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62" r:id="rId2"/>
    <p:sldMasterId id="2147483677" r:id="rId3"/>
  </p:sldMasterIdLst>
  <p:notesMasterIdLst>
    <p:notesMasterId r:id="rId28"/>
  </p:notesMasterIdLst>
  <p:sldIdLst>
    <p:sldId id="257" r:id="rId4"/>
    <p:sldId id="347" r:id="rId5"/>
    <p:sldId id="490" r:id="rId6"/>
    <p:sldId id="491" r:id="rId7"/>
    <p:sldId id="438" r:id="rId8"/>
    <p:sldId id="439" r:id="rId9"/>
    <p:sldId id="460" r:id="rId10"/>
    <p:sldId id="493" r:id="rId11"/>
    <p:sldId id="477" r:id="rId12"/>
    <p:sldId id="478" r:id="rId13"/>
    <p:sldId id="480" r:id="rId14"/>
    <p:sldId id="494" r:id="rId15"/>
    <p:sldId id="487" r:id="rId16"/>
    <p:sldId id="488" r:id="rId17"/>
    <p:sldId id="482" r:id="rId18"/>
    <p:sldId id="495" r:id="rId19"/>
    <p:sldId id="483" r:id="rId20"/>
    <p:sldId id="485" r:id="rId21"/>
    <p:sldId id="496" r:id="rId22"/>
    <p:sldId id="499" r:id="rId23"/>
    <p:sldId id="692" r:id="rId24"/>
    <p:sldId id="497" r:id="rId25"/>
    <p:sldId id="498" r:id="rId26"/>
    <p:sldId id="69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346" userDrawn="1">
          <p15:clr>
            <a:srgbClr val="A4A3A4"/>
          </p15:clr>
        </p15:guide>
        <p15:guide id="4" orient="horz" pos="39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72C1"/>
    <a:srgbClr val="D62627"/>
    <a:srgbClr val="F9BC5A"/>
    <a:srgbClr val="21262A"/>
    <a:srgbClr val="73EBC8"/>
    <a:srgbClr val="34D6C2"/>
    <a:srgbClr val="F47D9B"/>
    <a:srgbClr val="43CEF8"/>
    <a:srgbClr val="39A4FA"/>
    <a:srgbClr val="EAF2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163" autoAdjust="0"/>
  </p:normalViewPr>
  <p:slideViewPr>
    <p:cSldViewPr snapToGrid="0" showGuides="1">
      <p:cViewPr varScale="1">
        <p:scale>
          <a:sx n="108" d="100"/>
          <a:sy n="108" d="100"/>
        </p:scale>
        <p:origin x="126" y="126"/>
      </p:cViewPr>
      <p:guideLst>
        <p:guide pos="438"/>
        <p:guide pos="7242"/>
        <p:guide orient="horz" pos="346"/>
        <p:guide orient="horz" pos="395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a:gsLst>
                <a:gs pos="98000">
                  <a:schemeClr val="accent1">
                    <a:alpha val="0"/>
                  </a:schemeClr>
                </a:gs>
                <a:gs pos="0">
                  <a:schemeClr val="accent1"/>
                </a:gs>
              </a:gsLst>
              <a:lin ang="5400000" scaled="1"/>
            </a:gradFill>
            <a:ln>
              <a:noFill/>
            </a:ln>
            <a:effectLst/>
          </c:spPr>
          <c:cat>
            <c:numRef>
              <c:f>Sheet1!$A$2:$A$8</c:f>
              <c:numCache>
                <c:formatCode>General</c:formatCode>
                <c:ptCount val="7"/>
                <c:pt idx="0">
                  <c:v>0</c:v>
                </c:pt>
                <c:pt idx="1">
                  <c:v>100</c:v>
                </c:pt>
                <c:pt idx="2">
                  <c:v>200</c:v>
                </c:pt>
                <c:pt idx="3">
                  <c:v>300</c:v>
                </c:pt>
                <c:pt idx="4">
                  <c:v>400</c:v>
                </c:pt>
                <c:pt idx="5">
                  <c:v>500</c:v>
                </c:pt>
                <c:pt idx="6">
                  <c:v>600</c:v>
                </c:pt>
              </c:numCache>
            </c:numRef>
          </c:cat>
          <c:val>
            <c:numRef>
              <c:f>Sheet1!$C$2:$C$8</c:f>
              <c:numCache>
                <c:formatCode>General</c:formatCode>
                <c:ptCount val="7"/>
                <c:pt idx="0">
                  <c:v>0</c:v>
                </c:pt>
                <c:pt idx="1">
                  <c:v>2</c:v>
                </c:pt>
                <c:pt idx="2">
                  <c:v>6</c:v>
                </c:pt>
                <c:pt idx="3">
                  <c:v>8</c:v>
                </c:pt>
                <c:pt idx="4">
                  <c:v>11</c:v>
                </c:pt>
                <c:pt idx="5">
                  <c:v>3</c:v>
                </c:pt>
                <c:pt idx="6">
                  <c:v>2</c:v>
                </c:pt>
              </c:numCache>
            </c:numRef>
          </c:val>
          <c:extLst xmlns:c16r2="http://schemas.microsoft.com/office/drawing/2015/06/chart">
            <c:ext xmlns:c16="http://schemas.microsoft.com/office/drawing/2014/chart" uri="{C3380CC4-5D6E-409C-BE32-E72D297353CC}">
              <c16:uniqueId val="{00000001-EC55-4B71-9A37-FE428798056D}"/>
            </c:ext>
          </c:extLst>
        </c:ser>
        <c:dLbls>
          <c:showLegendKey val="0"/>
          <c:showVal val="0"/>
          <c:showCatName val="0"/>
          <c:showSerName val="0"/>
          <c:showPercent val="0"/>
          <c:showBubbleSize val="0"/>
        </c:dLbls>
        <c:axId val="-422582688"/>
        <c:axId val="-422593568"/>
      </c:areaChar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circle"/>
            <c:size val="10"/>
            <c:spPr>
              <a:solidFill>
                <a:schemeClr val="accent1"/>
              </a:solidFill>
              <a:ln w="9525">
                <a:noFill/>
              </a:ln>
              <a:effectLst/>
            </c:spPr>
          </c:marker>
          <c:cat>
            <c:numRef>
              <c:f>Sheet1!$A$2:$A$8</c:f>
              <c:numCache>
                <c:formatCode>General</c:formatCode>
                <c:ptCount val="7"/>
                <c:pt idx="0">
                  <c:v>0</c:v>
                </c:pt>
                <c:pt idx="1">
                  <c:v>100</c:v>
                </c:pt>
                <c:pt idx="2">
                  <c:v>200</c:v>
                </c:pt>
                <c:pt idx="3">
                  <c:v>300</c:v>
                </c:pt>
                <c:pt idx="4">
                  <c:v>400</c:v>
                </c:pt>
                <c:pt idx="5">
                  <c:v>500</c:v>
                </c:pt>
                <c:pt idx="6">
                  <c:v>600</c:v>
                </c:pt>
              </c:numCache>
            </c:numRef>
          </c:cat>
          <c:val>
            <c:numRef>
              <c:f>Sheet1!$B$2:$B$8</c:f>
              <c:numCache>
                <c:formatCode>General</c:formatCode>
                <c:ptCount val="7"/>
                <c:pt idx="0">
                  <c:v>0</c:v>
                </c:pt>
                <c:pt idx="1">
                  <c:v>2</c:v>
                </c:pt>
                <c:pt idx="2">
                  <c:v>6</c:v>
                </c:pt>
                <c:pt idx="3">
                  <c:v>8</c:v>
                </c:pt>
                <c:pt idx="4">
                  <c:v>11</c:v>
                </c:pt>
                <c:pt idx="5">
                  <c:v>3</c:v>
                </c:pt>
                <c:pt idx="6">
                  <c:v>2</c:v>
                </c:pt>
              </c:numCache>
            </c:numRef>
          </c:val>
          <c:smooth val="0"/>
          <c:extLst xmlns:c16r2="http://schemas.microsoft.com/office/drawing/2015/06/chart">
            <c:ext xmlns:c16="http://schemas.microsoft.com/office/drawing/2014/chart" uri="{C3380CC4-5D6E-409C-BE32-E72D297353CC}">
              <c16:uniqueId val="{00000000-EC55-4B71-9A37-FE428798056D}"/>
            </c:ext>
          </c:extLst>
        </c:ser>
        <c:dLbls>
          <c:showLegendKey val="0"/>
          <c:showVal val="0"/>
          <c:showCatName val="0"/>
          <c:showSerName val="0"/>
          <c:showPercent val="0"/>
          <c:showBubbleSize val="0"/>
        </c:dLbls>
        <c:marker val="1"/>
        <c:smooth val="0"/>
        <c:axId val="-422582688"/>
        <c:axId val="-422593568"/>
      </c:lineChart>
      <c:catAx>
        <c:axId val="-422582688"/>
        <c:scaling>
          <c:orientation val="minMax"/>
        </c:scaling>
        <c:delete val="0"/>
        <c:axPos val="b"/>
        <c:numFmt formatCode="General" sourceLinked="1"/>
        <c:majorTickMark val="none"/>
        <c:minorTickMark val="none"/>
        <c:tickLblPos val="nextTo"/>
        <c:spPr>
          <a:noFill/>
          <a:ln w="9525" cap="flat" cmpd="sng" algn="ctr">
            <a:solidFill>
              <a:schemeClr val="tx2"/>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j-ea"/>
                <a:ea typeface="+mj-ea"/>
                <a:cs typeface="+mn-cs"/>
              </a:defRPr>
            </a:pPr>
            <a:endParaRPr lang="zh-CN"/>
          </a:p>
        </c:txPr>
        <c:crossAx val="-422593568"/>
        <c:crosses val="autoZero"/>
        <c:auto val="1"/>
        <c:lblAlgn val="ctr"/>
        <c:lblOffset val="100"/>
        <c:noMultiLvlLbl val="0"/>
      </c:catAx>
      <c:valAx>
        <c:axId val="-422593568"/>
        <c:scaling>
          <c:orientation val="minMax"/>
        </c:scaling>
        <c:delete val="0"/>
        <c:axPos val="l"/>
        <c:numFmt formatCode="General" sourceLinked="1"/>
        <c:majorTickMark val="in"/>
        <c:minorTickMark val="none"/>
        <c:tickLblPos val="nextTo"/>
        <c:spPr>
          <a:noFill/>
          <a:ln>
            <a:solidFill>
              <a:schemeClr val="tx2"/>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j-ea"/>
                <a:ea typeface="+mj-ea"/>
                <a:cs typeface="+mn-cs"/>
              </a:defRPr>
            </a:pPr>
            <a:endParaRPr lang="zh-CN"/>
          </a:p>
        </c:txPr>
        <c:crossAx val="-4225826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DEC711-A94A-4BFE-AC89-FD1139B7C0E0}"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96701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descr="图片包含 天空, 户外, 竞技运动, 运动&#10;&#10;描述已自动生成">
            <a:extLst>
              <a:ext uri="{FF2B5EF4-FFF2-40B4-BE49-F238E27FC236}">
                <a16:creationId xmlns="" xmlns:a16="http://schemas.microsoft.com/office/drawing/2014/main" id="{8F4D5555-A15C-4821-8BC8-DBE6EA7CF387}"/>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0" y="300"/>
            <a:ext cx="12192000" cy="6857400"/>
          </a:xfrm>
          <a:prstGeom prst="rect">
            <a:avLst/>
          </a:prstGeom>
        </p:spPr>
      </p:pic>
      <p:sp>
        <p:nvSpPr>
          <p:cNvPr id="3" name="矩形 2">
            <a:extLst>
              <a:ext uri="{FF2B5EF4-FFF2-40B4-BE49-F238E27FC236}">
                <a16:creationId xmlns="" xmlns:a16="http://schemas.microsoft.com/office/drawing/2014/main" id="{4B9F72FF-21BD-4CBD-88AA-6FF6652A6247}"/>
              </a:ext>
            </a:extLst>
          </p:cNvPr>
          <p:cNvSpPr/>
          <p:nvPr userDrawn="1"/>
        </p:nvSpPr>
        <p:spPr>
          <a:xfrm>
            <a:off x="0" y="0"/>
            <a:ext cx="12192000" cy="6858000"/>
          </a:xfrm>
          <a:prstGeom prst="rect">
            <a:avLst/>
          </a:prstGeom>
          <a:gradFill>
            <a:gsLst>
              <a:gs pos="39000">
                <a:schemeClr val="bg1"/>
              </a:gs>
              <a:gs pos="100000">
                <a:schemeClr val="bg1">
                  <a:alpha val="7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 name="文本占位符 3">
            <a:extLst>
              <a:ext uri="{FF2B5EF4-FFF2-40B4-BE49-F238E27FC236}">
                <a16:creationId xmlns="" xmlns:a16="http://schemas.microsoft.com/office/drawing/2014/main" id="{3A9B5900-E61B-4843-A390-E6F403A77E2F}"/>
              </a:ext>
            </a:extLst>
          </p:cNvPr>
          <p:cNvSpPr>
            <a:spLocks noGrp="1"/>
          </p:cNvSpPr>
          <p:nvPr>
            <p:ph type="body" sz="quarter" idx="10" hasCustomPrompt="1"/>
          </p:nvPr>
        </p:nvSpPr>
        <p:spPr>
          <a:xfrm>
            <a:off x="838200" y="1536700"/>
            <a:ext cx="10507744" cy="1231106"/>
          </a:xfrm>
          <a:prstGeom prst="rect">
            <a:avLst/>
          </a:prstGeom>
        </p:spPr>
        <p:txBody>
          <a:bodyPr vert="horz" wrap="squar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8000" i="1" spc="0">
                <a:solidFill>
                  <a:srgbClr val="76B52A"/>
                </a:solidFill>
                <a:latin typeface="阿里巴巴普惠体 H" panose="00020600040101010101" pitchFamily="18" charset="-122"/>
                <a:ea typeface="阿里巴巴普惠体 H" panose="00020600040101010101" pitchFamily="18" charset="-122"/>
                <a:sym typeface="阿里巴巴普惠体 H"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工作规划汇报</a:t>
            </a:r>
            <a:r>
              <a:rPr lang="en-US" altLang="zh-CN"/>
              <a:t>PPT</a:t>
            </a:r>
            <a:r>
              <a:rPr lang="zh-CN" altLang="en-US"/>
              <a:t>模板</a:t>
            </a:r>
          </a:p>
        </p:txBody>
      </p:sp>
      <p:sp>
        <p:nvSpPr>
          <p:cNvPr id="5" name="文本占位符 4">
            <a:extLst>
              <a:ext uri="{FF2B5EF4-FFF2-40B4-BE49-F238E27FC236}">
                <a16:creationId xmlns="" xmlns:a16="http://schemas.microsoft.com/office/drawing/2014/main" id="{5BC95A40-09AD-4D8A-9778-1122B015C1AE}"/>
              </a:ext>
            </a:extLst>
          </p:cNvPr>
          <p:cNvSpPr>
            <a:spLocks noGrp="1"/>
          </p:cNvSpPr>
          <p:nvPr>
            <p:ph type="body" sz="quarter" idx="11" hasCustomPrompt="1"/>
          </p:nvPr>
        </p:nvSpPr>
        <p:spPr>
          <a:xfrm>
            <a:off x="2743200" y="2844801"/>
            <a:ext cx="6700552" cy="430887"/>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请在此处输入你的副标题或标题的英文内容</a:t>
            </a:r>
          </a:p>
        </p:txBody>
      </p:sp>
      <p:sp>
        <p:nvSpPr>
          <p:cNvPr id="6" name="文本占位符 5">
            <a:extLst>
              <a:ext uri="{FF2B5EF4-FFF2-40B4-BE49-F238E27FC236}">
                <a16:creationId xmlns="" xmlns:a16="http://schemas.microsoft.com/office/drawing/2014/main" id="{B35FF0AE-B817-4FA7-8B33-581A245CC176}"/>
              </a:ext>
            </a:extLst>
          </p:cNvPr>
          <p:cNvSpPr>
            <a:spLocks noGrp="1"/>
          </p:cNvSpPr>
          <p:nvPr>
            <p:ph type="body" sz="quarter" idx="12" hasCustomPrompt="1"/>
          </p:nvPr>
        </p:nvSpPr>
        <p:spPr>
          <a:xfrm>
            <a:off x="5207001" y="4140201"/>
            <a:ext cx="1763303" cy="430887"/>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汇报人姓名</a:t>
            </a:r>
          </a:p>
        </p:txBody>
      </p:sp>
      <p:sp>
        <p:nvSpPr>
          <p:cNvPr id="7" name="文本占位符 6">
            <a:extLst>
              <a:ext uri="{FF2B5EF4-FFF2-40B4-BE49-F238E27FC236}">
                <a16:creationId xmlns="" xmlns:a16="http://schemas.microsoft.com/office/drawing/2014/main" id="{E0CD58FB-F5E7-4145-B815-732540E96160}"/>
              </a:ext>
            </a:extLst>
          </p:cNvPr>
          <p:cNvSpPr>
            <a:spLocks noGrp="1"/>
          </p:cNvSpPr>
          <p:nvPr>
            <p:ph type="body" sz="quarter" idx="13" hasCustomPrompt="1"/>
          </p:nvPr>
        </p:nvSpPr>
        <p:spPr>
          <a:xfrm>
            <a:off x="5486400" y="4660901"/>
            <a:ext cx="1211870" cy="246221"/>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16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输入部门名称</a:t>
            </a:r>
          </a:p>
        </p:txBody>
      </p:sp>
      <p:sp>
        <p:nvSpPr>
          <p:cNvPr id="8" name="文本占位符 7">
            <a:extLst>
              <a:ext uri="{FF2B5EF4-FFF2-40B4-BE49-F238E27FC236}">
                <a16:creationId xmlns="" xmlns:a16="http://schemas.microsoft.com/office/drawing/2014/main" id="{F6A03A4F-7765-497C-9930-615AEC4F6679}"/>
              </a:ext>
            </a:extLst>
          </p:cNvPr>
          <p:cNvSpPr>
            <a:spLocks noGrp="1"/>
          </p:cNvSpPr>
          <p:nvPr>
            <p:ph type="body" sz="quarter" idx="14" hasCustomPrompt="1"/>
          </p:nvPr>
        </p:nvSpPr>
        <p:spPr>
          <a:xfrm>
            <a:off x="5638800" y="5740401"/>
            <a:ext cx="910506" cy="276999"/>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输入日期</a:t>
            </a:r>
          </a:p>
        </p:txBody>
      </p:sp>
    </p:spTree>
    <p:extLst>
      <p:ext uri="{BB962C8B-B14F-4D97-AF65-F5344CB8AC3E}">
        <p14:creationId xmlns:p14="http://schemas.microsoft.com/office/powerpoint/2010/main" val="1232028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A579525-C34F-4C30-9191-8F1DD77C08EA}"/>
              </a:ext>
            </a:extLst>
          </p:cNvPr>
          <p:cNvSpPr/>
          <p:nvPr userDrawn="1"/>
        </p:nvSpPr>
        <p:spPr>
          <a:xfrm>
            <a:off x="340519" y="664370"/>
            <a:ext cx="278606" cy="73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938FF0B6-33FE-4DD1-8F7D-727A6F5083A8}"/>
              </a:ext>
            </a:extLst>
          </p:cNvPr>
          <p:cNvCxnSpPr>
            <a:cxnSpLocks/>
            <a:stCxn id="4" idx="3"/>
          </p:cNvCxnSpPr>
          <p:nvPr userDrawn="1"/>
        </p:nvCxnSpPr>
        <p:spPr>
          <a:xfrm>
            <a:off x="619125" y="701120"/>
            <a:ext cx="5476875"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79AEF0CC-19CE-4BF6-BB31-AEB73D52061A}"/>
              </a:ext>
            </a:extLst>
          </p:cNvPr>
          <p:cNvSpPr>
            <a:spLocks noGrp="1"/>
          </p:cNvSpPr>
          <p:nvPr>
            <p:ph type="body" sz="quarter" idx="10" hasCustomPrompt="1"/>
          </p:nvPr>
        </p:nvSpPr>
        <p:spPr>
          <a:xfrm>
            <a:off x="698500" y="330200"/>
            <a:ext cx="6616700" cy="369332"/>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4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请输入标题内容</a:t>
            </a:r>
          </a:p>
        </p:txBody>
      </p:sp>
      <p:grpSp>
        <p:nvGrpSpPr>
          <p:cNvPr id="6" name="组合 5">
            <a:extLst>
              <a:ext uri="{FF2B5EF4-FFF2-40B4-BE49-F238E27FC236}">
                <a16:creationId xmlns="" xmlns:a16="http://schemas.microsoft.com/office/drawing/2014/main" id="{DF7879D2-C697-4BDB-BB39-6A15164E2615}"/>
              </a:ext>
            </a:extLst>
          </p:cNvPr>
          <p:cNvGrpSpPr/>
          <p:nvPr userDrawn="1"/>
        </p:nvGrpSpPr>
        <p:grpSpPr>
          <a:xfrm>
            <a:off x="-1877961" y="-4392015"/>
            <a:ext cx="15947922" cy="15947922"/>
            <a:chOff x="698500" y="-1263846"/>
            <a:chExt cx="10795000" cy="10795000"/>
          </a:xfrm>
          <a:scene3d>
            <a:camera prst="perspectiveRelaxedModerately" fov="3600000">
              <a:rot lat="17990630" lon="0" rev="0"/>
            </a:camera>
            <a:lightRig rig="threePt" dir="t">
              <a:rot lat="0" lon="0" rev="10800000"/>
            </a:lightRig>
          </a:scene3d>
        </p:grpSpPr>
        <p:sp>
          <p:nvSpPr>
            <p:cNvPr id="7" name="星形: 五角 6">
              <a:extLst>
                <a:ext uri="{FF2B5EF4-FFF2-40B4-BE49-F238E27FC236}">
                  <a16:creationId xmlns="" xmlns:a16="http://schemas.microsoft.com/office/drawing/2014/main" id="{22503D96-7156-407C-8D90-C59C539BB37C}"/>
                </a:ext>
              </a:extLst>
            </p:cNvPr>
            <p:cNvSpPr/>
            <p:nvPr/>
          </p:nvSpPr>
          <p:spPr>
            <a:xfrm>
              <a:off x="3810000" y="1847654"/>
              <a:ext cx="4572000" cy="4572000"/>
            </a:xfrm>
            <a:prstGeom prst="star5">
              <a:avLst>
                <a:gd name="adj" fmla="val 26887"/>
                <a:gd name="hf" fmla="val 105146"/>
                <a:gd name="vf" fmla="val 110557"/>
              </a:avLst>
            </a:prstGeom>
            <a:gradFill>
              <a:gsLst>
                <a:gs pos="0">
                  <a:schemeClr val="accent1">
                    <a:alpha val="50000"/>
                  </a:schemeClr>
                </a:gs>
                <a:gs pos="100000">
                  <a:schemeClr val="accent1">
                    <a:alpha val="70000"/>
                  </a:schemeClr>
                </a:gs>
              </a:gsLst>
              <a:lin ang="5400000" scaled="1"/>
            </a:gradFill>
            <a:ln w="12700" cap="flat" cmpd="sng" algn="ctr">
              <a:noFill/>
              <a:prstDash val="solid"/>
              <a:miter lim="800000"/>
            </a:ln>
            <a:effectLst/>
            <a:sp3d/>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8" name="5-Point Star 3_1">
              <a:extLst>
                <a:ext uri="{FF2B5EF4-FFF2-40B4-BE49-F238E27FC236}">
                  <a16:creationId xmlns="" xmlns:a16="http://schemas.microsoft.com/office/drawing/2014/main" id="{F6B34D9D-4EE3-4D75-BADE-7AA3C8910E42}"/>
                </a:ext>
              </a:extLst>
            </p:cNvPr>
            <p:cNvSpPr/>
            <p:nvPr/>
          </p:nvSpPr>
          <p:spPr>
            <a:xfrm>
              <a:off x="3276600" y="1314254"/>
              <a:ext cx="5638800" cy="5638800"/>
            </a:xfrm>
            <a:prstGeom prst="star5">
              <a:avLst>
                <a:gd name="adj" fmla="val 26887"/>
                <a:gd name="hf" fmla="val 105146"/>
                <a:gd name="vf" fmla="val 110557"/>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5-Point Star 3_1">
              <a:extLst>
                <a:ext uri="{FF2B5EF4-FFF2-40B4-BE49-F238E27FC236}">
                  <a16:creationId xmlns="" xmlns:a16="http://schemas.microsoft.com/office/drawing/2014/main" id="{341D2769-73F9-4497-B030-116060AEA7C4}"/>
                </a:ext>
              </a:extLst>
            </p:cNvPr>
            <p:cNvSpPr/>
            <p:nvPr/>
          </p:nvSpPr>
          <p:spPr>
            <a:xfrm>
              <a:off x="2632075" y="669729"/>
              <a:ext cx="6927850" cy="6927850"/>
            </a:xfrm>
            <a:prstGeom prst="star5">
              <a:avLst>
                <a:gd name="adj" fmla="val 26887"/>
                <a:gd name="hf" fmla="val 105146"/>
                <a:gd name="vf" fmla="val 110557"/>
              </a:avLst>
            </a:prstGeom>
            <a:noFill/>
            <a:ln w="12700" cap="flat" cmpd="sng" algn="ctr">
              <a:solidFill>
                <a:schemeClr val="accent1">
                  <a:lumMod val="100000"/>
                  <a:alpha val="8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阿里巴巴普惠体 R"/>
                <a:ea typeface="阿里巴巴普惠体 R"/>
                <a:cs typeface="+mn-cs"/>
              </a:endParaRPr>
            </a:p>
          </p:txBody>
        </p:sp>
        <p:sp>
          <p:nvSpPr>
            <p:cNvPr id="10" name="5-Point Star 3_1">
              <a:extLst>
                <a:ext uri="{FF2B5EF4-FFF2-40B4-BE49-F238E27FC236}">
                  <a16:creationId xmlns="" xmlns:a16="http://schemas.microsoft.com/office/drawing/2014/main" id="{A2CCFF38-9A8F-431E-B894-33E502D20010}"/>
                </a:ext>
              </a:extLst>
            </p:cNvPr>
            <p:cNvSpPr/>
            <p:nvPr/>
          </p:nvSpPr>
          <p:spPr>
            <a:xfrm>
              <a:off x="1987550" y="25204"/>
              <a:ext cx="8216900" cy="8216900"/>
            </a:xfrm>
            <a:prstGeom prst="star5">
              <a:avLst>
                <a:gd name="adj" fmla="val 26887"/>
                <a:gd name="hf" fmla="val 105146"/>
                <a:gd name="vf" fmla="val 110557"/>
              </a:avLst>
            </a:prstGeom>
            <a:noFill/>
            <a:ln w="12700" cap="flat" cmpd="sng" algn="ctr">
              <a:solidFill>
                <a:schemeClr val="accent1">
                  <a:lumMod val="100000"/>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阿里巴巴普惠体 R"/>
                <a:ea typeface="阿里巴巴普惠体 R"/>
                <a:cs typeface="+mn-cs"/>
              </a:endParaRPr>
            </a:p>
          </p:txBody>
        </p:sp>
        <p:sp>
          <p:nvSpPr>
            <p:cNvPr id="11" name="5-Point Star 3_1">
              <a:extLst>
                <a:ext uri="{FF2B5EF4-FFF2-40B4-BE49-F238E27FC236}">
                  <a16:creationId xmlns="" xmlns:a16="http://schemas.microsoft.com/office/drawing/2014/main" id="{89A18A3D-8969-4880-A425-4AF0D46408DA}"/>
                </a:ext>
              </a:extLst>
            </p:cNvPr>
            <p:cNvSpPr/>
            <p:nvPr/>
          </p:nvSpPr>
          <p:spPr>
            <a:xfrm>
              <a:off x="1343025" y="-619321"/>
              <a:ext cx="9505950" cy="9505950"/>
            </a:xfrm>
            <a:prstGeom prst="star5">
              <a:avLst>
                <a:gd name="adj" fmla="val 26887"/>
                <a:gd name="hf" fmla="val 105146"/>
                <a:gd name="vf" fmla="val 110557"/>
              </a:avLst>
            </a:prstGeom>
            <a:noFill/>
            <a:ln w="12700" cap="flat" cmpd="sng" algn="ctr">
              <a:solidFill>
                <a:schemeClr val="accent1">
                  <a:lumMod val="100000"/>
                  <a:alpha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阿里巴巴普惠体 R"/>
                <a:ea typeface="阿里巴巴普惠体 R"/>
                <a:cs typeface="+mn-cs"/>
              </a:endParaRPr>
            </a:p>
          </p:txBody>
        </p:sp>
        <p:sp>
          <p:nvSpPr>
            <p:cNvPr id="12" name="5-Point Star 3_1_1">
              <a:extLst>
                <a:ext uri="{FF2B5EF4-FFF2-40B4-BE49-F238E27FC236}">
                  <a16:creationId xmlns="" xmlns:a16="http://schemas.microsoft.com/office/drawing/2014/main" id="{8243A5AD-59C5-455E-B0ED-3077E1A28B8E}"/>
                </a:ext>
              </a:extLst>
            </p:cNvPr>
            <p:cNvSpPr/>
            <p:nvPr/>
          </p:nvSpPr>
          <p:spPr>
            <a:xfrm>
              <a:off x="698500" y="-1263846"/>
              <a:ext cx="10795000" cy="10795000"/>
            </a:xfrm>
            <a:prstGeom prst="star5">
              <a:avLst>
                <a:gd name="adj" fmla="val 26887"/>
                <a:gd name="hf" fmla="val 105146"/>
                <a:gd name="vf" fmla="val 110557"/>
              </a:avLst>
            </a:prstGeom>
            <a:noFill/>
            <a:ln w="12700" cap="flat" cmpd="sng" algn="ctr">
              <a:solidFill>
                <a:schemeClr val="accent1">
                  <a:alpha val="2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pic>
        <p:nvPicPr>
          <p:cNvPr id="13" name="图片 12">
            <a:extLst>
              <a:ext uri="{FF2B5EF4-FFF2-40B4-BE49-F238E27FC236}">
                <a16:creationId xmlns="" xmlns:a16="http://schemas.microsoft.com/office/drawing/2014/main" id="{151EE4A4-7667-4526-94CC-41181A106BC8}"/>
              </a:ext>
            </a:extLst>
          </p:cNvPr>
          <p:cNvPicPr>
            <a:picLocks noChangeAspect="1"/>
          </p:cNvPicPr>
          <p:nvPr userDrawn="1"/>
        </p:nvPicPr>
        <p:blipFill>
          <a:blip r:embed="rId2"/>
          <a:stretch>
            <a:fillRect/>
          </a:stretch>
        </p:blipFill>
        <p:spPr>
          <a:xfrm>
            <a:off x="3489962" y="4064001"/>
            <a:ext cx="5212078" cy="591820"/>
          </a:xfrm>
          <a:prstGeom prst="rect">
            <a:avLst/>
          </a:prstGeom>
        </p:spPr>
      </p:pic>
    </p:spTree>
    <p:extLst>
      <p:ext uri="{BB962C8B-B14F-4D97-AF65-F5344CB8AC3E}">
        <p14:creationId xmlns:p14="http://schemas.microsoft.com/office/powerpoint/2010/main" val="1765391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页">
    <p:spTree>
      <p:nvGrpSpPr>
        <p:cNvPr id="1" name=""/>
        <p:cNvGrpSpPr/>
        <p:nvPr/>
      </p:nvGrpSpPr>
      <p:grpSpPr>
        <a:xfrm>
          <a:off x="0" y="0"/>
          <a:ext cx="0" cy="0"/>
          <a:chOff x="0" y="0"/>
          <a:chExt cx="0" cy="0"/>
        </a:xfrm>
      </p:grpSpPr>
      <p:pic>
        <p:nvPicPr>
          <p:cNvPr id="3" name="图片 2" descr="图片包含 草, 户外, 路, 人&#10;&#10;描述已自动生成">
            <a:extLst>
              <a:ext uri="{FF2B5EF4-FFF2-40B4-BE49-F238E27FC236}">
                <a16:creationId xmlns="" xmlns:a16="http://schemas.microsoft.com/office/drawing/2014/main" id="{91DA06B8-31FF-43F2-ACD9-708357AABE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
          <a:stretch/>
        </p:blipFill>
        <p:spPr>
          <a:xfrm>
            <a:off x="1" y="0"/>
            <a:ext cx="12191999" cy="6858000"/>
          </a:xfrm>
          <a:prstGeom prst="rect">
            <a:avLst/>
          </a:prstGeom>
        </p:spPr>
      </p:pic>
      <p:sp>
        <p:nvSpPr>
          <p:cNvPr id="4" name="矩形 3">
            <a:extLst>
              <a:ext uri="{FF2B5EF4-FFF2-40B4-BE49-F238E27FC236}">
                <a16:creationId xmlns="" xmlns:a16="http://schemas.microsoft.com/office/drawing/2014/main" id="{392995ED-6F23-43F1-AEEB-7CEE3D4C678D}"/>
              </a:ext>
            </a:extLst>
          </p:cNvPr>
          <p:cNvSpPr/>
          <p:nvPr userDrawn="1"/>
        </p:nvSpPr>
        <p:spPr>
          <a:xfrm>
            <a:off x="0" y="0"/>
            <a:ext cx="12192000" cy="6858000"/>
          </a:xfrm>
          <a:prstGeom prst="rect">
            <a:avLst/>
          </a:prstGeom>
          <a:gradFill>
            <a:gsLst>
              <a:gs pos="39000">
                <a:schemeClr val="bg1"/>
              </a:gs>
              <a:gs pos="100000">
                <a:schemeClr val="bg1">
                  <a:alpha val="7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PA-文本框 11">
            <a:extLst>
              <a:ext uri="{FF2B5EF4-FFF2-40B4-BE49-F238E27FC236}">
                <a16:creationId xmlns="" xmlns:a16="http://schemas.microsoft.com/office/drawing/2014/main" id="{DA701FC1-82AF-4C8B-9F79-4D49E7297F24}"/>
              </a:ext>
            </a:extLst>
          </p:cNvPr>
          <p:cNvSpPr txBox="1"/>
          <p:nvPr userDrawn="1">
            <p:custDataLst>
              <p:tags r:id="rId1"/>
            </p:custDataLst>
          </p:nvPr>
        </p:nvSpPr>
        <p:spPr>
          <a:xfrm>
            <a:off x="3402292" y="1591283"/>
            <a:ext cx="5335001" cy="1079442"/>
          </a:xfrm>
          <a:custGeom>
            <a:avLst/>
            <a:gdLst/>
            <a:ahLst/>
            <a:cxnLst/>
            <a:rect l="l" t="t" r="r" b="b"/>
            <a:pathLst>
              <a:path w="5335001" h="1079442">
                <a:moveTo>
                  <a:pt x="866718" y="728039"/>
                </a:moveTo>
                <a:lnTo>
                  <a:pt x="1338891" y="728039"/>
                </a:lnTo>
                <a:lnTo>
                  <a:pt x="1338891" y="760100"/>
                </a:lnTo>
                <a:lnTo>
                  <a:pt x="866718" y="760100"/>
                </a:lnTo>
                <a:close/>
                <a:moveTo>
                  <a:pt x="4401465" y="37267"/>
                </a:moveTo>
                <a:lnTo>
                  <a:pt x="4451014" y="37267"/>
                </a:lnTo>
                <a:lnTo>
                  <a:pt x="4029847" y="525471"/>
                </a:lnTo>
                <a:cubicBezTo>
                  <a:pt x="4028875" y="526442"/>
                  <a:pt x="4027903" y="527171"/>
                  <a:pt x="4026932" y="527657"/>
                </a:cubicBezTo>
                <a:cubicBezTo>
                  <a:pt x="4025960" y="528143"/>
                  <a:pt x="4024989" y="529357"/>
                  <a:pt x="4024017" y="531300"/>
                </a:cubicBezTo>
                <a:cubicBezTo>
                  <a:pt x="4023046" y="533243"/>
                  <a:pt x="4022074" y="534701"/>
                  <a:pt x="4021103" y="535672"/>
                </a:cubicBezTo>
                <a:cubicBezTo>
                  <a:pt x="4021103" y="536644"/>
                  <a:pt x="4021588" y="537615"/>
                  <a:pt x="4022560" y="538587"/>
                </a:cubicBezTo>
                <a:cubicBezTo>
                  <a:pt x="4023531" y="539558"/>
                  <a:pt x="4024260" y="540530"/>
                  <a:pt x="4024746" y="541502"/>
                </a:cubicBezTo>
                <a:cubicBezTo>
                  <a:pt x="4025232" y="542473"/>
                  <a:pt x="4025960" y="543445"/>
                  <a:pt x="4026932" y="544416"/>
                </a:cubicBezTo>
                <a:lnTo>
                  <a:pt x="4424782" y="1073425"/>
                </a:lnTo>
                <a:lnTo>
                  <a:pt x="4378147" y="1073425"/>
                </a:lnTo>
                <a:lnTo>
                  <a:pt x="3975926" y="535672"/>
                </a:lnTo>
                <a:cubicBezTo>
                  <a:pt x="3973011" y="532758"/>
                  <a:pt x="3972039" y="530329"/>
                  <a:pt x="3973011" y="528386"/>
                </a:cubicBezTo>
                <a:cubicBezTo>
                  <a:pt x="3973982" y="526442"/>
                  <a:pt x="3975926" y="524500"/>
                  <a:pt x="3978840" y="522556"/>
                </a:cubicBezTo>
                <a:close/>
                <a:moveTo>
                  <a:pt x="3830193" y="37267"/>
                </a:moveTo>
                <a:lnTo>
                  <a:pt x="3862254" y="37267"/>
                </a:lnTo>
                <a:lnTo>
                  <a:pt x="3862254" y="1073425"/>
                </a:lnTo>
                <a:lnTo>
                  <a:pt x="3830193" y="1073425"/>
                </a:lnTo>
                <a:close/>
                <a:moveTo>
                  <a:pt x="2571664" y="37267"/>
                </a:moveTo>
                <a:lnTo>
                  <a:pt x="2606640" y="37267"/>
                </a:lnTo>
                <a:lnTo>
                  <a:pt x="2606640" y="1076340"/>
                </a:lnTo>
                <a:lnTo>
                  <a:pt x="2574579" y="1076340"/>
                </a:lnTo>
                <a:lnTo>
                  <a:pt x="2574579" y="95560"/>
                </a:lnTo>
                <a:lnTo>
                  <a:pt x="1666666" y="1073425"/>
                </a:lnTo>
                <a:lnTo>
                  <a:pt x="1620031" y="1073425"/>
                </a:lnTo>
                <a:close/>
                <a:moveTo>
                  <a:pt x="1382611" y="37267"/>
                </a:moveTo>
                <a:lnTo>
                  <a:pt x="1417587" y="37267"/>
                </a:lnTo>
                <a:lnTo>
                  <a:pt x="1417587" y="1076340"/>
                </a:lnTo>
                <a:lnTo>
                  <a:pt x="1382611" y="1076340"/>
                </a:lnTo>
                <a:close/>
                <a:moveTo>
                  <a:pt x="782193" y="37267"/>
                </a:moveTo>
                <a:lnTo>
                  <a:pt x="817169" y="37267"/>
                </a:lnTo>
                <a:lnTo>
                  <a:pt x="817169" y="1076340"/>
                </a:lnTo>
                <a:lnTo>
                  <a:pt x="782193" y="1076340"/>
                </a:lnTo>
                <a:close/>
                <a:moveTo>
                  <a:pt x="0" y="37267"/>
                </a:moveTo>
                <a:lnTo>
                  <a:pt x="585845" y="37267"/>
                </a:lnTo>
                <a:lnTo>
                  <a:pt x="585845" y="72243"/>
                </a:lnTo>
                <a:lnTo>
                  <a:pt x="307496" y="72243"/>
                </a:lnTo>
                <a:lnTo>
                  <a:pt x="307496" y="1073425"/>
                </a:lnTo>
                <a:lnTo>
                  <a:pt x="272520" y="1073425"/>
                </a:lnTo>
                <a:lnTo>
                  <a:pt x="272520" y="72243"/>
                </a:lnTo>
                <a:lnTo>
                  <a:pt x="0" y="72243"/>
                </a:lnTo>
                <a:close/>
                <a:moveTo>
                  <a:pt x="2868168" y="34352"/>
                </a:moveTo>
                <a:lnTo>
                  <a:pt x="2903144" y="34352"/>
                </a:lnTo>
                <a:lnTo>
                  <a:pt x="3526879" y="321445"/>
                </a:lnTo>
                <a:lnTo>
                  <a:pt x="3535623" y="321445"/>
                </a:lnTo>
                <a:lnTo>
                  <a:pt x="3535623" y="34352"/>
                </a:lnTo>
                <a:lnTo>
                  <a:pt x="3567684" y="34352"/>
                </a:lnTo>
                <a:lnTo>
                  <a:pt x="3567684" y="1073425"/>
                </a:lnTo>
                <a:lnTo>
                  <a:pt x="3535623" y="1073425"/>
                </a:lnTo>
                <a:lnTo>
                  <a:pt x="3535623" y="365165"/>
                </a:lnTo>
                <a:lnTo>
                  <a:pt x="2917717" y="83901"/>
                </a:lnTo>
                <a:cubicBezTo>
                  <a:pt x="2915774" y="83901"/>
                  <a:pt x="2913831" y="83416"/>
                  <a:pt x="2911888" y="82444"/>
                </a:cubicBezTo>
                <a:cubicBezTo>
                  <a:pt x="2909945" y="81472"/>
                  <a:pt x="2908001" y="80987"/>
                  <a:pt x="2906059" y="80987"/>
                </a:cubicBezTo>
                <a:lnTo>
                  <a:pt x="2906059" y="1073425"/>
                </a:lnTo>
                <a:lnTo>
                  <a:pt x="2868168" y="1073425"/>
                </a:lnTo>
                <a:close/>
                <a:moveTo>
                  <a:pt x="5000403" y="105"/>
                </a:moveTo>
                <a:cubicBezTo>
                  <a:pt x="5022506" y="-381"/>
                  <a:pt x="5044487" y="834"/>
                  <a:pt x="5066347" y="3749"/>
                </a:cubicBezTo>
                <a:cubicBezTo>
                  <a:pt x="5110067" y="9578"/>
                  <a:pt x="5151358" y="23180"/>
                  <a:pt x="5190220" y="44554"/>
                </a:cubicBezTo>
                <a:cubicBezTo>
                  <a:pt x="5229082" y="65928"/>
                  <a:pt x="5261629" y="95560"/>
                  <a:pt x="5287861" y="133450"/>
                </a:cubicBezTo>
                <a:cubicBezTo>
                  <a:pt x="5302435" y="152881"/>
                  <a:pt x="5314335" y="174984"/>
                  <a:pt x="5323565" y="199759"/>
                </a:cubicBezTo>
                <a:cubicBezTo>
                  <a:pt x="5332795" y="224533"/>
                  <a:pt x="5336438" y="249551"/>
                  <a:pt x="5334495" y="274811"/>
                </a:cubicBezTo>
                <a:lnTo>
                  <a:pt x="5299519" y="274811"/>
                </a:lnTo>
                <a:cubicBezTo>
                  <a:pt x="5298548" y="230120"/>
                  <a:pt x="5286647" y="191258"/>
                  <a:pt x="5263815" y="158225"/>
                </a:cubicBezTo>
                <a:cubicBezTo>
                  <a:pt x="5240983" y="125192"/>
                  <a:pt x="5212080" y="98960"/>
                  <a:pt x="5177104" y="79529"/>
                </a:cubicBezTo>
                <a:cubicBezTo>
                  <a:pt x="5142129" y="60098"/>
                  <a:pt x="5103023" y="46982"/>
                  <a:pt x="5059790" y="40182"/>
                </a:cubicBezTo>
                <a:cubicBezTo>
                  <a:pt x="5016555" y="33381"/>
                  <a:pt x="4974293" y="33624"/>
                  <a:pt x="4933002" y="40910"/>
                </a:cubicBezTo>
                <a:cubicBezTo>
                  <a:pt x="4891711" y="48197"/>
                  <a:pt x="4853335" y="62527"/>
                  <a:pt x="4817874" y="83901"/>
                </a:cubicBezTo>
                <a:cubicBezTo>
                  <a:pt x="4782412" y="105276"/>
                  <a:pt x="4754480" y="133936"/>
                  <a:pt x="4734078" y="169884"/>
                </a:cubicBezTo>
                <a:cubicBezTo>
                  <a:pt x="4712703" y="207774"/>
                  <a:pt x="4702988" y="244693"/>
                  <a:pt x="4704931" y="280640"/>
                </a:cubicBezTo>
                <a:cubicBezTo>
                  <a:pt x="4706874" y="316588"/>
                  <a:pt x="4716590" y="349620"/>
                  <a:pt x="4734078" y="379738"/>
                </a:cubicBezTo>
                <a:cubicBezTo>
                  <a:pt x="4751566" y="409856"/>
                  <a:pt x="4775611" y="436088"/>
                  <a:pt x="4806215" y="458434"/>
                </a:cubicBezTo>
                <a:cubicBezTo>
                  <a:pt x="4836819" y="480780"/>
                  <a:pt x="4870580" y="497296"/>
                  <a:pt x="4907499" y="507983"/>
                </a:cubicBezTo>
                <a:cubicBezTo>
                  <a:pt x="4929845" y="513812"/>
                  <a:pt x="4951948" y="517213"/>
                  <a:pt x="4973807" y="518184"/>
                </a:cubicBezTo>
                <a:cubicBezTo>
                  <a:pt x="4995667" y="519156"/>
                  <a:pt x="5018255" y="520613"/>
                  <a:pt x="5041573" y="522556"/>
                </a:cubicBezTo>
                <a:cubicBezTo>
                  <a:pt x="5082378" y="525471"/>
                  <a:pt x="5121726" y="535429"/>
                  <a:pt x="5159616" y="552432"/>
                </a:cubicBezTo>
                <a:cubicBezTo>
                  <a:pt x="5197507" y="569434"/>
                  <a:pt x="5230539" y="592022"/>
                  <a:pt x="5258715" y="620197"/>
                </a:cubicBezTo>
                <a:cubicBezTo>
                  <a:pt x="5286889" y="648372"/>
                  <a:pt x="5307777" y="681405"/>
                  <a:pt x="5321379" y="719295"/>
                </a:cubicBezTo>
                <a:cubicBezTo>
                  <a:pt x="5334981" y="757186"/>
                  <a:pt x="5338381" y="797991"/>
                  <a:pt x="5331581" y="841711"/>
                </a:cubicBezTo>
                <a:cubicBezTo>
                  <a:pt x="5323808" y="884459"/>
                  <a:pt x="5306806" y="921863"/>
                  <a:pt x="5280574" y="953924"/>
                </a:cubicBezTo>
                <a:cubicBezTo>
                  <a:pt x="5254343" y="985986"/>
                  <a:pt x="5222524" y="1012218"/>
                  <a:pt x="5185119" y="1032620"/>
                </a:cubicBezTo>
                <a:cubicBezTo>
                  <a:pt x="5147715" y="1053023"/>
                  <a:pt x="5107638" y="1066867"/>
                  <a:pt x="5064890" y="1074154"/>
                </a:cubicBezTo>
                <a:cubicBezTo>
                  <a:pt x="5022141" y="1081440"/>
                  <a:pt x="4981337" y="1081198"/>
                  <a:pt x="4942475" y="1073425"/>
                </a:cubicBezTo>
                <a:cubicBezTo>
                  <a:pt x="4910414" y="1067596"/>
                  <a:pt x="4877624" y="1057395"/>
                  <a:pt x="4844106" y="1042821"/>
                </a:cubicBezTo>
                <a:cubicBezTo>
                  <a:pt x="4810587" y="1028248"/>
                  <a:pt x="4780712" y="1009546"/>
                  <a:pt x="4754480" y="986714"/>
                </a:cubicBezTo>
                <a:cubicBezTo>
                  <a:pt x="4728248" y="963883"/>
                  <a:pt x="4707117" y="937165"/>
                  <a:pt x="4691087" y="906561"/>
                </a:cubicBezTo>
                <a:cubicBezTo>
                  <a:pt x="4675056" y="875958"/>
                  <a:pt x="4668012" y="841711"/>
                  <a:pt x="4669955" y="803820"/>
                </a:cubicBezTo>
                <a:cubicBezTo>
                  <a:pt x="4675785" y="801877"/>
                  <a:pt x="4681128" y="800905"/>
                  <a:pt x="4685986" y="800905"/>
                </a:cubicBezTo>
                <a:cubicBezTo>
                  <a:pt x="4690844" y="800905"/>
                  <a:pt x="4696187" y="800905"/>
                  <a:pt x="4702017" y="800905"/>
                </a:cubicBezTo>
                <a:cubicBezTo>
                  <a:pt x="4706874" y="841711"/>
                  <a:pt x="4719747" y="879115"/>
                  <a:pt x="4740636" y="913119"/>
                </a:cubicBezTo>
                <a:cubicBezTo>
                  <a:pt x="4761524" y="947124"/>
                  <a:pt x="4790427" y="974327"/>
                  <a:pt x="4827346" y="994730"/>
                </a:cubicBezTo>
                <a:cubicBezTo>
                  <a:pt x="4862322" y="1014161"/>
                  <a:pt x="4898998" y="1027519"/>
                  <a:pt x="4937374" y="1034806"/>
                </a:cubicBezTo>
                <a:cubicBezTo>
                  <a:pt x="4975750" y="1042093"/>
                  <a:pt x="5013884" y="1042821"/>
                  <a:pt x="5051774" y="1036992"/>
                </a:cubicBezTo>
                <a:cubicBezTo>
                  <a:pt x="5089665" y="1031163"/>
                  <a:pt x="5126098" y="1019261"/>
                  <a:pt x="5161073" y="1001288"/>
                </a:cubicBezTo>
                <a:cubicBezTo>
                  <a:pt x="5196049" y="983314"/>
                  <a:pt x="5226653" y="958782"/>
                  <a:pt x="5252885" y="927693"/>
                </a:cubicBezTo>
                <a:cubicBezTo>
                  <a:pt x="5273288" y="905347"/>
                  <a:pt x="5286161" y="880087"/>
                  <a:pt x="5291504" y="851912"/>
                </a:cubicBezTo>
                <a:cubicBezTo>
                  <a:pt x="5296847" y="823737"/>
                  <a:pt x="5298548" y="795076"/>
                  <a:pt x="5296605" y="765930"/>
                </a:cubicBezTo>
                <a:cubicBezTo>
                  <a:pt x="5296605" y="749413"/>
                  <a:pt x="5291989" y="733140"/>
                  <a:pt x="5282761" y="717109"/>
                </a:cubicBezTo>
                <a:cubicBezTo>
                  <a:pt x="5273530" y="701079"/>
                  <a:pt x="5264543" y="686262"/>
                  <a:pt x="5255800" y="672661"/>
                </a:cubicBezTo>
                <a:cubicBezTo>
                  <a:pt x="5230539" y="637685"/>
                  <a:pt x="5197021" y="610239"/>
                  <a:pt x="5155245" y="590322"/>
                </a:cubicBezTo>
                <a:cubicBezTo>
                  <a:pt x="5113467" y="570405"/>
                  <a:pt x="5070719" y="558989"/>
                  <a:pt x="5027000" y="556075"/>
                </a:cubicBezTo>
                <a:cubicBezTo>
                  <a:pt x="4992024" y="553160"/>
                  <a:pt x="4959235" y="549760"/>
                  <a:pt x="4928631" y="545873"/>
                </a:cubicBezTo>
                <a:cubicBezTo>
                  <a:pt x="4898027" y="541987"/>
                  <a:pt x="4867180" y="533243"/>
                  <a:pt x="4836090" y="519642"/>
                </a:cubicBezTo>
                <a:cubicBezTo>
                  <a:pt x="4798200" y="503125"/>
                  <a:pt x="4764924" y="478837"/>
                  <a:pt x="4736264" y="446775"/>
                </a:cubicBezTo>
                <a:cubicBezTo>
                  <a:pt x="4707603" y="414714"/>
                  <a:pt x="4687443" y="378767"/>
                  <a:pt x="4675785" y="338933"/>
                </a:cubicBezTo>
                <a:cubicBezTo>
                  <a:pt x="4667041" y="304929"/>
                  <a:pt x="4665097" y="272625"/>
                  <a:pt x="4669955" y="242021"/>
                </a:cubicBezTo>
                <a:cubicBezTo>
                  <a:pt x="4674813" y="211417"/>
                  <a:pt x="4685500" y="182028"/>
                  <a:pt x="4702017" y="153853"/>
                </a:cubicBezTo>
                <a:cubicBezTo>
                  <a:pt x="4713675" y="131507"/>
                  <a:pt x="4728977" y="111348"/>
                  <a:pt x="4747922" y="93374"/>
                </a:cubicBezTo>
                <a:cubicBezTo>
                  <a:pt x="4766867" y="75400"/>
                  <a:pt x="4787513" y="60584"/>
                  <a:pt x="4809858" y="48926"/>
                </a:cubicBezTo>
                <a:cubicBezTo>
                  <a:pt x="4847749" y="28523"/>
                  <a:pt x="4889040" y="14436"/>
                  <a:pt x="4933731" y="6663"/>
                </a:cubicBezTo>
                <a:cubicBezTo>
                  <a:pt x="4956077" y="2777"/>
                  <a:pt x="4978301" y="591"/>
                  <a:pt x="5000403" y="105"/>
                </a:cubicBezTo>
                <a:close/>
              </a:path>
            </a:pathLst>
          </a:custGeom>
          <a:solidFill>
            <a:schemeClr val="tx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1500">
              <a:solidFill>
                <a:schemeClr val="tx2"/>
              </a:solidFill>
              <a:latin typeface="Arual" pitchFamily="2" charset="0"/>
              <a:ea typeface="Arual" pitchFamily="2" charset="0"/>
            </a:endParaRPr>
          </a:p>
        </p:txBody>
      </p:sp>
      <p:sp>
        <p:nvSpPr>
          <p:cNvPr id="7" name="文本占位符 6">
            <a:extLst>
              <a:ext uri="{FF2B5EF4-FFF2-40B4-BE49-F238E27FC236}">
                <a16:creationId xmlns="" xmlns:a16="http://schemas.microsoft.com/office/drawing/2014/main" id="{1F8706E0-2672-499C-832E-DBE9CEE8E44C}"/>
              </a:ext>
            </a:extLst>
          </p:cNvPr>
          <p:cNvSpPr>
            <a:spLocks noGrp="1"/>
          </p:cNvSpPr>
          <p:nvPr>
            <p:ph type="body" sz="quarter" idx="10" hasCustomPrompt="1"/>
          </p:nvPr>
        </p:nvSpPr>
        <p:spPr>
          <a:xfrm>
            <a:off x="3662646" y="2324159"/>
            <a:ext cx="4873129" cy="1477328"/>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9600" spc="0">
                <a:solidFill>
                  <a:srgbClr val="76B52A"/>
                </a:solidFill>
                <a:latin typeface="阿里巴巴普惠体 H" panose="00020600040101010101" pitchFamily="18" charset="-122"/>
                <a:ea typeface="阿里巴巴普惠体 H" panose="00020600040101010101" pitchFamily="18" charset="-122"/>
                <a:sym typeface="阿里巴巴普惠体 H"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汇报完毕</a:t>
            </a:r>
          </a:p>
        </p:txBody>
      </p:sp>
      <p:sp>
        <p:nvSpPr>
          <p:cNvPr id="8" name="文本占位符 7">
            <a:extLst>
              <a:ext uri="{FF2B5EF4-FFF2-40B4-BE49-F238E27FC236}">
                <a16:creationId xmlns="" xmlns:a16="http://schemas.microsoft.com/office/drawing/2014/main" id="{F214F207-4D20-4B30-9365-F345C37716DE}"/>
              </a:ext>
            </a:extLst>
          </p:cNvPr>
          <p:cNvSpPr>
            <a:spLocks noGrp="1"/>
          </p:cNvSpPr>
          <p:nvPr>
            <p:ph type="body" sz="quarter" idx="11" hasCustomPrompt="1"/>
          </p:nvPr>
        </p:nvSpPr>
        <p:spPr>
          <a:xfrm>
            <a:off x="5184692" y="4328945"/>
            <a:ext cx="1829026" cy="307777"/>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汇报人：</a:t>
            </a:r>
            <a:r>
              <a:rPr lang="en-US" altLang="zh-CN"/>
              <a:t>Nakita</a:t>
            </a:r>
            <a:endParaRPr lang="zh-CN" altLang="en-US"/>
          </a:p>
        </p:txBody>
      </p:sp>
      <p:sp>
        <p:nvSpPr>
          <p:cNvPr id="9" name="文本占位符 8">
            <a:extLst>
              <a:ext uri="{FF2B5EF4-FFF2-40B4-BE49-F238E27FC236}">
                <a16:creationId xmlns="" xmlns:a16="http://schemas.microsoft.com/office/drawing/2014/main" id="{9A6DEBF9-63D3-47F4-AAB1-29D96F3F5F7C}"/>
              </a:ext>
            </a:extLst>
          </p:cNvPr>
          <p:cNvSpPr>
            <a:spLocks noGrp="1"/>
          </p:cNvSpPr>
          <p:nvPr>
            <p:ph type="body" sz="quarter" idx="12" hasCustomPrompt="1"/>
          </p:nvPr>
        </p:nvSpPr>
        <p:spPr>
          <a:xfrm>
            <a:off x="5432358" y="5827545"/>
            <a:ext cx="1333698" cy="307777"/>
          </a:xfrm>
          <a:prstGeom prst="rect">
            <a:avLst/>
          </a:prstGeom>
        </p:spPr>
        <p:txBody>
          <a:bodyPr vert="horz" wrap="none" lIns="0" tIns="0" rIns="0" bIns="0" anchor="t" anchorCtr="0">
            <a:spAutoFit/>
          </a:bodyPr>
          <a:lstStyle>
            <a:lvl1pPr marL="0" indent="0" algn="ctr"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2019.11.11</a:t>
            </a:r>
            <a:endParaRPr lang="zh-CN" altLang="en-US"/>
          </a:p>
        </p:txBody>
      </p:sp>
    </p:spTree>
    <p:extLst>
      <p:ext uri="{BB962C8B-B14F-4D97-AF65-F5344CB8AC3E}">
        <p14:creationId xmlns:p14="http://schemas.microsoft.com/office/powerpoint/2010/main" val="3608878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 xmlns:a16="http://schemas.microsoft.com/office/drawing/2014/main" id="{E1BE3B95-4DBD-4B31-8BC5-75B824D6820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 xmlns:a16="http://schemas.microsoft.com/office/drawing/2014/main"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 xmlns:a16="http://schemas.microsoft.com/office/drawing/2014/main"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456969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 xmlns:a16="http://schemas.microsoft.com/office/drawing/2014/main" id="{23FA7DC8-2745-4CAF-8D97-75F0DA5B98F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 xmlns:a16="http://schemas.microsoft.com/office/drawing/2014/main"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 xmlns:a16="http://schemas.microsoft.com/office/drawing/2014/main"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 xmlns:a16="http://schemas.microsoft.com/office/drawing/2014/main"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 xmlns:a16="http://schemas.microsoft.com/office/drawing/2014/main"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 xmlns:a16="http://schemas.microsoft.com/office/drawing/2014/main"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 xmlns:a16="http://schemas.microsoft.com/office/drawing/2014/main"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 xmlns:a16="http://schemas.microsoft.com/office/drawing/2014/main"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 xmlns:a16="http://schemas.microsoft.com/office/drawing/2014/main"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 xmlns:a16="http://schemas.microsoft.com/office/drawing/2014/main"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 xmlns:a16="http://schemas.microsoft.com/office/drawing/2014/main"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 xmlns:a16="http://schemas.microsoft.com/office/drawing/2014/main"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 xmlns:a16="http://schemas.microsoft.com/office/drawing/2014/main"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 xmlns:a16="http://schemas.microsoft.com/office/drawing/2014/main"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 xmlns:a16="http://schemas.microsoft.com/office/drawing/2014/main"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 xmlns:a16="http://schemas.microsoft.com/office/drawing/2014/main"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 xmlns:a16="http://schemas.microsoft.com/office/drawing/2014/main"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 xmlns:a16="http://schemas.microsoft.com/office/drawing/2014/main"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4123439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 xmlns:a16="http://schemas.microsoft.com/office/drawing/2014/main" id="{D018390D-A087-443A-9262-678A8C2C93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 xmlns:a16="http://schemas.microsoft.com/office/drawing/2014/main"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 xmlns:a16="http://schemas.microsoft.com/office/drawing/2014/main"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760501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 xmlns:a16="http://schemas.microsoft.com/office/drawing/2014/main"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906244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 xmlns:a16="http://schemas.microsoft.com/office/drawing/2014/main" id="{CAAC050C-93DD-431E-A450-6F09437AAD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 xmlns:a16="http://schemas.microsoft.com/office/drawing/2014/main"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 xmlns:a16="http://schemas.microsoft.com/office/drawing/2014/main"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 xmlns:a16="http://schemas.microsoft.com/office/drawing/2014/main"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 xmlns:a16="http://schemas.microsoft.com/office/drawing/2014/main"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 xmlns:a16="http://schemas.microsoft.com/office/drawing/2014/main"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2316773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 xmlns:a16="http://schemas.microsoft.com/office/drawing/2014/main"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472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 xmlns:a16="http://schemas.microsoft.com/office/drawing/2014/main"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 xmlns:a16="http://schemas.microsoft.com/office/drawing/2014/main"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 xmlns:a16="http://schemas.microsoft.com/office/drawing/2014/main"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 xmlns:a16="http://schemas.microsoft.com/office/drawing/2014/main"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 xmlns:a16="http://schemas.microsoft.com/office/drawing/2014/main"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 xmlns:a16="http://schemas.microsoft.com/office/drawing/2014/main"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 xmlns:a16="http://schemas.microsoft.com/office/drawing/2014/main"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1729816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 xmlns:a16="http://schemas.microsoft.com/office/drawing/2014/main"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 xmlns:a16="http://schemas.microsoft.com/office/drawing/2014/main"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 xmlns:a16="http://schemas.microsoft.com/office/drawing/2014/main"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 xmlns:a16="http://schemas.microsoft.com/office/drawing/2014/main"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 xmlns:a16="http://schemas.microsoft.com/office/drawing/2014/main"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 xmlns:a16="http://schemas.microsoft.com/office/drawing/2014/main"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 xmlns:a16="http://schemas.microsoft.com/office/drawing/2014/main"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 xmlns:a16="http://schemas.microsoft.com/office/drawing/2014/main"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 xmlns:a16="http://schemas.microsoft.com/office/drawing/2014/main"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 xmlns:a16="http://schemas.microsoft.com/office/drawing/2014/main"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 xmlns:a16="http://schemas.microsoft.com/office/drawing/2014/main"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096179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descr="图片包含 人, 户外, 运动, 播放器&#10;&#10;描述已自动生成">
            <a:extLst>
              <a:ext uri="{FF2B5EF4-FFF2-40B4-BE49-F238E27FC236}">
                <a16:creationId xmlns="" xmlns:a16="http://schemas.microsoft.com/office/drawing/2014/main" id="{3C8C48E2-3DFB-484B-BF92-C49D403E92D7}"/>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l="8381"/>
          <a:stretch/>
        </p:blipFill>
        <p:spPr>
          <a:xfrm>
            <a:off x="0" y="0"/>
            <a:ext cx="9423854" cy="6858000"/>
          </a:xfrm>
          <a:prstGeom prst="rect">
            <a:avLst/>
          </a:prstGeom>
        </p:spPr>
      </p:pic>
      <p:sp>
        <p:nvSpPr>
          <p:cNvPr id="3" name="矩形 2">
            <a:extLst>
              <a:ext uri="{FF2B5EF4-FFF2-40B4-BE49-F238E27FC236}">
                <a16:creationId xmlns="" xmlns:a16="http://schemas.microsoft.com/office/drawing/2014/main" id="{69638FDF-A2B4-4AC5-BB4B-A0D9E1C923C4}"/>
              </a:ext>
            </a:extLst>
          </p:cNvPr>
          <p:cNvSpPr/>
          <p:nvPr userDrawn="1"/>
        </p:nvSpPr>
        <p:spPr>
          <a:xfrm>
            <a:off x="0" y="0"/>
            <a:ext cx="12192000" cy="6857999"/>
          </a:xfrm>
          <a:prstGeom prst="rect">
            <a:avLst/>
          </a:prstGeom>
          <a:gradFill flip="none" rotWithShape="1">
            <a:gsLst>
              <a:gs pos="30000">
                <a:schemeClr val="bg1"/>
              </a:gs>
              <a:gs pos="85000">
                <a:schemeClr val="bg1">
                  <a:alpha val="70000"/>
                </a:scheme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阿里巴巴普惠体 R"/>
              <a:ea typeface="阿里巴巴普惠体 R"/>
            </a:endParaRPr>
          </a:p>
        </p:txBody>
      </p:sp>
      <p:sp>
        <p:nvSpPr>
          <p:cNvPr id="4" name="矩形 3">
            <a:extLst>
              <a:ext uri="{FF2B5EF4-FFF2-40B4-BE49-F238E27FC236}">
                <a16:creationId xmlns="" xmlns:a16="http://schemas.microsoft.com/office/drawing/2014/main" id="{A0174B13-6203-40F8-A55C-60E310061E3A}"/>
              </a:ext>
            </a:extLst>
          </p:cNvPr>
          <p:cNvSpPr/>
          <p:nvPr userDrawn="1"/>
        </p:nvSpPr>
        <p:spPr>
          <a:xfrm>
            <a:off x="1458967" y="1349829"/>
            <a:ext cx="2583543" cy="4158342"/>
          </a:xfrm>
          <a:prstGeom prst="rect">
            <a:avLst/>
          </a:prstGeom>
          <a:gradFill flip="none" rotWithShape="1">
            <a:gsLst>
              <a:gs pos="0">
                <a:schemeClr val="accent1"/>
              </a:gs>
              <a:gs pos="100000">
                <a:schemeClr val="accent2"/>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7_1">
            <a:extLst>
              <a:ext uri="{FF2B5EF4-FFF2-40B4-BE49-F238E27FC236}">
                <a16:creationId xmlns="" xmlns:a16="http://schemas.microsoft.com/office/drawing/2014/main" id="{E487D493-23F7-4033-8530-A781D70C8E0E}"/>
              </a:ext>
            </a:extLst>
          </p:cNvPr>
          <p:cNvSpPr/>
          <p:nvPr userDrawn="1"/>
        </p:nvSpPr>
        <p:spPr>
          <a:xfrm>
            <a:off x="1352130" y="1263192"/>
            <a:ext cx="2797218" cy="4331616"/>
          </a:xfrm>
          <a:prstGeom prst="rect">
            <a:avLst/>
          </a:prstGeom>
          <a:noFill/>
          <a:ln w="190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95A0307B-4718-4039-B4A2-83DBB8B49BAE}"/>
              </a:ext>
            </a:extLst>
          </p:cNvPr>
          <p:cNvSpPr txBox="1"/>
          <p:nvPr userDrawn="1"/>
        </p:nvSpPr>
        <p:spPr>
          <a:xfrm>
            <a:off x="1766941" y="2520772"/>
            <a:ext cx="1897744" cy="830997"/>
          </a:xfrm>
          <a:prstGeom prst="rect">
            <a:avLst/>
          </a:prstGeom>
          <a:noFill/>
        </p:spPr>
        <p:txBody>
          <a:bodyPr wrap="square" lIns="0" tIns="0" rIns="0" bIns="0" rtlCol="0" anchor="t">
            <a:spAutoFit/>
          </a:bodyPr>
          <a:lstStyle/>
          <a:p>
            <a:pPr algn="ctr"/>
            <a:r>
              <a:rPr lang="zh-CN" altLang="en-US" sz="5400" i="1">
                <a:solidFill>
                  <a:schemeClr val="bg1"/>
                </a:solidFill>
                <a:effectLst>
                  <a:outerShdw blurRad="38100" dist="38100" dir="2700000" algn="tl">
                    <a:srgbClr val="000000">
                      <a:alpha val="43137"/>
                    </a:srgbClr>
                  </a:outerShdw>
                </a:effectLst>
                <a:latin typeface="+mj-ea"/>
                <a:ea typeface="+mj-ea"/>
              </a:rPr>
              <a:t>目录</a:t>
            </a:r>
          </a:p>
        </p:txBody>
      </p:sp>
      <p:sp>
        <p:nvSpPr>
          <p:cNvPr id="7" name="文本框 11">
            <a:extLst>
              <a:ext uri="{FF2B5EF4-FFF2-40B4-BE49-F238E27FC236}">
                <a16:creationId xmlns="" xmlns:a16="http://schemas.microsoft.com/office/drawing/2014/main" id="{4E0E7566-85A9-4670-9CB3-1E929522994C}"/>
              </a:ext>
            </a:extLst>
          </p:cNvPr>
          <p:cNvSpPr txBox="1"/>
          <p:nvPr userDrawn="1"/>
        </p:nvSpPr>
        <p:spPr>
          <a:xfrm>
            <a:off x="1766941" y="3438406"/>
            <a:ext cx="1897744" cy="36933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i="1">
                <a:solidFill>
                  <a:schemeClr val="bg1"/>
                </a:solidFill>
                <a:effectLst>
                  <a:outerShdw blurRad="38100" dist="38100" dir="2700000" algn="tl">
                    <a:srgbClr val="000000">
                      <a:alpha val="43137"/>
                    </a:srgbClr>
                  </a:outerShdw>
                </a:effectLst>
                <a:latin typeface="+mj-ea"/>
                <a:ea typeface="+mj-ea"/>
              </a:rPr>
              <a:t>CONTENTS</a:t>
            </a:r>
            <a:endParaRPr lang="zh-CN" altLang="en-US" sz="2400" i="1">
              <a:solidFill>
                <a:schemeClr val="bg1"/>
              </a:solidFill>
              <a:effectLst>
                <a:outerShdw blurRad="38100" dist="38100" dir="2700000" algn="tl">
                  <a:srgbClr val="000000">
                    <a:alpha val="43137"/>
                  </a:srgbClr>
                </a:outerShdw>
              </a:effectLst>
              <a:latin typeface="+mj-ea"/>
              <a:ea typeface="+mj-ea"/>
            </a:endParaRPr>
          </a:p>
        </p:txBody>
      </p:sp>
      <p:sp>
        <p:nvSpPr>
          <p:cNvPr id="8" name="矩形 7">
            <a:extLst>
              <a:ext uri="{FF2B5EF4-FFF2-40B4-BE49-F238E27FC236}">
                <a16:creationId xmlns="" xmlns:a16="http://schemas.microsoft.com/office/drawing/2014/main" id="{7BA73A53-EDDF-47C1-B248-0DAE5D283D8F}"/>
              </a:ext>
            </a:extLst>
          </p:cNvPr>
          <p:cNvSpPr/>
          <p:nvPr userDrawn="1"/>
        </p:nvSpPr>
        <p:spPr>
          <a:xfrm>
            <a:off x="5709385" y="3823759"/>
            <a:ext cx="847725" cy="847725"/>
          </a:xfrm>
          <a:prstGeom prst="rect">
            <a:avLst/>
          </a:prstGeom>
          <a:gradFill flip="none" rotWithShape="1">
            <a:gsLst>
              <a:gs pos="0">
                <a:schemeClr val="accent1"/>
              </a:gs>
              <a:gs pos="100000">
                <a:schemeClr val="accent2"/>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9200" bIns="0" numCol="1" spcCol="0" rtlCol="0" fromWordArt="0" anchor="ctr" anchorCtr="0" forceAA="0" compatLnSpc="1">
            <a:prstTxWarp prst="textNoShape">
              <a:avLst/>
            </a:prstTxWarp>
            <a:noAutofit/>
          </a:bodyPr>
          <a:lstStyle/>
          <a:p>
            <a:pPr algn="ctr"/>
            <a:r>
              <a:rPr lang="en-US" altLang="zh-CN" sz="4400" i="1">
                <a:effectLst>
                  <a:outerShdw blurRad="38100" dist="38100" dir="2700000" algn="tl">
                    <a:srgbClr val="000000">
                      <a:alpha val="43137"/>
                    </a:srgbClr>
                  </a:outerShdw>
                </a:effectLst>
                <a:latin typeface="+mj-ea"/>
                <a:ea typeface="+mj-ea"/>
              </a:rPr>
              <a:t>3</a:t>
            </a:r>
            <a:endParaRPr lang="zh-CN" altLang="en-US" sz="4400" i="1">
              <a:effectLst>
                <a:outerShdw blurRad="38100" dist="38100" dir="2700000" algn="tl">
                  <a:srgbClr val="000000">
                    <a:alpha val="43137"/>
                  </a:srgbClr>
                </a:outerShdw>
              </a:effectLst>
              <a:latin typeface="+mj-ea"/>
              <a:ea typeface="+mj-ea"/>
            </a:endParaRPr>
          </a:p>
        </p:txBody>
      </p:sp>
      <p:sp>
        <p:nvSpPr>
          <p:cNvPr id="9" name="矩形 8">
            <a:extLst>
              <a:ext uri="{FF2B5EF4-FFF2-40B4-BE49-F238E27FC236}">
                <a16:creationId xmlns="" xmlns:a16="http://schemas.microsoft.com/office/drawing/2014/main" id="{38C2B90F-0698-4CAB-B02F-4553CC0F6426}"/>
              </a:ext>
            </a:extLst>
          </p:cNvPr>
          <p:cNvSpPr/>
          <p:nvPr userDrawn="1"/>
        </p:nvSpPr>
        <p:spPr>
          <a:xfrm>
            <a:off x="5709385" y="5461000"/>
            <a:ext cx="847725" cy="847725"/>
          </a:xfrm>
          <a:prstGeom prst="rect">
            <a:avLst/>
          </a:prstGeom>
          <a:gradFill flip="none" rotWithShape="1">
            <a:gsLst>
              <a:gs pos="0">
                <a:schemeClr val="accent1"/>
              </a:gs>
              <a:gs pos="100000">
                <a:schemeClr val="accent2"/>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9200" bIns="0" numCol="1" spcCol="0" rtlCol="0" fromWordArt="0" anchor="ctr" anchorCtr="0" forceAA="0" compatLnSpc="1">
            <a:prstTxWarp prst="textNoShape">
              <a:avLst/>
            </a:prstTxWarp>
            <a:noAutofit/>
          </a:bodyPr>
          <a:lstStyle/>
          <a:p>
            <a:pPr algn="ctr"/>
            <a:r>
              <a:rPr lang="en-US" altLang="zh-CN" sz="4400" i="1">
                <a:effectLst>
                  <a:outerShdw blurRad="38100" dist="38100" dir="2700000" algn="tl">
                    <a:srgbClr val="000000">
                      <a:alpha val="43137"/>
                    </a:srgbClr>
                  </a:outerShdw>
                </a:effectLst>
                <a:latin typeface="+mj-ea"/>
                <a:ea typeface="+mj-ea"/>
              </a:rPr>
              <a:t>4</a:t>
            </a:r>
            <a:endParaRPr lang="zh-CN" altLang="en-US" sz="4400" i="1">
              <a:effectLst>
                <a:outerShdw blurRad="38100" dist="38100" dir="2700000" algn="tl">
                  <a:srgbClr val="000000">
                    <a:alpha val="43137"/>
                  </a:srgbClr>
                </a:outerShdw>
              </a:effectLst>
              <a:latin typeface="+mj-ea"/>
              <a:ea typeface="+mj-ea"/>
            </a:endParaRPr>
          </a:p>
        </p:txBody>
      </p:sp>
      <p:sp>
        <p:nvSpPr>
          <p:cNvPr id="10" name="矩形 9">
            <a:extLst>
              <a:ext uri="{FF2B5EF4-FFF2-40B4-BE49-F238E27FC236}">
                <a16:creationId xmlns="" xmlns:a16="http://schemas.microsoft.com/office/drawing/2014/main" id="{41A00D16-85C0-475C-868F-97A3B045E27E}"/>
              </a:ext>
            </a:extLst>
          </p:cNvPr>
          <p:cNvSpPr/>
          <p:nvPr userDrawn="1"/>
        </p:nvSpPr>
        <p:spPr>
          <a:xfrm>
            <a:off x="5709385" y="2186517"/>
            <a:ext cx="847725" cy="847725"/>
          </a:xfrm>
          <a:prstGeom prst="rect">
            <a:avLst/>
          </a:prstGeom>
          <a:gradFill flip="none" rotWithShape="1">
            <a:gsLst>
              <a:gs pos="0">
                <a:schemeClr val="accent1"/>
              </a:gs>
              <a:gs pos="100000">
                <a:schemeClr val="accent2"/>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9200" bIns="0" numCol="1" spcCol="0" rtlCol="0" fromWordArt="0" anchor="ctr" anchorCtr="0" forceAA="0" compatLnSpc="1">
            <a:prstTxWarp prst="textNoShape">
              <a:avLst/>
            </a:prstTxWarp>
            <a:noAutofit/>
          </a:bodyPr>
          <a:lstStyle/>
          <a:p>
            <a:pPr algn="ctr"/>
            <a:r>
              <a:rPr lang="en-US" altLang="zh-CN" sz="4400" i="1">
                <a:effectLst>
                  <a:outerShdw blurRad="38100" dist="38100" dir="2700000" algn="tl">
                    <a:srgbClr val="000000">
                      <a:alpha val="43137"/>
                    </a:srgbClr>
                  </a:outerShdw>
                </a:effectLst>
                <a:latin typeface="+mj-ea"/>
                <a:ea typeface="+mj-ea"/>
              </a:rPr>
              <a:t>2</a:t>
            </a:r>
            <a:endParaRPr lang="zh-CN" altLang="en-US" sz="4400" i="1">
              <a:effectLst>
                <a:outerShdw blurRad="38100" dist="38100" dir="2700000" algn="tl">
                  <a:srgbClr val="000000">
                    <a:alpha val="43137"/>
                  </a:srgbClr>
                </a:outerShdw>
              </a:effectLst>
              <a:latin typeface="+mj-ea"/>
              <a:ea typeface="+mj-ea"/>
            </a:endParaRPr>
          </a:p>
        </p:txBody>
      </p:sp>
      <p:sp>
        <p:nvSpPr>
          <p:cNvPr id="11" name="矩形 10">
            <a:extLst>
              <a:ext uri="{FF2B5EF4-FFF2-40B4-BE49-F238E27FC236}">
                <a16:creationId xmlns="" xmlns:a16="http://schemas.microsoft.com/office/drawing/2014/main" id="{74BCE578-7972-42F8-AB8F-3741C463231F}"/>
              </a:ext>
            </a:extLst>
          </p:cNvPr>
          <p:cNvSpPr/>
          <p:nvPr userDrawn="1"/>
        </p:nvSpPr>
        <p:spPr>
          <a:xfrm>
            <a:off x="5709385" y="549275"/>
            <a:ext cx="847725" cy="847725"/>
          </a:xfrm>
          <a:prstGeom prst="rect">
            <a:avLst/>
          </a:prstGeom>
          <a:gradFill flip="none" rotWithShape="1">
            <a:gsLst>
              <a:gs pos="0">
                <a:schemeClr val="accent1"/>
              </a:gs>
              <a:gs pos="100000">
                <a:schemeClr val="accent2"/>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79200" bIns="0" rtlCol="0" anchor="ctr"/>
          <a:lstStyle/>
          <a:p>
            <a:pPr algn="ctr"/>
            <a:r>
              <a:rPr lang="en-US" altLang="zh-CN" sz="4400" i="1">
                <a:effectLst>
                  <a:outerShdw blurRad="38100" dist="38100" dir="2700000" algn="tl">
                    <a:srgbClr val="000000">
                      <a:alpha val="43137"/>
                    </a:srgbClr>
                  </a:outerShdw>
                </a:effectLst>
                <a:latin typeface="+mj-ea"/>
                <a:ea typeface="+mj-ea"/>
              </a:rPr>
              <a:t>1</a:t>
            </a:r>
            <a:endParaRPr lang="zh-CN" altLang="en-US" sz="4400" i="1">
              <a:effectLst>
                <a:outerShdw blurRad="38100" dist="38100" dir="2700000" algn="tl">
                  <a:srgbClr val="000000">
                    <a:alpha val="43137"/>
                  </a:srgbClr>
                </a:outerShdw>
              </a:effectLst>
              <a:latin typeface="+mj-ea"/>
              <a:ea typeface="+mj-ea"/>
            </a:endParaRPr>
          </a:p>
        </p:txBody>
      </p:sp>
      <p:sp>
        <p:nvSpPr>
          <p:cNvPr id="12" name="文本占位符 11">
            <a:extLst>
              <a:ext uri="{FF2B5EF4-FFF2-40B4-BE49-F238E27FC236}">
                <a16:creationId xmlns="" xmlns:a16="http://schemas.microsoft.com/office/drawing/2014/main" id="{E23CC3A4-0FC6-4056-8FC3-3DA936814EE9}"/>
              </a:ext>
            </a:extLst>
          </p:cNvPr>
          <p:cNvSpPr>
            <a:spLocks noGrp="1"/>
          </p:cNvSpPr>
          <p:nvPr>
            <p:ph type="body" sz="quarter" idx="10" hasCustomPrompt="1"/>
          </p:nvPr>
        </p:nvSpPr>
        <p:spPr>
          <a:xfrm>
            <a:off x="6810656" y="549276"/>
            <a:ext cx="2821285" cy="430887"/>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请在此处输入标题</a:t>
            </a:r>
          </a:p>
        </p:txBody>
      </p:sp>
      <p:sp>
        <p:nvSpPr>
          <p:cNvPr id="13" name="文本占位符 12">
            <a:extLst>
              <a:ext uri="{FF2B5EF4-FFF2-40B4-BE49-F238E27FC236}">
                <a16:creationId xmlns="" xmlns:a16="http://schemas.microsoft.com/office/drawing/2014/main" id="{0DD37C86-88EA-43C0-8E48-A467A2933873}"/>
              </a:ext>
            </a:extLst>
          </p:cNvPr>
          <p:cNvSpPr>
            <a:spLocks noGrp="1"/>
          </p:cNvSpPr>
          <p:nvPr>
            <p:ph type="body" sz="quarter" idx="11" hasCustomPrompt="1"/>
          </p:nvPr>
        </p:nvSpPr>
        <p:spPr>
          <a:xfrm>
            <a:off x="6810655" y="980162"/>
            <a:ext cx="4145642" cy="334772"/>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6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a:t>
            </a:r>
            <a:endParaRPr lang="zh-CN" altLang="en-US"/>
          </a:p>
        </p:txBody>
      </p:sp>
      <p:sp>
        <p:nvSpPr>
          <p:cNvPr id="14" name="文本占位符 13">
            <a:extLst>
              <a:ext uri="{FF2B5EF4-FFF2-40B4-BE49-F238E27FC236}">
                <a16:creationId xmlns="" xmlns:a16="http://schemas.microsoft.com/office/drawing/2014/main" id="{79745694-A2AF-4B6F-A54A-413B1848C415}"/>
              </a:ext>
            </a:extLst>
          </p:cNvPr>
          <p:cNvSpPr>
            <a:spLocks noGrp="1"/>
          </p:cNvSpPr>
          <p:nvPr>
            <p:ph type="body" sz="quarter" idx="12" hasCustomPrompt="1"/>
          </p:nvPr>
        </p:nvSpPr>
        <p:spPr>
          <a:xfrm>
            <a:off x="6810656" y="2186518"/>
            <a:ext cx="2821285" cy="430887"/>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请在此处输入标题</a:t>
            </a:r>
          </a:p>
        </p:txBody>
      </p:sp>
      <p:sp>
        <p:nvSpPr>
          <p:cNvPr id="15" name="文本占位符 14">
            <a:extLst>
              <a:ext uri="{FF2B5EF4-FFF2-40B4-BE49-F238E27FC236}">
                <a16:creationId xmlns="" xmlns:a16="http://schemas.microsoft.com/office/drawing/2014/main" id="{86F4C17B-B756-436D-9DF7-338D69512F6A}"/>
              </a:ext>
            </a:extLst>
          </p:cNvPr>
          <p:cNvSpPr>
            <a:spLocks noGrp="1"/>
          </p:cNvSpPr>
          <p:nvPr>
            <p:ph type="body" sz="quarter" idx="13" hasCustomPrompt="1"/>
          </p:nvPr>
        </p:nvSpPr>
        <p:spPr>
          <a:xfrm>
            <a:off x="6810655" y="2617404"/>
            <a:ext cx="4145642" cy="334772"/>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6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a:t>
            </a:r>
            <a:endParaRPr lang="zh-CN" altLang="en-US"/>
          </a:p>
        </p:txBody>
      </p:sp>
      <p:sp>
        <p:nvSpPr>
          <p:cNvPr id="16" name="文本占位符 15">
            <a:extLst>
              <a:ext uri="{FF2B5EF4-FFF2-40B4-BE49-F238E27FC236}">
                <a16:creationId xmlns="" xmlns:a16="http://schemas.microsoft.com/office/drawing/2014/main" id="{086110F6-7EE7-4268-A5DB-6D3BBF2040DB}"/>
              </a:ext>
            </a:extLst>
          </p:cNvPr>
          <p:cNvSpPr>
            <a:spLocks noGrp="1"/>
          </p:cNvSpPr>
          <p:nvPr>
            <p:ph type="body" sz="quarter" idx="14" hasCustomPrompt="1"/>
          </p:nvPr>
        </p:nvSpPr>
        <p:spPr>
          <a:xfrm>
            <a:off x="6810656" y="3829118"/>
            <a:ext cx="2821285" cy="430887"/>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请在此处输入标题</a:t>
            </a:r>
          </a:p>
        </p:txBody>
      </p:sp>
      <p:sp>
        <p:nvSpPr>
          <p:cNvPr id="17" name="文本占位符 16">
            <a:extLst>
              <a:ext uri="{FF2B5EF4-FFF2-40B4-BE49-F238E27FC236}">
                <a16:creationId xmlns="" xmlns:a16="http://schemas.microsoft.com/office/drawing/2014/main" id="{45B05A13-6088-444C-B449-B239B465274F}"/>
              </a:ext>
            </a:extLst>
          </p:cNvPr>
          <p:cNvSpPr>
            <a:spLocks noGrp="1"/>
          </p:cNvSpPr>
          <p:nvPr>
            <p:ph type="body" sz="quarter" idx="15" hasCustomPrompt="1"/>
          </p:nvPr>
        </p:nvSpPr>
        <p:spPr>
          <a:xfrm>
            <a:off x="6810655" y="4260004"/>
            <a:ext cx="4145642" cy="334772"/>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6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a:t>
            </a:r>
            <a:endParaRPr lang="zh-CN" altLang="en-US"/>
          </a:p>
        </p:txBody>
      </p:sp>
      <p:sp>
        <p:nvSpPr>
          <p:cNvPr id="18" name="文本占位符 17">
            <a:extLst>
              <a:ext uri="{FF2B5EF4-FFF2-40B4-BE49-F238E27FC236}">
                <a16:creationId xmlns="" xmlns:a16="http://schemas.microsoft.com/office/drawing/2014/main" id="{5FD99447-1E39-4CF6-BC0B-0486BF7634F9}"/>
              </a:ext>
            </a:extLst>
          </p:cNvPr>
          <p:cNvSpPr>
            <a:spLocks noGrp="1"/>
          </p:cNvSpPr>
          <p:nvPr>
            <p:ph type="body" sz="quarter" idx="16" hasCustomPrompt="1"/>
          </p:nvPr>
        </p:nvSpPr>
        <p:spPr>
          <a:xfrm>
            <a:off x="6810656" y="5461001"/>
            <a:ext cx="2821285" cy="430887"/>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请在此处输入标题</a:t>
            </a:r>
          </a:p>
        </p:txBody>
      </p:sp>
      <p:sp>
        <p:nvSpPr>
          <p:cNvPr id="19" name="文本占位符 18">
            <a:extLst>
              <a:ext uri="{FF2B5EF4-FFF2-40B4-BE49-F238E27FC236}">
                <a16:creationId xmlns="" xmlns:a16="http://schemas.microsoft.com/office/drawing/2014/main" id="{0C79EE08-A51F-435F-98A5-70CEE0021161}"/>
              </a:ext>
            </a:extLst>
          </p:cNvPr>
          <p:cNvSpPr>
            <a:spLocks noGrp="1"/>
          </p:cNvSpPr>
          <p:nvPr>
            <p:ph type="body" sz="quarter" idx="17" hasCustomPrompt="1"/>
          </p:nvPr>
        </p:nvSpPr>
        <p:spPr>
          <a:xfrm>
            <a:off x="6810655" y="5891887"/>
            <a:ext cx="4145642" cy="334772"/>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6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a:t>
            </a:r>
            <a:endParaRPr lang="zh-CN" altLang="en-US"/>
          </a:p>
        </p:txBody>
      </p:sp>
    </p:spTree>
    <p:extLst>
      <p:ext uri="{BB962C8B-B14F-4D97-AF65-F5344CB8AC3E}">
        <p14:creationId xmlns:p14="http://schemas.microsoft.com/office/powerpoint/2010/main" val="2932446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 xmlns:a16="http://schemas.microsoft.com/office/drawing/2014/main"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 xmlns:a16="http://schemas.microsoft.com/office/drawing/2014/main"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 xmlns:a16="http://schemas.microsoft.com/office/drawing/2014/main"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 xmlns:a16="http://schemas.microsoft.com/office/drawing/2014/main"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 xmlns:a16="http://schemas.microsoft.com/office/drawing/2014/main"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 xmlns:a16="http://schemas.microsoft.com/office/drawing/2014/main"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 xmlns:a16="http://schemas.microsoft.com/office/drawing/2014/main"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 xmlns:a16="http://schemas.microsoft.com/office/drawing/2014/main"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 xmlns:a16="http://schemas.microsoft.com/office/drawing/2014/main"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 xmlns:a16="http://schemas.microsoft.com/office/drawing/2014/main"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0267369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 xmlns:a16="http://schemas.microsoft.com/office/drawing/2014/main"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 xmlns:a16="http://schemas.microsoft.com/office/drawing/2014/main"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 xmlns:a16="http://schemas.microsoft.com/office/drawing/2014/main"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4164960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 xmlns:a16="http://schemas.microsoft.com/office/drawing/2014/main"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 xmlns:a16="http://schemas.microsoft.com/office/drawing/2014/main"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 xmlns:a16="http://schemas.microsoft.com/office/drawing/2014/main"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 xmlns:a16="http://schemas.microsoft.com/office/drawing/2014/main"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 xmlns:a16="http://schemas.microsoft.com/office/drawing/2014/main"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 xmlns:a16="http://schemas.microsoft.com/office/drawing/2014/main"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 xmlns:a16="http://schemas.microsoft.com/office/drawing/2014/main"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 xmlns:a16="http://schemas.microsoft.com/office/drawing/2014/main"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049086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 xmlns:a16="http://schemas.microsoft.com/office/drawing/2014/main"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 xmlns:a16="http://schemas.microsoft.com/office/drawing/2014/main"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 xmlns:a16="http://schemas.microsoft.com/office/drawing/2014/main"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829921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2065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2777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07100608"/>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111345402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6BE0E8C-CCF1-4AA7-8F9A-0979B8E877A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328786"/>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4B5D77E1-F3D3-4AE7-A631-E4D26B69222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21087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cxnSp>
        <p:nvCxnSpPr>
          <p:cNvPr id="10" name="直接连接符 9">
            <a:extLst>
              <a:ext uri="{FF2B5EF4-FFF2-40B4-BE49-F238E27FC236}">
                <a16:creationId xmlns="" xmlns:a16="http://schemas.microsoft.com/office/drawing/2014/main" id="{DDBB25F1-5EE2-494E-BB20-1DBF5DD88D9C}"/>
              </a:ext>
            </a:extLst>
          </p:cNvPr>
          <p:cNvCxnSpPr>
            <a:cxnSpLocks/>
          </p:cNvCxnSpPr>
          <p:nvPr userDrawn="1"/>
        </p:nvCxnSpPr>
        <p:spPr>
          <a:xfrm>
            <a:off x="0" y="3084103"/>
            <a:ext cx="13291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19774153-AC83-486B-960F-62925D8EBD39}"/>
              </a:ext>
            </a:extLst>
          </p:cNvPr>
          <p:cNvSpPr txBox="1"/>
          <p:nvPr userDrawn="1"/>
        </p:nvSpPr>
        <p:spPr>
          <a:xfrm>
            <a:off x="1873651" y="1357377"/>
            <a:ext cx="4557124" cy="11425172"/>
          </a:xfrm>
          <a:custGeom>
            <a:avLst/>
            <a:gdLst/>
            <a:ahLst/>
            <a:cxnLst/>
            <a:rect l="l" t="t" r="r" b="b"/>
            <a:pathLst>
              <a:path w="4557124" h="11425172">
                <a:moveTo>
                  <a:pt x="0" y="0"/>
                </a:moveTo>
                <a:lnTo>
                  <a:pt x="1404014" y="0"/>
                </a:lnTo>
                <a:lnTo>
                  <a:pt x="1404014" y="5687"/>
                </a:lnTo>
                <a:lnTo>
                  <a:pt x="1407164" y="5687"/>
                </a:lnTo>
                <a:lnTo>
                  <a:pt x="1407164" y="11377"/>
                </a:lnTo>
                <a:lnTo>
                  <a:pt x="1410314" y="11377"/>
                </a:lnTo>
                <a:lnTo>
                  <a:pt x="1410314" y="17066"/>
                </a:lnTo>
                <a:lnTo>
                  <a:pt x="1413464" y="17066"/>
                </a:lnTo>
                <a:lnTo>
                  <a:pt x="1413464" y="22754"/>
                </a:lnTo>
                <a:lnTo>
                  <a:pt x="1416614" y="22754"/>
                </a:lnTo>
                <a:lnTo>
                  <a:pt x="1416614" y="28444"/>
                </a:lnTo>
                <a:lnTo>
                  <a:pt x="1419764" y="28444"/>
                </a:lnTo>
                <a:lnTo>
                  <a:pt x="1419764" y="34134"/>
                </a:lnTo>
                <a:lnTo>
                  <a:pt x="1422914" y="34134"/>
                </a:lnTo>
                <a:lnTo>
                  <a:pt x="1422914" y="39823"/>
                </a:lnTo>
                <a:lnTo>
                  <a:pt x="1426064" y="39823"/>
                </a:lnTo>
                <a:lnTo>
                  <a:pt x="1426064" y="45513"/>
                </a:lnTo>
                <a:lnTo>
                  <a:pt x="1429214" y="45513"/>
                </a:lnTo>
                <a:lnTo>
                  <a:pt x="1429214" y="51202"/>
                </a:lnTo>
                <a:lnTo>
                  <a:pt x="1432364" y="51202"/>
                </a:lnTo>
                <a:lnTo>
                  <a:pt x="1432364" y="56893"/>
                </a:lnTo>
                <a:lnTo>
                  <a:pt x="1435514" y="56893"/>
                </a:lnTo>
                <a:lnTo>
                  <a:pt x="1435514" y="62585"/>
                </a:lnTo>
                <a:lnTo>
                  <a:pt x="1438664" y="62585"/>
                </a:lnTo>
                <a:lnTo>
                  <a:pt x="1438664" y="68274"/>
                </a:lnTo>
                <a:lnTo>
                  <a:pt x="1441813" y="68274"/>
                </a:lnTo>
                <a:lnTo>
                  <a:pt x="1441813" y="73965"/>
                </a:lnTo>
                <a:lnTo>
                  <a:pt x="1444963" y="73965"/>
                </a:lnTo>
                <a:lnTo>
                  <a:pt x="1444963" y="79654"/>
                </a:lnTo>
                <a:lnTo>
                  <a:pt x="1448113" y="79654"/>
                </a:lnTo>
                <a:lnTo>
                  <a:pt x="1448113" y="85345"/>
                </a:lnTo>
                <a:lnTo>
                  <a:pt x="1451263" y="85345"/>
                </a:lnTo>
                <a:lnTo>
                  <a:pt x="1451263" y="91035"/>
                </a:lnTo>
                <a:lnTo>
                  <a:pt x="1454413" y="91035"/>
                </a:lnTo>
                <a:lnTo>
                  <a:pt x="1454413" y="96724"/>
                </a:lnTo>
                <a:lnTo>
                  <a:pt x="1457563" y="96724"/>
                </a:lnTo>
                <a:lnTo>
                  <a:pt x="1457563" y="102416"/>
                </a:lnTo>
                <a:lnTo>
                  <a:pt x="1460713" y="102416"/>
                </a:lnTo>
                <a:lnTo>
                  <a:pt x="1460713" y="108105"/>
                </a:lnTo>
                <a:lnTo>
                  <a:pt x="1463863" y="108105"/>
                </a:lnTo>
                <a:lnTo>
                  <a:pt x="1463863" y="113795"/>
                </a:lnTo>
                <a:lnTo>
                  <a:pt x="1467013" y="113795"/>
                </a:lnTo>
                <a:lnTo>
                  <a:pt x="1467013" y="119484"/>
                </a:lnTo>
                <a:lnTo>
                  <a:pt x="1470163" y="119484"/>
                </a:lnTo>
                <a:lnTo>
                  <a:pt x="1470163" y="125172"/>
                </a:lnTo>
                <a:lnTo>
                  <a:pt x="1473313" y="125172"/>
                </a:lnTo>
                <a:lnTo>
                  <a:pt x="1473313" y="130865"/>
                </a:lnTo>
                <a:lnTo>
                  <a:pt x="1476463" y="130865"/>
                </a:lnTo>
                <a:lnTo>
                  <a:pt x="1476463" y="136558"/>
                </a:lnTo>
                <a:lnTo>
                  <a:pt x="1479613" y="136558"/>
                </a:lnTo>
                <a:lnTo>
                  <a:pt x="1479613" y="142252"/>
                </a:lnTo>
                <a:lnTo>
                  <a:pt x="1482763" y="142252"/>
                </a:lnTo>
                <a:lnTo>
                  <a:pt x="1482763" y="147942"/>
                </a:lnTo>
                <a:lnTo>
                  <a:pt x="1485913" y="147942"/>
                </a:lnTo>
                <a:lnTo>
                  <a:pt x="1485913" y="153628"/>
                </a:lnTo>
                <a:lnTo>
                  <a:pt x="1489063" y="153628"/>
                </a:lnTo>
                <a:lnTo>
                  <a:pt x="1489063" y="159317"/>
                </a:lnTo>
                <a:lnTo>
                  <a:pt x="1492213" y="159317"/>
                </a:lnTo>
                <a:lnTo>
                  <a:pt x="1492213" y="165007"/>
                </a:lnTo>
                <a:lnTo>
                  <a:pt x="1495363" y="165007"/>
                </a:lnTo>
                <a:lnTo>
                  <a:pt x="1495363" y="170696"/>
                </a:lnTo>
                <a:lnTo>
                  <a:pt x="1498513" y="170696"/>
                </a:lnTo>
                <a:lnTo>
                  <a:pt x="1498513" y="176384"/>
                </a:lnTo>
                <a:lnTo>
                  <a:pt x="1501663" y="176384"/>
                </a:lnTo>
                <a:lnTo>
                  <a:pt x="1501663" y="182076"/>
                </a:lnTo>
                <a:lnTo>
                  <a:pt x="1504813" y="182076"/>
                </a:lnTo>
                <a:lnTo>
                  <a:pt x="1504813" y="187766"/>
                </a:lnTo>
                <a:lnTo>
                  <a:pt x="1507963" y="187766"/>
                </a:lnTo>
                <a:lnTo>
                  <a:pt x="1507963" y="193455"/>
                </a:lnTo>
                <a:lnTo>
                  <a:pt x="1511113" y="193455"/>
                </a:lnTo>
                <a:lnTo>
                  <a:pt x="1511113" y="199146"/>
                </a:lnTo>
                <a:lnTo>
                  <a:pt x="1514263" y="199146"/>
                </a:lnTo>
                <a:lnTo>
                  <a:pt x="1514263" y="204838"/>
                </a:lnTo>
                <a:lnTo>
                  <a:pt x="1517412" y="204838"/>
                </a:lnTo>
                <a:lnTo>
                  <a:pt x="1517412" y="210527"/>
                </a:lnTo>
                <a:lnTo>
                  <a:pt x="1520562" y="210527"/>
                </a:lnTo>
                <a:lnTo>
                  <a:pt x="1520562" y="216218"/>
                </a:lnTo>
                <a:lnTo>
                  <a:pt x="1523712" y="216218"/>
                </a:lnTo>
                <a:lnTo>
                  <a:pt x="1523712" y="221906"/>
                </a:lnTo>
                <a:lnTo>
                  <a:pt x="1526862" y="221906"/>
                </a:lnTo>
                <a:lnTo>
                  <a:pt x="1526862" y="227596"/>
                </a:lnTo>
                <a:lnTo>
                  <a:pt x="1530012" y="227596"/>
                </a:lnTo>
                <a:lnTo>
                  <a:pt x="1530012" y="233286"/>
                </a:lnTo>
                <a:lnTo>
                  <a:pt x="1533162" y="233286"/>
                </a:lnTo>
                <a:lnTo>
                  <a:pt x="1533162" y="238975"/>
                </a:lnTo>
                <a:lnTo>
                  <a:pt x="1536312" y="238975"/>
                </a:lnTo>
                <a:lnTo>
                  <a:pt x="1536312" y="244664"/>
                </a:lnTo>
                <a:lnTo>
                  <a:pt x="1539462" y="244664"/>
                </a:lnTo>
                <a:lnTo>
                  <a:pt x="1539462" y="250354"/>
                </a:lnTo>
                <a:lnTo>
                  <a:pt x="1542612" y="250354"/>
                </a:lnTo>
                <a:lnTo>
                  <a:pt x="1542612" y="256043"/>
                </a:lnTo>
                <a:lnTo>
                  <a:pt x="1545762" y="256043"/>
                </a:lnTo>
                <a:lnTo>
                  <a:pt x="1545762" y="261733"/>
                </a:lnTo>
                <a:lnTo>
                  <a:pt x="1548912" y="261733"/>
                </a:lnTo>
                <a:lnTo>
                  <a:pt x="1548912" y="267427"/>
                </a:lnTo>
                <a:lnTo>
                  <a:pt x="1552062" y="267427"/>
                </a:lnTo>
                <a:lnTo>
                  <a:pt x="1552062" y="273119"/>
                </a:lnTo>
                <a:lnTo>
                  <a:pt x="1555212" y="273119"/>
                </a:lnTo>
                <a:lnTo>
                  <a:pt x="1555212" y="278813"/>
                </a:lnTo>
                <a:lnTo>
                  <a:pt x="1558362" y="278813"/>
                </a:lnTo>
                <a:lnTo>
                  <a:pt x="1558362" y="284499"/>
                </a:lnTo>
                <a:lnTo>
                  <a:pt x="1561512" y="284499"/>
                </a:lnTo>
                <a:lnTo>
                  <a:pt x="1561512" y="290185"/>
                </a:lnTo>
                <a:lnTo>
                  <a:pt x="1564662" y="290185"/>
                </a:lnTo>
                <a:lnTo>
                  <a:pt x="1564662" y="295885"/>
                </a:lnTo>
                <a:lnTo>
                  <a:pt x="1567812" y="295885"/>
                </a:lnTo>
                <a:lnTo>
                  <a:pt x="1567812" y="301569"/>
                </a:lnTo>
                <a:lnTo>
                  <a:pt x="1570962" y="301569"/>
                </a:lnTo>
                <a:lnTo>
                  <a:pt x="1570962" y="307257"/>
                </a:lnTo>
                <a:lnTo>
                  <a:pt x="1574112" y="307257"/>
                </a:lnTo>
                <a:lnTo>
                  <a:pt x="1574112" y="312947"/>
                </a:lnTo>
                <a:lnTo>
                  <a:pt x="1577262" y="312947"/>
                </a:lnTo>
                <a:lnTo>
                  <a:pt x="1577262" y="318637"/>
                </a:lnTo>
                <a:lnTo>
                  <a:pt x="1580412" y="318637"/>
                </a:lnTo>
                <a:lnTo>
                  <a:pt x="1580412" y="324331"/>
                </a:lnTo>
                <a:lnTo>
                  <a:pt x="1583562" y="324331"/>
                </a:lnTo>
                <a:lnTo>
                  <a:pt x="1583562" y="330018"/>
                </a:lnTo>
                <a:lnTo>
                  <a:pt x="1586712" y="330018"/>
                </a:lnTo>
                <a:lnTo>
                  <a:pt x="1586712" y="335707"/>
                </a:lnTo>
                <a:lnTo>
                  <a:pt x="1589862" y="335707"/>
                </a:lnTo>
                <a:lnTo>
                  <a:pt x="1589862" y="341401"/>
                </a:lnTo>
                <a:lnTo>
                  <a:pt x="1593012" y="341401"/>
                </a:lnTo>
                <a:lnTo>
                  <a:pt x="1593012" y="347089"/>
                </a:lnTo>
                <a:lnTo>
                  <a:pt x="1596162" y="347089"/>
                </a:lnTo>
                <a:lnTo>
                  <a:pt x="1596162" y="352783"/>
                </a:lnTo>
                <a:lnTo>
                  <a:pt x="1599312" y="352783"/>
                </a:lnTo>
                <a:lnTo>
                  <a:pt x="1599312" y="358468"/>
                </a:lnTo>
                <a:lnTo>
                  <a:pt x="1602462" y="358468"/>
                </a:lnTo>
                <a:lnTo>
                  <a:pt x="1602462" y="364161"/>
                </a:lnTo>
                <a:lnTo>
                  <a:pt x="1605611" y="364161"/>
                </a:lnTo>
                <a:lnTo>
                  <a:pt x="1605611" y="369851"/>
                </a:lnTo>
                <a:lnTo>
                  <a:pt x="1608761" y="369851"/>
                </a:lnTo>
                <a:lnTo>
                  <a:pt x="1608761" y="375541"/>
                </a:lnTo>
                <a:lnTo>
                  <a:pt x="1611911" y="375541"/>
                </a:lnTo>
                <a:lnTo>
                  <a:pt x="1611911" y="381229"/>
                </a:lnTo>
                <a:lnTo>
                  <a:pt x="1615061" y="381229"/>
                </a:lnTo>
                <a:lnTo>
                  <a:pt x="1615061" y="386920"/>
                </a:lnTo>
                <a:lnTo>
                  <a:pt x="1618211" y="386920"/>
                </a:lnTo>
                <a:lnTo>
                  <a:pt x="1618211" y="392610"/>
                </a:lnTo>
                <a:lnTo>
                  <a:pt x="1621361" y="392610"/>
                </a:lnTo>
                <a:lnTo>
                  <a:pt x="1621361" y="398301"/>
                </a:lnTo>
                <a:lnTo>
                  <a:pt x="1624511" y="398301"/>
                </a:lnTo>
                <a:lnTo>
                  <a:pt x="1624511" y="403990"/>
                </a:lnTo>
                <a:lnTo>
                  <a:pt x="1627661" y="403990"/>
                </a:lnTo>
                <a:lnTo>
                  <a:pt x="1627661" y="409681"/>
                </a:lnTo>
                <a:lnTo>
                  <a:pt x="1630811" y="409681"/>
                </a:lnTo>
                <a:lnTo>
                  <a:pt x="1630811" y="415370"/>
                </a:lnTo>
                <a:lnTo>
                  <a:pt x="1633961" y="415370"/>
                </a:lnTo>
                <a:lnTo>
                  <a:pt x="1633961" y="421059"/>
                </a:lnTo>
                <a:lnTo>
                  <a:pt x="1637111" y="421059"/>
                </a:lnTo>
                <a:lnTo>
                  <a:pt x="1637111" y="426748"/>
                </a:lnTo>
                <a:lnTo>
                  <a:pt x="1640261" y="426748"/>
                </a:lnTo>
                <a:lnTo>
                  <a:pt x="1640261" y="432438"/>
                </a:lnTo>
                <a:lnTo>
                  <a:pt x="1643411" y="432438"/>
                </a:lnTo>
                <a:lnTo>
                  <a:pt x="1643411" y="438127"/>
                </a:lnTo>
                <a:lnTo>
                  <a:pt x="1646561" y="438127"/>
                </a:lnTo>
                <a:lnTo>
                  <a:pt x="1646561" y="443816"/>
                </a:lnTo>
                <a:lnTo>
                  <a:pt x="1649711" y="443816"/>
                </a:lnTo>
                <a:lnTo>
                  <a:pt x="1649711" y="449506"/>
                </a:lnTo>
                <a:lnTo>
                  <a:pt x="1652861" y="449506"/>
                </a:lnTo>
                <a:lnTo>
                  <a:pt x="1652861" y="455195"/>
                </a:lnTo>
                <a:lnTo>
                  <a:pt x="1656011" y="455195"/>
                </a:lnTo>
                <a:lnTo>
                  <a:pt x="1656011" y="460884"/>
                </a:lnTo>
                <a:lnTo>
                  <a:pt x="1659161" y="460884"/>
                </a:lnTo>
                <a:lnTo>
                  <a:pt x="1659161" y="466575"/>
                </a:lnTo>
                <a:lnTo>
                  <a:pt x="1662311" y="466575"/>
                </a:lnTo>
                <a:lnTo>
                  <a:pt x="1662311" y="472269"/>
                </a:lnTo>
                <a:lnTo>
                  <a:pt x="1665461" y="472269"/>
                </a:lnTo>
                <a:lnTo>
                  <a:pt x="1665461" y="477957"/>
                </a:lnTo>
                <a:lnTo>
                  <a:pt x="1668611" y="477957"/>
                </a:lnTo>
                <a:lnTo>
                  <a:pt x="1668611" y="483648"/>
                </a:lnTo>
                <a:lnTo>
                  <a:pt x="1671761" y="483648"/>
                </a:lnTo>
                <a:lnTo>
                  <a:pt x="1671761" y="489338"/>
                </a:lnTo>
                <a:lnTo>
                  <a:pt x="1674911" y="489338"/>
                </a:lnTo>
                <a:lnTo>
                  <a:pt x="1674911" y="495029"/>
                </a:lnTo>
                <a:lnTo>
                  <a:pt x="1678060" y="495029"/>
                </a:lnTo>
                <a:lnTo>
                  <a:pt x="1678060" y="500719"/>
                </a:lnTo>
                <a:lnTo>
                  <a:pt x="1681210" y="500719"/>
                </a:lnTo>
                <a:lnTo>
                  <a:pt x="1681210" y="506410"/>
                </a:lnTo>
                <a:lnTo>
                  <a:pt x="1684360" y="506410"/>
                </a:lnTo>
                <a:lnTo>
                  <a:pt x="1684360" y="512099"/>
                </a:lnTo>
                <a:lnTo>
                  <a:pt x="1687510" y="512099"/>
                </a:lnTo>
                <a:lnTo>
                  <a:pt x="1687510" y="517791"/>
                </a:lnTo>
                <a:lnTo>
                  <a:pt x="1690660" y="517791"/>
                </a:lnTo>
                <a:lnTo>
                  <a:pt x="1690660" y="523481"/>
                </a:lnTo>
                <a:lnTo>
                  <a:pt x="1693810" y="523481"/>
                </a:lnTo>
                <a:lnTo>
                  <a:pt x="1693810" y="529170"/>
                </a:lnTo>
                <a:lnTo>
                  <a:pt x="1696960" y="529170"/>
                </a:lnTo>
                <a:lnTo>
                  <a:pt x="1696960" y="534860"/>
                </a:lnTo>
                <a:lnTo>
                  <a:pt x="1700110" y="534860"/>
                </a:lnTo>
                <a:lnTo>
                  <a:pt x="1700110" y="540550"/>
                </a:lnTo>
                <a:lnTo>
                  <a:pt x="1703260" y="540550"/>
                </a:lnTo>
                <a:lnTo>
                  <a:pt x="1703260" y="546242"/>
                </a:lnTo>
                <a:lnTo>
                  <a:pt x="1706410" y="546242"/>
                </a:lnTo>
                <a:lnTo>
                  <a:pt x="1706410" y="551936"/>
                </a:lnTo>
                <a:lnTo>
                  <a:pt x="1709560" y="551936"/>
                </a:lnTo>
                <a:lnTo>
                  <a:pt x="1709560" y="557626"/>
                </a:lnTo>
                <a:lnTo>
                  <a:pt x="1712710" y="557626"/>
                </a:lnTo>
                <a:lnTo>
                  <a:pt x="1712710" y="563315"/>
                </a:lnTo>
                <a:lnTo>
                  <a:pt x="1715860" y="563315"/>
                </a:lnTo>
                <a:lnTo>
                  <a:pt x="1715860" y="569002"/>
                </a:lnTo>
                <a:lnTo>
                  <a:pt x="1719010" y="569002"/>
                </a:lnTo>
                <a:lnTo>
                  <a:pt x="1719010" y="574689"/>
                </a:lnTo>
                <a:lnTo>
                  <a:pt x="1722160" y="574689"/>
                </a:lnTo>
                <a:lnTo>
                  <a:pt x="1722160" y="580382"/>
                </a:lnTo>
                <a:lnTo>
                  <a:pt x="1725310" y="580382"/>
                </a:lnTo>
                <a:lnTo>
                  <a:pt x="1725310" y="586069"/>
                </a:lnTo>
                <a:lnTo>
                  <a:pt x="1728460" y="586069"/>
                </a:lnTo>
                <a:lnTo>
                  <a:pt x="1728460" y="591762"/>
                </a:lnTo>
                <a:lnTo>
                  <a:pt x="1731610" y="591762"/>
                </a:lnTo>
                <a:lnTo>
                  <a:pt x="1731610" y="597455"/>
                </a:lnTo>
                <a:lnTo>
                  <a:pt x="1734760" y="597455"/>
                </a:lnTo>
                <a:lnTo>
                  <a:pt x="1734760" y="603143"/>
                </a:lnTo>
                <a:lnTo>
                  <a:pt x="1737910" y="603143"/>
                </a:lnTo>
                <a:lnTo>
                  <a:pt x="1737910" y="608835"/>
                </a:lnTo>
                <a:lnTo>
                  <a:pt x="1741060" y="608835"/>
                </a:lnTo>
                <a:lnTo>
                  <a:pt x="1741060" y="614523"/>
                </a:lnTo>
                <a:lnTo>
                  <a:pt x="1744210" y="614523"/>
                </a:lnTo>
                <a:lnTo>
                  <a:pt x="1744210" y="620212"/>
                </a:lnTo>
                <a:lnTo>
                  <a:pt x="1747360" y="620212"/>
                </a:lnTo>
                <a:lnTo>
                  <a:pt x="1747360" y="625903"/>
                </a:lnTo>
                <a:lnTo>
                  <a:pt x="1750510" y="625903"/>
                </a:lnTo>
                <a:lnTo>
                  <a:pt x="1750510" y="631591"/>
                </a:lnTo>
                <a:lnTo>
                  <a:pt x="1753659" y="631591"/>
                </a:lnTo>
                <a:lnTo>
                  <a:pt x="1753659" y="637281"/>
                </a:lnTo>
                <a:lnTo>
                  <a:pt x="1756809" y="637281"/>
                </a:lnTo>
                <a:lnTo>
                  <a:pt x="1756809" y="642972"/>
                </a:lnTo>
                <a:lnTo>
                  <a:pt x="1759959" y="642972"/>
                </a:lnTo>
                <a:lnTo>
                  <a:pt x="1759959" y="648664"/>
                </a:lnTo>
                <a:lnTo>
                  <a:pt x="1763109" y="648664"/>
                </a:lnTo>
                <a:lnTo>
                  <a:pt x="1763109" y="654352"/>
                </a:lnTo>
                <a:lnTo>
                  <a:pt x="1766259" y="654352"/>
                </a:lnTo>
                <a:lnTo>
                  <a:pt x="1766259" y="660038"/>
                </a:lnTo>
                <a:lnTo>
                  <a:pt x="1769409" y="660038"/>
                </a:lnTo>
                <a:lnTo>
                  <a:pt x="1769409" y="665728"/>
                </a:lnTo>
                <a:lnTo>
                  <a:pt x="1772559" y="665728"/>
                </a:lnTo>
                <a:lnTo>
                  <a:pt x="1772559" y="671418"/>
                </a:lnTo>
                <a:lnTo>
                  <a:pt x="1775709" y="671418"/>
                </a:lnTo>
                <a:lnTo>
                  <a:pt x="1775709" y="677110"/>
                </a:lnTo>
                <a:lnTo>
                  <a:pt x="1778859" y="677110"/>
                </a:lnTo>
                <a:lnTo>
                  <a:pt x="1778859" y="682802"/>
                </a:lnTo>
                <a:lnTo>
                  <a:pt x="1782009" y="682802"/>
                </a:lnTo>
                <a:lnTo>
                  <a:pt x="1782009" y="688496"/>
                </a:lnTo>
                <a:lnTo>
                  <a:pt x="1785159" y="688496"/>
                </a:lnTo>
                <a:lnTo>
                  <a:pt x="1785159" y="694190"/>
                </a:lnTo>
                <a:lnTo>
                  <a:pt x="1788309" y="694190"/>
                </a:lnTo>
                <a:lnTo>
                  <a:pt x="1788309" y="699882"/>
                </a:lnTo>
                <a:lnTo>
                  <a:pt x="1791459" y="699882"/>
                </a:lnTo>
                <a:lnTo>
                  <a:pt x="1791459" y="705571"/>
                </a:lnTo>
                <a:lnTo>
                  <a:pt x="1794609" y="705571"/>
                </a:lnTo>
                <a:lnTo>
                  <a:pt x="1794609" y="711256"/>
                </a:lnTo>
                <a:lnTo>
                  <a:pt x="1797759" y="711256"/>
                </a:lnTo>
                <a:lnTo>
                  <a:pt x="1797759" y="716947"/>
                </a:lnTo>
                <a:lnTo>
                  <a:pt x="1800909" y="716947"/>
                </a:lnTo>
                <a:lnTo>
                  <a:pt x="1800909" y="722637"/>
                </a:lnTo>
                <a:lnTo>
                  <a:pt x="1804059" y="722637"/>
                </a:lnTo>
                <a:lnTo>
                  <a:pt x="1804059" y="728324"/>
                </a:lnTo>
                <a:lnTo>
                  <a:pt x="1807209" y="728324"/>
                </a:lnTo>
                <a:lnTo>
                  <a:pt x="1807209" y="734015"/>
                </a:lnTo>
                <a:lnTo>
                  <a:pt x="1810359" y="734015"/>
                </a:lnTo>
                <a:lnTo>
                  <a:pt x="1810359" y="739707"/>
                </a:lnTo>
                <a:lnTo>
                  <a:pt x="1813509" y="739707"/>
                </a:lnTo>
                <a:lnTo>
                  <a:pt x="1813509" y="745411"/>
                </a:lnTo>
                <a:lnTo>
                  <a:pt x="1816659" y="745411"/>
                </a:lnTo>
                <a:lnTo>
                  <a:pt x="1816659" y="751100"/>
                </a:lnTo>
                <a:lnTo>
                  <a:pt x="1819809" y="751100"/>
                </a:lnTo>
                <a:lnTo>
                  <a:pt x="1819809" y="756792"/>
                </a:lnTo>
                <a:lnTo>
                  <a:pt x="1822959" y="756792"/>
                </a:lnTo>
                <a:lnTo>
                  <a:pt x="1822959" y="762484"/>
                </a:lnTo>
                <a:lnTo>
                  <a:pt x="1826109" y="762484"/>
                </a:lnTo>
                <a:lnTo>
                  <a:pt x="1826109" y="768177"/>
                </a:lnTo>
                <a:lnTo>
                  <a:pt x="1829259" y="768177"/>
                </a:lnTo>
                <a:lnTo>
                  <a:pt x="1829259" y="773870"/>
                </a:lnTo>
                <a:lnTo>
                  <a:pt x="1832409" y="773870"/>
                </a:lnTo>
                <a:lnTo>
                  <a:pt x="1832409" y="779561"/>
                </a:lnTo>
                <a:lnTo>
                  <a:pt x="1835559" y="779561"/>
                </a:lnTo>
                <a:lnTo>
                  <a:pt x="1835559" y="785251"/>
                </a:lnTo>
                <a:lnTo>
                  <a:pt x="1838709" y="785251"/>
                </a:lnTo>
                <a:lnTo>
                  <a:pt x="1838709" y="790941"/>
                </a:lnTo>
                <a:lnTo>
                  <a:pt x="1841858" y="790941"/>
                </a:lnTo>
                <a:lnTo>
                  <a:pt x="1841858" y="796629"/>
                </a:lnTo>
                <a:lnTo>
                  <a:pt x="1845008" y="796629"/>
                </a:lnTo>
                <a:lnTo>
                  <a:pt x="1845008" y="802322"/>
                </a:lnTo>
                <a:lnTo>
                  <a:pt x="1848158" y="802322"/>
                </a:lnTo>
                <a:lnTo>
                  <a:pt x="1848158" y="808007"/>
                </a:lnTo>
                <a:lnTo>
                  <a:pt x="1851308" y="808007"/>
                </a:lnTo>
                <a:lnTo>
                  <a:pt x="1851308" y="813696"/>
                </a:lnTo>
                <a:lnTo>
                  <a:pt x="1854458" y="813696"/>
                </a:lnTo>
                <a:lnTo>
                  <a:pt x="1854458" y="819389"/>
                </a:lnTo>
                <a:lnTo>
                  <a:pt x="1857608" y="819389"/>
                </a:lnTo>
                <a:lnTo>
                  <a:pt x="1857608" y="825077"/>
                </a:lnTo>
                <a:lnTo>
                  <a:pt x="1860758" y="825077"/>
                </a:lnTo>
                <a:lnTo>
                  <a:pt x="1860758" y="830766"/>
                </a:lnTo>
                <a:lnTo>
                  <a:pt x="1863908" y="830766"/>
                </a:lnTo>
                <a:lnTo>
                  <a:pt x="1863908" y="836456"/>
                </a:lnTo>
                <a:lnTo>
                  <a:pt x="1867058" y="836456"/>
                </a:lnTo>
                <a:lnTo>
                  <a:pt x="1867058" y="842145"/>
                </a:lnTo>
                <a:lnTo>
                  <a:pt x="1870208" y="842145"/>
                </a:lnTo>
                <a:lnTo>
                  <a:pt x="1870208" y="847834"/>
                </a:lnTo>
                <a:lnTo>
                  <a:pt x="1873358" y="847834"/>
                </a:lnTo>
                <a:lnTo>
                  <a:pt x="1873358" y="853525"/>
                </a:lnTo>
                <a:lnTo>
                  <a:pt x="1876508" y="853525"/>
                </a:lnTo>
                <a:lnTo>
                  <a:pt x="1876508" y="859218"/>
                </a:lnTo>
                <a:lnTo>
                  <a:pt x="1879658" y="859218"/>
                </a:lnTo>
                <a:lnTo>
                  <a:pt x="1879658" y="864906"/>
                </a:lnTo>
                <a:lnTo>
                  <a:pt x="1882808" y="864906"/>
                </a:lnTo>
                <a:lnTo>
                  <a:pt x="1882808" y="870595"/>
                </a:lnTo>
                <a:lnTo>
                  <a:pt x="1885958" y="870595"/>
                </a:lnTo>
                <a:lnTo>
                  <a:pt x="1885958" y="876287"/>
                </a:lnTo>
                <a:lnTo>
                  <a:pt x="1889108" y="876287"/>
                </a:lnTo>
                <a:lnTo>
                  <a:pt x="1889108" y="881978"/>
                </a:lnTo>
                <a:lnTo>
                  <a:pt x="1892258" y="881978"/>
                </a:lnTo>
                <a:lnTo>
                  <a:pt x="1892258" y="887666"/>
                </a:lnTo>
                <a:lnTo>
                  <a:pt x="1895408" y="887666"/>
                </a:lnTo>
                <a:lnTo>
                  <a:pt x="1895408" y="893361"/>
                </a:lnTo>
                <a:lnTo>
                  <a:pt x="1898558" y="893361"/>
                </a:lnTo>
                <a:lnTo>
                  <a:pt x="1898558" y="899053"/>
                </a:lnTo>
                <a:lnTo>
                  <a:pt x="1901708" y="899053"/>
                </a:lnTo>
                <a:lnTo>
                  <a:pt x="1901708" y="904740"/>
                </a:lnTo>
                <a:lnTo>
                  <a:pt x="1904858" y="904740"/>
                </a:lnTo>
                <a:lnTo>
                  <a:pt x="1904858" y="910427"/>
                </a:lnTo>
                <a:lnTo>
                  <a:pt x="1908008" y="910427"/>
                </a:lnTo>
                <a:lnTo>
                  <a:pt x="1908008" y="916121"/>
                </a:lnTo>
                <a:lnTo>
                  <a:pt x="1911158" y="916121"/>
                </a:lnTo>
                <a:lnTo>
                  <a:pt x="1911158" y="921808"/>
                </a:lnTo>
                <a:lnTo>
                  <a:pt x="1914308" y="921808"/>
                </a:lnTo>
                <a:lnTo>
                  <a:pt x="1914308" y="927495"/>
                </a:lnTo>
                <a:lnTo>
                  <a:pt x="1917457" y="927495"/>
                </a:lnTo>
                <a:lnTo>
                  <a:pt x="1917457" y="933184"/>
                </a:lnTo>
                <a:lnTo>
                  <a:pt x="1920607" y="933184"/>
                </a:lnTo>
                <a:lnTo>
                  <a:pt x="1920607" y="938876"/>
                </a:lnTo>
                <a:lnTo>
                  <a:pt x="1923757" y="938876"/>
                </a:lnTo>
                <a:lnTo>
                  <a:pt x="1923757" y="944570"/>
                </a:lnTo>
                <a:lnTo>
                  <a:pt x="1926907" y="944570"/>
                </a:lnTo>
                <a:lnTo>
                  <a:pt x="1926907" y="950256"/>
                </a:lnTo>
                <a:lnTo>
                  <a:pt x="1930057" y="950256"/>
                </a:lnTo>
                <a:lnTo>
                  <a:pt x="1930057" y="955940"/>
                </a:lnTo>
                <a:lnTo>
                  <a:pt x="1933207" y="955940"/>
                </a:lnTo>
                <a:lnTo>
                  <a:pt x="1933207" y="961642"/>
                </a:lnTo>
                <a:lnTo>
                  <a:pt x="1936357" y="961642"/>
                </a:lnTo>
                <a:lnTo>
                  <a:pt x="1936357" y="967323"/>
                </a:lnTo>
                <a:lnTo>
                  <a:pt x="1939507" y="967323"/>
                </a:lnTo>
                <a:lnTo>
                  <a:pt x="1939507" y="973009"/>
                </a:lnTo>
                <a:lnTo>
                  <a:pt x="1942657" y="973009"/>
                </a:lnTo>
                <a:lnTo>
                  <a:pt x="1942657" y="978699"/>
                </a:lnTo>
                <a:lnTo>
                  <a:pt x="1945807" y="978699"/>
                </a:lnTo>
                <a:lnTo>
                  <a:pt x="1945807" y="984393"/>
                </a:lnTo>
                <a:lnTo>
                  <a:pt x="1948957" y="984393"/>
                </a:lnTo>
                <a:lnTo>
                  <a:pt x="1948957" y="990080"/>
                </a:lnTo>
                <a:lnTo>
                  <a:pt x="1952107" y="990080"/>
                </a:lnTo>
                <a:lnTo>
                  <a:pt x="1952107" y="995771"/>
                </a:lnTo>
                <a:lnTo>
                  <a:pt x="1955257" y="995771"/>
                </a:lnTo>
                <a:lnTo>
                  <a:pt x="1955257" y="1001471"/>
                </a:lnTo>
                <a:lnTo>
                  <a:pt x="1958407" y="1001471"/>
                </a:lnTo>
                <a:lnTo>
                  <a:pt x="1958407" y="1007163"/>
                </a:lnTo>
                <a:lnTo>
                  <a:pt x="1961557" y="1007163"/>
                </a:lnTo>
                <a:lnTo>
                  <a:pt x="1961557" y="1012839"/>
                </a:lnTo>
                <a:lnTo>
                  <a:pt x="1964707" y="1012839"/>
                </a:lnTo>
                <a:lnTo>
                  <a:pt x="1964707" y="1018529"/>
                </a:lnTo>
                <a:lnTo>
                  <a:pt x="1967857" y="1018529"/>
                </a:lnTo>
                <a:lnTo>
                  <a:pt x="1967857" y="1024225"/>
                </a:lnTo>
                <a:lnTo>
                  <a:pt x="1971007" y="1024225"/>
                </a:lnTo>
                <a:lnTo>
                  <a:pt x="1971007" y="1029914"/>
                </a:lnTo>
                <a:lnTo>
                  <a:pt x="1974157" y="1029914"/>
                </a:lnTo>
                <a:lnTo>
                  <a:pt x="1974157" y="1035606"/>
                </a:lnTo>
                <a:lnTo>
                  <a:pt x="1977307" y="1035606"/>
                </a:lnTo>
                <a:lnTo>
                  <a:pt x="1977307" y="1041298"/>
                </a:lnTo>
                <a:lnTo>
                  <a:pt x="1980457" y="1041298"/>
                </a:lnTo>
                <a:lnTo>
                  <a:pt x="1980457" y="1046993"/>
                </a:lnTo>
                <a:lnTo>
                  <a:pt x="1983607" y="1046993"/>
                </a:lnTo>
                <a:lnTo>
                  <a:pt x="1983607" y="1052685"/>
                </a:lnTo>
                <a:lnTo>
                  <a:pt x="1986757" y="1052685"/>
                </a:lnTo>
                <a:lnTo>
                  <a:pt x="1986757" y="1058377"/>
                </a:lnTo>
                <a:lnTo>
                  <a:pt x="1989906" y="1058377"/>
                </a:lnTo>
                <a:lnTo>
                  <a:pt x="1989906" y="1064070"/>
                </a:lnTo>
                <a:lnTo>
                  <a:pt x="1993056" y="1064070"/>
                </a:lnTo>
                <a:lnTo>
                  <a:pt x="1993056" y="1069761"/>
                </a:lnTo>
                <a:lnTo>
                  <a:pt x="1996206" y="1069761"/>
                </a:lnTo>
                <a:lnTo>
                  <a:pt x="1996206" y="1075442"/>
                </a:lnTo>
                <a:lnTo>
                  <a:pt x="1999356" y="1075442"/>
                </a:lnTo>
                <a:lnTo>
                  <a:pt x="1999356" y="1081138"/>
                </a:lnTo>
                <a:lnTo>
                  <a:pt x="2002506" y="1081138"/>
                </a:lnTo>
                <a:lnTo>
                  <a:pt x="2002506" y="1086826"/>
                </a:lnTo>
                <a:lnTo>
                  <a:pt x="2005656" y="1086826"/>
                </a:lnTo>
                <a:lnTo>
                  <a:pt x="2005656" y="1092519"/>
                </a:lnTo>
                <a:lnTo>
                  <a:pt x="2008806" y="1092519"/>
                </a:lnTo>
                <a:lnTo>
                  <a:pt x="2008806" y="1098203"/>
                </a:lnTo>
                <a:lnTo>
                  <a:pt x="2011956" y="1098203"/>
                </a:lnTo>
                <a:lnTo>
                  <a:pt x="2011956" y="1103889"/>
                </a:lnTo>
                <a:lnTo>
                  <a:pt x="2015106" y="1103889"/>
                </a:lnTo>
                <a:lnTo>
                  <a:pt x="2015106" y="1109571"/>
                </a:lnTo>
                <a:lnTo>
                  <a:pt x="2018256" y="1109571"/>
                </a:lnTo>
                <a:lnTo>
                  <a:pt x="2018256" y="1115263"/>
                </a:lnTo>
                <a:lnTo>
                  <a:pt x="2021406" y="1115263"/>
                </a:lnTo>
                <a:lnTo>
                  <a:pt x="2021406" y="1120955"/>
                </a:lnTo>
                <a:lnTo>
                  <a:pt x="2024556" y="1120955"/>
                </a:lnTo>
                <a:lnTo>
                  <a:pt x="2024556" y="1126647"/>
                </a:lnTo>
                <a:lnTo>
                  <a:pt x="2027706" y="1126647"/>
                </a:lnTo>
                <a:lnTo>
                  <a:pt x="2027706" y="1132339"/>
                </a:lnTo>
                <a:lnTo>
                  <a:pt x="2030856" y="1132339"/>
                </a:lnTo>
                <a:lnTo>
                  <a:pt x="2030856" y="1138031"/>
                </a:lnTo>
                <a:lnTo>
                  <a:pt x="2034006" y="1138031"/>
                </a:lnTo>
                <a:lnTo>
                  <a:pt x="2034006" y="1143727"/>
                </a:lnTo>
                <a:lnTo>
                  <a:pt x="2037156" y="1143727"/>
                </a:lnTo>
                <a:lnTo>
                  <a:pt x="2037156" y="1149418"/>
                </a:lnTo>
                <a:lnTo>
                  <a:pt x="2040306" y="1149418"/>
                </a:lnTo>
                <a:lnTo>
                  <a:pt x="2040306" y="1155110"/>
                </a:lnTo>
                <a:lnTo>
                  <a:pt x="2043456" y="1155110"/>
                </a:lnTo>
                <a:lnTo>
                  <a:pt x="2043456" y="1160803"/>
                </a:lnTo>
                <a:lnTo>
                  <a:pt x="2046606" y="1160803"/>
                </a:lnTo>
                <a:lnTo>
                  <a:pt x="2046606" y="1166494"/>
                </a:lnTo>
                <a:lnTo>
                  <a:pt x="2049756" y="1166494"/>
                </a:lnTo>
                <a:lnTo>
                  <a:pt x="2049756" y="1172190"/>
                </a:lnTo>
                <a:lnTo>
                  <a:pt x="2052906" y="1172190"/>
                </a:lnTo>
                <a:lnTo>
                  <a:pt x="2052906" y="1177863"/>
                </a:lnTo>
                <a:lnTo>
                  <a:pt x="2056056" y="1177863"/>
                </a:lnTo>
                <a:lnTo>
                  <a:pt x="2056056" y="1183559"/>
                </a:lnTo>
                <a:lnTo>
                  <a:pt x="2059206" y="1183559"/>
                </a:lnTo>
                <a:lnTo>
                  <a:pt x="2059206" y="1189235"/>
                </a:lnTo>
                <a:lnTo>
                  <a:pt x="2062356" y="1189235"/>
                </a:lnTo>
                <a:lnTo>
                  <a:pt x="2062356" y="1194929"/>
                </a:lnTo>
                <a:lnTo>
                  <a:pt x="2065506" y="1194929"/>
                </a:lnTo>
                <a:lnTo>
                  <a:pt x="2065506" y="1200616"/>
                </a:lnTo>
                <a:lnTo>
                  <a:pt x="2068656" y="1200616"/>
                </a:lnTo>
                <a:lnTo>
                  <a:pt x="2068656" y="1206306"/>
                </a:lnTo>
                <a:lnTo>
                  <a:pt x="2071806" y="1206306"/>
                </a:lnTo>
                <a:lnTo>
                  <a:pt x="2071806" y="1211994"/>
                </a:lnTo>
                <a:lnTo>
                  <a:pt x="2074956" y="1211994"/>
                </a:lnTo>
                <a:lnTo>
                  <a:pt x="2074956" y="1217687"/>
                </a:lnTo>
                <a:lnTo>
                  <a:pt x="2078105" y="1217687"/>
                </a:lnTo>
                <a:lnTo>
                  <a:pt x="2078105" y="1223380"/>
                </a:lnTo>
                <a:lnTo>
                  <a:pt x="2081255" y="1223380"/>
                </a:lnTo>
                <a:lnTo>
                  <a:pt x="2081255" y="1229068"/>
                </a:lnTo>
                <a:lnTo>
                  <a:pt x="2084405" y="1229068"/>
                </a:lnTo>
                <a:lnTo>
                  <a:pt x="2084405" y="1234754"/>
                </a:lnTo>
                <a:lnTo>
                  <a:pt x="2087555" y="1234754"/>
                </a:lnTo>
                <a:lnTo>
                  <a:pt x="2087555" y="1240442"/>
                </a:lnTo>
                <a:lnTo>
                  <a:pt x="2090705" y="1240442"/>
                </a:lnTo>
                <a:lnTo>
                  <a:pt x="2090705" y="1246133"/>
                </a:lnTo>
                <a:lnTo>
                  <a:pt x="2093855" y="1246133"/>
                </a:lnTo>
                <a:lnTo>
                  <a:pt x="2093855" y="1251830"/>
                </a:lnTo>
                <a:lnTo>
                  <a:pt x="2097005" y="1251830"/>
                </a:lnTo>
                <a:lnTo>
                  <a:pt x="2097005" y="1257522"/>
                </a:lnTo>
                <a:lnTo>
                  <a:pt x="2100155" y="1257522"/>
                </a:lnTo>
                <a:lnTo>
                  <a:pt x="2100155" y="1263197"/>
                </a:lnTo>
                <a:lnTo>
                  <a:pt x="2103305" y="1263197"/>
                </a:lnTo>
                <a:lnTo>
                  <a:pt x="2103305" y="1268900"/>
                </a:lnTo>
                <a:lnTo>
                  <a:pt x="2106455" y="1268900"/>
                </a:lnTo>
                <a:lnTo>
                  <a:pt x="2106455" y="1274582"/>
                </a:lnTo>
                <a:lnTo>
                  <a:pt x="2109605" y="1274582"/>
                </a:lnTo>
                <a:lnTo>
                  <a:pt x="2109605" y="1280274"/>
                </a:lnTo>
                <a:lnTo>
                  <a:pt x="2112755" y="1280274"/>
                </a:lnTo>
                <a:lnTo>
                  <a:pt x="2112755" y="1285967"/>
                </a:lnTo>
                <a:lnTo>
                  <a:pt x="2115905" y="1285967"/>
                </a:lnTo>
                <a:lnTo>
                  <a:pt x="2115905" y="1291655"/>
                </a:lnTo>
                <a:lnTo>
                  <a:pt x="2119055" y="1291655"/>
                </a:lnTo>
                <a:lnTo>
                  <a:pt x="2119055" y="1297359"/>
                </a:lnTo>
                <a:lnTo>
                  <a:pt x="2122205" y="1297359"/>
                </a:lnTo>
                <a:lnTo>
                  <a:pt x="2122205" y="1303050"/>
                </a:lnTo>
                <a:lnTo>
                  <a:pt x="2125355" y="1303050"/>
                </a:lnTo>
                <a:lnTo>
                  <a:pt x="2125355" y="1308731"/>
                </a:lnTo>
                <a:lnTo>
                  <a:pt x="2128505" y="1308731"/>
                </a:lnTo>
                <a:lnTo>
                  <a:pt x="2128505" y="1314433"/>
                </a:lnTo>
                <a:lnTo>
                  <a:pt x="2131655" y="1314433"/>
                </a:lnTo>
                <a:lnTo>
                  <a:pt x="2131655" y="1320113"/>
                </a:lnTo>
                <a:lnTo>
                  <a:pt x="2134805" y="1320113"/>
                </a:lnTo>
                <a:lnTo>
                  <a:pt x="2134805" y="1325807"/>
                </a:lnTo>
                <a:lnTo>
                  <a:pt x="2137955" y="1325807"/>
                </a:lnTo>
                <a:lnTo>
                  <a:pt x="2137955" y="1331504"/>
                </a:lnTo>
                <a:lnTo>
                  <a:pt x="2141105" y="1331504"/>
                </a:lnTo>
                <a:lnTo>
                  <a:pt x="2141105" y="1337169"/>
                </a:lnTo>
                <a:lnTo>
                  <a:pt x="2144255" y="1337169"/>
                </a:lnTo>
                <a:lnTo>
                  <a:pt x="2144255" y="1342882"/>
                </a:lnTo>
                <a:lnTo>
                  <a:pt x="2147405" y="1342882"/>
                </a:lnTo>
                <a:lnTo>
                  <a:pt x="2147405" y="1348569"/>
                </a:lnTo>
                <a:lnTo>
                  <a:pt x="2150555" y="1348569"/>
                </a:lnTo>
                <a:lnTo>
                  <a:pt x="2150555" y="1354254"/>
                </a:lnTo>
                <a:lnTo>
                  <a:pt x="2153704" y="1354254"/>
                </a:lnTo>
                <a:lnTo>
                  <a:pt x="2153704" y="1359936"/>
                </a:lnTo>
                <a:lnTo>
                  <a:pt x="2156854" y="1359936"/>
                </a:lnTo>
                <a:lnTo>
                  <a:pt x="2156854" y="1365621"/>
                </a:lnTo>
                <a:lnTo>
                  <a:pt x="2160004" y="1365621"/>
                </a:lnTo>
                <a:lnTo>
                  <a:pt x="2160004" y="1371305"/>
                </a:lnTo>
                <a:lnTo>
                  <a:pt x="2163154" y="1371305"/>
                </a:lnTo>
                <a:lnTo>
                  <a:pt x="2163154" y="1376988"/>
                </a:lnTo>
                <a:lnTo>
                  <a:pt x="2166304" y="1376988"/>
                </a:lnTo>
                <a:lnTo>
                  <a:pt x="2166304" y="1382672"/>
                </a:lnTo>
                <a:lnTo>
                  <a:pt x="2169454" y="1382672"/>
                </a:lnTo>
                <a:lnTo>
                  <a:pt x="2169454" y="1388355"/>
                </a:lnTo>
                <a:lnTo>
                  <a:pt x="2172604" y="1388355"/>
                </a:lnTo>
                <a:lnTo>
                  <a:pt x="2172604" y="1394040"/>
                </a:lnTo>
                <a:lnTo>
                  <a:pt x="2175754" y="1394040"/>
                </a:lnTo>
                <a:lnTo>
                  <a:pt x="2175754" y="1399725"/>
                </a:lnTo>
                <a:lnTo>
                  <a:pt x="2178904" y="1399725"/>
                </a:lnTo>
                <a:lnTo>
                  <a:pt x="2178904" y="1405440"/>
                </a:lnTo>
                <a:lnTo>
                  <a:pt x="2182054" y="1405440"/>
                </a:lnTo>
                <a:lnTo>
                  <a:pt x="2182054" y="1411118"/>
                </a:lnTo>
                <a:lnTo>
                  <a:pt x="2185204" y="1411118"/>
                </a:lnTo>
                <a:lnTo>
                  <a:pt x="2185204" y="1416802"/>
                </a:lnTo>
                <a:lnTo>
                  <a:pt x="2188354" y="1416802"/>
                </a:lnTo>
                <a:lnTo>
                  <a:pt x="2188354" y="1422496"/>
                </a:lnTo>
                <a:lnTo>
                  <a:pt x="2191504" y="1422496"/>
                </a:lnTo>
                <a:lnTo>
                  <a:pt x="2191504" y="1428188"/>
                </a:lnTo>
                <a:lnTo>
                  <a:pt x="2194654" y="1428188"/>
                </a:lnTo>
                <a:lnTo>
                  <a:pt x="2194654" y="1433881"/>
                </a:lnTo>
                <a:lnTo>
                  <a:pt x="2197804" y="1433881"/>
                </a:lnTo>
                <a:lnTo>
                  <a:pt x="2197804" y="1439574"/>
                </a:lnTo>
                <a:lnTo>
                  <a:pt x="2200954" y="1439574"/>
                </a:lnTo>
                <a:lnTo>
                  <a:pt x="2200954" y="1445267"/>
                </a:lnTo>
                <a:lnTo>
                  <a:pt x="2204104" y="1445267"/>
                </a:lnTo>
                <a:lnTo>
                  <a:pt x="2204104" y="1450960"/>
                </a:lnTo>
                <a:lnTo>
                  <a:pt x="2207254" y="1450960"/>
                </a:lnTo>
                <a:lnTo>
                  <a:pt x="2207254" y="1456652"/>
                </a:lnTo>
                <a:lnTo>
                  <a:pt x="2210404" y="1456652"/>
                </a:lnTo>
                <a:lnTo>
                  <a:pt x="2210404" y="1462346"/>
                </a:lnTo>
                <a:lnTo>
                  <a:pt x="2213554" y="1462346"/>
                </a:lnTo>
                <a:lnTo>
                  <a:pt x="2213554" y="1468038"/>
                </a:lnTo>
                <a:lnTo>
                  <a:pt x="2216704" y="1468038"/>
                </a:lnTo>
                <a:lnTo>
                  <a:pt x="2216704" y="1473731"/>
                </a:lnTo>
                <a:lnTo>
                  <a:pt x="2219854" y="1473731"/>
                </a:lnTo>
                <a:lnTo>
                  <a:pt x="2219854" y="1479423"/>
                </a:lnTo>
                <a:lnTo>
                  <a:pt x="2223004" y="1479423"/>
                </a:lnTo>
                <a:lnTo>
                  <a:pt x="2223004" y="1485117"/>
                </a:lnTo>
                <a:lnTo>
                  <a:pt x="2226153" y="1485117"/>
                </a:lnTo>
                <a:lnTo>
                  <a:pt x="2226153" y="1490809"/>
                </a:lnTo>
                <a:lnTo>
                  <a:pt x="2229303" y="1490809"/>
                </a:lnTo>
                <a:lnTo>
                  <a:pt x="2229303" y="1496502"/>
                </a:lnTo>
                <a:lnTo>
                  <a:pt x="2232453" y="1496502"/>
                </a:lnTo>
                <a:lnTo>
                  <a:pt x="2232453" y="1502195"/>
                </a:lnTo>
                <a:lnTo>
                  <a:pt x="2235603" y="1502195"/>
                </a:lnTo>
                <a:lnTo>
                  <a:pt x="2235603" y="1507888"/>
                </a:lnTo>
                <a:lnTo>
                  <a:pt x="2238753" y="1507888"/>
                </a:lnTo>
                <a:lnTo>
                  <a:pt x="2238753" y="1513581"/>
                </a:lnTo>
                <a:lnTo>
                  <a:pt x="2241903" y="1513581"/>
                </a:lnTo>
                <a:lnTo>
                  <a:pt x="2241903" y="1519273"/>
                </a:lnTo>
                <a:lnTo>
                  <a:pt x="2245053" y="1519273"/>
                </a:lnTo>
                <a:lnTo>
                  <a:pt x="2245053" y="1524966"/>
                </a:lnTo>
                <a:lnTo>
                  <a:pt x="2248203" y="1524966"/>
                </a:lnTo>
                <a:lnTo>
                  <a:pt x="2248203" y="1530659"/>
                </a:lnTo>
                <a:lnTo>
                  <a:pt x="2251353" y="1530659"/>
                </a:lnTo>
                <a:lnTo>
                  <a:pt x="2251353" y="1536350"/>
                </a:lnTo>
                <a:lnTo>
                  <a:pt x="2254503" y="1536350"/>
                </a:lnTo>
                <a:lnTo>
                  <a:pt x="2254503" y="1542041"/>
                </a:lnTo>
                <a:lnTo>
                  <a:pt x="2257653" y="1542041"/>
                </a:lnTo>
                <a:lnTo>
                  <a:pt x="2257653" y="1547726"/>
                </a:lnTo>
                <a:lnTo>
                  <a:pt x="2260803" y="1547726"/>
                </a:lnTo>
                <a:lnTo>
                  <a:pt x="2260803" y="1553419"/>
                </a:lnTo>
                <a:lnTo>
                  <a:pt x="2263953" y="1553419"/>
                </a:lnTo>
                <a:lnTo>
                  <a:pt x="2263953" y="1559104"/>
                </a:lnTo>
                <a:lnTo>
                  <a:pt x="2267103" y="1559104"/>
                </a:lnTo>
                <a:lnTo>
                  <a:pt x="2267103" y="1564794"/>
                </a:lnTo>
                <a:lnTo>
                  <a:pt x="2270253" y="1564794"/>
                </a:lnTo>
                <a:lnTo>
                  <a:pt x="2270253" y="1570486"/>
                </a:lnTo>
                <a:lnTo>
                  <a:pt x="2273403" y="1570486"/>
                </a:lnTo>
                <a:lnTo>
                  <a:pt x="2273403" y="1576178"/>
                </a:lnTo>
                <a:lnTo>
                  <a:pt x="2276553" y="1576178"/>
                </a:lnTo>
                <a:lnTo>
                  <a:pt x="2276553" y="1581868"/>
                </a:lnTo>
                <a:lnTo>
                  <a:pt x="2279703" y="1581868"/>
                </a:lnTo>
                <a:lnTo>
                  <a:pt x="2279703" y="1587558"/>
                </a:lnTo>
                <a:lnTo>
                  <a:pt x="2282853" y="1587558"/>
                </a:lnTo>
                <a:lnTo>
                  <a:pt x="2282853" y="1593246"/>
                </a:lnTo>
                <a:lnTo>
                  <a:pt x="2286003" y="1593246"/>
                </a:lnTo>
                <a:lnTo>
                  <a:pt x="2286003" y="1598935"/>
                </a:lnTo>
                <a:lnTo>
                  <a:pt x="2289153" y="1598935"/>
                </a:lnTo>
                <a:lnTo>
                  <a:pt x="2289153" y="1604625"/>
                </a:lnTo>
                <a:lnTo>
                  <a:pt x="2292303" y="1604625"/>
                </a:lnTo>
                <a:lnTo>
                  <a:pt x="2292303" y="1610314"/>
                </a:lnTo>
                <a:lnTo>
                  <a:pt x="2295453" y="1610314"/>
                </a:lnTo>
                <a:lnTo>
                  <a:pt x="2295453" y="1616005"/>
                </a:lnTo>
                <a:lnTo>
                  <a:pt x="2298603" y="1616005"/>
                </a:lnTo>
                <a:lnTo>
                  <a:pt x="2298603" y="1621695"/>
                </a:lnTo>
                <a:lnTo>
                  <a:pt x="2301753" y="1621695"/>
                </a:lnTo>
                <a:lnTo>
                  <a:pt x="2301753" y="1627384"/>
                </a:lnTo>
                <a:lnTo>
                  <a:pt x="2304903" y="1627384"/>
                </a:lnTo>
                <a:lnTo>
                  <a:pt x="2304903" y="1633078"/>
                </a:lnTo>
                <a:lnTo>
                  <a:pt x="2308053" y="1633078"/>
                </a:lnTo>
                <a:lnTo>
                  <a:pt x="2308053" y="1638765"/>
                </a:lnTo>
                <a:lnTo>
                  <a:pt x="2311203" y="1638765"/>
                </a:lnTo>
                <a:lnTo>
                  <a:pt x="2311203" y="1644452"/>
                </a:lnTo>
                <a:lnTo>
                  <a:pt x="2314353" y="1644452"/>
                </a:lnTo>
                <a:lnTo>
                  <a:pt x="2314353" y="1650145"/>
                </a:lnTo>
                <a:lnTo>
                  <a:pt x="2317502" y="1650145"/>
                </a:lnTo>
                <a:lnTo>
                  <a:pt x="2317502" y="1655830"/>
                </a:lnTo>
                <a:lnTo>
                  <a:pt x="2320652" y="1655830"/>
                </a:lnTo>
                <a:lnTo>
                  <a:pt x="2320652" y="1661518"/>
                </a:lnTo>
                <a:lnTo>
                  <a:pt x="2323802" y="1661518"/>
                </a:lnTo>
                <a:lnTo>
                  <a:pt x="2323802" y="1667198"/>
                </a:lnTo>
                <a:lnTo>
                  <a:pt x="2326952" y="1667198"/>
                </a:lnTo>
                <a:lnTo>
                  <a:pt x="2326952" y="1672890"/>
                </a:lnTo>
                <a:lnTo>
                  <a:pt x="2330102" y="1672890"/>
                </a:lnTo>
                <a:lnTo>
                  <a:pt x="2330102" y="1678586"/>
                </a:lnTo>
                <a:lnTo>
                  <a:pt x="2333252" y="1678586"/>
                </a:lnTo>
                <a:lnTo>
                  <a:pt x="2333252" y="1684278"/>
                </a:lnTo>
                <a:lnTo>
                  <a:pt x="2336402" y="1684278"/>
                </a:lnTo>
                <a:lnTo>
                  <a:pt x="2336402" y="1689970"/>
                </a:lnTo>
                <a:lnTo>
                  <a:pt x="2339552" y="1689970"/>
                </a:lnTo>
                <a:lnTo>
                  <a:pt x="2339552" y="1695662"/>
                </a:lnTo>
                <a:lnTo>
                  <a:pt x="2342702" y="1695662"/>
                </a:lnTo>
                <a:lnTo>
                  <a:pt x="2342702" y="1701354"/>
                </a:lnTo>
                <a:lnTo>
                  <a:pt x="2345852" y="1701354"/>
                </a:lnTo>
                <a:lnTo>
                  <a:pt x="2345852" y="1707046"/>
                </a:lnTo>
                <a:lnTo>
                  <a:pt x="2349002" y="1707046"/>
                </a:lnTo>
                <a:lnTo>
                  <a:pt x="2349002" y="1712738"/>
                </a:lnTo>
                <a:lnTo>
                  <a:pt x="2352152" y="1712738"/>
                </a:lnTo>
                <a:lnTo>
                  <a:pt x="2352152" y="1718423"/>
                </a:lnTo>
                <a:lnTo>
                  <a:pt x="2355302" y="1718423"/>
                </a:lnTo>
                <a:lnTo>
                  <a:pt x="2355302" y="1724114"/>
                </a:lnTo>
                <a:lnTo>
                  <a:pt x="2358452" y="1724114"/>
                </a:lnTo>
                <a:lnTo>
                  <a:pt x="2358452" y="1729802"/>
                </a:lnTo>
                <a:lnTo>
                  <a:pt x="2361602" y="1729802"/>
                </a:lnTo>
                <a:lnTo>
                  <a:pt x="2361602" y="1735500"/>
                </a:lnTo>
                <a:lnTo>
                  <a:pt x="2364752" y="1735500"/>
                </a:lnTo>
                <a:lnTo>
                  <a:pt x="2364752" y="1741179"/>
                </a:lnTo>
                <a:lnTo>
                  <a:pt x="2367902" y="1741179"/>
                </a:lnTo>
                <a:lnTo>
                  <a:pt x="2367902" y="1746871"/>
                </a:lnTo>
                <a:lnTo>
                  <a:pt x="2371052" y="1746871"/>
                </a:lnTo>
                <a:lnTo>
                  <a:pt x="2371052" y="1752559"/>
                </a:lnTo>
                <a:lnTo>
                  <a:pt x="2374202" y="1752559"/>
                </a:lnTo>
                <a:lnTo>
                  <a:pt x="2374202" y="1758250"/>
                </a:lnTo>
                <a:lnTo>
                  <a:pt x="2377352" y="1758250"/>
                </a:lnTo>
                <a:lnTo>
                  <a:pt x="2377352" y="1763942"/>
                </a:lnTo>
                <a:lnTo>
                  <a:pt x="2380502" y="1763942"/>
                </a:lnTo>
                <a:lnTo>
                  <a:pt x="2380502" y="1769632"/>
                </a:lnTo>
                <a:lnTo>
                  <a:pt x="2383652" y="1769632"/>
                </a:lnTo>
                <a:lnTo>
                  <a:pt x="2383652" y="1775318"/>
                </a:lnTo>
                <a:lnTo>
                  <a:pt x="2386802" y="1775318"/>
                </a:lnTo>
                <a:lnTo>
                  <a:pt x="2386802" y="1781008"/>
                </a:lnTo>
                <a:lnTo>
                  <a:pt x="2389951" y="1781008"/>
                </a:lnTo>
                <a:lnTo>
                  <a:pt x="2389951" y="1786701"/>
                </a:lnTo>
                <a:lnTo>
                  <a:pt x="2393101" y="1786701"/>
                </a:lnTo>
                <a:lnTo>
                  <a:pt x="2393101" y="1792387"/>
                </a:lnTo>
                <a:lnTo>
                  <a:pt x="2396251" y="1792387"/>
                </a:lnTo>
                <a:lnTo>
                  <a:pt x="2396251" y="1798080"/>
                </a:lnTo>
                <a:lnTo>
                  <a:pt x="2399401" y="1798080"/>
                </a:lnTo>
                <a:lnTo>
                  <a:pt x="2399401" y="1803768"/>
                </a:lnTo>
                <a:lnTo>
                  <a:pt x="2402551" y="1803768"/>
                </a:lnTo>
                <a:lnTo>
                  <a:pt x="2402551" y="1809457"/>
                </a:lnTo>
                <a:lnTo>
                  <a:pt x="2405701" y="1809457"/>
                </a:lnTo>
                <a:lnTo>
                  <a:pt x="2405701" y="1815145"/>
                </a:lnTo>
                <a:lnTo>
                  <a:pt x="2408851" y="1815145"/>
                </a:lnTo>
                <a:lnTo>
                  <a:pt x="2408851" y="1820836"/>
                </a:lnTo>
                <a:lnTo>
                  <a:pt x="2412001" y="1820836"/>
                </a:lnTo>
                <a:lnTo>
                  <a:pt x="2412001" y="1826530"/>
                </a:lnTo>
                <a:lnTo>
                  <a:pt x="2415151" y="1826530"/>
                </a:lnTo>
                <a:lnTo>
                  <a:pt x="2415151" y="1832221"/>
                </a:lnTo>
                <a:lnTo>
                  <a:pt x="2418301" y="1832221"/>
                </a:lnTo>
                <a:lnTo>
                  <a:pt x="2418301" y="1837909"/>
                </a:lnTo>
                <a:lnTo>
                  <a:pt x="2421451" y="1837909"/>
                </a:lnTo>
                <a:lnTo>
                  <a:pt x="2421451" y="1843596"/>
                </a:lnTo>
                <a:lnTo>
                  <a:pt x="2424601" y="1843596"/>
                </a:lnTo>
                <a:lnTo>
                  <a:pt x="2424601" y="1849284"/>
                </a:lnTo>
                <a:lnTo>
                  <a:pt x="2427751" y="1849284"/>
                </a:lnTo>
                <a:lnTo>
                  <a:pt x="2427751" y="1854974"/>
                </a:lnTo>
                <a:lnTo>
                  <a:pt x="2430901" y="1854974"/>
                </a:lnTo>
                <a:lnTo>
                  <a:pt x="2430901" y="1860666"/>
                </a:lnTo>
                <a:lnTo>
                  <a:pt x="2434051" y="1860666"/>
                </a:lnTo>
                <a:lnTo>
                  <a:pt x="2434051" y="1866354"/>
                </a:lnTo>
                <a:lnTo>
                  <a:pt x="2437201" y="1866354"/>
                </a:lnTo>
                <a:lnTo>
                  <a:pt x="2437201" y="1872043"/>
                </a:lnTo>
                <a:lnTo>
                  <a:pt x="2440351" y="1872043"/>
                </a:lnTo>
                <a:lnTo>
                  <a:pt x="2440351" y="1877736"/>
                </a:lnTo>
                <a:lnTo>
                  <a:pt x="2443501" y="1877736"/>
                </a:lnTo>
                <a:lnTo>
                  <a:pt x="2443501" y="1883425"/>
                </a:lnTo>
                <a:lnTo>
                  <a:pt x="2446651" y="1883425"/>
                </a:lnTo>
                <a:lnTo>
                  <a:pt x="2446651" y="1889113"/>
                </a:lnTo>
                <a:lnTo>
                  <a:pt x="2449801" y="1889113"/>
                </a:lnTo>
                <a:lnTo>
                  <a:pt x="2449801" y="1894800"/>
                </a:lnTo>
                <a:lnTo>
                  <a:pt x="2452951" y="1894800"/>
                </a:lnTo>
                <a:lnTo>
                  <a:pt x="2452951" y="1900493"/>
                </a:lnTo>
                <a:lnTo>
                  <a:pt x="2456101" y="1900493"/>
                </a:lnTo>
                <a:lnTo>
                  <a:pt x="2456101" y="1906179"/>
                </a:lnTo>
                <a:lnTo>
                  <a:pt x="2459251" y="1906179"/>
                </a:lnTo>
                <a:lnTo>
                  <a:pt x="2459251" y="1911867"/>
                </a:lnTo>
                <a:lnTo>
                  <a:pt x="2462401" y="1911867"/>
                </a:lnTo>
                <a:lnTo>
                  <a:pt x="2462401" y="1917559"/>
                </a:lnTo>
                <a:lnTo>
                  <a:pt x="2465550" y="1917559"/>
                </a:lnTo>
                <a:lnTo>
                  <a:pt x="2465550" y="1923246"/>
                </a:lnTo>
                <a:lnTo>
                  <a:pt x="2468701" y="1923246"/>
                </a:lnTo>
                <a:lnTo>
                  <a:pt x="2468701" y="1928938"/>
                </a:lnTo>
                <a:lnTo>
                  <a:pt x="2471851" y="1928938"/>
                </a:lnTo>
                <a:lnTo>
                  <a:pt x="2471851" y="1934627"/>
                </a:lnTo>
                <a:lnTo>
                  <a:pt x="2475001" y="1934627"/>
                </a:lnTo>
                <a:lnTo>
                  <a:pt x="2475001" y="1940322"/>
                </a:lnTo>
                <a:lnTo>
                  <a:pt x="2478150" y="1940322"/>
                </a:lnTo>
                <a:lnTo>
                  <a:pt x="2478150" y="1946010"/>
                </a:lnTo>
                <a:lnTo>
                  <a:pt x="2481300" y="1946010"/>
                </a:lnTo>
                <a:lnTo>
                  <a:pt x="2481300" y="1951683"/>
                </a:lnTo>
                <a:lnTo>
                  <a:pt x="2484450" y="1951683"/>
                </a:lnTo>
                <a:lnTo>
                  <a:pt x="2484450" y="1957386"/>
                </a:lnTo>
                <a:lnTo>
                  <a:pt x="2487600" y="1957386"/>
                </a:lnTo>
                <a:lnTo>
                  <a:pt x="2487600" y="1963090"/>
                </a:lnTo>
                <a:lnTo>
                  <a:pt x="2490750" y="1963090"/>
                </a:lnTo>
                <a:lnTo>
                  <a:pt x="2490750" y="1968773"/>
                </a:lnTo>
                <a:lnTo>
                  <a:pt x="2493900" y="1968773"/>
                </a:lnTo>
                <a:lnTo>
                  <a:pt x="2493900" y="1974460"/>
                </a:lnTo>
                <a:lnTo>
                  <a:pt x="2497050" y="1974460"/>
                </a:lnTo>
                <a:lnTo>
                  <a:pt x="2497050" y="1980156"/>
                </a:lnTo>
                <a:lnTo>
                  <a:pt x="2500200" y="1980156"/>
                </a:lnTo>
                <a:lnTo>
                  <a:pt x="2500200" y="1985847"/>
                </a:lnTo>
                <a:lnTo>
                  <a:pt x="2503350" y="1985847"/>
                </a:lnTo>
                <a:lnTo>
                  <a:pt x="2503350" y="1991534"/>
                </a:lnTo>
                <a:lnTo>
                  <a:pt x="2506500" y="1991534"/>
                </a:lnTo>
                <a:lnTo>
                  <a:pt x="2506500" y="1997241"/>
                </a:lnTo>
                <a:lnTo>
                  <a:pt x="2509650" y="1997241"/>
                </a:lnTo>
                <a:lnTo>
                  <a:pt x="2509650" y="2002918"/>
                </a:lnTo>
                <a:lnTo>
                  <a:pt x="2512800" y="2002918"/>
                </a:lnTo>
                <a:lnTo>
                  <a:pt x="2512800" y="2008615"/>
                </a:lnTo>
                <a:lnTo>
                  <a:pt x="2515950" y="2008615"/>
                </a:lnTo>
                <a:lnTo>
                  <a:pt x="2515950" y="2014300"/>
                </a:lnTo>
                <a:lnTo>
                  <a:pt x="2519100" y="2014300"/>
                </a:lnTo>
                <a:lnTo>
                  <a:pt x="2519100" y="2019986"/>
                </a:lnTo>
                <a:lnTo>
                  <a:pt x="2522250" y="2019986"/>
                </a:lnTo>
                <a:lnTo>
                  <a:pt x="2522250" y="2025672"/>
                </a:lnTo>
                <a:lnTo>
                  <a:pt x="2525400" y="2025672"/>
                </a:lnTo>
                <a:lnTo>
                  <a:pt x="2525400" y="2031382"/>
                </a:lnTo>
                <a:lnTo>
                  <a:pt x="2528550" y="2031382"/>
                </a:lnTo>
                <a:lnTo>
                  <a:pt x="2528550" y="2037060"/>
                </a:lnTo>
                <a:lnTo>
                  <a:pt x="2531700" y="2037060"/>
                </a:lnTo>
                <a:lnTo>
                  <a:pt x="2531700" y="2042738"/>
                </a:lnTo>
                <a:lnTo>
                  <a:pt x="2534850" y="2042738"/>
                </a:lnTo>
                <a:lnTo>
                  <a:pt x="2534850" y="2048427"/>
                </a:lnTo>
                <a:lnTo>
                  <a:pt x="2538000" y="2048427"/>
                </a:lnTo>
                <a:lnTo>
                  <a:pt x="2538000" y="2054123"/>
                </a:lnTo>
                <a:lnTo>
                  <a:pt x="2541150" y="2054123"/>
                </a:lnTo>
                <a:lnTo>
                  <a:pt x="2541150" y="2059819"/>
                </a:lnTo>
                <a:lnTo>
                  <a:pt x="2544300" y="2059819"/>
                </a:lnTo>
                <a:lnTo>
                  <a:pt x="2544300" y="2065508"/>
                </a:lnTo>
                <a:lnTo>
                  <a:pt x="2547450" y="2065508"/>
                </a:lnTo>
                <a:lnTo>
                  <a:pt x="2547450" y="2071204"/>
                </a:lnTo>
                <a:lnTo>
                  <a:pt x="2550600" y="2071204"/>
                </a:lnTo>
                <a:lnTo>
                  <a:pt x="2550600" y="2076893"/>
                </a:lnTo>
                <a:lnTo>
                  <a:pt x="2553749" y="2076893"/>
                </a:lnTo>
                <a:lnTo>
                  <a:pt x="2553749" y="2082587"/>
                </a:lnTo>
                <a:lnTo>
                  <a:pt x="2556899" y="2082587"/>
                </a:lnTo>
                <a:lnTo>
                  <a:pt x="2556899" y="2088273"/>
                </a:lnTo>
                <a:lnTo>
                  <a:pt x="2560049" y="2088273"/>
                </a:lnTo>
                <a:lnTo>
                  <a:pt x="2560049" y="2093969"/>
                </a:lnTo>
                <a:lnTo>
                  <a:pt x="2563199" y="2093969"/>
                </a:lnTo>
                <a:lnTo>
                  <a:pt x="2563199" y="2099655"/>
                </a:lnTo>
                <a:lnTo>
                  <a:pt x="2566349" y="2099655"/>
                </a:lnTo>
                <a:lnTo>
                  <a:pt x="2566349" y="2105349"/>
                </a:lnTo>
                <a:lnTo>
                  <a:pt x="2569499" y="2105349"/>
                </a:lnTo>
                <a:lnTo>
                  <a:pt x="2569499" y="2111039"/>
                </a:lnTo>
                <a:lnTo>
                  <a:pt x="2572649" y="2111039"/>
                </a:lnTo>
                <a:lnTo>
                  <a:pt x="2572649" y="2116730"/>
                </a:lnTo>
                <a:lnTo>
                  <a:pt x="2575799" y="2116730"/>
                </a:lnTo>
                <a:lnTo>
                  <a:pt x="2575799" y="2122421"/>
                </a:lnTo>
                <a:lnTo>
                  <a:pt x="2578949" y="2122421"/>
                </a:lnTo>
                <a:lnTo>
                  <a:pt x="2578949" y="2128114"/>
                </a:lnTo>
                <a:lnTo>
                  <a:pt x="2582099" y="2128114"/>
                </a:lnTo>
                <a:lnTo>
                  <a:pt x="2582099" y="2133806"/>
                </a:lnTo>
                <a:lnTo>
                  <a:pt x="2585249" y="2133806"/>
                </a:lnTo>
                <a:lnTo>
                  <a:pt x="2585249" y="2139500"/>
                </a:lnTo>
                <a:lnTo>
                  <a:pt x="2588399" y="2139500"/>
                </a:lnTo>
                <a:lnTo>
                  <a:pt x="2588399" y="2145192"/>
                </a:lnTo>
                <a:lnTo>
                  <a:pt x="2591549" y="2145192"/>
                </a:lnTo>
                <a:lnTo>
                  <a:pt x="2591549" y="2150884"/>
                </a:lnTo>
                <a:lnTo>
                  <a:pt x="2594699" y="2150884"/>
                </a:lnTo>
                <a:lnTo>
                  <a:pt x="2594699" y="2156576"/>
                </a:lnTo>
                <a:lnTo>
                  <a:pt x="2597849" y="2156576"/>
                </a:lnTo>
                <a:lnTo>
                  <a:pt x="2597849" y="2162268"/>
                </a:lnTo>
                <a:lnTo>
                  <a:pt x="2600999" y="2162268"/>
                </a:lnTo>
                <a:lnTo>
                  <a:pt x="2600999" y="2167950"/>
                </a:lnTo>
                <a:lnTo>
                  <a:pt x="2604149" y="2167950"/>
                </a:lnTo>
                <a:lnTo>
                  <a:pt x="2604149" y="2173632"/>
                </a:lnTo>
                <a:lnTo>
                  <a:pt x="2607299" y="2173632"/>
                </a:lnTo>
                <a:lnTo>
                  <a:pt x="2607299" y="2179326"/>
                </a:lnTo>
                <a:lnTo>
                  <a:pt x="2610449" y="2179326"/>
                </a:lnTo>
                <a:lnTo>
                  <a:pt x="2610449" y="2185012"/>
                </a:lnTo>
                <a:lnTo>
                  <a:pt x="2613599" y="2185012"/>
                </a:lnTo>
                <a:lnTo>
                  <a:pt x="2613599" y="2190704"/>
                </a:lnTo>
                <a:lnTo>
                  <a:pt x="2616749" y="2190704"/>
                </a:lnTo>
                <a:lnTo>
                  <a:pt x="2616749" y="2196398"/>
                </a:lnTo>
                <a:lnTo>
                  <a:pt x="2619899" y="2196398"/>
                </a:lnTo>
                <a:lnTo>
                  <a:pt x="2619899" y="2202086"/>
                </a:lnTo>
                <a:lnTo>
                  <a:pt x="2623049" y="2202086"/>
                </a:lnTo>
                <a:lnTo>
                  <a:pt x="2623049" y="2207785"/>
                </a:lnTo>
                <a:lnTo>
                  <a:pt x="2626198" y="2207785"/>
                </a:lnTo>
                <a:lnTo>
                  <a:pt x="2626198" y="2213469"/>
                </a:lnTo>
                <a:lnTo>
                  <a:pt x="2629348" y="2213469"/>
                </a:lnTo>
                <a:lnTo>
                  <a:pt x="2629348" y="2219157"/>
                </a:lnTo>
                <a:lnTo>
                  <a:pt x="2632498" y="2219157"/>
                </a:lnTo>
                <a:lnTo>
                  <a:pt x="2632498" y="2224837"/>
                </a:lnTo>
                <a:lnTo>
                  <a:pt x="2635648" y="2224837"/>
                </a:lnTo>
                <a:lnTo>
                  <a:pt x="2635648" y="2230535"/>
                </a:lnTo>
                <a:lnTo>
                  <a:pt x="2638798" y="2230535"/>
                </a:lnTo>
                <a:lnTo>
                  <a:pt x="2638798" y="2236221"/>
                </a:lnTo>
                <a:lnTo>
                  <a:pt x="2641948" y="2236221"/>
                </a:lnTo>
                <a:lnTo>
                  <a:pt x="2641948" y="2241913"/>
                </a:lnTo>
                <a:lnTo>
                  <a:pt x="2645098" y="2241913"/>
                </a:lnTo>
                <a:lnTo>
                  <a:pt x="2645098" y="2247602"/>
                </a:lnTo>
                <a:lnTo>
                  <a:pt x="2648248" y="2247602"/>
                </a:lnTo>
                <a:lnTo>
                  <a:pt x="2648248" y="2253294"/>
                </a:lnTo>
                <a:lnTo>
                  <a:pt x="2651398" y="2253294"/>
                </a:lnTo>
                <a:lnTo>
                  <a:pt x="2651398" y="2258983"/>
                </a:lnTo>
                <a:lnTo>
                  <a:pt x="2654548" y="2258983"/>
                </a:lnTo>
                <a:lnTo>
                  <a:pt x="2654548" y="2264674"/>
                </a:lnTo>
                <a:lnTo>
                  <a:pt x="2657698" y="2264674"/>
                </a:lnTo>
                <a:lnTo>
                  <a:pt x="2657698" y="2270368"/>
                </a:lnTo>
                <a:lnTo>
                  <a:pt x="2660848" y="2270368"/>
                </a:lnTo>
                <a:lnTo>
                  <a:pt x="2660848" y="2276059"/>
                </a:lnTo>
                <a:lnTo>
                  <a:pt x="2663998" y="2276059"/>
                </a:lnTo>
                <a:lnTo>
                  <a:pt x="2663998" y="2281750"/>
                </a:lnTo>
                <a:lnTo>
                  <a:pt x="2667148" y="2281750"/>
                </a:lnTo>
                <a:lnTo>
                  <a:pt x="2667148" y="2287444"/>
                </a:lnTo>
                <a:lnTo>
                  <a:pt x="2670298" y="2287444"/>
                </a:lnTo>
                <a:lnTo>
                  <a:pt x="2670298" y="2293135"/>
                </a:lnTo>
                <a:lnTo>
                  <a:pt x="2673448" y="2293135"/>
                </a:lnTo>
                <a:lnTo>
                  <a:pt x="2673448" y="2298817"/>
                </a:lnTo>
                <a:lnTo>
                  <a:pt x="2676598" y="2298817"/>
                </a:lnTo>
                <a:lnTo>
                  <a:pt x="2676598" y="2304509"/>
                </a:lnTo>
                <a:lnTo>
                  <a:pt x="2679748" y="2304509"/>
                </a:lnTo>
                <a:lnTo>
                  <a:pt x="2679748" y="2310199"/>
                </a:lnTo>
                <a:lnTo>
                  <a:pt x="2682898" y="2310199"/>
                </a:lnTo>
                <a:lnTo>
                  <a:pt x="2682898" y="2315888"/>
                </a:lnTo>
                <a:lnTo>
                  <a:pt x="2686048" y="2315888"/>
                </a:lnTo>
                <a:lnTo>
                  <a:pt x="2686048" y="2321577"/>
                </a:lnTo>
                <a:lnTo>
                  <a:pt x="2689198" y="2321577"/>
                </a:lnTo>
                <a:lnTo>
                  <a:pt x="2689198" y="2327265"/>
                </a:lnTo>
                <a:lnTo>
                  <a:pt x="2692348" y="2327265"/>
                </a:lnTo>
                <a:lnTo>
                  <a:pt x="2692348" y="2332955"/>
                </a:lnTo>
                <a:lnTo>
                  <a:pt x="2695498" y="2332955"/>
                </a:lnTo>
                <a:lnTo>
                  <a:pt x="2695498" y="2338646"/>
                </a:lnTo>
                <a:lnTo>
                  <a:pt x="2698648" y="2338646"/>
                </a:lnTo>
                <a:lnTo>
                  <a:pt x="2698648" y="2344332"/>
                </a:lnTo>
                <a:lnTo>
                  <a:pt x="2701798" y="2344332"/>
                </a:lnTo>
                <a:lnTo>
                  <a:pt x="2701798" y="2350024"/>
                </a:lnTo>
                <a:lnTo>
                  <a:pt x="2704948" y="2350024"/>
                </a:lnTo>
                <a:lnTo>
                  <a:pt x="2704948" y="2355714"/>
                </a:lnTo>
                <a:lnTo>
                  <a:pt x="2708098" y="2355714"/>
                </a:lnTo>
                <a:lnTo>
                  <a:pt x="2708098" y="2361406"/>
                </a:lnTo>
                <a:lnTo>
                  <a:pt x="2711248" y="2361406"/>
                </a:lnTo>
                <a:lnTo>
                  <a:pt x="2711248" y="2367097"/>
                </a:lnTo>
                <a:lnTo>
                  <a:pt x="2714397" y="2367097"/>
                </a:lnTo>
                <a:lnTo>
                  <a:pt x="2714397" y="2372785"/>
                </a:lnTo>
                <a:lnTo>
                  <a:pt x="2717547" y="2372785"/>
                </a:lnTo>
                <a:lnTo>
                  <a:pt x="2717547" y="2378480"/>
                </a:lnTo>
                <a:lnTo>
                  <a:pt x="2720697" y="2378480"/>
                </a:lnTo>
                <a:lnTo>
                  <a:pt x="2720697" y="2384167"/>
                </a:lnTo>
                <a:lnTo>
                  <a:pt x="2723847" y="2384167"/>
                </a:lnTo>
                <a:lnTo>
                  <a:pt x="2723847" y="2389847"/>
                </a:lnTo>
                <a:lnTo>
                  <a:pt x="2726997" y="2389847"/>
                </a:lnTo>
                <a:lnTo>
                  <a:pt x="2726997" y="2395529"/>
                </a:lnTo>
                <a:lnTo>
                  <a:pt x="2730147" y="2395529"/>
                </a:lnTo>
                <a:lnTo>
                  <a:pt x="2730147" y="2401222"/>
                </a:lnTo>
                <a:lnTo>
                  <a:pt x="2733297" y="2401222"/>
                </a:lnTo>
                <a:lnTo>
                  <a:pt x="2733297" y="2406915"/>
                </a:lnTo>
                <a:lnTo>
                  <a:pt x="2736447" y="2406915"/>
                </a:lnTo>
                <a:lnTo>
                  <a:pt x="2736447" y="2412608"/>
                </a:lnTo>
                <a:lnTo>
                  <a:pt x="2739597" y="2412608"/>
                </a:lnTo>
                <a:lnTo>
                  <a:pt x="2739597" y="2418301"/>
                </a:lnTo>
                <a:lnTo>
                  <a:pt x="2742747" y="2418301"/>
                </a:lnTo>
                <a:lnTo>
                  <a:pt x="2742747" y="2423992"/>
                </a:lnTo>
                <a:lnTo>
                  <a:pt x="2745897" y="2423992"/>
                </a:lnTo>
                <a:lnTo>
                  <a:pt x="2745897" y="2429691"/>
                </a:lnTo>
                <a:lnTo>
                  <a:pt x="2749047" y="2429691"/>
                </a:lnTo>
                <a:lnTo>
                  <a:pt x="2749047" y="2435371"/>
                </a:lnTo>
                <a:lnTo>
                  <a:pt x="2752197" y="2435371"/>
                </a:lnTo>
                <a:lnTo>
                  <a:pt x="2752197" y="2441060"/>
                </a:lnTo>
                <a:lnTo>
                  <a:pt x="2755347" y="2441060"/>
                </a:lnTo>
                <a:lnTo>
                  <a:pt x="2755347" y="2446749"/>
                </a:lnTo>
                <a:lnTo>
                  <a:pt x="2758497" y="2446749"/>
                </a:lnTo>
                <a:lnTo>
                  <a:pt x="2758497" y="2452440"/>
                </a:lnTo>
                <a:lnTo>
                  <a:pt x="2761647" y="2452440"/>
                </a:lnTo>
                <a:lnTo>
                  <a:pt x="2761647" y="2458131"/>
                </a:lnTo>
                <a:lnTo>
                  <a:pt x="2764797" y="2458131"/>
                </a:lnTo>
                <a:lnTo>
                  <a:pt x="2764797" y="2463824"/>
                </a:lnTo>
                <a:lnTo>
                  <a:pt x="2767947" y="2463824"/>
                </a:lnTo>
                <a:lnTo>
                  <a:pt x="2767947" y="2469516"/>
                </a:lnTo>
                <a:lnTo>
                  <a:pt x="2771097" y="2469516"/>
                </a:lnTo>
                <a:lnTo>
                  <a:pt x="2771097" y="2475208"/>
                </a:lnTo>
                <a:lnTo>
                  <a:pt x="2774247" y="2475208"/>
                </a:lnTo>
                <a:lnTo>
                  <a:pt x="2774247" y="2480898"/>
                </a:lnTo>
                <a:lnTo>
                  <a:pt x="2777397" y="2480898"/>
                </a:lnTo>
                <a:lnTo>
                  <a:pt x="2777397" y="2486588"/>
                </a:lnTo>
                <a:lnTo>
                  <a:pt x="2780547" y="2486588"/>
                </a:lnTo>
                <a:lnTo>
                  <a:pt x="2780547" y="2492285"/>
                </a:lnTo>
                <a:lnTo>
                  <a:pt x="2783697" y="2492285"/>
                </a:lnTo>
                <a:lnTo>
                  <a:pt x="2783697" y="2497972"/>
                </a:lnTo>
                <a:lnTo>
                  <a:pt x="2786847" y="2497972"/>
                </a:lnTo>
                <a:lnTo>
                  <a:pt x="2786847" y="2503661"/>
                </a:lnTo>
                <a:lnTo>
                  <a:pt x="2789996" y="2503661"/>
                </a:lnTo>
                <a:lnTo>
                  <a:pt x="2789996" y="2509347"/>
                </a:lnTo>
                <a:lnTo>
                  <a:pt x="2793146" y="2509347"/>
                </a:lnTo>
                <a:lnTo>
                  <a:pt x="2793146" y="2515033"/>
                </a:lnTo>
                <a:lnTo>
                  <a:pt x="2796296" y="2515033"/>
                </a:lnTo>
                <a:lnTo>
                  <a:pt x="2796296" y="2520721"/>
                </a:lnTo>
                <a:lnTo>
                  <a:pt x="2799446" y="2520721"/>
                </a:lnTo>
                <a:lnTo>
                  <a:pt x="2799446" y="2526413"/>
                </a:lnTo>
                <a:lnTo>
                  <a:pt x="2802596" y="2526413"/>
                </a:lnTo>
                <a:lnTo>
                  <a:pt x="2802596" y="2532098"/>
                </a:lnTo>
                <a:lnTo>
                  <a:pt x="2805746" y="2532098"/>
                </a:lnTo>
                <a:lnTo>
                  <a:pt x="2805746" y="2537792"/>
                </a:lnTo>
                <a:lnTo>
                  <a:pt x="2808896" y="2537792"/>
                </a:lnTo>
                <a:lnTo>
                  <a:pt x="2808896" y="2543486"/>
                </a:lnTo>
                <a:lnTo>
                  <a:pt x="2812046" y="2543486"/>
                </a:lnTo>
                <a:lnTo>
                  <a:pt x="2812046" y="2549176"/>
                </a:lnTo>
                <a:lnTo>
                  <a:pt x="2815196" y="2549176"/>
                </a:lnTo>
                <a:lnTo>
                  <a:pt x="2815196" y="2554872"/>
                </a:lnTo>
                <a:lnTo>
                  <a:pt x="2818346" y="2554872"/>
                </a:lnTo>
                <a:lnTo>
                  <a:pt x="2818346" y="2560556"/>
                </a:lnTo>
                <a:lnTo>
                  <a:pt x="2821496" y="2560556"/>
                </a:lnTo>
                <a:lnTo>
                  <a:pt x="2821496" y="2566245"/>
                </a:lnTo>
                <a:lnTo>
                  <a:pt x="2824646" y="2566245"/>
                </a:lnTo>
                <a:lnTo>
                  <a:pt x="2824646" y="2571935"/>
                </a:lnTo>
                <a:lnTo>
                  <a:pt x="2827796" y="2571935"/>
                </a:lnTo>
                <a:lnTo>
                  <a:pt x="2827796" y="2577627"/>
                </a:lnTo>
                <a:lnTo>
                  <a:pt x="2830946" y="2577627"/>
                </a:lnTo>
                <a:lnTo>
                  <a:pt x="2830946" y="2583317"/>
                </a:lnTo>
                <a:lnTo>
                  <a:pt x="2834096" y="2583317"/>
                </a:lnTo>
                <a:lnTo>
                  <a:pt x="2834096" y="2589008"/>
                </a:lnTo>
                <a:lnTo>
                  <a:pt x="2837246" y="2589008"/>
                </a:lnTo>
                <a:lnTo>
                  <a:pt x="2837246" y="2594696"/>
                </a:lnTo>
                <a:lnTo>
                  <a:pt x="2840396" y="2594696"/>
                </a:lnTo>
                <a:lnTo>
                  <a:pt x="2840396" y="2600386"/>
                </a:lnTo>
                <a:lnTo>
                  <a:pt x="2843546" y="2600386"/>
                </a:lnTo>
                <a:lnTo>
                  <a:pt x="2843546" y="2606077"/>
                </a:lnTo>
                <a:lnTo>
                  <a:pt x="2846696" y="2606077"/>
                </a:lnTo>
                <a:lnTo>
                  <a:pt x="2846696" y="2611767"/>
                </a:lnTo>
                <a:lnTo>
                  <a:pt x="2849846" y="2611767"/>
                </a:lnTo>
                <a:lnTo>
                  <a:pt x="2849846" y="2617457"/>
                </a:lnTo>
                <a:lnTo>
                  <a:pt x="2852996" y="2617457"/>
                </a:lnTo>
                <a:lnTo>
                  <a:pt x="2852996" y="2623145"/>
                </a:lnTo>
                <a:lnTo>
                  <a:pt x="2856145" y="2623145"/>
                </a:lnTo>
                <a:lnTo>
                  <a:pt x="2856145" y="2628837"/>
                </a:lnTo>
                <a:lnTo>
                  <a:pt x="2859296" y="2628837"/>
                </a:lnTo>
                <a:lnTo>
                  <a:pt x="2859296" y="2634525"/>
                </a:lnTo>
                <a:lnTo>
                  <a:pt x="2862445" y="2634525"/>
                </a:lnTo>
                <a:lnTo>
                  <a:pt x="2862445" y="2640216"/>
                </a:lnTo>
                <a:lnTo>
                  <a:pt x="2865596" y="2640216"/>
                </a:lnTo>
                <a:lnTo>
                  <a:pt x="2865596" y="2645906"/>
                </a:lnTo>
                <a:lnTo>
                  <a:pt x="2868745" y="2645906"/>
                </a:lnTo>
                <a:lnTo>
                  <a:pt x="2868745" y="2651595"/>
                </a:lnTo>
                <a:lnTo>
                  <a:pt x="2871895" y="2651595"/>
                </a:lnTo>
                <a:lnTo>
                  <a:pt x="2871895" y="2657282"/>
                </a:lnTo>
                <a:lnTo>
                  <a:pt x="2875045" y="2657282"/>
                </a:lnTo>
                <a:lnTo>
                  <a:pt x="2875045" y="2662974"/>
                </a:lnTo>
                <a:lnTo>
                  <a:pt x="2878195" y="2662974"/>
                </a:lnTo>
                <a:lnTo>
                  <a:pt x="2878195" y="2668665"/>
                </a:lnTo>
                <a:lnTo>
                  <a:pt x="2881345" y="2668665"/>
                </a:lnTo>
                <a:lnTo>
                  <a:pt x="2881345" y="2674354"/>
                </a:lnTo>
                <a:lnTo>
                  <a:pt x="2884495" y="2674354"/>
                </a:lnTo>
                <a:lnTo>
                  <a:pt x="2884495" y="2680043"/>
                </a:lnTo>
                <a:lnTo>
                  <a:pt x="2887645" y="2680043"/>
                </a:lnTo>
                <a:lnTo>
                  <a:pt x="2887645" y="2685734"/>
                </a:lnTo>
                <a:lnTo>
                  <a:pt x="2890795" y="2685734"/>
                </a:lnTo>
                <a:lnTo>
                  <a:pt x="2890795" y="2691423"/>
                </a:lnTo>
                <a:lnTo>
                  <a:pt x="2893945" y="2691423"/>
                </a:lnTo>
                <a:lnTo>
                  <a:pt x="2893945" y="2697113"/>
                </a:lnTo>
                <a:lnTo>
                  <a:pt x="2897095" y="2697113"/>
                </a:lnTo>
                <a:lnTo>
                  <a:pt x="2897095" y="2702802"/>
                </a:lnTo>
                <a:lnTo>
                  <a:pt x="2900245" y="2702802"/>
                </a:lnTo>
                <a:lnTo>
                  <a:pt x="2900245" y="2708492"/>
                </a:lnTo>
                <a:lnTo>
                  <a:pt x="2903395" y="2708492"/>
                </a:lnTo>
                <a:lnTo>
                  <a:pt x="2903395" y="2714182"/>
                </a:lnTo>
                <a:lnTo>
                  <a:pt x="2906545" y="2714182"/>
                </a:lnTo>
                <a:lnTo>
                  <a:pt x="2906545" y="2719871"/>
                </a:lnTo>
                <a:lnTo>
                  <a:pt x="2909695" y="2719871"/>
                </a:lnTo>
                <a:lnTo>
                  <a:pt x="2909695" y="2725561"/>
                </a:lnTo>
                <a:lnTo>
                  <a:pt x="2912845" y="2725561"/>
                </a:lnTo>
                <a:lnTo>
                  <a:pt x="2912845" y="2731251"/>
                </a:lnTo>
                <a:lnTo>
                  <a:pt x="2915995" y="2731251"/>
                </a:lnTo>
                <a:lnTo>
                  <a:pt x="2915995" y="2736940"/>
                </a:lnTo>
                <a:lnTo>
                  <a:pt x="2919145" y="2736940"/>
                </a:lnTo>
                <a:lnTo>
                  <a:pt x="2919145" y="2742629"/>
                </a:lnTo>
                <a:lnTo>
                  <a:pt x="2922295" y="2742629"/>
                </a:lnTo>
                <a:lnTo>
                  <a:pt x="2922295" y="2748319"/>
                </a:lnTo>
                <a:lnTo>
                  <a:pt x="2925445" y="2748319"/>
                </a:lnTo>
                <a:lnTo>
                  <a:pt x="2925445" y="2754010"/>
                </a:lnTo>
                <a:lnTo>
                  <a:pt x="2928595" y="2754010"/>
                </a:lnTo>
                <a:lnTo>
                  <a:pt x="2928595" y="2759699"/>
                </a:lnTo>
                <a:lnTo>
                  <a:pt x="2931745" y="2759699"/>
                </a:lnTo>
                <a:lnTo>
                  <a:pt x="2931745" y="2765388"/>
                </a:lnTo>
                <a:lnTo>
                  <a:pt x="2934895" y="2765388"/>
                </a:lnTo>
                <a:lnTo>
                  <a:pt x="2934895" y="2771077"/>
                </a:lnTo>
                <a:lnTo>
                  <a:pt x="2938045" y="2771077"/>
                </a:lnTo>
                <a:lnTo>
                  <a:pt x="2938045" y="2776768"/>
                </a:lnTo>
                <a:lnTo>
                  <a:pt x="2941195" y="2776768"/>
                </a:lnTo>
                <a:lnTo>
                  <a:pt x="2941195" y="2782459"/>
                </a:lnTo>
                <a:lnTo>
                  <a:pt x="2944344" y="2782459"/>
                </a:lnTo>
                <a:lnTo>
                  <a:pt x="2944344" y="2788151"/>
                </a:lnTo>
                <a:lnTo>
                  <a:pt x="2947495" y="2788151"/>
                </a:lnTo>
                <a:lnTo>
                  <a:pt x="2947495" y="2793841"/>
                </a:lnTo>
                <a:lnTo>
                  <a:pt x="2950644" y="2793841"/>
                </a:lnTo>
                <a:lnTo>
                  <a:pt x="2950644" y="2799535"/>
                </a:lnTo>
                <a:lnTo>
                  <a:pt x="2953795" y="2799535"/>
                </a:lnTo>
                <a:lnTo>
                  <a:pt x="2953795" y="2805227"/>
                </a:lnTo>
                <a:lnTo>
                  <a:pt x="2956944" y="2805227"/>
                </a:lnTo>
                <a:lnTo>
                  <a:pt x="2956944" y="2810917"/>
                </a:lnTo>
                <a:lnTo>
                  <a:pt x="2960094" y="2810917"/>
                </a:lnTo>
                <a:lnTo>
                  <a:pt x="2960094" y="2816609"/>
                </a:lnTo>
                <a:lnTo>
                  <a:pt x="2963244" y="2816609"/>
                </a:lnTo>
                <a:lnTo>
                  <a:pt x="2963244" y="2822301"/>
                </a:lnTo>
                <a:lnTo>
                  <a:pt x="2966394" y="2822301"/>
                </a:lnTo>
                <a:lnTo>
                  <a:pt x="2966394" y="2827994"/>
                </a:lnTo>
                <a:lnTo>
                  <a:pt x="2969544" y="2827994"/>
                </a:lnTo>
                <a:lnTo>
                  <a:pt x="2969544" y="2833684"/>
                </a:lnTo>
                <a:lnTo>
                  <a:pt x="2972694" y="2833684"/>
                </a:lnTo>
                <a:lnTo>
                  <a:pt x="2972694" y="2839289"/>
                </a:lnTo>
                <a:lnTo>
                  <a:pt x="2975844" y="2839289"/>
                </a:lnTo>
                <a:lnTo>
                  <a:pt x="2975844" y="2844982"/>
                </a:lnTo>
                <a:lnTo>
                  <a:pt x="2978994" y="2844982"/>
                </a:lnTo>
                <a:lnTo>
                  <a:pt x="2978994" y="2850673"/>
                </a:lnTo>
                <a:lnTo>
                  <a:pt x="2982144" y="2850673"/>
                </a:lnTo>
                <a:lnTo>
                  <a:pt x="2982144" y="2856366"/>
                </a:lnTo>
                <a:lnTo>
                  <a:pt x="2985294" y="2856366"/>
                </a:lnTo>
                <a:lnTo>
                  <a:pt x="2985294" y="2862054"/>
                </a:lnTo>
                <a:lnTo>
                  <a:pt x="2988444" y="2862054"/>
                </a:lnTo>
                <a:lnTo>
                  <a:pt x="2988444" y="2867740"/>
                </a:lnTo>
                <a:lnTo>
                  <a:pt x="2991594" y="2867740"/>
                </a:lnTo>
                <a:lnTo>
                  <a:pt x="2991594" y="2873424"/>
                </a:lnTo>
                <a:lnTo>
                  <a:pt x="2994744" y="2873424"/>
                </a:lnTo>
                <a:lnTo>
                  <a:pt x="2994744" y="2879117"/>
                </a:lnTo>
                <a:lnTo>
                  <a:pt x="2997894" y="2879117"/>
                </a:lnTo>
                <a:lnTo>
                  <a:pt x="2997894" y="2884801"/>
                </a:lnTo>
                <a:lnTo>
                  <a:pt x="3001044" y="2884801"/>
                </a:lnTo>
                <a:lnTo>
                  <a:pt x="3001044" y="2890494"/>
                </a:lnTo>
                <a:lnTo>
                  <a:pt x="3004194" y="2890494"/>
                </a:lnTo>
                <a:lnTo>
                  <a:pt x="3004194" y="2896184"/>
                </a:lnTo>
                <a:lnTo>
                  <a:pt x="3007344" y="2896184"/>
                </a:lnTo>
                <a:lnTo>
                  <a:pt x="3007344" y="2901876"/>
                </a:lnTo>
                <a:lnTo>
                  <a:pt x="3010494" y="2901876"/>
                </a:lnTo>
                <a:lnTo>
                  <a:pt x="3010494" y="2907566"/>
                </a:lnTo>
                <a:lnTo>
                  <a:pt x="3013644" y="2907566"/>
                </a:lnTo>
                <a:lnTo>
                  <a:pt x="3013644" y="2913256"/>
                </a:lnTo>
                <a:lnTo>
                  <a:pt x="3016794" y="2913256"/>
                </a:lnTo>
                <a:lnTo>
                  <a:pt x="3016794" y="2918946"/>
                </a:lnTo>
                <a:lnTo>
                  <a:pt x="3019944" y="2918946"/>
                </a:lnTo>
                <a:lnTo>
                  <a:pt x="3019944" y="2924640"/>
                </a:lnTo>
                <a:lnTo>
                  <a:pt x="3023093" y="2924640"/>
                </a:lnTo>
                <a:lnTo>
                  <a:pt x="3023093" y="2930331"/>
                </a:lnTo>
                <a:lnTo>
                  <a:pt x="3026244" y="2930331"/>
                </a:lnTo>
                <a:lnTo>
                  <a:pt x="3026244" y="2936022"/>
                </a:lnTo>
                <a:lnTo>
                  <a:pt x="3029393" y="2936022"/>
                </a:lnTo>
                <a:lnTo>
                  <a:pt x="3029393" y="2941714"/>
                </a:lnTo>
                <a:lnTo>
                  <a:pt x="3032543" y="2941714"/>
                </a:lnTo>
                <a:lnTo>
                  <a:pt x="3032543" y="2947404"/>
                </a:lnTo>
                <a:lnTo>
                  <a:pt x="3035693" y="2947404"/>
                </a:lnTo>
                <a:lnTo>
                  <a:pt x="3035693" y="2953094"/>
                </a:lnTo>
                <a:lnTo>
                  <a:pt x="3038843" y="2953094"/>
                </a:lnTo>
                <a:lnTo>
                  <a:pt x="3038843" y="2958780"/>
                </a:lnTo>
                <a:lnTo>
                  <a:pt x="3041993" y="2958780"/>
                </a:lnTo>
                <a:lnTo>
                  <a:pt x="3041993" y="2964466"/>
                </a:lnTo>
                <a:lnTo>
                  <a:pt x="3045143" y="2964466"/>
                </a:lnTo>
                <a:lnTo>
                  <a:pt x="3045143" y="2970168"/>
                </a:lnTo>
                <a:lnTo>
                  <a:pt x="3048293" y="2970168"/>
                </a:lnTo>
                <a:lnTo>
                  <a:pt x="3048293" y="2975858"/>
                </a:lnTo>
                <a:lnTo>
                  <a:pt x="3051443" y="2975858"/>
                </a:lnTo>
                <a:lnTo>
                  <a:pt x="3051443" y="2981552"/>
                </a:lnTo>
                <a:lnTo>
                  <a:pt x="3054593" y="2981552"/>
                </a:lnTo>
                <a:lnTo>
                  <a:pt x="3054593" y="2987234"/>
                </a:lnTo>
                <a:lnTo>
                  <a:pt x="3057743" y="2987234"/>
                </a:lnTo>
                <a:lnTo>
                  <a:pt x="3057743" y="2992924"/>
                </a:lnTo>
                <a:lnTo>
                  <a:pt x="3060893" y="2992924"/>
                </a:lnTo>
                <a:lnTo>
                  <a:pt x="3060893" y="2998612"/>
                </a:lnTo>
                <a:lnTo>
                  <a:pt x="3064043" y="2998612"/>
                </a:lnTo>
                <a:lnTo>
                  <a:pt x="3064043" y="3004309"/>
                </a:lnTo>
                <a:lnTo>
                  <a:pt x="3067193" y="3004309"/>
                </a:lnTo>
                <a:lnTo>
                  <a:pt x="3067193" y="3009997"/>
                </a:lnTo>
                <a:lnTo>
                  <a:pt x="3070343" y="3009997"/>
                </a:lnTo>
                <a:lnTo>
                  <a:pt x="3070343" y="3015685"/>
                </a:lnTo>
                <a:lnTo>
                  <a:pt x="3073493" y="3015685"/>
                </a:lnTo>
                <a:lnTo>
                  <a:pt x="3073493" y="3021377"/>
                </a:lnTo>
                <a:lnTo>
                  <a:pt x="3076643" y="3021377"/>
                </a:lnTo>
                <a:lnTo>
                  <a:pt x="3076643" y="3027068"/>
                </a:lnTo>
                <a:lnTo>
                  <a:pt x="3079793" y="3027068"/>
                </a:lnTo>
                <a:lnTo>
                  <a:pt x="3079793" y="3032753"/>
                </a:lnTo>
                <a:lnTo>
                  <a:pt x="3082943" y="3032753"/>
                </a:lnTo>
                <a:lnTo>
                  <a:pt x="3082943" y="3038448"/>
                </a:lnTo>
                <a:lnTo>
                  <a:pt x="3086093" y="3038448"/>
                </a:lnTo>
                <a:lnTo>
                  <a:pt x="3086093" y="3044134"/>
                </a:lnTo>
                <a:lnTo>
                  <a:pt x="3089243" y="3044134"/>
                </a:lnTo>
                <a:lnTo>
                  <a:pt x="3089243" y="3049825"/>
                </a:lnTo>
                <a:lnTo>
                  <a:pt x="3092393" y="3049825"/>
                </a:lnTo>
                <a:lnTo>
                  <a:pt x="3092393" y="3055516"/>
                </a:lnTo>
                <a:lnTo>
                  <a:pt x="3095542" y="3055516"/>
                </a:lnTo>
                <a:lnTo>
                  <a:pt x="3095542" y="3061205"/>
                </a:lnTo>
                <a:lnTo>
                  <a:pt x="3098693" y="3061205"/>
                </a:lnTo>
                <a:lnTo>
                  <a:pt x="3098693" y="3066893"/>
                </a:lnTo>
                <a:lnTo>
                  <a:pt x="3101842" y="3066893"/>
                </a:lnTo>
                <a:lnTo>
                  <a:pt x="3101842" y="3072582"/>
                </a:lnTo>
                <a:lnTo>
                  <a:pt x="3104993" y="3072582"/>
                </a:lnTo>
                <a:lnTo>
                  <a:pt x="3104993" y="3078272"/>
                </a:lnTo>
                <a:lnTo>
                  <a:pt x="3108142" y="3078272"/>
                </a:lnTo>
                <a:lnTo>
                  <a:pt x="3108142" y="3083961"/>
                </a:lnTo>
                <a:lnTo>
                  <a:pt x="3111292" y="3083961"/>
                </a:lnTo>
                <a:lnTo>
                  <a:pt x="3111292" y="3089650"/>
                </a:lnTo>
                <a:lnTo>
                  <a:pt x="3114442" y="3089650"/>
                </a:lnTo>
                <a:lnTo>
                  <a:pt x="3114442" y="3095341"/>
                </a:lnTo>
                <a:lnTo>
                  <a:pt x="3117592" y="3095341"/>
                </a:lnTo>
                <a:lnTo>
                  <a:pt x="3117592" y="3101034"/>
                </a:lnTo>
                <a:lnTo>
                  <a:pt x="3120742" y="3101034"/>
                </a:lnTo>
                <a:lnTo>
                  <a:pt x="3120742" y="3106725"/>
                </a:lnTo>
                <a:lnTo>
                  <a:pt x="3123892" y="3106725"/>
                </a:lnTo>
                <a:lnTo>
                  <a:pt x="3123892" y="3112418"/>
                </a:lnTo>
                <a:lnTo>
                  <a:pt x="3127042" y="3112418"/>
                </a:lnTo>
                <a:lnTo>
                  <a:pt x="3127042" y="3118110"/>
                </a:lnTo>
                <a:lnTo>
                  <a:pt x="3130192" y="3118110"/>
                </a:lnTo>
                <a:lnTo>
                  <a:pt x="3130192" y="3123802"/>
                </a:lnTo>
                <a:lnTo>
                  <a:pt x="3133342" y="3123802"/>
                </a:lnTo>
                <a:lnTo>
                  <a:pt x="3133342" y="3129494"/>
                </a:lnTo>
                <a:lnTo>
                  <a:pt x="3136492" y="3129494"/>
                </a:lnTo>
                <a:lnTo>
                  <a:pt x="3136492" y="3135185"/>
                </a:lnTo>
                <a:lnTo>
                  <a:pt x="3139642" y="3135185"/>
                </a:lnTo>
                <a:lnTo>
                  <a:pt x="3139642" y="3140873"/>
                </a:lnTo>
                <a:lnTo>
                  <a:pt x="3142792" y="3140873"/>
                </a:lnTo>
                <a:lnTo>
                  <a:pt x="3142792" y="3146570"/>
                </a:lnTo>
                <a:lnTo>
                  <a:pt x="3145942" y="3146570"/>
                </a:lnTo>
                <a:lnTo>
                  <a:pt x="3145942" y="3152258"/>
                </a:lnTo>
                <a:lnTo>
                  <a:pt x="3149092" y="3152258"/>
                </a:lnTo>
                <a:lnTo>
                  <a:pt x="3149092" y="3157953"/>
                </a:lnTo>
                <a:lnTo>
                  <a:pt x="3152242" y="3157953"/>
                </a:lnTo>
                <a:lnTo>
                  <a:pt x="3152242" y="3163639"/>
                </a:lnTo>
                <a:lnTo>
                  <a:pt x="3155392" y="3163639"/>
                </a:lnTo>
                <a:lnTo>
                  <a:pt x="3155392" y="3169323"/>
                </a:lnTo>
                <a:lnTo>
                  <a:pt x="3158542" y="3169323"/>
                </a:lnTo>
                <a:lnTo>
                  <a:pt x="3158542" y="3175016"/>
                </a:lnTo>
                <a:lnTo>
                  <a:pt x="3161692" y="3175016"/>
                </a:lnTo>
                <a:lnTo>
                  <a:pt x="3161692" y="3180700"/>
                </a:lnTo>
                <a:lnTo>
                  <a:pt x="3164842" y="3180700"/>
                </a:lnTo>
                <a:lnTo>
                  <a:pt x="3164842" y="3186392"/>
                </a:lnTo>
                <a:lnTo>
                  <a:pt x="3167992" y="3186392"/>
                </a:lnTo>
                <a:lnTo>
                  <a:pt x="3167992" y="3192084"/>
                </a:lnTo>
                <a:lnTo>
                  <a:pt x="3171142" y="3192084"/>
                </a:lnTo>
                <a:lnTo>
                  <a:pt x="3171142" y="3197774"/>
                </a:lnTo>
                <a:lnTo>
                  <a:pt x="3174292" y="3197774"/>
                </a:lnTo>
                <a:lnTo>
                  <a:pt x="3174292" y="3203466"/>
                </a:lnTo>
                <a:lnTo>
                  <a:pt x="3177442" y="3203466"/>
                </a:lnTo>
                <a:lnTo>
                  <a:pt x="3177442" y="3209155"/>
                </a:lnTo>
                <a:lnTo>
                  <a:pt x="3180592" y="3209155"/>
                </a:lnTo>
                <a:lnTo>
                  <a:pt x="3180592" y="3214842"/>
                </a:lnTo>
                <a:lnTo>
                  <a:pt x="3183741" y="3214842"/>
                </a:lnTo>
                <a:lnTo>
                  <a:pt x="3183741" y="3220531"/>
                </a:lnTo>
                <a:lnTo>
                  <a:pt x="3186892" y="3220531"/>
                </a:lnTo>
                <a:lnTo>
                  <a:pt x="3186892" y="3226235"/>
                </a:lnTo>
                <a:lnTo>
                  <a:pt x="3190041" y="3226235"/>
                </a:lnTo>
                <a:lnTo>
                  <a:pt x="3190041" y="3231923"/>
                </a:lnTo>
                <a:lnTo>
                  <a:pt x="3193192" y="3231923"/>
                </a:lnTo>
                <a:lnTo>
                  <a:pt x="3193192" y="3237608"/>
                </a:lnTo>
                <a:lnTo>
                  <a:pt x="3196341" y="3237608"/>
                </a:lnTo>
                <a:lnTo>
                  <a:pt x="3196341" y="3243298"/>
                </a:lnTo>
                <a:lnTo>
                  <a:pt x="3199491" y="3243298"/>
                </a:lnTo>
                <a:lnTo>
                  <a:pt x="3199491" y="3248985"/>
                </a:lnTo>
                <a:lnTo>
                  <a:pt x="3202641" y="3248985"/>
                </a:lnTo>
                <a:lnTo>
                  <a:pt x="3202641" y="3254677"/>
                </a:lnTo>
                <a:lnTo>
                  <a:pt x="3205791" y="3254677"/>
                </a:lnTo>
                <a:lnTo>
                  <a:pt x="3205791" y="3260372"/>
                </a:lnTo>
                <a:lnTo>
                  <a:pt x="3208941" y="3260372"/>
                </a:lnTo>
                <a:lnTo>
                  <a:pt x="3208941" y="3266063"/>
                </a:lnTo>
                <a:lnTo>
                  <a:pt x="3212091" y="3266063"/>
                </a:lnTo>
                <a:lnTo>
                  <a:pt x="3212091" y="3271753"/>
                </a:lnTo>
                <a:lnTo>
                  <a:pt x="3215241" y="3271753"/>
                </a:lnTo>
                <a:lnTo>
                  <a:pt x="3215241" y="3277441"/>
                </a:lnTo>
                <a:lnTo>
                  <a:pt x="3218391" y="3277441"/>
                </a:lnTo>
                <a:lnTo>
                  <a:pt x="3218391" y="3283127"/>
                </a:lnTo>
                <a:lnTo>
                  <a:pt x="3221541" y="3283127"/>
                </a:lnTo>
                <a:lnTo>
                  <a:pt x="3221541" y="3288817"/>
                </a:lnTo>
                <a:lnTo>
                  <a:pt x="3224691" y="3288817"/>
                </a:lnTo>
                <a:lnTo>
                  <a:pt x="3224691" y="3294508"/>
                </a:lnTo>
                <a:lnTo>
                  <a:pt x="3227841" y="3294508"/>
                </a:lnTo>
                <a:lnTo>
                  <a:pt x="3227841" y="3300194"/>
                </a:lnTo>
                <a:lnTo>
                  <a:pt x="3230991" y="3300194"/>
                </a:lnTo>
                <a:lnTo>
                  <a:pt x="3230991" y="3305882"/>
                </a:lnTo>
                <a:lnTo>
                  <a:pt x="3234141" y="3305882"/>
                </a:lnTo>
                <a:lnTo>
                  <a:pt x="3234141" y="3311570"/>
                </a:lnTo>
                <a:lnTo>
                  <a:pt x="3237291" y="3311570"/>
                </a:lnTo>
                <a:lnTo>
                  <a:pt x="3237291" y="3317263"/>
                </a:lnTo>
                <a:lnTo>
                  <a:pt x="3240441" y="3317263"/>
                </a:lnTo>
                <a:lnTo>
                  <a:pt x="3240441" y="3322954"/>
                </a:lnTo>
                <a:lnTo>
                  <a:pt x="3243591" y="3322954"/>
                </a:lnTo>
                <a:lnTo>
                  <a:pt x="3243591" y="3328646"/>
                </a:lnTo>
                <a:lnTo>
                  <a:pt x="3246741" y="3328646"/>
                </a:lnTo>
                <a:lnTo>
                  <a:pt x="3246741" y="3334336"/>
                </a:lnTo>
                <a:lnTo>
                  <a:pt x="3249891" y="3334336"/>
                </a:lnTo>
                <a:lnTo>
                  <a:pt x="3249891" y="3340029"/>
                </a:lnTo>
                <a:lnTo>
                  <a:pt x="3253041" y="3340029"/>
                </a:lnTo>
                <a:lnTo>
                  <a:pt x="3253041" y="3345721"/>
                </a:lnTo>
                <a:lnTo>
                  <a:pt x="3256190" y="3345721"/>
                </a:lnTo>
                <a:lnTo>
                  <a:pt x="3256190" y="3351411"/>
                </a:lnTo>
                <a:lnTo>
                  <a:pt x="3259341" y="3351411"/>
                </a:lnTo>
                <a:lnTo>
                  <a:pt x="3259341" y="3357099"/>
                </a:lnTo>
                <a:lnTo>
                  <a:pt x="3262490" y="3357099"/>
                </a:lnTo>
                <a:lnTo>
                  <a:pt x="3262490" y="3362789"/>
                </a:lnTo>
                <a:lnTo>
                  <a:pt x="3265641" y="3362789"/>
                </a:lnTo>
                <a:lnTo>
                  <a:pt x="3265641" y="3368480"/>
                </a:lnTo>
                <a:lnTo>
                  <a:pt x="3268790" y="3368480"/>
                </a:lnTo>
                <a:lnTo>
                  <a:pt x="3268790" y="3374168"/>
                </a:lnTo>
                <a:lnTo>
                  <a:pt x="3271940" y="3374168"/>
                </a:lnTo>
                <a:lnTo>
                  <a:pt x="3271940" y="3379856"/>
                </a:lnTo>
                <a:lnTo>
                  <a:pt x="3275090" y="3379856"/>
                </a:lnTo>
                <a:lnTo>
                  <a:pt x="3275090" y="3385550"/>
                </a:lnTo>
                <a:lnTo>
                  <a:pt x="3278240" y="3385550"/>
                </a:lnTo>
                <a:lnTo>
                  <a:pt x="3278240" y="3391241"/>
                </a:lnTo>
                <a:lnTo>
                  <a:pt x="3281390" y="3391241"/>
                </a:lnTo>
                <a:lnTo>
                  <a:pt x="3281390" y="3396931"/>
                </a:lnTo>
                <a:lnTo>
                  <a:pt x="3284540" y="3396931"/>
                </a:lnTo>
                <a:lnTo>
                  <a:pt x="3284540" y="3402623"/>
                </a:lnTo>
                <a:lnTo>
                  <a:pt x="3287690" y="3402623"/>
                </a:lnTo>
                <a:lnTo>
                  <a:pt x="3287690" y="3408316"/>
                </a:lnTo>
                <a:lnTo>
                  <a:pt x="3290840" y="3408316"/>
                </a:lnTo>
                <a:lnTo>
                  <a:pt x="3290840" y="3414007"/>
                </a:lnTo>
                <a:lnTo>
                  <a:pt x="3293990" y="3414007"/>
                </a:lnTo>
                <a:lnTo>
                  <a:pt x="3293990" y="3419697"/>
                </a:lnTo>
                <a:lnTo>
                  <a:pt x="3297140" y="3419697"/>
                </a:lnTo>
                <a:lnTo>
                  <a:pt x="3297140" y="3425382"/>
                </a:lnTo>
                <a:lnTo>
                  <a:pt x="3300290" y="3425382"/>
                </a:lnTo>
                <a:lnTo>
                  <a:pt x="3300290" y="3431067"/>
                </a:lnTo>
                <a:lnTo>
                  <a:pt x="3303440" y="3431067"/>
                </a:lnTo>
                <a:lnTo>
                  <a:pt x="3303440" y="3436760"/>
                </a:lnTo>
                <a:lnTo>
                  <a:pt x="3306590" y="3436760"/>
                </a:lnTo>
                <a:lnTo>
                  <a:pt x="3306590" y="3442451"/>
                </a:lnTo>
                <a:lnTo>
                  <a:pt x="3309740" y="3442451"/>
                </a:lnTo>
                <a:lnTo>
                  <a:pt x="3309740" y="3448141"/>
                </a:lnTo>
                <a:lnTo>
                  <a:pt x="3312890" y="3448141"/>
                </a:lnTo>
                <a:lnTo>
                  <a:pt x="3312890" y="3453834"/>
                </a:lnTo>
                <a:lnTo>
                  <a:pt x="3316040" y="3453834"/>
                </a:lnTo>
                <a:lnTo>
                  <a:pt x="3316040" y="3459524"/>
                </a:lnTo>
                <a:lnTo>
                  <a:pt x="3319190" y="3459524"/>
                </a:lnTo>
                <a:lnTo>
                  <a:pt x="3319190" y="3465214"/>
                </a:lnTo>
                <a:lnTo>
                  <a:pt x="3322340" y="3465214"/>
                </a:lnTo>
                <a:lnTo>
                  <a:pt x="3322340" y="3470904"/>
                </a:lnTo>
                <a:lnTo>
                  <a:pt x="3325490" y="3470904"/>
                </a:lnTo>
                <a:lnTo>
                  <a:pt x="3325490" y="3476596"/>
                </a:lnTo>
                <a:lnTo>
                  <a:pt x="3328639" y="3476596"/>
                </a:lnTo>
                <a:lnTo>
                  <a:pt x="3328639" y="3482285"/>
                </a:lnTo>
                <a:lnTo>
                  <a:pt x="3331790" y="3482285"/>
                </a:lnTo>
                <a:lnTo>
                  <a:pt x="3331790" y="3487973"/>
                </a:lnTo>
                <a:lnTo>
                  <a:pt x="3334939" y="3487973"/>
                </a:lnTo>
                <a:lnTo>
                  <a:pt x="3334939" y="3493666"/>
                </a:lnTo>
                <a:lnTo>
                  <a:pt x="3338090" y="3493666"/>
                </a:lnTo>
                <a:lnTo>
                  <a:pt x="3338090" y="3499356"/>
                </a:lnTo>
                <a:lnTo>
                  <a:pt x="3341239" y="3499356"/>
                </a:lnTo>
                <a:lnTo>
                  <a:pt x="3341239" y="3505041"/>
                </a:lnTo>
                <a:lnTo>
                  <a:pt x="3344389" y="3505041"/>
                </a:lnTo>
                <a:lnTo>
                  <a:pt x="3344389" y="3510737"/>
                </a:lnTo>
                <a:lnTo>
                  <a:pt x="3347539" y="3510737"/>
                </a:lnTo>
                <a:lnTo>
                  <a:pt x="3347539" y="3516427"/>
                </a:lnTo>
                <a:lnTo>
                  <a:pt x="3350689" y="3516427"/>
                </a:lnTo>
                <a:lnTo>
                  <a:pt x="3350689" y="3522117"/>
                </a:lnTo>
                <a:lnTo>
                  <a:pt x="3353839" y="3522117"/>
                </a:lnTo>
                <a:lnTo>
                  <a:pt x="3353839" y="3527809"/>
                </a:lnTo>
                <a:lnTo>
                  <a:pt x="3356989" y="3527809"/>
                </a:lnTo>
                <a:lnTo>
                  <a:pt x="3356989" y="3533497"/>
                </a:lnTo>
                <a:lnTo>
                  <a:pt x="3360139" y="3533497"/>
                </a:lnTo>
                <a:lnTo>
                  <a:pt x="3360139" y="3539188"/>
                </a:lnTo>
                <a:lnTo>
                  <a:pt x="3363289" y="3539188"/>
                </a:lnTo>
                <a:lnTo>
                  <a:pt x="3363289" y="3544877"/>
                </a:lnTo>
                <a:lnTo>
                  <a:pt x="3366439" y="3544877"/>
                </a:lnTo>
                <a:lnTo>
                  <a:pt x="3366439" y="3550566"/>
                </a:lnTo>
                <a:lnTo>
                  <a:pt x="3369589" y="3550566"/>
                </a:lnTo>
                <a:lnTo>
                  <a:pt x="3369589" y="3556252"/>
                </a:lnTo>
                <a:lnTo>
                  <a:pt x="3372739" y="3556252"/>
                </a:lnTo>
                <a:lnTo>
                  <a:pt x="3372739" y="3561950"/>
                </a:lnTo>
                <a:lnTo>
                  <a:pt x="3375889" y="3561950"/>
                </a:lnTo>
                <a:lnTo>
                  <a:pt x="3375889" y="3567640"/>
                </a:lnTo>
                <a:lnTo>
                  <a:pt x="3379039" y="3567640"/>
                </a:lnTo>
                <a:lnTo>
                  <a:pt x="3379039" y="3573328"/>
                </a:lnTo>
                <a:lnTo>
                  <a:pt x="3382189" y="3573328"/>
                </a:lnTo>
                <a:lnTo>
                  <a:pt x="3382189" y="3579017"/>
                </a:lnTo>
                <a:lnTo>
                  <a:pt x="3385339" y="3579017"/>
                </a:lnTo>
                <a:lnTo>
                  <a:pt x="3385339" y="3584709"/>
                </a:lnTo>
                <a:lnTo>
                  <a:pt x="3388489" y="3584709"/>
                </a:lnTo>
                <a:lnTo>
                  <a:pt x="3388489" y="3590397"/>
                </a:lnTo>
                <a:lnTo>
                  <a:pt x="3391639" y="3590397"/>
                </a:lnTo>
                <a:lnTo>
                  <a:pt x="3391639" y="3596086"/>
                </a:lnTo>
                <a:lnTo>
                  <a:pt x="3394789" y="3596086"/>
                </a:lnTo>
                <a:lnTo>
                  <a:pt x="3394789" y="3601779"/>
                </a:lnTo>
                <a:lnTo>
                  <a:pt x="3397939" y="3601779"/>
                </a:lnTo>
                <a:lnTo>
                  <a:pt x="3397939" y="3607471"/>
                </a:lnTo>
                <a:lnTo>
                  <a:pt x="3401089" y="3607471"/>
                </a:lnTo>
                <a:lnTo>
                  <a:pt x="3401089" y="3613161"/>
                </a:lnTo>
                <a:lnTo>
                  <a:pt x="3404239" y="3613161"/>
                </a:lnTo>
                <a:lnTo>
                  <a:pt x="3404239" y="3618851"/>
                </a:lnTo>
                <a:lnTo>
                  <a:pt x="3407389" y="3618851"/>
                </a:lnTo>
                <a:lnTo>
                  <a:pt x="3407389" y="3624543"/>
                </a:lnTo>
                <a:lnTo>
                  <a:pt x="3410539" y="3624543"/>
                </a:lnTo>
                <a:lnTo>
                  <a:pt x="3410539" y="3630231"/>
                </a:lnTo>
                <a:lnTo>
                  <a:pt x="3413689" y="3630231"/>
                </a:lnTo>
                <a:lnTo>
                  <a:pt x="3413689" y="3635923"/>
                </a:lnTo>
                <a:lnTo>
                  <a:pt x="3416839" y="3635923"/>
                </a:lnTo>
                <a:lnTo>
                  <a:pt x="3416839" y="3641609"/>
                </a:lnTo>
                <a:lnTo>
                  <a:pt x="3419989" y="3641609"/>
                </a:lnTo>
                <a:lnTo>
                  <a:pt x="3419989" y="3647303"/>
                </a:lnTo>
                <a:lnTo>
                  <a:pt x="3423138" y="3647303"/>
                </a:lnTo>
                <a:lnTo>
                  <a:pt x="3423138" y="3652989"/>
                </a:lnTo>
                <a:lnTo>
                  <a:pt x="3426289" y="3652989"/>
                </a:lnTo>
                <a:lnTo>
                  <a:pt x="3426289" y="3658679"/>
                </a:lnTo>
                <a:lnTo>
                  <a:pt x="3429438" y="3658679"/>
                </a:lnTo>
                <a:lnTo>
                  <a:pt x="3429438" y="3664372"/>
                </a:lnTo>
                <a:lnTo>
                  <a:pt x="3432588" y="3664372"/>
                </a:lnTo>
                <a:lnTo>
                  <a:pt x="3432588" y="3670061"/>
                </a:lnTo>
                <a:lnTo>
                  <a:pt x="3435738" y="3670061"/>
                </a:lnTo>
                <a:lnTo>
                  <a:pt x="3435738" y="3675755"/>
                </a:lnTo>
                <a:lnTo>
                  <a:pt x="3438888" y="3675755"/>
                </a:lnTo>
                <a:lnTo>
                  <a:pt x="3438888" y="3681444"/>
                </a:lnTo>
                <a:lnTo>
                  <a:pt x="3442038" y="3681444"/>
                </a:lnTo>
                <a:lnTo>
                  <a:pt x="3442038" y="3687132"/>
                </a:lnTo>
                <a:lnTo>
                  <a:pt x="3445188" y="3687132"/>
                </a:lnTo>
                <a:lnTo>
                  <a:pt x="3445188" y="3692823"/>
                </a:lnTo>
                <a:lnTo>
                  <a:pt x="3448338" y="3692823"/>
                </a:lnTo>
                <a:lnTo>
                  <a:pt x="3448338" y="3698514"/>
                </a:lnTo>
                <a:lnTo>
                  <a:pt x="3451488" y="3698514"/>
                </a:lnTo>
                <a:lnTo>
                  <a:pt x="3451488" y="3704203"/>
                </a:lnTo>
                <a:lnTo>
                  <a:pt x="3454638" y="3704203"/>
                </a:lnTo>
                <a:lnTo>
                  <a:pt x="3454638" y="3709894"/>
                </a:lnTo>
                <a:lnTo>
                  <a:pt x="3457788" y="3709894"/>
                </a:lnTo>
                <a:lnTo>
                  <a:pt x="3457788" y="3715583"/>
                </a:lnTo>
                <a:lnTo>
                  <a:pt x="3460938" y="3715583"/>
                </a:lnTo>
                <a:lnTo>
                  <a:pt x="3460938" y="3721274"/>
                </a:lnTo>
                <a:lnTo>
                  <a:pt x="3464088" y="3721274"/>
                </a:lnTo>
                <a:lnTo>
                  <a:pt x="3464088" y="3726963"/>
                </a:lnTo>
                <a:lnTo>
                  <a:pt x="3467238" y="3726963"/>
                </a:lnTo>
                <a:lnTo>
                  <a:pt x="3467238" y="3732655"/>
                </a:lnTo>
                <a:lnTo>
                  <a:pt x="3470388" y="3732655"/>
                </a:lnTo>
                <a:lnTo>
                  <a:pt x="3470388" y="3738344"/>
                </a:lnTo>
                <a:lnTo>
                  <a:pt x="3473538" y="3738344"/>
                </a:lnTo>
                <a:lnTo>
                  <a:pt x="3473538" y="3744034"/>
                </a:lnTo>
                <a:lnTo>
                  <a:pt x="3476688" y="3744034"/>
                </a:lnTo>
                <a:lnTo>
                  <a:pt x="3476688" y="3749724"/>
                </a:lnTo>
                <a:lnTo>
                  <a:pt x="3479838" y="3749724"/>
                </a:lnTo>
                <a:lnTo>
                  <a:pt x="3479838" y="3755414"/>
                </a:lnTo>
                <a:lnTo>
                  <a:pt x="3482988" y="3755414"/>
                </a:lnTo>
                <a:lnTo>
                  <a:pt x="3482988" y="3761104"/>
                </a:lnTo>
                <a:lnTo>
                  <a:pt x="3486138" y="3761104"/>
                </a:lnTo>
                <a:lnTo>
                  <a:pt x="3486138" y="3766794"/>
                </a:lnTo>
                <a:lnTo>
                  <a:pt x="3489288" y="3766794"/>
                </a:lnTo>
                <a:lnTo>
                  <a:pt x="3489288" y="3772484"/>
                </a:lnTo>
                <a:lnTo>
                  <a:pt x="3492438" y="3772484"/>
                </a:lnTo>
                <a:lnTo>
                  <a:pt x="3492438" y="3778174"/>
                </a:lnTo>
                <a:lnTo>
                  <a:pt x="3495587" y="3778174"/>
                </a:lnTo>
                <a:lnTo>
                  <a:pt x="3495587" y="3783864"/>
                </a:lnTo>
                <a:lnTo>
                  <a:pt x="3498738" y="3783864"/>
                </a:lnTo>
                <a:lnTo>
                  <a:pt x="3498738" y="3789554"/>
                </a:lnTo>
                <a:lnTo>
                  <a:pt x="3501887" y="3789554"/>
                </a:lnTo>
                <a:lnTo>
                  <a:pt x="3501887" y="3795244"/>
                </a:lnTo>
                <a:lnTo>
                  <a:pt x="3505038" y="3795244"/>
                </a:lnTo>
                <a:lnTo>
                  <a:pt x="3505038" y="3800934"/>
                </a:lnTo>
                <a:lnTo>
                  <a:pt x="3508187" y="3800934"/>
                </a:lnTo>
                <a:lnTo>
                  <a:pt x="3508187" y="3806624"/>
                </a:lnTo>
                <a:lnTo>
                  <a:pt x="3511337" y="3806624"/>
                </a:lnTo>
                <a:lnTo>
                  <a:pt x="3511337" y="3812314"/>
                </a:lnTo>
                <a:lnTo>
                  <a:pt x="3514487" y="3812314"/>
                </a:lnTo>
                <a:lnTo>
                  <a:pt x="3514487" y="3818004"/>
                </a:lnTo>
                <a:lnTo>
                  <a:pt x="3517637" y="3818004"/>
                </a:lnTo>
                <a:lnTo>
                  <a:pt x="3517637" y="3823694"/>
                </a:lnTo>
                <a:lnTo>
                  <a:pt x="3520787" y="3823694"/>
                </a:lnTo>
                <a:lnTo>
                  <a:pt x="3520787" y="3829384"/>
                </a:lnTo>
                <a:lnTo>
                  <a:pt x="3523937" y="3829384"/>
                </a:lnTo>
                <a:lnTo>
                  <a:pt x="3523937" y="3835074"/>
                </a:lnTo>
                <a:lnTo>
                  <a:pt x="3527087" y="3835074"/>
                </a:lnTo>
                <a:lnTo>
                  <a:pt x="3527087" y="3840764"/>
                </a:lnTo>
                <a:lnTo>
                  <a:pt x="3530237" y="3840764"/>
                </a:lnTo>
                <a:lnTo>
                  <a:pt x="3530237" y="3846458"/>
                </a:lnTo>
                <a:lnTo>
                  <a:pt x="3533387" y="3846458"/>
                </a:lnTo>
                <a:lnTo>
                  <a:pt x="3533387" y="3852148"/>
                </a:lnTo>
                <a:lnTo>
                  <a:pt x="3536537" y="3852148"/>
                </a:lnTo>
                <a:lnTo>
                  <a:pt x="3536537" y="3857839"/>
                </a:lnTo>
                <a:lnTo>
                  <a:pt x="3539687" y="3857839"/>
                </a:lnTo>
                <a:lnTo>
                  <a:pt x="3539687" y="3863530"/>
                </a:lnTo>
                <a:lnTo>
                  <a:pt x="3542837" y="3863530"/>
                </a:lnTo>
                <a:lnTo>
                  <a:pt x="3542837" y="3869223"/>
                </a:lnTo>
                <a:lnTo>
                  <a:pt x="3545987" y="3869223"/>
                </a:lnTo>
                <a:lnTo>
                  <a:pt x="3545987" y="3874914"/>
                </a:lnTo>
                <a:lnTo>
                  <a:pt x="3549137" y="3874914"/>
                </a:lnTo>
                <a:lnTo>
                  <a:pt x="3549137" y="3880605"/>
                </a:lnTo>
                <a:lnTo>
                  <a:pt x="3552287" y="3880605"/>
                </a:lnTo>
                <a:lnTo>
                  <a:pt x="3552287" y="3886296"/>
                </a:lnTo>
                <a:lnTo>
                  <a:pt x="3555437" y="3886296"/>
                </a:lnTo>
                <a:lnTo>
                  <a:pt x="3555437" y="3891989"/>
                </a:lnTo>
                <a:lnTo>
                  <a:pt x="3558587" y="3891989"/>
                </a:lnTo>
                <a:lnTo>
                  <a:pt x="3558587" y="3897680"/>
                </a:lnTo>
                <a:lnTo>
                  <a:pt x="3561737" y="3897680"/>
                </a:lnTo>
                <a:lnTo>
                  <a:pt x="3561737" y="3903371"/>
                </a:lnTo>
                <a:lnTo>
                  <a:pt x="3564887" y="3903371"/>
                </a:lnTo>
                <a:lnTo>
                  <a:pt x="3564887" y="3909061"/>
                </a:lnTo>
                <a:lnTo>
                  <a:pt x="3568036" y="3909061"/>
                </a:lnTo>
                <a:lnTo>
                  <a:pt x="3568036" y="3914755"/>
                </a:lnTo>
                <a:lnTo>
                  <a:pt x="3571187" y="3914755"/>
                </a:lnTo>
                <a:lnTo>
                  <a:pt x="3571187" y="3920445"/>
                </a:lnTo>
                <a:lnTo>
                  <a:pt x="3574337" y="3920445"/>
                </a:lnTo>
                <a:lnTo>
                  <a:pt x="3574337" y="3926131"/>
                </a:lnTo>
                <a:lnTo>
                  <a:pt x="3577487" y="3926131"/>
                </a:lnTo>
                <a:lnTo>
                  <a:pt x="3577487" y="3931821"/>
                </a:lnTo>
                <a:lnTo>
                  <a:pt x="3580637" y="3931821"/>
                </a:lnTo>
                <a:lnTo>
                  <a:pt x="3580637" y="3937512"/>
                </a:lnTo>
                <a:lnTo>
                  <a:pt x="3583786" y="3937512"/>
                </a:lnTo>
                <a:lnTo>
                  <a:pt x="3583786" y="3943201"/>
                </a:lnTo>
                <a:lnTo>
                  <a:pt x="3586937" y="3943201"/>
                </a:lnTo>
                <a:lnTo>
                  <a:pt x="3586937" y="3948892"/>
                </a:lnTo>
                <a:lnTo>
                  <a:pt x="3590086" y="3948892"/>
                </a:lnTo>
                <a:lnTo>
                  <a:pt x="3590086" y="3954582"/>
                </a:lnTo>
                <a:lnTo>
                  <a:pt x="3593237" y="3954582"/>
                </a:lnTo>
                <a:lnTo>
                  <a:pt x="3593237" y="3960273"/>
                </a:lnTo>
                <a:lnTo>
                  <a:pt x="3596386" y="3960273"/>
                </a:lnTo>
                <a:lnTo>
                  <a:pt x="3596386" y="3965959"/>
                </a:lnTo>
                <a:lnTo>
                  <a:pt x="3599536" y="3965959"/>
                </a:lnTo>
                <a:lnTo>
                  <a:pt x="3599536" y="3971649"/>
                </a:lnTo>
                <a:lnTo>
                  <a:pt x="3602686" y="3971649"/>
                </a:lnTo>
                <a:lnTo>
                  <a:pt x="3602686" y="3977351"/>
                </a:lnTo>
                <a:lnTo>
                  <a:pt x="3605836" y="3977351"/>
                </a:lnTo>
                <a:lnTo>
                  <a:pt x="3605836" y="3983039"/>
                </a:lnTo>
                <a:lnTo>
                  <a:pt x="3608986" y="3983039"/>
                </a:lnTo>
                <a:lnTo>
                  <a:pt x="3608986" y="3988730"/>
                </a:lnTo>
                <a:lnTo>
                  <a:pt x="3612136" y="3988730"/>
                </a:lnTo>
                <a:lnTo>
                  <a:pt x="3612136" y="3994414"/>
                </a:lnTo>
                <a:lnTo>
                  <a:pt x="3615286" y="3994414"/>
                </a:lnTo>
                <a:lnTo>
                  <a:pt x="3615286" y="4000106"/>
                </a:lnTo>
                <a:lnTo>
                  <a:pt x="3618436" y="4000106"/>
                </a:lnTo>
                <a:lnTo>
                  <a:pt x="3618436" y="4005797"/>
                </a:lnTo>
                <a:lnTo>
                  <a:pt x="3621586" y="4005797"/>
                </a:lnTo>
                <a:lnTo>
                  <a:pt x="3621586" y="4011486"/>
                </a:lnTo>
                <a:lnTo>
                  <a:pt x="3624736" y="4011486"/>
                </a:lnTo>
                <a:lnTo>
                  <a:pt x="3624736" y="4017175"/>
                </a:lnTo>
                <a:lnTo>
                  <a:pt x="3627886" y="4017175"/>
                </a:lnTo>
                <a:lnTo>
                  <a:pt x="3627886" y="4022863"/>
                </a:lnTo>
                <a:lnTo>
                  <a:pt x="3631036" y="4022863"/>
                </a:lnTo>
                <a:lnTo>
                  <a:pt x="3631036" y="4028547"/>
                </a:lnTo>
                <a:lnTo>
                  <a:pt x="3634186" y="4028547"/>
                </a:lnTo>
                <a:lnTo>
                  <a:pt x="3634186" y="4034243"/>
                </a:lnTo>
                <a:lnTo>
                  <a:pt x="3637336" y="4034243"/>
                </a:lnTo>
                <a:lnTo>
                  <a:pt x="3637336" y="4039931"/>
                </a:lnTo>
                <a:lnTo>
                  <a:pt x="3640486" y="4039931"/>
                </a:lnTo>
                <a:lnTo>
                  <a:pt x="3640486" y="4045620"/>
                </a:lnTo>
                <a:lnTo>
                  <a:pt x="3643636" y="4045620"/>
                </a:lnTo>
                <a:lnTo>
                  <a:pt x="3643636" y="4051309"/>
                </a:lnTo>
                <a:lnTo>
                  <a:pt x="3646786" y="4051309"/>
                </a:lnTo>
                <a:lnTo>
                  <a:pt x="3646786" y="4057001"/>
                </a:lnTo>
                <a:lnTo>
                  <a:pt x="3649936" y="4057001"/>
                </a:lnTo>
                <a:lnTo>
                  <a:pt x="3649936" y="4062693"/>
                </a:lnTo>
                <a:lnTo>
                  <a:pt x="3653086" y="4062693"/>
                </a:lnTo>
                <a:lnTo>
                  <a:pt x="3653086" y="4068383"/>
                </a:lnTo>
                <a:lnTo>
                  <a:pt x="3656235" y="4068383"/>
                </a:lnTo>
                <a:lnTo>
                  <a:pt x="3656235" y="4074072"/>
                </a:lnTo>
                <a:lnTo>
                  <a:pt x="3659386" y="4074072"/>
                </a:lnTo>
                <a:lnTo>
                  <a:pt x="3659386" y="4079762"/>
                </a:lnTo>
                <a:lnTo>
                  <a:pt x="3662535" y="4079762"/>
                </a:lnTo>
                <a:lnTo>
                  <a:pt x="3662535" y="4085449"/>
                </a:lnTo>
                <a:lnTo>
                  <a:pt x="3665686" y="4085449"/>
                </a:lnTo>
                <a:lnTo>
                  <a:pt x="3665686" y="4091137"/>
                </a:lnTo>
                <a:lnTo>
                  <a:pt x="3668835" y="4091137"/>
                </a:lnTo>
                <a:lnTo>
                  <a:pt x="3668835" y="4096833"/>
                </a:lnTo>
                <a:lnTo>
                  <a:pt x="3671985" y="4096833"/>
                </a:lnTo>
                <a:lnTo>
                  <a:pt x="3671985" y="4102524"/>
                </a:lnTo>
                <a:lnTo>
                  <a:pt x="3675135" y="4102524"/>
                </a:lnTo>
                <a:lnTo>
                  <a:pt x="3675135" y="4108214"/>
                </a:lnTo>
                <a:lnTo>
                  <a:pt x="3678285" y="4108214"/>
                </a:lnTo>
                <a:lnTo>
                  <a:pt x="3678285" y="4113906"/>
                </a:lnTo>
                <a:lnTo>
                  <a:pt x="3681435" y="4113906"/>
                </a:lnTo>
                <a:lnTo>
                  <a:pt x="3681435" y="4119595"/>
                </a:lnTo>
                <a:lnTo>
                  <a:pt x="3684585" y="4119595"/>
                </a:lnTo>
                <a:lnTo>
                  <a:pt x="3684585" y="4125283"/>
                </a:lnTo>
                <a:lnTo>
                  <a:pt x="3687735" y="4125283"/>
                </a:lnTo>
                <a:lnTo>
                  <a:pt x="3687735" y="4130971"/>
                </a:lnTo>
                <a:lnTo>
                  <a:pt x="3690885" y="4130971"/>
                </a:lnTo>
                <a:lnTo>
                  <a:pt x="3690885" y="4136664"/>
                </a:lnTo>
                <a:lnTo>
                  <a:pt x="3694035" y="4136664"/>
                </a:lnTo>
                <a:lnTo>
                  <a:pt x="3694035" y="4142356"/>
                </a:lnTo>
                <a:lnTo>
                  <a:pt x="3697185" y="4142356"/>
                </a:lnTo>
                <a:lnTo>
                  <a:pt x="3697185" y="4148051"/>
                </a:lnTo>
                <a:lnTo>
                  <a:pt x="3700335" y="4148051"/>
                </a:lnTo>
                <a:lnTo>
                  <a:pt x="3700335" y="4153737"/>
                </a:lnTo>
                <a:lnTo>
                  <a:pt x="3703485" y="4153737"/>
                </a:lnTo>
                <a:lnTo>
                  <a:pt x="3703485" y="4159433"/>
                </a:lnTo>
                <a:lnTo>
                  <a:pt x="3706635" y="4159433"/>
                </a:lnTo>
                <a:lnTo>
                  <a:pt x="3706635" y="4165120"/>
                </a:lnTo>
                <a:lnTo>
                  <a:pt x="3709785" y="4165120"/>
                </a:lnTo>
                <a:lnTo>
                  <a:pt x="3709785" y="4170808"/>
                </a:lnTo>
                <a:lnTo>
                  <a:pt x="3712935" y="4170808"/>
                </a:lnTo>
                <a:lnTo>
                  <a:pt x="3712935" y="4176496"/>
                </a:lnTo>
                <a:lnTo>
                  <a:pt x="3716085" y="4176496"/>
                </a:lnTo>
                <a:lnTo>
                  <a:pt x="3716085" y="4182190"/>
                </a:lnTo>
                <a:lnTo>
                  <a:pt x="3719235" y="4182190"/>
                </a:lnTo>
                <a:lnTo>
                  <a:pt x="3719235" y="4187886"/>
                </a:lnTo>
                <a:lnTo>
                  <a:pt x="3722385" y="4187886"/>
                </a:lnTo>
                <a:lnTo>
                  <a:pt x="3722385" y="4193569"/>
                </a:lnTo>
                <a:lnTo>
                  <a:pt x="3725535" y="4193569"/>
                </a:lnTo>
                <a:lnTo>
                  <a:pt x="3725535" y="4199251"/>
                </a:lnTo>
                <a:lnTo>
                  <a:pt x="3728684" y="4199251"/>
                </a:lnTo>
                <a:lnTo>
                  <a:pt x="3728684" y="4204945"/>
                </a:lnTo>
                <a:lnTo>
                  <a:pt x="3731835" y="4204945"/>
                </a:lnTo>
                <a:lnTo>
                  <a:pt x="3731835" y="4210635"/>
                </a:lnTo>
                <a:lnTo>
                  <a:pt x="3734984" y="4210635"/>
                </a:lnTo>
                <a:lnTo>
                  <a:pt x="3734984" y="4216325"/>
                </a:lnTo>
                <a:lnTo>
                  <a:pt x="3738135" y="4216325"/>
                </a:lnTo>
                <a:lnTo>
                  <a:pt x="3738135" y="4222018"/>
                </a:lnTo>
                <a:lnTo>
                  <a:pt x="3741284" y="4222018"/>
                </a:lnTo>
                <a:lnTo>
                  <a:pt x="3741284" y="4227706"/>
                </a:lnTo>
                <a:lnTo>
                  <a:pt x="3744434" y="4227706"/>
                </a:lnTo>
                <a:lnTo>
                  <a:pt x="3744434" y="4233399"/>
                </a:lnTo>
                <a:lnTo>
                  <a:pt x="3747584" y="4233399"/>
                </a:lnTo>
                <a:lnTo>
                  <a:pt x="3747584" y="4239088"/>
                </a:lnTo>
                <a:lnTo>
                  <a:pt x="3750734" y="4239088"/>
                </a:lnTo>
                <a:lnTo>
                  <a:pt x="3750734" y="4244774"/>
                </a:lnTo>
                <a:lnTo>
                  <a:pt x="3753884" y="4244774"/>
                </a:lnTo>
                <a:lnTo>
                  <a:pt x="3753884" y="4250473"/>
                </a:lnTo>
                <a:lnTo>
                  <a:pt x="3757034" y="4250473"/>
                </a:lnTo>
                <a:lnTo>
                  <a:pt x="3757034" y="4256163"/>
                </a:lnTo>
                <a:lnTo>
                  <a:pt x="3760184" y="4256163"/>
                </a:lnTo>
                <a:lnTo>
                  <a:pt x="3760184" y="4261851"/>
                </a:lnTo>
                <a:lnTo>
                  <a:pt x="3763334" y="4261851"/>
                </a:lnTo>
                <a:lnTo>
                  <a:pt x="3763334" y="4267544"/>
                </a:lnTo>
                <a:lnTo>
                  <a:pt x="3766484" y="4267544"/>
                </a:lnTo>
                <a:lnTo>
                  <a:pt x="3766484" y="4273232"/>
                </a:lnTo>
                <a:lnTo>
                  <a:pt x="3769634" y="4273232"/>
                </a:lnTo>
                <a:lnTo>
                  <a:pt x="3769634" y="4278920"/>
                </a:lnTo>
                <a:lnTo>
                  <a:pt x="3772784" y="4278920"/>
                </a:lnTo>
                <a:lnTo>
                  <a:pt x="3772784" y="4284609"/>
                </a:lnTo>
                <a:lnTo>
                  <a:pt x="3775934" y="4284609"/>
                </a:lnTo>
                <a:lnTo>
                  <a:pt x="3775934" y="4290298"/>
                </a:lnTo>
                <a:lnTo>
                  <a:pt x="3779084" y="4290298"/>
                </a:lnTo>
                <a:lnTo>
                  <a:pt x="3779084" y="4295986"/>
                </a:lnTo>
                <a:lnTo>
                  <a:pt x="3782234" y="4295986"/>
                </a:lnTo>
                <a:lnTo>
                  <a:pt x="3782234" y="4301676"/>
                </a:lnTo>
                <a:lnTo>
                  <a:pt x="3785384" y="4301676"/>
                </a:lnTo>
                <a:lnTo>
                  <a:pt x="3785384" y="4307367"/>
                </a:lnTo>
                <a:lnTo>
                  <a:pt x="3788534" y="4307367"/>
                </a:lnTo>
                <a:lnTo>
                  <a:pt x="3788534" y="4313058"/>
                </a:lnTo>
                <a:lnTo>
                  <a:pt x="3791684" y="4313058"/>
                </a:lnTo>
                <a:lnTo>
                  <a:pt x="3791684" y="4318748"/>
                </a:lnTo>
                <a:lnTo>
                  <a:pt x="3794834" y="4318748"/>
                </a:lnTo>
                <a:lnTo>
                  <a:pt x="3794834" y="4324438"/>
                </a:lnTo>
                <a:lnTo>
                  <a:pt x="3797984" y="4324438"/>
                </a:lnTo>
                <a:lnTo>
                  <a:pt x="3797984" y="4330131"/>
                </a:lnTo>
                <a:lnTo>
                  <a:pt x="3801134" y="4330131"/>
                </a:lnTo>
                <a:lnTo>
                  <a:pt x="3801134" y="4335820"/>
                </a:lnTo>
                <a:lnTo>
                  <a:pt x="3804284" y="4335820"/>
                </a:lnTo>
                <a:lnTo>
                  <a:pt x="3804284" y="4341512"/>
                </a:lnTo>
                <a:lnTo>
                  <a:pt x="3807434" y="4341512"/>
                </a:lnTo>
                <a:lnTo>
                  <a:pt x="3807434" y="4347203"/>
                </a:lnTo>
                <a:lnTo>
                  <a:pt x="3810584" y="4347203"/>
                </a:lnTo>
                <a:lnTo>
                  <a:pt x="3810584" y="4352892"/>
                </a:lnTo>
                <a:lnTo>
                  <a:pt x="3813734" y="4352892"/>
                </a:lnTo>
                <a:lnTo>
                  <a:pt x="3813734" y="4358582"/>
                </a:lnTo>
                <a:lnTo>
                  <a:pt x="3816884" y="4358582"/>
                </a:lnTo>
                <a:lnTo>
                  <a:pt x="3816884" y="4364273"/>
                </a:lnTo>
                <a:lnTo>
                  <a:pt x="3820034" y="4364273"/>
                </a:lnTo>
                <a:lnTo>
                  <a:pt x="3820034" y="4369962"/>
                </a:lnTo>
                <a:lnTo>
                  <a:pt x="3823183" y="4369962"/>
                </a:lnTo>
                <a:lnTo>
                  <a:pt x="3823183" y="4375650"/>
                </a:lnTo>
                <a:lnTo>
                  <a:pt x="3826334" y="4375650"/>
                </a:lnTo>
                <a:lnTo>
                  <a:pt x="3826334" y="4381344"/>
                </a:lnTo>
                <a:lnTo>
                  <a:pt x="3829483" y="4381344"/>
                </a:lnTo>
                <a:lnTo>
                  <a:pt x="3829483" y="4387040"/>
                </a:lnTo>
                <a:lnTo>
                  <a:pt x="3832633" y="4387040"/>
                </a:lnTo>
                <a:lnTo>
                  <a:pt x="3832633" y="4392725"/>
                </a:lnTo>
                <a:lnTo>
                  <a:pt x="3835783" y="4392725"/>
                </a:lnTo>
                <a:lnTo>
                  <a:pt x="3835783" y="4398416"/>
                </a:lnTo>
                <a:lnTo>
                  <a:pt x="3838933" y="4398416"/>
                </a:lnTo>
                <a:lnTo>
                  <a:pt x="3838933" y="4404107"/>
                </a:lnTo>
                <a:lnTo>
                  <a:pt x="3842083" y="4404107"/>
                </a:lnTo>
                <a:lnTo>
                  <a:pt x="3842083" y="4409797"/>
                </a:lnTo>
                <a:lnTo>
                  <a:pt x="3845233" y="4409797"/>
                </a:lnTo>
                <a:lnTo>
                  <a:pt x="3845233" y="4415489"/>
                </a:lnTo>
                <a:lnTo>
                  <a:pt x="3848383" y="4415489"/>
                </a:lnTo>
                <a:lnTo>
                  <a:pt x="3848383" y="4421174"/>
                </a:lnTo>
                <a:lnTo>
                  <a:pt x="3851533" y="4421174"/>
                </a:lnTo>
                <a:lnTo>
                  <a:pt x="3851533" y="4426866"/>
                </a:lnTo>
                <a:lnTo>
                  <a:pt x="3854683" y="4426866"/>
                </a:lnTo>
                <a:lnTo>
                  <a:pt x="3854683" y="4432556"/>
                </a:lnTo>
                <a:lnTo>
                  <a:pt x="3857833" y="4432556"/>
                </a:lnTo>
                <a:lnTo>
                  <a:pt x="3857833" y="4438247"/>
                </a:lnTo>
                <a:lnTo>
                  <a:pt x="3860983" y="4438247"/>
                </a:lnTo>
                <a:lnTo>
                  <a:pt x="3860983" y="4443936"/>
                </a:lnTo>
                <a:lnTo>
                  <a:pt x="3864133" y="4443936"/>
                </a:lnTo>
                <a:lnTo>
                  <a:pt x="3864133" y="4449626"/>
                </a:lnTo>
                <a:lnTo>
                  <a:pt x="3867283" y="4449626"/>
                </a:lnTo>
                <a:lnTo>
                  <a:pt x="3867283" y="4455315"/>
                </a:lnTo>
                <a:lnTo>
                  <a:pt x="3870433" y="4455315"/>
                </a:lnTo>
                <a:lnTo>
                  <a:pt x="3870433" y="4461005"/>
                </a:lnTo>
                <a:lnTo>
                  <a:pt x="3873583" y="4461005"/>
                </a:lnTo>
                <a:lnTo>
                  <a:pt x="3873583" y="4466695"/>
                </a:lnTo>
                <a:lnTo>
                  <a:pt x="3876733" y="4466695"/>
                </a:lnTo>
                <a:lnTo>
                  <a:pt x="3876733" y="4472384"/>
                </a:lnTo>
                <a:lnTo>
                  <a:pt x="3879883" y="4472384"/>
                </a:lnTo>
                <a:lnTo>
                  <a:pt x="3879883" y="4478073"/>
                </a:lnTo>
                <a:lnTo>
                  <a:pt x="3883033" y="4478073"/>
                </a:lnTo>
                <a:lnTo>
                  <a:pt x="3883033" y="4483765"/>
                </a:lnTo>
                <a:lnTo>
                  <a:pt x="3886183" y="4483765"/>
                </a:lnTo>
                <a:lnTo>
                  <a:pt x="3886183" y="4489455"/>
                </a:lnTo>
                <a:lnTo>
                  <a:pt x="3889333" y="4489455"/>
                </a:lnTo>
                <a:lnTo>
                  <a:pt x="3889333" y="4495146"/>
                </a:lnTo>
                <a:lnTo>
                  <a:pt x="3892483" y="4495146"/>
                </a:lnTo>
                <a:lnTo>
                  <a:pt x="3892483" y="4500837"/>
                </a:lnTo>
                <a:lnTo>
                  <a:pt x="3895632" y="4500837"/>
                </a:lnTo>
                <a:lnTo>
                  <a:pt x="3895632" y="4506528"/>
                </a:lnTo>
                <a:lnTo>
                  <a:pt x="3898783" y="4506528"/>
                </a:lnTo>
                <a:lnTo>
                  <a:pt x="3898783" y="4512218"/>
                </a:lnTo>
                <a:lnTo>
                  <a:pt x="3901932" y="4512218"/>
                </a:lnTo>
                <a:lnTo>
                  <a:pt x="3901932" y="4517909"/>
                </a:lnTo>
                <a:lnTo>
                  <a:pt x="3905083" y="4517909"/>
                </a:lnTo>
                <a:lnTo>
                  <a:pt x="3905083" y="4523598"/>
                </a:lnTo>
                <a:lnTo>
                  <a:pt x="3908232" y="4523598"/>
                </a:lnTo>
                <a:lnTo>
                  <a:pt x="3908232" y="4529291"/>
                </a:lnTo>
                <a:lnTo>
                  <a:pt x="3911382" y="4529291"/>
                </a:lnTo>
                <a:lnTo>
                  <a:pt x="3911382" y="4534981"/>
                </a:lnTo>
                <a:lnTo>
                  <a:pt x="3914532" y="4534981"/>
                </a:lnTo>
                <a:lnTo>
                  <a:pt x="3914532" y="4540672"/>
                </a:lnTo>
                <a:lnTo>
                  <a:pt x="3917682" y="4540672"/>
                </a:lnTo>
                <a:lnTo>
                  <a:pt x="3917682" y="4546358"/>
                </a:lnTo>
                <a:lnTo>
                  <a:pt x="3920832" y="4546358"/>
                </a:lnTo>
                <a:lnTo>
                  <a:pt x="3920832" y="4552051"/>
                </a:lnTo>
                <a:lnTo>
                  <a:pt x="3923982" y="4552051"/>
                </a:lnTo>
                <a:lnTo>
                  <a:pt x="3923982" y="4557743"/>
                </a:lnTo>
                <a:lnTo>
                  <a:pt x="3927132" y="4557743"/>
                </a:lnTo>
                <a:lnTo>
                  <a:pt x="3927132" y="4563431"/>
                </a:lnTo>
                <a:lnTo>
                  <a:pt x="3930282" y="4563431"/>
                </a:lnTo>
                <a:lnTo>
                  <a:pt x="3930282" y="4569118"/>
                </a:lnTo>
                <a:lnTo>
                  <a:pt x="3933432" y="4569118"/>
                </a:lnTo>
                <a:lnTo>
                  <a:pt x="3933432" y="4574811"/>
                </a:lnTo>
                <a:lnTo>
                  <a:pt x="3936582" y="4574811"/>
                </a:lnTo>
                <a:lnTo>
                  <a:pt x="3936582" y="4580502"/>
                </a:lnTo>
                <a:lnTo>
                  <a:pt x="3939732" y="4580502"/>
                </a:lnTo>
                <a:lnTo>
                  <a:pt x="3939732" y="4586192"/>
                </a:lnTo>
                <a:lnTo>
                  <a:pt x="3942882" y="4586192"/>
                </a:lnTo>
                <a:lnTo>
                  <a:pt x="3942882" y="4591884"/>
                </a:lnTo>
                <a:lnTo>
                  <a:pt x="3946032" y="4591884"/>
                </a:lnTo>
                <a:lnTo>
                  <a:pt x="3946032" y="4597574"/>
                </a:lnTo>
                <a:lnTo>
                  <a:pt x="3949182" y="4597574"/>
                </a:lnTo>
                <a:lnTo>
                  <a:pt x="3949182" y="4603264"/>
                </a:lnTo>
                <a:lnTo>
                  <a:pt x="3952332" y="4603264"/>
                </a:lnTo>
                <a:lnTo>
                  <a:pt x="3952332" y="4608954"/>
                </a:lnTo>
                <a:lnTo>
                  <a:pt x="3955482" y="4608954"/>
                </a:lnTo>
                <a:lnTo>
                  <a:pt x="3955482" y="4614645"/>
                </a:lnTo>
                <a:lnTo>
                  <a:pt x="3958632" y="4614645"/>
                </a:lnTo>
                <a:lnTo>
                  <a:pt x="3958632" y="4620332"/>
                </a:lnTo>
                <a:lnTo>
                  <a:pt x="3961782" y="4620332"/>
                </a:lnTo>
                <a:lnTo>
                  <a:pt x="3961782" y="4626020"/>
                </a:lnTo>
                <a:lnTo>
                  <a:pt x="3964932" y="4626020"/>
                </a:lnTo>
                <a:lnTo>
                  <a:pt x="3964932" y="4631712"/>
                </a:lnTo>
                <a:lnTo>
                  <a:pt x="3968081" y="4631712"/>
                </a:lnTo>
                <a:lnTo>
                  <a:pt x="3968081" y="4637402"/>
                </a:lnTo>
                <a:lnTo>
                  <a:pt x="3971232" y="4637402"/>
                </a:lnTo>
                <a:lnTo>
                  <a:pt x="3971232" y="4643094"/>
                </a:lnTo>
                <a:lnTo>
                  <a:pt x="3974381" y="4643094"/>
                </a:lnTo>
                <a:lnTo>
                  <a:pt x="3974381" y="4648784"/>
                </a:lnTo>
                <a:lnTo>
                  <a:pt x="3977532" y="4648784"/>
                </a:lnTo>
                <a:lnTo>
                  <a:pt x="3977532" y="4654475"/>
                </a:lnTo>
                <a:lnTo>
                  <a:pt x="3980681" y="4654475"/>
                </a:lnTo>
                <a:lnTo>
                  <a:pt x="3980681" y="4660165"/>
                </a:lnTo>
                <a:lnTo>
                  <a:pt x="3983831" y="4660165"/>
                </a:lnTo>
                <a:lnTo>
                  <a:pt x="3983831" y="4665855"/>
                </a:lnTo>
                <a:lnTo>
                  <a:pt x="3986981" y="4665855"/>
                </a:lnTo>
                <a:lnTo>
                  <a:pt x="3986981" y="4671545"/>
                </a:lnTo>
                <a:lnTo>
                  <a:pt x="3990131" y="4671545"/>
                </a:lnTo>
                <a:lnTo>
                  <a:pt x="3990131" y="4677235"/>
                </a:lnTo>
                <a:lnTo>
                  <a:pt x="3993281" y="4677235"/>
                </a:lnTo>
                <a:lnTo>
                  <a:pt x="3993281" y="4682926"/>
                </a:lnTo>
                <a:lnTo>
                  <a:pt x="3996431" y="4682926"/>
                </a:lnTo>
                <a:lnTo>
                  <a:pt x="3996431" y="4688616"/>
                </a:lnTo>
                <a:lnTo>
                  <a:pt x="3999581" y="4688616"/>
                </a:lnTo>
                <a:lnTo>
                  <a:pt x="3999581" y="4694305"/>
                </a:lnTo>
                <a:lnTo>
                  <a:pt x="4002731" y="4694305"/>
                </a:lnTo>
                <a:lnTo>
                  <a:pt x="4002731" y="4700001"/>
                </a:lnTo>
                <a:lnTo>
                  <a:pt x="4005881" y="4700001"/>
                </a:lnTo>
                <a:lnTo>
                  <a:pt x="4005881" y="4705689"/>
                </a:lnTo>
                <a:lnTo>
                  <a:pt x="4009031" y="4705689"/>
                </a:lnTo>
                <a:lnTo>
                  <a:pt x="4009031" y="4711377"/>
                </a:lnTo>
                <a:lnTo>
                  <a:pt x="4012181" y="4711377"/>
                </a:lnTo>
                <a:lnTo>
                  <a:pt x="4012181" y="4717067"/>
                </a:lnTo>
                <a:lnTo>
                  <a:pt x="4015331" y="4717067"/>
                </a:lnTo>
                <a:lnTo>
                  <a:pt x="4015331" y="4722757"/>
                </a:lnTo>
                <a:lnTo>
                  <a:pt x="4018481" y="4722757"/>
                </a:lnTo>
                <a:lnTo>
                  <a:pt x="4018481" y="4728447"/>
                </a:lnTo>
                <a:lnTo>
                  <a:pt x="4021631" y="4728447"/>
                </a:lnTo>
                <a:lnTo>
                  <a:pt x="4021631" y="4734138"/>
                </a:lnTo>
                <a:lnTo>
                  <a:pt x="4024781" y="4734138"/>
                </a:lnTo>
                <a:lnTo>
                  <a:pt x="4024781" y="4739828"/>
                </a:lnTo>
                <a:lnTo>
                  <a:pt x="4027931" y="4739828"/>
                </a:lnTo>
                <a:lnTo>
                  <a:pt x="4027931" y="4745520"/>
                </a:lnTo>
                <a:lnTo>
                  <a:pt x="4031081" y="4745520"/>
                </a:lnTo>
                <a:lnTo>
                  <a:pt x="4031081" y="4751207"/>
                </a:lnTo>
                <a:lnTo>
                  <a:pt x="4034231" y="4751207"/>
                </a:lnTo>
                <a:lnTo>
                  <a:pt x="4034231" y="4756898"/>
                </a:lnTo>
                <a:lnTo>
                  <a:pt x="4037381" y="4756898"/>
                </a:lnTo>
                <a:lnTo>
                  <a:pt x="4037381" y="4762586"/>
                </a:lnTo>
                <a:lnTo>
                  <a:pt x="4040531" y="4762586"/>
                </a:lnTo>
                <a:lnTo>
                  <a:pt x="4040531" y="4768279"/>
                </a:lnTo>
                <a:lnTo>
                  <a:pt x="4043681" y="4768279"/>
                </a:lnTo>
                <a:lnTo>
                  <a:pt x="4043681" y="4773970"/>
                </a:lnTo>
                <a:lnTo>
                  <a:pt x="4046831" y="4773970"/>
                </a:lnTo>
                <a:lnTo>
                  <a:pt x="4046831" y="4779658"/>
                </a:lnTo>
                <a:lnTo>
                  <a:pt x="4049981" y="4779658"/>
                </a:lnTo>
                <a:lnTo>
                  <a:pt x="4049981" y="4785350"/>
                </a:lnTo>
                <a:lnTo>
                  <a:pt x="4053131" y="4785350"/>
                </a:lnTo>
                <a:lnTo>
                  <a:pt x="4053131" y="4791041"/>
                </a:lnTo>
                <a:lnTo>
                  <a:pt x="4056280" y="4791041"/>
                </a:lnTo>
                <a:lnTo>
                  <a:pt x="4056280" y="4796730"/>
                </a:lnTo>
                <a:lnTo>
                  <a:pt x="4059431" y="4796730"/>
                </a:lnTo>
                <a:lnTo>
                  <a:pt x="4059431" y="4802420"/>
                </a:lnTo>
                <a:lnTo>
                  <a:pt x="4062580" y="4802420"/>
                </a:lnTo>
                <a:lnTo>
                  <a:pt x="4062580" y="4808110"/>
                </a:lnTo>
                <a:lnTo>
                  <a:pt x="4065731" y="4808110"/>
                </a:lnTo>
                <a:lnTo>
                  <a:pt x="4065731" y="4813800"/>
                </a:lnTo>
                <a:lnTo>
                  <a:pt x="4068880" y="4813800"/>
                </a:lnTo>
                <a:lnTo>
                  <a:pt x="4068880" y="4819490"/>
                </a:lnTo>
                <a:lnTo>
                  <a:pt x="4072030" y="4819490"/>
                </a:lnTo>
                <a:lnTo>
                  <a:pt x="4072030" y="4825180"/>
                </a:lnTo>
                <a:lnTo>
                  <a:pt x="4075180" y="4825180"/>
                </a:lnTo>
                <a:lnTo>
                  <a:pt x="4075180" y="4830872"/>
                </a:lnTo>
                <a:lnTo>
                  <a:pt x="4078330" y="4830872"/>
                </a:lnTo>
                <a:lnTo>
                  <a:pt x="4078330" y="4836561"/>
                </a:lnTo>
                <a:lnTo>
                  <a:pt x="4081480" y="4836561"/>
                </a:lnTo>
                <a:lnTo>
                  <a:pt x="4081480" y="4842251"/>
                </a:lnTo>
                <a:lnTo>
                  <a:pt x="4084630" y="4842251"/>
                </a:lnTo>
                <a:lnTo>
                  <a:pt x="4084630" y="4847940"/>
                </a:lnTo>
                <a:lnTo>
                  <a:pt x="4087780" y="4847940"/>
                </a:lnTo>
                <a:lnTo>
                  <a:pt x="4087780" y="4853631"/>
                </a:lnTo>
                <a:lnTo>
                  <a:pt x="4090930" y="4853631"/>
                </a:lnTo>
                <a:lnTo>
                  <a:pt x="4090930" y="4859321"/>
                </a:lnTo>
                <a:lnTo>
                  <a:pt x="4094080" y="4859321"/>
                </a:lnTo>
                <a:lnTo>
                  <a:pt x="4094080" y="4865011"/>
                </a:lnTo>
                <a:lnTo>
                  <a:pt x="4097230" y="4865011"/>
                </a:lnTo>
                <a:lnTo>
                  <a:pt x="4097230" y="4870701"/>
                </a:lnTo>
                <a:lnTo>
                  <a:pt x="4100380" y="4870701"/>
                </a:lnTo>
                <a:lnTo>
                  <a:pt x="4100380" y="4876393"/>
                </a:lnTo>
                <a:lnTo>
                  <a:pt x="4103530" y="4876393"/>
                </a:lnTo>
                <a:lnTo>
                  <a:pt x="4103530" y="4882082"/>
                </a:lnTo>
                <a:lnTo>
                  <a:pt x="4106680" y="4882082"/>
                </a:lnTo>
                <a:lnTo>
                  <a:pt x="4106680" y="4887774"/>
                </a:lnTo>
                <a:lnTo>
                  <a:pt x="4109830" y="4887774"/>
                </a:lnTo>
                <a:lnTo>
                  <a:pt x="4109830" y="4893463"/>
                </a:lnTo>
                <a:lnTo>
                  <a:pt x="4112980" y="4893463"/>
                </a:lnTo>
                <a:lnTo>
                  <a:pt x="4112980" y="4899155"/>
                </a:lnTo>
                <a:lnTo>
                  <a:pt x="4116130" y="4899155"/>
                </a:lnTo>
                <a:lnTo>
                  <a:pt x="4116130" y="4904846"/>
                </a:lnTo>
                <a:lnTo>
                  <a:pt x="4119280" y="4904846"/>
                </a:lnTo>
                <a:lnTo>
                  <a:pt x="4119280" y="4910536"/>
                </a:lnTo>
                <a:lnTo>
                  <a:pt x="4122430" y="4910536"/>
                </a:lnTo>
                <a:lnTo>
                  <a:pt x="4122430" y="4916227"/>
                </a:lnTo>
                <a:lnTo>
                  <a:pt x="4125580" y="4916227"/>
                </a:lnTo>
                <a:lnTo>
                  <a:pt x="4125580" y="4921917"/>
                </a:lnTo>
                <a:lnTo>
                  <a:pt x="4128729" y="4921917"/>
                </a:lnTo>
                <a:lnTo>
                  <a:pt x="4128729" y="4927608"/>
                </a:lnTo>
                <a:lnTo>
                  <a:pt x="4131880" y="4927608"/>
                </a:lnTo>
                <a:lnTo>
                  <a:pt x="4131880" y="4933296"/>
                </a:lnTo>
                <a:lnTo>
                  <a:pt x="4135029" y="4933296"/>
                </a:lnTo>
                <a:lnTo>
                  <a:pt x="4135029" y="4938987"/>
                </a:lnTo>
                <a:lnTo>
                  <a:pt x="4138180" y="4938987"/>
                </a:lnTo>
                <a:lnTo>
                  <a:pt x="4138180" y="4944680"/>
                </a:lnTo>
                <a:lnTo>
                  <a:pt x="4141329" y="4944680"/>
                </a:lnTo>
                <a:lnTo>
                  <a:pt x="4141329" y="4950370"/>
                </a:lnTo>
                <a:lnTo>
                  <a:pt x="4144479" y="4950370"/>
                </a:lnTo>
                <a:lnTo>
                  <a:pt x="4144479" y="4956060"/>
                </a:lnTo>
                <a:lnTo>
                  <a:pt x="4147629" y="4956060"/>
                </a:lnTo>
                <a:lnTo>
                  <a:pt x="4147629" y="4961748"/>
                </a:lnTo>
                <a:lnTo>
                  <a:pt x="4150779" y="4961748"/>
                </a:lnTo>
                <a:lnTo>
                  <a:pt x="4150779" y="4967441"/>
                </a:lnTo>
                <a:lnTo>
                  <a:pt x="4153929" y="4967441"/>
                </a:lnTo>
                <a:lnTo>
                  <a:pt x="4153929" y="4973130"/>
                </a:lnTo>
                <a:lnTo>
                  <a:pt x="4157079" y="4973130"/>
                </a:lnTo>
                <a:lnTo>
                  <a:pt x="4157079" y="4978817"/>
                </a:lnTo>
                <a:lnTo>
                  <a:pt x="4160229" y="4978817"/>
                </a:lnTo>
                <a:lnTo>
                  <a:pt x="4160229" y="4984510"/>
                </a:lnTo>
                <a:lnTo>
                  <a:pt x="4163379" y="4984510"/>
                </a:lnTo>
                <a:lnTo>
                  <a:pt x="4163379" y="4990201"/>
                </a:lnTo>
                <a:lnTo>
                  <a:pt x="4166529" y="4990201"/>
                </a:lnTo>
                <a:lnTo>
                  <a:pt x="4166529" y="4995893"/>
                </a:lnTo>
                <a:lnTo>
                  <a:pt x="4169679" y="4995893"/>
                </a:lnTo>
                <a:lnTo>
                  <a:pt x="4169679" y="5001581"/>
                </a:lnTo>
                <a:lnTo>
                  <a:pt x="4172829" y="5001581"/>
                </a:lnTo>
                <a:lnTo>
                  <a:pt x="4172829" y="5007268"/>
                </a:lnTo>
                <a:lnTo>
                  <a:pt x="4175979" y="5007268"/>
                </a:lnTo>
                <a:lnTo>
                  <a:pt x="4175979" y="5012959"/>
                </a:lnTo>
                <a:lnTo>
                  <a:pt x="4179129" y="5012959"/>
                </a:lnTo>
                <a:lnTo>
                  <a:pt x="4179129" y="5018651"/>
                </a:lnTo>
                <a:lnTo>
                  <a:pt x="4182279" y="5018651"/>
                </a:lnTo>
                <a:lnTo>
                  <a:pt x="4182279" y="5024341"/>
                </a:lnTo>
                <a:lnTo>
                  <a:pt x="4185429" y="5024341"/>
                </a:lnTo>
                <a:lnTo>
                  <a:pt x="4185429" y="5030029"/>
                </a:lnTo>
                <a:lnTo>
                  <a:pt x="4188579" y="5030029"/>
                </a:lnTo>
                <a:lnTo>
                  <a:pt x="4188579" y="5035721"/>
                </a:lnTo>
                <a:lnTo>
                  <a:pt x="4191729" y="5035721"/>
                </a:lnTo>
                <a:lnTo>
                  <a:pt x="4191729" y="5041409"/>
                </a:lnTo>
                <a:lnTo>
                  <a:pt x="4194879" y="5041409"/>
                </a:lnTo>
                <a:lnTo>
                  <a:pt x="4194879" y="5047101"/>
                </a:lnTo>
                <a:lnTo>
                  <a:pt x="4198029" y="5047101"/>
                </a:lnTo>
                <a:lnTo>
                  <a:pt x="4198029" y="5052790"/>
                </a:lnTo>
                <a:lnTo>
                  <a:pt x="4201179" y="5052790"/>
                </a:lnTo>
                <a:lnTo>
                  <a:pt x="4201179" y="5058481"/>
                </a:lnTo>
                <a:lnTo>
                  <a:pt x="4204329" y="5058481"/>
                </a:lnTo>
                <a:lnTo>
                  <a:pt x="4204329" y="5064174"/>
                </a:lnTo>
                <a:lnTo>
                  <a:pt x="4207478" y="5064174"/>
                </a:lnTo>
                <a:lnTo>
                  <a:pt x="4207478" y="5069865"/>
                </a:lnTo>
                <a:lnTo>
                  <a:pt x="4210629" y="5069865"/>
                </a:lnTo>
                <a:lnTo>
                  <a:pt x="4210629" y="5075553"/>
                </a:lnTo>
                <a:lnTo>
                  <a:pt x="4213778" y="5075553"/>
                </a:lnTo>
                <a:lnTo>
                  <a:pt x="4213778" y="5081245"/>
                </a:lnTo>
                <a:lnTo>
                  <a:pt x="4216928" y="5081245"/>
                </a:lnTo>
                <a:lnTo>
                  <a:pt x="4216928" y="5086934"/>
                </a:lnTo>
                <a:lnTo>
                  <a:pt x="4220078" y="5086934"/>
                </a:lnTo>
                <a:lnTo>
                  <a:pt x="4220078" y="5092626"/>
                </a:lnTo>
                <a:lnTo>
                  <a:pt x="4223228" y="5092626"/>
                </a:lnTo>
                <a:lnTo>
                  <a:pt x="4223228" y="5098318"/>
                </a:lnTo>
                <a:lnTo>
                  <a:pt x="4226378" y="5098318"/>
                </a:lnTo>
                <a:lnTo>
                  <a:pt x="4226378" y="5104005"/>
                </a:lnTo>
                <a:lnTo>
                  <a:pt x="4229528" y="5104005"/>
                </a:lnTo>
                <a:lnTo>
                  <a:pt x="4229528" y="5109695"/>
                </a:lnTo>
                <a:lnTo>
                  <a:pt x="4232678" y="5109695"/>
                </a:lnTo>
                <a:lnTo>
                  <a:pt x="4232678" y="5115385"/>
                </a:lnTo>
                <a:lnTo>
                  <a:pt x="4235828" y="5115385"/>
                </a:lnTo>
                <a:lnTo>
                  <a:pt x="4235828" y="5121074"/>
                </a:lnTo>
                <a:lnTo>
                  <a:pt x="4238978" y="5121074"/>
                </a:lnTo>
                <a:lnTo>
                  <a:pt x="4238978" y="5126763"/>
                </a:lnTo>
                <a:lnTo>
                  <a:pt x="4242128" y="5126763"/>
                </a:lnTo>
                <a:lnTo>
                  <a:pt x="4242128" y="5132453"/>
                </a:lnTo>
                <a:lnTo>
                  <a:pt x="4245278" y="5132453"/>
                </a:lnTo>
                <a:lnTo>
                  <a:pt x="4245278" y="5138144"/>
                </a:lnTo>
                <a:lnTo>
                  <a:pt x="4248428" y="5138144"/>
                </a:lnTo>
                <a:lnTo>
                  <a:pt x="4248428" y="5143836"/>
                </a:lnTo>
                <a:lnTo>
                  <a:pt x="4251578" y="5143836"/>
                </a:lnTo>
                <a:lnTo>
                  <a:pt x="4251578" y="5149525"/>
                </a:lnTo>
                <a:lnTo>
                  <a:pt x="4254728" y="5149525"/>
                </a:lnTo>
                <a:lnTo>
                  <a:pt x="4254728" y="5155215"/>
                </a:lnTo>
                <a:lnTo>
                  <a:pt x="4257878" y="5155215"/>
                </a:lnTo>
                <a:lnTo>
                  <a:pt x="4257878" y="5160907"/>
                </a:lnTo>
                <a:lnTo>
                  <a:pt x="4261028" y="5160907"/>
                </a:lnTo>
                <a:lnTo>
                  <a:pt x="4261028" y="5166596"/>
                </a:lnTo>
                <a:lnTo>
                  <a:pt x="4264178" y="5166596"/>
                </a:lnTo>
                <a:lnTo>
                  <a:pt x="4264178" y="5172286"/>
                </a:lnTo>
                <a:lnTo>
                  <a:pt x="4267328" y="5172286"/>
                </a:lnTo>
                <a:lnTo>
                  <a:pt x="4267328" y="5177976"/>
                </a:lnTo>
                <a:lnTo>
                  <a:pt x="4270478" y="5177976"/>
                </a:lnTo>
                <a:lnTo>
                  <a:pt x="4270478" y="5183668"/>
                </a:lnTo>
                <a:lnTo>
                  <a:pt x="4273628" y="5183668"/>
                </a:lnTo>
                <a:lnTo>
                  <a:pt x="4273628" y="5189358"/>
                </a:lnTo>
                <a:lnTo>
                  <a:pt x="4276778" y="5189358"/>
                </a:lnTo>
                <a:lnTo>
                  <a:pt x="4276778" y="5195046"/>
                </a:lnTo>
                <a:lnTo>
                  <a:pt x="4279928" y="5195046"/>
                </a:lnTo>
                <a:lnTo>
                  <a:pt x="4279928" y="5200738"/>
                </a:lnTo>
                <a:lnTo>
                  <a:pt x="4283078" y="5200738"/>
                </a:lnTo>
                <a:lnTo>
                  <a:pt x="4283078" y="5206430"/>
                </a:lnTo>
                <a:lnTo>
                  <a:pt x="4286228" y="5206430"/>
                </a:lnTo>
                <a:lnTo>
                  <a:pt x="4286228" y="5212117"/>
                </a:lnTo>
                <a:lnTo>
                  <a:pt x="4289378" y="5212117"/>
                </a:lnTo>
                <a:lnTo>
                  <a:pt x="4289378" y="5217809"/>
                </a:lnTo>
                <a:lnTo>
                  <a:pt x="4292528" y="5217809"/>
                </a:lnTo>
                <a:lnTo>
                  <a:pt x="4292528" y="5223498"/>
                </a:lnTo>
                <a:lnTo>
                  <a:pt x="4295677" y="5223498"/>
                </a:lnTo>
                <a:lnTo>
                  <a:pt x="4295677" y="5229190"/>
                </a:lnTo>
                <a:lnTo>
                  <a:pt x="4298828" y="5229190"/>
                </a:lnTo>
                <a:lnTo>
                  <a:pt x="4298828" y="5234879"/>
                </a:lnTo>
                <a:lnTo>
                  <a:pt x="4301977" y="5234879"/>
                </a:lnTo>
                <a:lnTo>
                  <a:pt x="4301977" y="5240570"/>
                </a:lnTo>
                <a:lnTo>
                  <a:pt x="4305128" y="5240570"/>
                </a:lnTo>
                <a:lnTo>
                  <a:pt x="4305128" y="5246260"/>
                </a:lnTo>
                <a:lnTo>
                  <a:pt x="4308277" y="5246260"/>
                </a:lnTo>
                <a:lnTo>
                  <a:pt x="4308277" y="5251950"/>
                </a:lnTo>
                <a:lnTo>
                  <a:pt x="4311427" y="5251950"/>
                </a:lnTo>
                <a:lnTo>
                  <a:pt x="4311427" y="5257640"/>
                </a:lnTo>
                <a:lnTo>
                  <a:pt x="4314577" y="5257640"/>
                </a:lnTo>
                <a:lnTo>
                  <a:pt x="4314577" y="5263331"/>
                </a:lnTo>
                <a:lnTo>
                  <a:pt x="4317727" y="5263331"/>
                </a:lnTo>
                <a:lnTo>
                  <a:pt x="4317727" y="5269021"/>
                </a:lnTo>
                <a:lnTo>
                  <a:pt x="4320877" y="5269021"/>
                </a:lnTo>
                <a:lnTo>
                  <a:pt x="4320877" y="5274711"/>
                </a:lnTo>
                <a:lnTo>
                  <a:pt x="4324027" y="5274711"/>
                </a:lnTo>
                <a:lnTo>
                  <a:pt x="4324027" y="5280401"/>
                </a:lnTo>
                <a:lnTo>
                  <a:pt x="4327177" y="5280401"/>
                </a:lnTo>
                <a:lnTo>
                  <a:pt x="4327177" y="5286090"/>
                </a:lnTo>
                <a:lnTo>
                  <a:pt x="4330327" y="5286090"/>
                </a:lnTo>
                <a:lnTo>
                  <a:pt x="4330327" y="5291782"/>
                </a:lnTo>
                <a:lnTo>
                  <a:pt x="4333477" y="5291782"/>
                </a:lnTo>
                <a:lnTo>
                  <a:pt x="4333477" y="5297471"/>
                </a:lnTo>
                <a:lnTo>
                  <a:pt x="4336627" y="5297471"/>
                </a:lnTo>
                <a:lnTo>
                  <a:pt x="4336627" y="5303161"/>
                </a:lnTo>
                <a:lnTo>
                  <a:pt x="4339777" y="5303161"/>
                </a:lnTo>
                <a:lnTo>
                  <a:pt x="4339777" y="5308851"/>
                </a:lnTo>
                <a:lnTo>
                  <a:pt x="4342927" y="5308851"/>
                </a:lnTo>
                <a:lnTo>
                  <a:pt x="4342927" y="5314542"/>
                </a:lnTo>
                <a:lnTo>
                  <a:pt x="4346077" y="5314542"/>
                </a:lnTo>
                <a:lnTo>
                  <a:pt x="4346077" y="5320232"/>
                </a:lnTo>
                <a:lnTo>
                  <a:pt x="4349227" y="5320232"/>
                </a:lnTo>
                <a:lnTo>
                  <a:pt x="4349227" y="5325923"/>
                </a:lnTo>
                <a:lnTo>
                  <a:pt x="4352377" y="5325923"/>
                </a:lnTo>
                <a:lnTo>
                  <a:pt x="4352377" y="5331612"/>
                </a:lnTo>
                <a:lnTo>
                  <a:pt x="4355527" y="5331612"/>
                </a:lnTo>
                <a:lnTo>
                  <a:pt x="4355527" y="5337303"/>
                </a:lnTo>
                <a:lnTo>
                  <a:pt x="4358677" y="5337303"/>
                </a:lnTo>
                <a:lnTo>
                  <a:pt x="4358677" y="5342994"/>
                </a:lnTo>
                <a:lnTo>
                  <a:pt x="4361827" y="5342994"/>
                </a:lnTo>
                <a:lnTo>
                  <a:pt x="4361827" y="5348684"/>
                </a:lnTo>
                <a:lnTo>
                  <a:pt x="4364977" y="5348684"/>
                </a:lnTo>
                <a:lnTo>
                  <a:pt x="4364977" y="5354374"/>
                </a:lnTo>
                <a:lnTo>
                  <a:pt x="4368126" y="5354374"/>
                </a:lnTo>
                <a:lnTo>
                  <a:pt x="4368126" y="5360065"/>
                </a:lnTo>
                <a:lnTo>
                  <a:pt x="4371277" y="5360065"/>
                </a:lnTo>
                <a:lnTo>
                  <a:pt x="4371277" y="5365755"/>
                </a:lnTo>
                <a:lnTo>
                  <a:pt x="4374426" y="5365755"/>
                </a:lnTo>
                <a:lnTo>
                  <a:pt x="4374426" y="5371446"/>
                </a:lnTo>
                <a:lnTo>
                  <a:pt x="4377577" y="5371446"/>
                </a:lnTo>
                <a:lnTo>
                  <a:pt x="4377577" y="5377136"/>
                </a:lnTo>
                <a:lnTo>
                  <a:pt x="4380726" y="5377136"/>
                </a:lnTo>
                <a:lnTo>
                  <a:pt x="4380726" y="5382826"/>
                </a:lnTo>
                <a:lnTo>
                  <a:pt x="4383876" y="5382826"/>
                </a:lnTo>
                <a:lnTo>
                  <a:pt x="4383876" y="5388516"/>
                </a:lnTo>
                <a:lnTo>
                  <a:pt x="4387026" y="5388516"/>
                </a:lnTo>
                <a:lnTo>
                  <a:pt x="4387026" y="5394206"/>
                </a:lnTo>
                <a:lnTo>
                  <a:pt x="4390176" y="5394206"/>
                </a:lnTo>
                <a:lnTo>
                  <a:pt x="4390176" y="5399896"/>
                </a:lnTo>
                <a:lnTo>
                  <a:pt x="4393326" y="5399896"/>
                </a:lnTo>
                <a:lnTo>
                  <a:pt x="4393326" y="5405587"/>
                </a:lnTo>
                <a:lnTo>
                  <a:pt x="4396476" y="5405587"/>
                </a:lnTo>
                <a:lnTo>
                  <a:pt x="4396476" y="5411278"/>
                </a:lnTo>
                <a:lnTo>
                  <a:pt x="4399626" y="5411278"/>
                </a:lnTo>
                <a:lnTo>
                  <a:pt x="4399626" y="5416967"/>
                </a:lnTo>
                <a:lnTo>
                  <a:pt x="4402776" y="5416967"/>
                </a:lnTo>
                <a:lnTo>
                  <a:pt x="4402776" y="5422658"/>
                </a:lnTo>
                <a:lnTo>
                  <a:pt x="4405926" y="5422658"/>
                </a:lnTo>
                <a:lnTo>
                  <a:pt x="4405926" y="5428347"/>
                </a:lnTo>
                <a:lnTo>
                  <a:pt x="4409076" y="5428347"/>
                </a:lnTo>
                <a:lnTo>
                  <a:pt x="4409076" y="5434039"/>
                </a:lnTo>
                <a:lnTo>
                  <a:pt x="4412226" y="5434039"/>
                </a:lnTo>
                <a:lnTo>
                  <a:pt x="4412226" y="5439727"/>
                </a:lnTo>
                <a:lnTo>
                  <a:pt x="4415376" y="5439727"/>
                </a:lnTo>
                <a:lnTo>
                  <a:pt x="4415376" y="5445417"/>
                </a:lnTo>
                <a:lnTo>
                  <a:pt x="4418526" y="5445417"/>
                </a:lnTo>
                <a:lnTo>
                  <a:pt x="4418526" y="5451108"/>
                </a:lnTo>
                <a:lnTo>
                  <a:pt x="4421676" y="5451108"/>
                </a:lnTo>
                <a:lnTo>
                  <a:pt x="4421676" y="5456800"/>
                </a:lnTo>
                <a:lnTo>
                  <a:pt x="4424826" y="5456800"/>
                </a:lnTo>
                <a:lnTo>
                  <a:pt x="4424826" y="5462489"/>
                </a:lnTo>
                <a:lnTo>
                  <a:pt x="4427976" y="5462489"/>
                </a:lnTo>
                <a:lnTo>
                  <a:pt x="4427976" y="5468181"/>
                </a:lnTo>
                <a:lnTo>
                  <a:pt x="4431126" y="5468181"/>
                </a:lnTo>
                <a:lnTo>
                  <a:pt x="4431126" y="5473870"/>
                </a:lnTo>
                <a:lnTo>
                  <a:pt x="4434276" y="5473870"/>
                </a:lnTo>
                <a:lnTo>
                  <a:pt x="4434276" y="5479559"/>
                </a:lnTo>
                <a:lnTo>
                  <a:pt x="4437426" y="5479559"/>
                </a:lnTo>
                <a:lnTo>
                  <a:pt x="4437426" y="5485249"/>
                </a:lnTo>
                <a:lnTo>
                  <a:pt x="4440575" y="5485249"/>
                </a:lnTo>
                <a:lnTo>
                  <a:pt x="4440575" y="5490939"/>
                </a:lnTo>
                <a:lnTo>
                  <a:pt x="4443726" y="5490939"/>
                </a:lnTo>
                <a:lnTo>
                  <a:pt x="4443726" y="5496630"/>
                </a:lnTo>
                <a:lnTo>
                  <a:pt x="4446875" y="5496630"/>
                </a:lnTo>
                <a:lnTo>
                  <a:pt x="4446875" y="5502321"/>
                </a:lnTo>
                <a:lnTo>
                  <a:pt x="4450026" y="5502321"/>
                </a:lnTo>
                <a:lnTo>
                  <a:pt x="4450026" y="5508012"/>
                </a:lnTo>
                <a:lnTo>
                  <a:pt x="4453175" y="5508012"/>
                </a:lnTo>
                <a:lnTo>
                  <a:pt x="4453175" y="5513703"/>
                </a:lnTo>
                <a:lnTo>
                  <a:pt x="4456325" y="5513703"/>
                </a:lnTo>
                <a:lnTo>
                  <a:pt x="4456325" y="5519392"/>
                </a:lnTo>
                <a:lnTo>
                  <a:pt x="4459475" y="5519392"/>
                </a:lnTo>
                <a:lnTo>
                  <a:pt x="4459475" y="5525083"/>
                </a:lnTo>
                <a:lnTo>
                  <a:pt x="4462625" y="5525083"/>
                </a:lnTo>
                <a:lnTo>
                  <a:pt x="4462625" y="5530772"/>
                </a:lnTo>
                <a:lnTo>
                  <a:pt x="4465776" y="5530772"/>
                </a:lnTo>
                <a:lnTo>
                  <a:pt x="4465776" y="5536462"/>
                </a:lnTo>
                <a:lnTo>
                  <a:pt x="4468925" y="5536462"/>
                </a:lnTo>
                <a:lnTo>
                  <a:pt x="4468925" y="5542152"/>
                </a:lnTo>
                <a:lnTo>
                  <a:pt x="4472075" y="5542152"/>
                </a:lnTo>
                <a:lnTo>
                  <a:pt x="4472075" y="5547842"/>
                </a:lnTo>
                <a:lnTo>
                  <a:pt x="4475225" y="5547842"/>
                </a:lnTo>
                <a:lnTo>
                  <a:pt x="4475225" y="5553534"/>
                </a:lnTo>
                <a:lnTo>
                  <a:pt x="4478375" y="5553534"/>
                </a:lnTo>
                <a:lnTo>
                  <a:pt x="4478375" y="5559224"/>
                </a:lnTo>
                <a:lnTo>
                  <a:pt x="4481525" y="5559224"/>
                </a:lnTo>
                <a:lnTo>
                  <a:pt x="4481525" y="5564913"/>
                </a:lnTo>
                <a:lnTo>
                  <a:pt x="4484675" y="5564913"/>
                </a:lnTo>
                <a:lnTo>
                  <a:pt x="4484675" y="5570604"/>
                </a:lnTo>
                <a:lnTo>
                  <a:pt x="4487825" y="5570604"/>
                </a:lnTo>
                <a:lnTo>
                  <a:pt x="4487825" y="5576293"/>
                </a:lnTo>
                <a:lnTo>
                  <a:pt x="4490975" y="5576293"/>
                </a:lnTo>
                <a:lnTo>
                  <a:pt x="4490975" y="5581985"/>
                </a:lnTo>
                <a:lnTo>
                  <a:pt x="4494125" y="5581985"/>
                </a:lnTo>
                <a:lnTo>
                  <a:pt x="4494125" y="5587674"/>
                </a:lnTo>
                <a:lnTo>
                  <a:pt x="4497275" y="5587674"/>
                </a:lnTo>
                <a:lnTo>
                  <a:pt x="4497275" y="5593364"/>
                </a:lnTo>
                <a:lnTo>
                  <a:pt x="4500425" y="5593364"/>
                </a:lnTo>
                <a:lnTo>
                  <a:pt x="4500425" y="5599055"/>
                </a:lnTo>
                <a:lnTo>
                  <a:pt x="4503575" y="5599055"/>
                </a:lnTo>
                <a:lnTo>
                  <a:pt x="4503575" y="5604745"/>
                </a:lnTo>
                <a:lnTo>
                  <a:pt x="4506725" y="5604745"/>
                </a:lnTo>
                <a:lnTo>
                  <a:pt x="4506725" y="5610435"/>
                </a:lnTo>
                <a:lnTo>
                  <a:pt x="4509875" y="5610435"/>
                </a:lnTo>
                <a:lnTo>
                  <a:pt x="4509875" y="5616127"/>
                </a:lnTo>
                <a:lnTo>
                  <a:pt x="4513025" y="5616127"/>
                </a:lnTo>
                <a:lnTo>
                  <a:pt x="4513025" y="5621817"/>
                </a:lnTo>
                <a:lnTo>
                  <a:pt x="4516175" y="5621817"/>
                </a:lnTo>
                <a:lnTo>
                  <a:pt x="4516175" y="5627506"/>
                </a:lnTo>
                <a:lnTo>
                  <a:pt x="4519325" y="5627506"/>
                </a:lnTo>
                <a:lnTo>
                  <a:pt x="4519325" y="5633196"/>
                </a:lnTo>
                <a:lnTo>
                  <a:pt x="4522475" y="5633196"/>
                </a:lnTo>
                <a:lnTo>
                  <a:pt x="4522475" y="5638886"/>
                </a:lnTo>
                <a:lnTo>
                  <a:pt x="4525625" y="5638886"/>
                </a:lnTo>
                <a:lnTo>
                  <a:pt x="4525625" y="5644577"/>
                </a:lnTo>
                <a:lnTo>
                  <a:pt x="4528774" y="5644577"/>
                </a:lnTo>
                <a:lnTo>
                  <a:pt x="4528774" y="5650267"/>
                </a:lnTo>
                <a:lnTo>
                  <a:pt x="4531925" y="5650267"/>
                </a:lnTo>
                <a:lnTo>
                  <a:pt x="4531925" y="5655957"/>
                </a:lnTo>
                <a:lnTo>
                  <a:pt x="4535074" y="5655957"/>
                </a:lnTo>
                <a:lnTo>
                  <a:pt x="4535074" y="5661649"/>
                </a:lnTo>
                <a:lnTo>
                  <a:pt x="4538225" y="5661649"/>
                </a:lnTo>
                <a:lnTo>
                  <a:pt x="4538225" y="5667338"/>
                </a:lnTo>
                <a:lnTo>
                  <a:pt x="4541374" y="5667338"/>
                </a:lnTo>
                <a:lnTo>
                  <a:pt x="4541374" y="5673028"/>
                </a:lnTo>
                <a:lnTo>
                  <a:pt x="4544524" y="5673028"/>
                </a:lnTo>
                <a:lnTo>
                  <a:pt x="4544524" y="5678718"/>
                </a:lnTo>
                <a:lnTo>
                  <a:pt x="4547674" y="5678718"/>
                </a:lnTo>
                <a:lnTo>
                  <a:pt x="4547674" y="5684408"/>
                </a:lnTo>
                <a:lnTo>
                  <a:pt x="4550824" y="5684408"/>
                </a:lnTo>
                <a:lnTo>
                  <a:pt x="4550824" y="5690099"/>
                </a:lnTo>
                <a:lnTo>
                  <a:pt x="4553974" y="5690099"/>
                </a:lnTo>
                <a:lnTo>
                  <a:pt x="4553974" y="5695798"/>
                </a:lnTo>
                <a:lnTo>
                  <a:pt x="4557124" y="5695798"/>
                </a:lnTo>
                <a:lnTo>
                  <a:pt x="4557124" y="11425172"/>
                </a:lnTo>
                <a:lnTo>
                  <a:pt x="4387131" y="11425172"/>
                </a:lnTo>
                <a:lnTo>
                  <a:pt x="4387131" y="11419482"/>
                </a:lnTo>
                <a:lnTo>
                  <a:pt x="4383981" y="11419482"/>
                </a:lnTo>
                <a:lnTo>
                  <a:pt x="4383981" y="11413791"/>
                </a:lnTo>
                <a:lnTo>
                  <a:pt x="4380831" y="11413791"/>
                </a:lnTo>
                <a:lnTo>
                  <a:pt x="4380831" y="11408101"/>
                </a:lnTo>
                <a:lnTo>
                  <a:pt x="4377681" y="11408101"/>
                </a:lnTo>
                <a:lnTo>
                  <a:pt x="4377681" y="11402411"/>
                </a:lnTo>
                <a:lnTo>
                  <a:pt x="4374531" y="11402411"/>
                </a:lnTo>
                <a:lnTo>
                  <a:pt x="4374531" y="11396721"/>
                </a:lnTo>
                <a:lnTo>
                  <a:pt x="4371381" y="11396721"/>
                </a:lnTo>
                <a:lnTo>
                  <a:pt x="4371381" y="11391031"/>
                </a:lnTo>
                <a:lnTo>
                  <a:pt x="4368232" y="11391031"/>
                </a:lnTo>
                <a:lnTo>
                  <a:pt x="4368232" y="11385340"/>
                </a:lnTo>
                <a:lnTo>
                  <a:pt x="4365081" y="11385340"/>
                </a:lnTo>
                <a:lnTo>
                  <a:pt x="4365081" y="11379650"/>
                </a:lnTo>
                <a:lnTo>
                  <a:pt x="4361932" y="11379650"/>
                </a:lnTo>
                <a:lnTo>
                  <a:pt x="4361932" y="11373960"/>
                </a:lnTo>
                <a:lnTo>
                  <a:pt x="4358781" y="11373960"/>
                </a:lnTo>
                <a:lnTo>
                  <a:pt x="4358781" y="11368269"/>
                </a:lnTo>
                <a:lnTo>
                  <a:pt x="4355632" y="11368269"/>
                </a:lnTo>
                <a:lnTo>
                  <a:pt x="4355632" y="11362579"/>
                </a:lnTo>
                <a:lnTo>
                  <a:pt x="4352482" y="11362579"/>
                </a:lnTo>
                <a:lnTo>
                  <a:pt x="4352482" y="11356889"/>
                </a:lnTo>
                <a:lnTo>
                  <a:pt x="4349332" y="11356889"/>
                </a:lnTo>
                <a:lnTo>
                  <a:pt x="4349332" y="11351199"/>
                </a:lnTo>
                <a:lnTo>
                  <a:pt x="4346182" y="11351199"/>
                </a:lnTo>
                <a:lnTo>
                  <a:pt x="4346182" y="11345509"/>
                </a:lnTo>
                <a:lnTo>
                  <a:pt x="4343032" y="11345509"/>
                </a:lnTo>
                <a:lnTo>
                  <a:pt x="4343032" y="11339818"/>
                </a:lnTo>
                <a:lnTo>
                  <a:pt x="4339882" y="11339818"/>
                </a:lnTo>
                <a:lnTo>
                  <a:pt x="4339882" y="11334128"/>
                </a:lnTo>
                <a:lnTo>
                  <a:pt x="4336732" y="11334128"/>
                </a:lnTo>
                <a:lnTo>
                  <a:pt x="4336732" y="11328438"/>
                </a:lnTo>
                <a:lnTo>
                  <a:pt x="4333582" y="11328438"/>
                </a:lnTo>
                <a:lnTo>
                  <a:pt x="4333582" y="11322747"/>
                </a:lnTo>
                <a:lnTo>
                  <a:pt x="4330432" y="11322747"/>
                </a:lnTo>
                <a:lnTo>
                  <a:pt x="4330432" y="11317057"/>
                </a:lnTo>
                <a:lnTo>
                  <a:pt x="4327282" y="11317057"/>
                </a:lnTo>
                <a:lnTo>
                  <a:pt x="4327282" y="11311367"/>
                </a:lnTo>
                <a:lnTo>
                  <a:pt x="4324132" y="11311367"/>
                </a:lnTo>
                <a:lnTo>
                  <a:pt x="4324132" y="11305676"/>
                </a:lnTo>
                <a:lnTo>
                  <a:pt x="4320982" y="11305676"/>
                </a:lnTo>
                <a:lnTo>
                  <a:pt x="4320982" y="11299987"/>
                </a:lnTo>
                <a:lnTo>
                  <a:pt x="4317832" y="11299987"/>
                </a:lnTo>
                <a:lnTo>
                  <a:pt x="4317832" y="11294296"/>
                </a:lnTo>
                <a:lnTo>
                  <a:pt x="4314682" y="11294296"/>
                </a:lnTo>
                <a:lnTo>
                  <a:pt x="4314682" y="11288606"/>
                </a:lnTo>
                <a:lnTo>
                  <a:pt x="4311532" y="11288606"/>
                </a:lnTo>
                <a:lnTo>
                  <a:pt x="4311532" y="11282916"/>
                </a:lnTo>
                <a:lnTo>
                  <a:pt x="4308382" y="11282916"/>
                </a:lnTo>
                <a:lnTo>
                  <a:pt x="4308382" y="11277225"/>
                </a:lnTo>
                <a:lnTo>
                  <a:pt x="4305232" y="11277225"/>
                </a:lnTo>
                <a:lnTo>
                  <a:pt x="4305232" y="11271535"/>
                </a:lnTo>
                <a:lnTo>
                  <a:pt x="4302082" y="11271535"/>
                </a:lnTo>
                <a:lnTo>
                  <a:pt x="4302082" y="11265845"/>
                </a:lnTo>
                <a:lnTo>
                  <a:pt x="4298932" y="11265845"/>
                </a:lnTo>
                <a:lnTo>
                  <a:pt x="4298932" y="11260154"/>
                </a:lnTo>
                <a:lnTo>
                  <a:pt x="4295783" y="11260154"/>
                </a:lnTo>
                <a:lnTo>
                  <a:pt x="4295783" y="11254465"/>
                </a:lnTo>
                <a:lnTo>
                  <a:pt x="4292632" y="11254465"/>
                </a:lnTo>
                <a:lnTo>
                  <a:pt x="4292632" y="11248774"/>
                </a:lnTo>
                <a:lnTo>
                  <a:pt x="4289482" y="11248774"/>
                </a:lnTo>
                <a:lnTo>
                  <a:pt x="4289482" y="11243084"/>
                </a:lnTo>
                <a:lnTo>
                  <a:pt x="4286332" y="11243084"/>
                </a:lnTo>
                <a:lnTo>
                  <a:pt x="4286332" y="11237394"/>
                </a:lnTo>
                <a:lnTo>
                  <a:pt x="4283182" y="11237394"/>
                </a:lnTo>
                <a:lnTo>
                  <a:pt x="4283182" y="11231703"/>
                </a:lnTo>
                <a:lnTo>
                  <a:pt x="4280033" y="11231703"/>
                </a:lnTo>
                <a:lnTo>
                  <a:pt x="4280033" y="11226013"/>
                </a:lnTo>
                <a:lnTo>
                  <a:pt x="4276882" y="11226013"/>
                </a:lnTo>
                <a:lnTo>
                  <a:pt x="4276882" y="11220322"/>
                </a:lnTo>
                <a:lnTo>
                  <a:pt x="4273733" y="11220322"/>
                </a:lnTo>
                <a:lnTo>
                  <a:pt x="4273733" y="11214632"/>
                </a:lnTo>
                <a:lnTo>
                  <a:pt x="4270582" y="11214632"/>
                </a:lnTo>
                <a:lnTo>
                  <a:pt x="4270582" y="11208942"/>
                </a:lnTo>
                <a:lnTo>
                  <a:pt x="4267433" y="11208942"/>
                </a:lnTo>
                <a:lnTo>
                  <a:pt x="4267433" y="11203252"/>
                </a:lnTo>
                <a:lnTo>
                  <a:pt x="4264283" y="11203252"/>
                </a:lnTo>
                <a:lnTo>
                  <a:pt x="4264283" y="11197562"/>
                </a:lnTo>
                <a:lnTo>
                  <a:pt x="4261133" y="11197562"/>
                </a:lnTo>
                <a:lnTo>
                  <a:pt x="4261133" y="11191872"/>
                </a:lnTo>
                <a:lnTo>
                  <a:pt x="4257983" y="11191872"/>
                </a:lnTo>
                <a:lnTo>
                  <a:pt x="4257983" y="11186181"/>
                </a:lnTo>
                <a:lnTo>
                  <a:pt x="4254833" y="11186181"/>
                </a:lnTo>
                <a:lnTo>
                  <a:pt x="4254833" y="11180491"/>
                </a:lnTo>
                <a:lnTo>
                  <a:pt x="4251683" y="11180491"/>
                </a:lnTo>
                <a:lnTo>
                  <a:pt x="4251683" y="11174800"/>
                </a:lnTo>
                <a:lnTo>
                  <a:pt x="4248533" y="11174800"/>
                </a:lnTo>
                <a:lnTo>
                  <a:pt x="4248533" y="11169110"/>
                </a:lnTo>
                <a:lnTo>
                  <a:pt x="4245383" y="11169110"/>
                </a:lnTo>
                <a:lnTo>
                  <a:pt x="4245383" y="11163420"/>
                </a:lnTo>
                <a:lnTo>
                  <a:pt x="4242233" y="11163420"/>
                </a:lnTo>
                <a:lnTo>
                  <a:pt x="4242233" y="11157729"/>
                </a:lnTo>
                <a:lnTo>
                  <a:pt x="4239083" y="11157729"/>
                </a:lnTo>
                <a:lnTo>
                  <a:pt x="4239083" y="11152040"/>
                </a:lnTo>
                <a:lnTo>
                  <a:pt x="4235933" y="11152040"/>
                </a:lnTo>
                <a:lnTo>
                  <a:pt x="4235933" y="11146349"/>
                </a:lnTo>
                <a:lnTo>
                  <a:pt x="4232783" y="11146349"/>
                </a:lnTo>
                <a:lnTo>
                  <a:pt x="4232783" y="11140659"/>
                </a:lnTo>
                <a:lnTo>
                  <a:pt x="4229633" y="11140659"/>
                </a:lnTo>
                <a:lnTo>
                  <a:pt x="4229633" y="11134969"/>
                </a:lnTo>
                <a:lnTo>
                  <a:pt x="4226483" y="11134969"/>
                </a:lnTo>
                <a:lnTo>
                  <a:pt x="4226483" y="11129278"/>
                </a:lnTo>
                <a:lnTo>
                  <a:pt x="4223333" y="11129278"/>
                </a:lnTo>
                <a:lnTo>
                  <a:pt x="4223333" y="11123588"/>
                </a:lnTo>
                <a:lnTo>
                  <a:pt x="4220183" y="11123588"/>
                </a:lnTo>
                <a:lnTo>
                  <a:pt x="4220183" y="11117898"/>
                </a:lnTo>
                <a:lnTo>
                  <a:pt x="4217033" y="11117898"/>
                </a:lnTo>
                <a:lnTo>
                  <a:pt x="4217033" y="11112207"/>
                </a:lnTo>
                <a:lnTo>
                  <a:pt x="4213883" y="11112207"/>
                </a:lnTo>
                <a:lnTo>
                  <a:pt x="4213883" y="11106518"/>
                </a:lnTo>
                <a:lnTo>
                  <a:pt x="4210733" y="11106518"/>
                </a:lnTo>
                <a:lnTo>
                  <a:pt x="4210733" y="11100827"/>
                </a:lnTo>
                <a:lnTo>
                  <a:pt x="4207584" y="11100827"/>
                </a:lnTo>
                <a:lnTo>
                  <a:pt x="4207584" y="11095137"/>
                </a:lnTo>
                <a:lnTo>
                  <a:pt x="4204433" y="11095137"/>
                </a:lnTo>
                <a:lnTo>
                  <a:pt x="4204433" y="11089447"/>
                </a:lnTo>
                <a:lnTo>
                  <a:pt x="4201284" y="11089447"/>
                </a:lnTo>
                <a:lnTo>
                  <a:pt x="4201284" y="11083756"/>
                </a:lnTo>
                <a:lnTo>
                  <a:pt x="4198133" y="11083756"/>
                </a:lnTo>
                <a:lnTo>
                  <a:pt x="4198133" y="11078066"/>
                </a:lnTo>
                <a:lnTo>
                  <a:pt x="4194984" y="11078066"/>
                </a:lnTo>
                <a:lnTo>
                  <a:pt x="4194984" y="11072376"/>
                </a:lnTo>
                <a:lnTo>
                  <a:pt x="4191834" y="11072376"/>
                </a:lnTo>
                <a:lnTo>
                  <a:pt x="4191834" y="11066686"/>
                </a:lnTo>
                <a:lnTo>
                  <a:pt x="4188684" y="11066686"/>
                </a:lnTo>
                <a:lnTo>
                  <a:pt x="4188684" y="11060995"/>
                </a:lnTo>
                <a:lnTo>
                  <a:pt x="4185534" y="11060995"/>
                </a:lnTo>
                <a:lnTo>
                  <a:pt x="4185534" y="11055305"/>
                </a:lnTo>
                <a:lnTo>
                  <a:pt x="4182384" y="11055305"/>
                </a:lnTo>
                <a:lnTo>
                  <a:pt x="4182384" y="11049615"/>
                </a:lnTo>
                <a:lnTo>
                  <a:pt x="4179234" y="11049615"/>
                </a:lnTo>
                <a:lnTo>
                  <a:pt x="4179234" y="11043925"/>
                </a:lnTo>
                <a:lnTo>
                  <a:pt x="4176084" y="11043925"/>
                </a:lnTo>
                <a:lnTo>
                  <a:pt x="4176084" y="11038234"/>
                </a:lnTo>
                <a:lnTo>
                  <a:pt x="4172934" y="11038234"/>
                </a:lnTo>
                <a:lnTo>
                  <a:pt x="4172934" y="11032544"/>
                </a:lnTo>
                <a:lnTo>
                  <a:pt x="4169784" y="11032544"/>
                </a:lnTo>
                <a:lnTo>
                  <a:pt x="4169784" y="11026854"/>
                </a:lnTo>
                <a:lnTo>
                  <a:pt x="4166634" y="11026854"/>
                </a:lnTo>
                <a:lnTo>
                  <a:pt x="4166634" y="11021164"/>
                </a:lnTo>
                <a:lnTo>
                  <a:pt x="4163484" y="11021164"/>
                </a:lnTo>
                <a:lnTo>
                  <a:pt x="4163484" y="11015473"/>
                </a:lnTo>
                <a:lnTo>
                  <a:pt x="4160334" y="11015473"/>
                </a:lnTo>
                <a:lnTo>
                  <a:pt x="4160334" y="11009783"/>
                </a:lnTo>
                <a:lnTo>
                  <a:pt x="4157184" y="11009783"/>
                </a:lnTo>
                <a:lnTo>
                  <a:pt x="4157184" y="11004093"/>
                </a:lnTo>
                <a:lnTo>
                  <a:pt x="4154034" y="11004093"/>
                </a:lnTo>
                <a:lnTo>
                  <a:pt x="4154034" y="10998403"/>
                </a:lnTo>
                <a:lnTo>
                  <a:pt x="4150884" y="10998403"/>
                </a:lnTo>
                <a:lnTo>
                  <a:pt x="4150884" y="10992712"/>
                </a:lnTo>
                <a:lnTo>
                  <a:pt x="4147734" y="10992712"/>
                </a:lnTo>
                <a:lnTo>
                  <a:pt x="4147734" y="10987022"/>
                </a:lnTo>
                <a:lnTo>
                  <a:pt x="4144584" y="10987022"/>
                </a:lnTo>
                <a:lnTo>
                  <a:pt x="4144584" y="10981332"/>
                </a:lnTo>
                <a:lnTo>
                  <a:pt x="4141434" y="10981332"/>
                </a:lnTo>
                <a:lnTo>
                  <a:pt x="4141434" y="10975641"/>
                </a:lnTo>
                <a:lnTo>
                  <a:pt x="4138284" y="10975641"/>
                </a:lnTo>
                <a:lnTo>
                  <a:pt x="4138284" y="10969951"/>
                </a:lnTo>
                <a:lnTo>
                  <a:pt x="4135135" y="10969951"/>
                </a:lnTo>
                <a:lnTo>
                  <a:pt x="4135135" y="10964261"/>
                </a:lnTo>
                <a:lnTo>
                  <a:pt x="4131984" y="10964261"/>
                </a:lnTo>
                <a:lnTo>
                  <a:pt x="4131984" y="10958571"/>
                </a:lnTo>
                <a:lnTo>
                  <a:pt x="4128835" y="10958571"/>
                </a:lnTo>
                <a:lnTo>
                  <a:pt x="4128835" y="10952880"/>
                </a:lnTo>
                <a:lnTo>
                  <a:pt x="4125684" y="10952880"/>
                </a:lnTo>
                <a:lnTo>
                  <a:pt x="4125684" y="10947190"/>
                </a:lnTo>
                <a:lnTo>
                  <a:pt x="4122535" y="10947190"/>
                </a:lnTo>
                <a:lnTo>
                  <a:pt x="4122535" y="10941500"/>
                </a:lnTo>
                <a:lnTo>
                  <a:pt x="4119385" y="10941500"/>
                </a:lnTo>
                <a:lnTo>
                  <a:pt x="4119385" y="10935810"/>
                </a:lnTo>
                <a:lnTo>
                  <a:pt x="4116235" y="10935810"/>
                </a:lnTo>
                <a:lnTo>
                  <a:pt x="4116235" y="10930119"/>
                </a:lnTo>
                <a:lnTo>
                  <a:pt x="4113085" y="10930119"/>
                </a:lnTo>
                <a:lnTo>
                  <a:pt x="4113085" y="10924429"/>
                </a:lnTo>
                <a:lnTo>
                  <a:pt x="4109935" y="10924429"/>
                </a:lnTo>
                <a:lnTo>
                  <a:pt x="4109935" y="10918739"/>
                </a:lnTo>
                <a:lnTo>
                  <a:pt x="4106785" y="10918739"/>
                </a:lnTo>
                <a:lnTo>
                  <a:pt x="4106785" y="10913049"/>
                </a:lnTo>
                <a:lnTo>
                  <a:pt x="4103635" y="10913049"/>
                </a:lnTo>
                <a:lnTo>
                  <a:pt x="4103635" y="10907358"/>
                </a:lnTo>
                <a:lnTo>
                  <a:pt x="4100485" y="10907358"/>
                </a:lnTo>
                <a:lnTo>
                  <a:pt x="4100485" y="10901668"/>
                </a:lnTo>
                <a:lnTo>
                  <a:pt x="4097335" y="10901668"/>
                </a:lnTo>
                <a:lnTo>
                  <a:pt x="4097335" y="10895978"/>
                </a:lnTo>
                <a:lnTo>
                  <a:pt x="4094185" y="10895978"/>
                </a:lnTo>
                <a:lnTo>
                  <a:pt x="4094185" y="10890288"/>
                </a:lnTo>
                <a:lnTo>
                  <a:pt x="4091035" y="10890288"/>
                </a:lnTo>
                <a:lnTo>
                  <a:pt x="4091035" y="10884597"/>
                </a:lnTo>
                <a:lnTo>
                  <a:pt x="4087885" y="10884597"/>
                </a:lnTo>
                <a:lnTo>
                  <a:pt x="4087885" y="10878907"/>
                </a:lnTo>
                <a:lnTo>
                  <a:pt x="4084735" y="10878907"/>
                </a:lnTo>
                <a:lnTo>
                  <a:pt x="4084735" y="10873217"/>
                </a:lnTo>
                <a:lnTo>
                  <a:pt x="4081585" y="10873217"/>
                </a:lnTo>
                <a:lnTo>
                  <a:pt x="4081585" y="10867527"/>
                </a:lnTo>
                <a:lnTo>
                  <a:pt x="4078435" y="10867527"/>
                </a:lnTo>
                <a:lnTo>
                  <a:pt x="4078435" y="10861836"/>
                </a:lnTo>
                <a:lnTo>
                  <a:pt x="4075285" y="10861836"/>
                </a:lnTo>
                <a:lnTo>
                  <a:pt x="4075285" y="10856146"/>
                </a:lnTo>
                <a:lnTo>
                  <a:pt x="4072135" y="10856146"/>
                </a:lnTo>
                <a:lnTo>
                  <a:pt x="4072135" y="10850456"/>
                </a:lnTo>
                <a:lnTo>
                  <a:pt x="4068985" y="10850456"/>
                </a:lnTo>
                <a:lnTo>
                  <a:pt x="4068985" y="10844766"/>
                </a:lnTo>
                <a:lnTo>
                  <a:pt x="4065835" y="10844766"/>
                </a:lnTo>
                <a:lnTo>
                  <a:pt x="4065835" y="10839075"/>
                </a:lnTo>
                <a:lnTo>
                  <a:pt x="4062685" y="10839075"/>
                </a:lnTo>
                <a:lnTo>
                  <a:pt x="4062685" y="10833385"/>
                </a:lnTo>
                <a:lnTo>
                  <a:pt x="4059535" y="10833385"/>
                </a:lnTo>
                <a:lnTo>
                  <a:pt x="4059535" y="10827695"/>
                </a:lnTo>
                <a:lnTo>
                  <a:pt x="4056385" y="10827695"/>
                </a:lnTo>
                <a:lnTo>
                  <a:pt x="4056385" y="10822005"/>
                </a:lnTo>
                <a:lnTo>
                  <a:pt x="4053235" y="10822005"/>
                </a:lnTo>
                <a:lnTo>
                  <a:pt x="4053235" y="10816314"/>
                </a:lnTo>
                <a:lnTo>
                  <a:pt x="4050085" y="10816314"/>
                </a:lnTo>
                <a:lnTo>
                  <a:pt x="4050085" y="10810624"/>
                </a:lnTo>
                <a:lnTo>
                  <a:pt x="4046935" y="10810624"/>
                </a:lnTo>
                <a:lnTo>
                  <a:pt x="4046935" y="10804934"/>
                </a:lnTo>
                <a:lnTo>
                  <a:pt x="4043785" y="10804934"/>
                </a:lnTo>
                <a:lnTo>
                  <a:pt x="4043785" y="10799244"/>
                </a:lnTo>
                <a:lnTo>
                  <a:pt x="4040636" y="10799244"/>
                </a:lnTo>
                <a:lnTo>
                  <a:pt x="4040636" y="10793553"/>
                </a:lnTo>
                <a:lnTo>
                  <a:pt x="4037485" y="10793553"/>
                </a:lnTo>
                <a:lnTo>
                  <a:pt x="4037485" y="10787863"/>
                </a:lnTo>
                <a:lnTo>
                  <a:pt x="4034336" y="10787863"/>
                </a:lnTo>
                <a:lnTo>
                  <a:pt x="4034336" y="10782172"/>
                </a:lnTo>
                <a:lnTo>
                  <a:pt x="4031186" y="10782172"/>
                </a:lnTo>
                <a:lnTo>
                  <a:pt x="4031186" y="10776483"/>
                </a:lnTo>
                <a:lnTo>
                  <a:pt x="4028036" y="10776483"/>
                </a:lnTo>
                <a:lnTo>
                  <a:pt x="4028036" y="10770792"/>
                </a:lnTo>
                <a:lnTo>
                  <a:pt x="4024886" y="10770792"/>
                </a:lnTo>
                <a:lnTo>
                  <a:pt x="4024886" y="10765102"/>
                </a:lnTo>
                <a:lnTo>
                  <a:pt x="4021736" y="10765102"/>
                </a:lnTo>
                <a:lnTo>
                  <a:pt x="4021736" y="10759411"/>
                </a:lnTo>
                <a:lnTo>
                  <a:pt x="4018586" y="10759411"/>
                </a:lnTo>
                <a:lnTo>
                  <a:pt x="4018586" y="10753722"/>
                </a:lnTo>
                <a:lnTo>
                  <a:pt x="4015436" y="10753722"/>
                </a:lnTo>
                <a:lnTo>
                  <a:pt x="4015436" y="10748031"/>
                </a:lnTo>
                <a:lnTo>
                  <a:pt x="4012286" y="10748031"/>
                </a:lnTo>
                <a:lnTo>
                  <a:pt x="4012286" y="10742341"/>
                </a:lnTo>
                <a:lnTo>
                  <a:pt x="4009136" y="10742341"/>
                </a:lnTo>
                <a:lnTo>
                  <a:pt x="4009136" y="10736650"/>
                </a:lnTo>
                <a:lnTo>
                  <a:pt x="4005986" y="10736650"/>
                </a:lnTo>
                <a:lnTo>
                  <a:pt x="4005986" y="10730960"/>
                </a:lnTo>
                <a:lnTo>
                  <a:pt x="4002836" y="10730960"/>
                </a:lnTo>
                <a:lnTo>
                  <a:pt x="4002836" y="10725270"/>
                </a:lnTo>
                <a:lnTo>
                  <a:pt x="3999686" y="10725270"/>
                </a:lnTo>
                <a:lnTo>
                  <a:pt x="3999686" y="10719580"/>
                </a:lnTo>
                <a:lnTo>
                  <a:pt x="3996536" y="10719580"/>
                </a:lnTo>
                <a:lnTo>
                  <a:pt x="3996536" y="10713889"/>
                </a:lnTo>
                <a:lnTo>
                  <a:pt x="3993386" y="10713889"/>
                </a:lnTo>
                <a:lnTo>
                  <a:pt x="3993386" y="10708199"/>
                </a:lnTo>
                <a:lnTo>
                  <a:pt x="3990236" y="10708199"/>
                </a:lnTo>
                <a:lnTo>
                  <a:pt x="3990236" y="10702509"/>
                </a:lnTo>
                <a:lnTo>
                  <a:pt x="3987086" y="10702509"/>
                </a:lnTo>
                <a:lnTo>
                  <a:pt x="3987086" y="10696819"/>
                </a:lnTo>
                <a:lnTo>
                  <a:pt x="3983936" y="10696819"/>
                </a:lnTo>
                <a:lnTo>
                  <a:pt x="3983936" y="10691128"/>
                </a:lnTo>
                <a:lnTo>
                  <a:pt x="3980786" y="10691128"/>
                </a:lnTo>
                <a:lnTo>
                  <a:pt x="3980786" y="10685438"/>
                </a:lnTo>
                <a:lnTo>
                  <a:pt x="3977636" y="10685438"/>
                </a:lnTo>
                <a:lnTo>
                  <a:pt x="3977636" y="10679748"/>
                </a:lnTo>
                <a:lnTo>
                  <a:pt x="3974486" y="10679748"/>
                </a:lnTo>
                <a:lnTo>
                  <a:pt x="3974486" y="10674058"/>
                </a:lnTo>
                <a:lnTo>
                  <a:pt x="3971336" y="10674058"/>
                </a:lnTo>
                <a:lnTo>
                  <a:pt x="3971336" y="10668367"/>
                </a:lnTo>
                <a:lnTo>
                  <a:pt x="3968187" y="10668367"/>
                </a:lnTo>
                <a:lnTo>
                  <a:pt x="3968187" y="10662677"/>
                </a:lnTo>
                <a:lnTo>
                  <a:pt x="3965036" y="10662677"/>
                </a:lnTo>
                <a:lnTo>
                  <a:pt x="3965036" y="10656987"/>
                </a:lnTo>
                <a:lnTo>
                  <a:pt x="3961887" y="10656987"/>
                </a:lnTo>
                <a:lnTo>
                  <a:pt x="3961887" y="10651297"/>
                </a:lnTo>
                <a:lnTo>
                  <a:pt x="3958736" y="10651297"/>
                </a:lnTo>
                <a:lnTo>
                  <a:pt x="3958736" y="10645606"/>
                </a:lnTo>
                <a:lnTo>
                  <a:pt x="3955587" y="10645606"/>
                </a:lnTo>
                <a:lnTo>
                  <a:pt x="3955587" y="10639916"/>
                </a:lnTo>
                <a:lnTo>
                  <a:pt x="3952437" y="10639916"/>
                </a:lnTo>
                <a:lnTo>
                  <a:pt x="3952437" y="10634226"/>
                </a:lnTo>
                <a:lnTo>
                  <a:pt x="3949287" y="10634226"/>
                </a:lnTo>
                <a:lnTo>
                  <a:pt x="3949287" y="10628536"/>
                </a:lnTo>
                <a:lnTo>
                  <a:pt x="3946137" y="10628536"/>
                </a:lnTo>
                <a:lnTo>
                  <a:pt x="3946137" y="10622845"/>
                </a:lnTo>
                <a:lnTo>
                  <a:pt x="3942987" y="10622845"/>
                </a:lnTo>
                <a:lnTo>
                  <a:pt x="3942987" y="10617155"/>
                </a:lnTo>
                <a:lnTo>
                  <a:pt x="3939837" y="10617155"/>
                </a:lnTo>
                <a:lnTo>
                  <a:pt x="3939837" y="10611465"/>
                </a:lnTo>
                <a:lnTo>
                  <a:pt x="3936687" y="10611465"/>
                </a:lnTo>
                <a:lnTo>
                  <a:pt x="3936687" y="10605775"/>
                </a:lnTo>
                <a:lnTo>
                  <a:pt x="3933537" y="10605775"/>
                </a:lnTo>
                <a:lnTo>
                  <a:pt x="3933537" y="10600084"/>
                </a:lnTo>
                <a:lnTo>
                  <a:pt x="3930387" y="10600084"/>
                </a:lnTo>
                <a:lnTo>
                  <a:pt x="3930387" y="10594394"/>
                </a:lnTo>
                <a:lnTo>
                  <a:pt x="3927237" y="10594394"/>
                </a:lnTo>
                <a:lnTo>
                  <a:pt x="3927237" y="10588704"/>
                </a:lnTo>
                <a:lnTo>
                  <a:pt x="3924087" y="10588704"/>
                </a:lnTo>
                <a:lnTo>
                  <a:pt x="3924087" y="10583014"/>
                </a:lnTo>
                <a:lnTo>
                  <a:pt x="3920937" y="10583014"/>
                </a:lnTo>
                <a:lnTo>
                  <a:pt x="3920937" y="10577323"/>
                </a:lnTo>
                <a:lnTo>
                  <a:pt x="3917787" y="10577323"/>
                </a:lnTo>
                <a:lnTo>
                  <a:pt x="3917787" y="10571633"/>
                </a:lnTo>
                <a:lnTo>
                  <a:pt x="3914637" y="10571633"/>
                </a:lnTo>
                <a:lnTo>
                  <a:pt x="3914637" y="10565943"/>
                </a:lnTo>
                <a:lnTo>
                  <a:pt x="3911487" y="10565943"/>
                </a:lnTo>
                <a:lnTo>
                  <a:pt x="3911487" y="10560253"/>
                </a:lnTo>
                <a:lnTo>
                  <a:pt x="3908337" y="10560253"/>
                </a:lnTo>
                <a:lnTo>
                  <a:pt x="3908337" y="10554562"/>
                </a:lnTo>
                <a:lnTo>
                  <a:pt x="3905187" y="10554562"/>
                </a:lnTo>
                <a:lnTo>
                  <a:pt x="3905187" y="10548872"/>
                </a:lnTo>
                <a:lnTo>
                  <a:pt x="3902037" y="10548872"/>
                </a:lnTo>
                <a:lnTo>
                  <a:pt x="3902037" y="10543182"/>
                </a:lnTo>
                <a:lnTo>
                  <a:pt x="3898887" y="10543182"/>
                </a:lnTo>
                <a:lnTo>
                  <a:pt x="3898887" y="10537491"/>
                </a:lnTo>
                <a:lnTo>
                  <a:pt x="3895738" y="10537491"/>
                </a:lnTo>
                <a:lnTo>
                  <a:pt x="3895738" y="10531801"/>
                </a:lnTo>
                <a:lnTo>
                  <a:pt x="3892587" y="10531801"/>
                </a:lnTo>
                <a:lnTo>
                  <a:pt x="3892587" y="10526111"/>
                </a:lnTo>
                <a:lnTo>
                  <a:pt x="3889438" y="10526111"/>
                </a:lnTo>
                <a:lnTo>
                  <a:pt x="3889438" y="10520421"/>
                </a:lnTo>
                <a:lnTo>
                  <a:pt x="3886287" y="10520421"/>
                </a:lnTo>
                <a:lnTo>
                  <a:pt x="3886287" y="10514730"/>
                </a:lnTo>
                <a:lnTo>
                  <a:pt x="3883138" y="10514730"/>
                </a:lnTo>
                <a:lnTo>
                  <a:pt x="3883138" y="10509040"/>
                </a:lnTo>
                <a:lnTo>
                  <a:pt x="3879988" y="10509040"/>
                </a:lnTo>
                <a:lnTo>
                  <a:pt x="3879988" y="10503350"/>
                </a:lnTo>
                <a:lnTo>
                  <a:pt x="3876838" y="10503350"/>
                </a:lnTo>
                <a:lnTo>
                  <a:pt x="3876838" y="10497660"/>
                </a:lnTo>
                <a:lnTo>
                  <a:pt x="3873688" y="10497660"/>
                </a:lnTo>
                <a:lnTo>
                  <a:pt x="3873688" y="10491969"/>
                </a:lnTo>
                <a:lnTo>
                  <a:pt x="3870538" y="10491969"/>
                </a:lnTo>
                <a:lnTo>
                  <a:pt x="3870538" y="10486279"/>
                </a:lnTo>
                <a:lnTo>
                  <a:pt x="3867388" y="10486279"/>
                </a:lnTo>
                <a:lnTo>
                  <a:pt x="3867388" y="10480589"/>
                </a:lnTo>
                <a:lnTo>
                  <a:pt x="3864238" y="10480589"/>
                </a:lnTo>
                <a:lnTo>
                  <a:pt x="3864238" y="10474899"/>
                </a:lnTo>
                <a:lnTo>
                  <a:pt x="3861088" y="10474899"/>
                </a:lnTo>
                <a:lnTo>
                  <a:pt x="3861088" y="10469208"/>
                </a:lnTo>
                <a:lnTo>
                  <a:pt x="3857938" y="10469208"/>
                </a:lnTo>
                <a:lnTo>
                  <a:pt x="3857938" y="10463518"/>
                </a:lnTo>
                <a:lnTo>
                  <a:pt x="3854788" y="10463518"/>
                </a:lnTo>
                <a:lnTo>
                  <a:pt x="3854788" y="10457828"/>
                </a:lnTo>
                <a:lnTo>
                  <a:pt x="3851638" y="10457828"/>
                </a:lnTo>
                <a:lnTo>
                  <a:pt x="3851638" y="10452138"/>
                </a:lnTo>
                <a:lnTo>
                  <a:pt x="3848488" y="10452138"/>
                </a:lnTo>
                <a:lnTo>
                  <a:pt x="3848488" y="10446447"/>
                </a:lnTo>
                <a:lnTo>
                  <a:pt x="3845338" y="10446447"/>
                </a:lnTo>
                <a:lnTo>
                  <a:pt x="3845338" y="10440757"/>
                </a:lnTo>
                <a:lnTo>
                  <a:pt x="3842188" y="10440757"/>
                </a:lnTo>
                <a:lnTo>
                  <a:pt x="3842188" y="10435067"/>
                </a:lnTo>
                <a:lnTo>
                  <a:pt x="3839038" y="10435067"/>
                </a:lnTo>
                <a:lnTo>
                  <a:pt x="3839038" y="10429377"/>
                </a:lnTo>
                <a:lnTo>
                  <a:pt x="3835888" y="10429377"/>
                </a:lnTo>
                <a:lnTo>
                  <a:pt x="3835888" y="10423686"/>
                </a:lnTo>
                <a:lnTo>
                  <a:pt x="3832738" y="10423686"/>
                </a:lnTo>
                <a:lnTo>
                  <a:pt x="3832738" y="10417996"/>
                </a:lnTo>
                <a:lnTo>
                  <a:pt x="3829588" y="10417996"/>
                </a:lnTo>
                <a:lnTo>
                  <a:pt x="3829588" y="10412306"/>
                </a:lnTo>
                <a:lnTo>
                  <a:pt x="3826438" y="10412306"/>
                </a:lnTo>
                <a:lnTo>
                  <a:pt x="3826438" y="10406616"/>
                </a:lnTo>
                <a:lnTo>
                  <a:pt x="3823288" y="10406616"/>
                </a:lnTo>
                <a:lnTo>
                  <a:pt x="3823288" y="10400925"/>
                </a:lnTo>
                <a:lnTo>
                  <a:pt x="3820138" y="10400925"/>
                </a:lnTo>
                <a:lnTo>
                  <a:pt x="3820138" y="10395235"/>
                </a:lnTo>
                <a:lnTo>
                  <a:pt x="3816988" y="10395235"/>
                </a:lnTo>
                <a:lnTo>
                  <a:pt x="3816988" y="10389545"/>
                </a:lnTo>
                <a:lnTo>
                  <a:pt x="3813838" y="10389545"/>
                </a:lnTo>
                <a:lnTo>
                  <a:pt x="3813838" y="10383855"/>
                </a:lnTo>
                <a:lnTo>
                  <a:pt x="3810688" y="10383855"/>
                </a:lnTo>
                <a:lnTo>
                  <a:pt x="3810688" y="10378164"/>
                </a:lnTo>
                <a:lnTo>
                  <a:pt x="3807539" y="10378164"/>
                </a:lnTo>
                <a:lnTo>
                  <a:pt x="3807539" y="10372474"/>
                </a:lnTo>
                <a:lnTo>
                  <a:pt x="3804388" y="10372474"/>
                </a:lnTo>
                <a:lnTo>
                  <a:pt x="3804388" y="10366784"/>
                </a:lnTo>
                <a:lnTo>
                  <a:pt x="3801239" y="10366784"/>
                </a:lnTo>
                <a:lnTo>
                  <a:pt x="3801239" y="10361094"/>
                </a:lnTo>
                <a:lnTo>
                  <a:pt x="3798088" y="10361094"/>
                </a:lnTo>
                <a:lnTo>
                  <a:pt x="3798088" y="10355403"/>
                </a:lnTo>
                <a:lnTo>
                  <a:pt x="3794939" y="10355403"/>
                </a:lnTo>
                <a:lnTo>
                  <a:pt x="3794939" y="10349713"/>
                </a:lnTo>
                <a:lnTo>
                  <a:pt x="3791789" y="10349713"/>
                </a:lnTo>
                <a:lnTo>
                  <a:pt x="3791789" y="10344022"/>
                </a:lnTo>
                <a:lnTo>
                  <a:pt x="3788639" y="10344022"/>
                </a:lnTo>
                <a:lnTo>
                  <a:pt x="3788639" y="10338333"/>
                </a:lnTo>
                <a:lnTo>
                  <a:pt x="3785489" y="10338333"/>
                </a:lnTo>
                <a:lnTo>
                  <a:pt x="3785489" y="10332642"/>
                </a:lnTo>
                <a:lnTo>
                  <a:pt x="3782339" y="10332642"/>
                </a:lnTo>
                <a:lnTo>
                  <a:pt x="3782339" y="10326952"/>
                </a:lnTo>
                <a:lnTo>
                  <a:pt x="3779189" y="10326952"/>
                </a:lnTo>
                <a:lnTo>
                  <a:pt x="3779189" y="10321261"/>
                </a:lnTo>
                <a:lnTo>
                  <a:pt x="3776039" y="10321261"/>
                </a:lnTo>
                <a:lnTo>
                  <a:pt x="3776039" y="10315572"/>
                </a:lnTo>
                <a:lnTo>
                  <a:pt x="3772889" y="10315572"/>
                </a:lnTo>
                <a:lnTo>
                  <a:pt x="3772889" y="10309881"/>
                </a:lnTo>
                <a:lnTo>
                  <a:pt x="3769739" y="10309881"/>
                </a:lnTo>
                <a:lnTo>
                  <a:pt x="3769739" y="10304191"/>
                </a:lnTo>
                <a:lnTo>
                  <a:pt x="3766589" y="10304191"/>
                </a:lnTo>
                <a:lnTo>
                  <a:pt x="3766589" y="10298500"/>
                </a:lnTo>
                <a:lnTo>
                  <a:pt x="3763439" y="10298500"/>
                </a:lnTo>
                <a:lnTo>
                  <a:pt x="3763439" y="10292810"/>
                </a:lnTo>
                <a:lnTo>
                  <a:pt x="3760289" y="10292810"/>
                </a:lnTo>
                <a:lnTo>
                  <a:pt x="3760289" y="10287120"/>
                </a:lnTo>
                <a:lnTo>
                  <a:pt x="3757139" y="10287120"/>
                </a:lnTo>
                <a:lnTo>
                  <a:pt x="3757139" y="10281430"/>
                </a:lnTo>
                <a:lnTo>
                  <a:pt x="3753989" y="10281430"/>
                </a:lnTo>
                <a:lnTo>
                  <a:pt x="3753989" y="10275739"/>
                </a:lnTo>
                <a:lnTo>
                  <a:pt x="3750839" y="10275739"/>
                </a:lnTo>
                <a:lnTo>
                  <a:pt x="3750839" y="10270049"/>
                </a:lnTo>
                <a:lnTo>
                  <a:pt x="3747689" y="10270049"/>
                </a:lnTo>
                <a:lnTo>
                  <a:pt x="3747689" y="10264359"/>
                </a:lnTo>
                <a:lnTo>
                  <a:pt x="3744539" y="10264359"/>
                </a:lnTo>
                <a:lnTo>
                  <a:pt x="3744539" y="10258669"/>
                </a:lnTo>
                <a:lnTo>
                  <a:pt x="3741389" y="10258669"/>
                </a:lnTo>
                <a:lnTo>
                  <a:pt x="3741389" y="10252978"/>
                </a:lnTo>
                <a:lnTo>
                  <a:pt x="3738239" y="10252978"/>
                </a:lnTo>
                <a:lnTo>
                  <a:pt x="3738239" y="10247288"/>
                </a:lnTo>
                <a:lnTo>
                  <a:pt x="3735090" y="10247288"/>
                </a:lnTo>
                <a:lnTo>
                  <a:pt x="3735090" y="10241598"/>
                </a:lnTo>
                <a:lnTo>
                  <a:pt x="3731939" y="10241598"/>
                </a:lnTo>
                <a:lnTo>
                  <a:pt x="3731939" y="10235908"/>
                </a:lnTo>
                <a:lnTo>
                  <a:pt x="3728790" y="10235908"/>
                </a:lnTo>
                <a:lnTo>
                  <a:pt x="3728790" y="10230217"/>
                </a:lnTo>
                <a:lnTo>
                  <a:pt x="3725639" y="10230217"/>
                </a:lnTo>
                <a:lnTo>
                  <a:pt x="3725639" y="10224527"/>
                </a:lnTo>
                <a:lnTo>
                  <a:pt x="3722490" y="10224527"/>
                </a:lnTo>
                <a:lnTo>
                  <a:pt x="3722490" y="10218837"/>
                </a:lnTo>
                <a:lnTo>
                  <a:pt x="3719340" y="10218837"/>
                </a:lnTo>
                <a:lnTo>
                  <a:pt x="3719340" y="10213147"/>
                </a:lnTo>
                <a:lnTo>
                  <a:pt x="3716190" y="10213147"/>
                </a:lnTo>
                <a:lnTo>
                  <a:pt x="3716190" y="10207456"/>
                </a:lnTo>
                <a:lnTo>
                  <a:pt x="3713040" y="10207456"/>
                </a:lnTo>
                <a:lnTo>
                  <a:pt x="3713040" y="10201766"/>
                </a:lnTo>
                <a:lnTo>
                  <a:pt x="3709890" y="10201766"/>
                </a:lnTo>
                <a:lnTo>
                  <a:pt x="3709890" y="10196076"/>
                </a:lnTo>
                <a:lnTo>
                  <a:pt x="3706740" y="10196076"/>
                </a:lnTo>
                <a:lnTo>
                  <a:pt x="3706740" y="10190386"/>
                </a:lnTo>
                <a:lnTo>
                  <a:pt x="3703590" y="10190386"/>
                </a:lnTo>
                <a:lnTo>
                  <a:pt x="3703590" y="10184695"/>
                </a:lnTo>
                <a:lnTo>
                  <a:pt x="3700440" y="10184695"/>
                </a:lnTo>
                <a:lnTo>
                  <a:pt x="3700440" y="10179005"/>
                </a:lnTo>
                <a:lnTo>
                  <a:pt x="3697290" y="10179005"/>
                </a:lnTo>
                <a:lnTo>
                  <a:pt x="3697290" y="10173315"/>
                </a:lnTo>
                <a:lnTo>
                  <a:pt x="3694140" y="10173315"/>
                </a:lnTo>
                <a:lnTo>
                  <a:pt x="3694140" y="10167625"/>
                </a:lnTo>
                <a:lnTo>
                  <a:pt x="3690990" y="10167625"/>
                </a:lnTo>
                <a:lnTo>
                  <a:pt x="3690990" y="10161934"/>
                </a:lnTo>
                <a:lnTo>
                  <a:pt x="3687840" y="10161934"/>
                </a:lnTo>
                <a:lnTo>
                  <a:pt x="3687840" y="10156244"/>
                </a:lnTo>
                <a:lnTo>
                  <a:pt x="3684690" y="10156244"/>
                </a:lnTo>
                <a:lnTo>
                  <a:pt x="3684690" y="10150554"/>
                </a:lnTo>
                <a:lnTo>
                  <a:pt x="3681540" y="10150554"/>
                </a:lnTo>
                <a:lnTo>
                  <a:pt x="3681540" y="10144864"/>
                </a:lnTo>
                <a:lnTo>
                  <a:pt x="3678390" y="10144864"/>
                </a:lnTo>
                <a:lnTo>
                  <a:pt x="3678390" y="10139173"/>
                </a:lnTo>
                <a:lnTo>
                  <a:pt x="3675240" y="10139173"/>
                </a:lnTo>
                <a:lnTo>
                  <a:pt x="3675240" y="10133483"/>
                </a:lnTo>
                <a:lnTo>
                  <a:pt x="3672090" y="10133483"/>
                </a:lnTo>
                <a:lnTo>
                  <a:pt x="3672090" y="10127793"/>
                </a:lnTo>
                <a:lnTo>
                  <a:pt x="3668940" y="10127793"/>
                </a:lnTo>
                <a:lnTo>
                  <a:pt x="3668940" y="10122103"/>
                </a:lnTo>
                <a:lnTo>
                  <a:pt x="3665790" y="10122103"/>
                </a:lnTo>
                <a:lnTo>
                  <a:pt x="3665790" y="10116412"/>
                </a:lnTo>
                <a:lnTo>
                  <a:pt x="3662640" y="10116412"/>
                </a:lnTo>
                <a:lnTo>
                  <a:pt x="3662640" y="10110722"/>
                </a:lnTo>
                <a:lnTo>
                  <a:pt x="3659490" y="10110722"/>
                </a:lnTo>
                <a:lnTo>
                  <a:pt x="3659490" y="10105032"/>
                </a:lnTo>
                <a:lnTo>
                  <a:pt x="3656341" y="10105032"/>
                </a:lnTo>
                <a:lnTo>
                  <a:pt x="3656341" y="10099341"/>
                </a:lnTo>
                <a:lnTo>
                  <a:pt x="3653190" y="10099341"/>
                </a:lnTo>
                <a:lnTo>
                  <a:pt x="3653190" y="10093651"/>
                </a:lnTo>
                <a:lnTo>
                  <a:pt x="3650041" y="10093651"/>
                </a:lnTo>
                <a:lnTo>
                  <a:pt x="3650041" y="10087961"/>
                </a:lnTo>
                <a:lnTo>
                  <a:pt x="3646891" y="10087961"/>
                </a:lnTo>
                <a:lnTo>
                  <a:pt x="3646891" y="10082271"/>
                </a:lnTo>
                <a:lnTo>
                  <a:pt x="3643741" y="10082271"/>
                </a:lnTo>
                <a:lnTo>
                  <a:pt x="3643741" y="10076580"/>
                </a:lnTo>
                <a:lnTo>
                  <a:pt x="3640591" y="10076580"/>
                </a:lnTo>
                <a:lnTo>
                  <a:pt x="3640591" y="10070890"/>
                </a:lnTo>
                <a:lnTo>
                  <a:pt x="3637441" y="10070890"/>
                </a:lnTo>
                <a:lnTo>
                  <a:pt x="3637441" y="10065200"/>
                </a:lnTo>
                <a:lnTo>
                  <a:pt x="3634291" y="10065200"/>
                </a:lnTo>
                <a:lnTo>
                  <a:pt x="3634291" y="10059510"/>
                </a:lnTo>
                <a:lnTo>
                  <a:pt x="3631141" y="10059510"/>
                </a:lnTo>
                <a:lnTo>
                  <a:pt x="3631141" y="10053819"/>
                </a:lnTo>
                <a:lnTo>
                  <a:pt x="3627991" y="10053819"/>
                </a:lnTo>
                <a:lnTo>
                  <a:pt x="3627991" y="10048129"/>
                </a:lnTo>
                <a:lnTo>
                  <a:pt x="3624841" y="10048129"/>
                </a:lnTo>
                <a:lnTo>
                  <a:pt x="3624841" y="10042439"/>
                </a:lnTo>
                <a:lnTo>
                  <a:pt x="3621691" y="10042439"/>
                </a:lnTo>
                <a:lnTo>
                  <a:pt x="3621691" y="10036749"/>
                </a:lnTo>
                <a:lnTo>
                  <a:pt x="3618541" y="10036749"/>
                </a:lnTo>
                <a:lnTo>
                  <a:pt x="3618541" y="10031058"/>
                </a:lnTo>
                <a:lnTo>
                  <a:pt x="3615391" y="10031058"/>
                </a:lnTo>
                <a:lnTo>
                  <a:pt x="3615391" y="10025368"/>
                </a:lnTo>
                <a:lnTo>
                  <a:pt x="3612241" y="10025368"/>
                </a:lnTo>
                <a:lnTo>
                  <a:pt x="3612241" y="10019678"/>
                </a:lnTo>
                <a:lnTo>
                  <a:pt x="3609091" y="10019678"/>
                </a:lnTo>
                <a:lnTo>
                  <a:pt x="3609091" y="10013988"/>
                </a:lnTo>
                <a:lnTo>
                  <a:pt x="3605941" y="10013988"/>
                </a:lnTo>
                <a:lnTo>
                  <a:pt x="3605941" y="10008297"/>
                </a:lnTo>
                <a:lnTo>
                  <a:pt x="3602791" y="10008297"/>
                </a:lnTo>
                <a:lnTo>
                  <a:pt x="3602791" y="10002607"/>
                </a:lnTo>
                <a:lnTo>
                  <a:pt x="3599641" y="10002607"/>
                </a:lnTo>
                <a:lnTo>
                  <a:pt x="3599641" y="9996917"/>
                </a:lnTo>
                <a:lnTo>
                  <a:pt x="3596491" y="9996917"/>
                </a:lnTo>
                <a:lnTo>
                  <a:pt x="3596491" y="9991227"/>
                </a:lnTo>
                <a:lnTo>
                  <a:pt x="3593341" y="9991227"/>
                </a:lnTo>
                <a:lnTo>
                  <a:pt x="3593341" y="9985536"/>
                </a:lnTo>
                <a:lnTo>
                  <a:pt x="3590191" y="9985536"/>
                </a:lnTo>
                <a:lnTo>
                  <a:pt x="3590191" y="9979846"/>
                </a:lnTo>
                <a:lnTo>
                  <a:pt x="3587041" y="9979846"/>
                </a:lnTo>
                <a:lnTo>
                  <a:pt x="3587041" y="9974156"/>
                </a:lnTo>
                <a:lnTo>
                  <a:pt x="3583891" y="9974156"/>
                </a:lnTo>
                <a:lnTo>
                  <a:pt x="3583891" y="9968466"/>
                </a:lnTo>
                <a:lnTo>
                  <a:pt x="3580741" y="9968466"/>
                </a:lnTo>
                <a:lnTo>
                  <a:pt x="3580741" y="9962775"/>
                </a:lnTo>
                <a:lnTo>
                  <a:pt x="3577591" y="9962775"/>
                </a:lnTo>
                <a:lnTo>
                  <a:pt x="3577591" y="9957085"/>
                </a:lnTo>
                <a:lnTo>
                  <a:pt x="3574441" y="9957085"/>
                </a:lnTo>
                <a:lnTo>
                  <a:pt x="3574441" y="9951395"/>
                </a:lnTo>
                <a:lnTo>
                  <a:pt x="3571291" y="9951395"/>
                </a:lnTo>
                <a:lnTo>
                  <a:pt x="3571291" y="9945705"/>
                </a:lnTo>
                <a:lnTo>
                  <a:pt x="3568142" y="9945705"/>
                </a:lnTo>
                <a:lnTo>
                  <a:pt x="3568142" y="9940014"/>
                </a:lnTo>
                <a:lnTo>
                  <a:pt x="3564991" y="9940014"/>
                </a:lnTo>
                <a:lnTo>
                  <a:pt x="3564991" y="9934324"/>
                </a:lnTo>
                <a:lnTo>
                  <a:pt x="3561842" y="9934324"/>
                </a:lnTo>
                <a:lnTo>
                  <a:pt x="3561842" y="9928634"/>
                </a:lnTo>
                <a:lnTo>
                  <a:pt x="3558691" y="9928634"/>
                </a:lnTo>
                <a:lnTo>
                  <a:pt x="3558691" y="9922944"/>
                </a:lnTo>
                <a:lnTo>
                  <a:pt x="3555542" y="9922944"/>
                </a:lnTo>
                <a:lnTo>
                  <a:pt x="3555542" y="9917253"/>
                </a:lnTo>
                <a:lnTo>
                  <a:pt x="3552392" y="9917253"/>
                </a:lnTo>
                <a:lnTo>
                  <a:pt x="3552392" y="9911563"/>
                </a:lnTo>
                <a:lnTo>
                  <a:pt x="3549242" y="9911563"/>
                </a:lnTo>
                <a:lnTo>
                  <a:pt x="3549242" y="9905872"/>
                </a:lnTo>
                <a:lnTo>
                  <a:pt x="3546092" y="9905872"/>
                </a:lnTo>
                <a:lnTo>
                  <a:pt x="3546092" y="9900183"/>
                </a:lnTo>
                <a:lnTo>
                  <a:pt x="3542942" y="9900183"/>
                </a:lnTo>
                <a:lnTo>
                  <a:pt x="3542942" y="9894492"/>
                </a:lnTo>
                <a:lnTo>
                  <a:pt x="3539792" y="9894492"/>
                </a:lnTo>
                <a:lnTo>
                  <a:pt x="3539792" y="9888802"/>
                </a:lnTo>
                <a:lnTo>
                  <a:pt x="3536642" y="9888802"/>
                </a:lnTo>
                <a:lnTo>
                  <a:pt x="3536642" y="9883111"/>
                </a:lnTo>
                <a:lnTo>
                  <a:pt x="3533492" y="9883111"/>
                </a:lnTo>
                <a:lnTo>
                  <a:pt x="3533492" y="9877422"/>
                </a:lnTo>
                <a:lnTo>
                  <a:pt x="3530342" y="9877422"/>
                </a:lnTo>
                <a:lnTo>
                  <a:pt x="3530342" y="9871731"/>
                </a:lnTo>
                <a:lnTo>
                  <a:pt x="3527192" y="9871731"/>
                </a:lnTo>
                <a:lnTo>
                  <a:pt x="3527192" y="9866041"/>
                </a:lnTo>
                <a:lnTo>
                  <a:pt x="3524042" y="9866041"/>
                </a:lnTo>
                <a:lnTo>
                  <a:pt x="3524042" y="9860350"/>
                </a:lnTo>
                <a:lnTo>
                  <a:pt x="3520892" y="9860350"/>
                </a:lnTo>
                <a:lnTo>
                  <a:pt x="3520892" y="9854660"/>
                </a:lnTo>
                <a:lnTo>
                  <a:pt x="3517742" y="9854660"/>
                </a:lnTo>
                <a:lnTo>
                  <a:pt x="3517742" y="9848970"/>
                </a:lnTo>
                <a:lnTo>
                  <a:pt x="3514592" y="9848970"/>
                </a:lnTo>
                <a:lnTo>
                  <a:pt x="3514592" y="9843280"/>
                </a:lnTo>
                <a:lnTo>
                  <a:pt x="3511442" y="9843280"/>
                </a:lnTo>
                <a:lnTo>
                  <a:pt x="3511442" y="9837589"/>
                </a:lnTo>
                <a:lnTo>
                  <a:pt x="3508292" y="9837589"/>
                </a:lnTo>
                <a:lnTo>
                  <a:pt x="3508292" y="9831899"/>
                </a:lnTo>
                <a:lnTo>
                  <a:pt x="3505142" y="9831899"/>
                </a:lnTo>
                <a:lnTo>
                  <a:pt x="3505142" y="9826209"/>
                </a:lnTo>
                <a:lnTo>
                  <a:pt x="3501992" y="9826209"/>
                </a:lnTo>
                <a:lnTo>
                  <a:pt x="3501992" y="9820519"/>
                </a:lnTo>
                <a:lnTo>
                  <a:pt x="3498842" y="9820519"/>
                </a:lnTo>
                <a:lnTo>
                  <a:pt x="3498842" y="9814828"/>
                </a:lnTo>
                <a:lnTo>
                  <a:pt x="3495693" y="9814828"/>
                </a:lnTo>
                <a:lnTo>
                  <a:pt x="3495693" y="9809138"/>
                </a:lnTo>
                <a:lnTo>
                  <a:pt x="3492542" y="9809138"/>
                </a:lnTo>
                <a:lnTo>
                  <a:pt x="3492542" y="9803448"/>
                </a:lnTo>
                <a:lnTo>
                  <a:pt x="3489393" y="9803448"/>
                </a:lnTo>
                <a:lnTo>
                  <a:pt x="3489393" y="9797758"/>
                </a:lnTo>
                <a:lnTo>
                  <a:pt x="3486242" y="9797758"/>
                </a:lnTo>
                <a:lnTo>
                  <a:pt x="3486242" y="9792067"/>
                </a:lnTo>
                <a:lnTo>
                  <a:pt x="3483093" y="9792067"/>
                </a:lnTo>
                <a:lnTo>
                  <a:pt x="3483093" y="9786377"/>
                </a:lnTo>
                <a:lnTo>
                  <a:pt x="3479943" y="9786377"/>
                </a:lnTo>
                <a:lnTo>
                  <a:pt x="3479943" y="9780687"/>
                </a:lnTo>
                <a:lnTo>
                  <a:pt x="3476793" y="9780687"/>
                </a:lnTo>
                <a:lnTo>
                  <a:pt x="3476793" y="9774997"/>
                </a:lnTo>
                <a:lnTo>
                  <a:pt x="3473643" y="9774997"/>
                </a:lnTo>
                <a:lnTo>
                  <a:pt x="3473643" y="9769306"/>
                </a:lnTo>
                <a:lnTo>
                  <a:pt x="3470493" y="9769306"/>
                </a:lnTo>
                <a:lnTo>
                  <a:pt x="3470493" y="9763616"/>
                </a:lnTo>
                <a:lnTo>
                  <a:pt x="3467343" y="9763616"/>
                </a:lnTo>
                <a:lnTo>
                  <a:pt x="3467343" y="9757926"/>
                </a:lnTo>
                <a:lnTo>
                  <a:pt x="3464193" y="9757926"/>
                </a:lnTo>
                <a:lnTo>
                  <a:pt x="3464193" y="9752236"/>
                </a:lnTo>
                <a:lnTo>
                  <a:pt x="3461043" y="9752236"/>
                </a:lnTo>
                <a:lnTo>
                  <a:pt x="3461043" y="9746545"/>
                </a:lnTo>
                <a:lnTo>
                  <a:pt x="3457893" y="9746545"/>
                </a:lnTo>
                <a:lnTo>
                  <a:pt x="3457893" y="9740855"/>
                </a:lnTo>
                <a:lnTo>
                  <a:pt x="3454743" y="9740855"/>
                </a:lnTo>
                <a:lnTo>
                  <a:pt x="3454743" y="9735165"/>
                </a:lnTo>
                <a:lnTo>
                  <a:pt x="3451593" y="9735165"/>
                </a:lnTo>
                <a:lnTo>
                  <a:pt x="3451593" y="9729475"/>
                </a:lnTo>
                <a:lnTo>
                  <a:pt x="3448443" y="9729475"/>
                </a:lnTo>
                <a:lnTo>
                  <a:pt x="3448443" y="9723784"/>
                </a:lnTo>
                <a:lnTo>
                  <a:pt x="3445293" y="9723784"/>
                </a:lnTo>
                <a:lnTo>
                  <a:pt x="3445293" y="9718094"/>
                </a:lnTo>
                <a:lnTo>
                  <a:pt x="3442143" y="9718094"/>
                </a:lnTo>
                <a:lnTo>
                  <a:pt x="3442143" y="9712404"/>
                </a:lnTo>
                <a:lnTo>
                  <a:pt x="3438993" y="9712404"/>
                </a:lnTo>
                <a:lnTo>
                  <a:pt x="3438993" y="9706714"/>
                </a:lnTo>
                <a:lnTo>
                  <a:pt x="3435843" y="9706714"/>
                </a:lnTo>
                <a:lnTo>
                  <a:pt x="3435843" y="9701023"/>
                </a:lnTo>
                <a:lnTo>
                  <a:pt x="3432693" y="9701023"/>
                </a:lnTo>
                <a:lnTo>
                  <a:pt x="3432693" y="9695333"/>
                </a:lnTo>
                <a:lnTo>
                  <a:pt x="3429543" y="9695333"/>
                </a:lnTo>
                <a:lnTo>
                  <a:pt x="3429543" y="9689643"/>
                </a:lnTo>
                <a:lnTo>
                  <a:pt x="3426393" y="9689643"/>
                </a:lnTo>
                <a:lnTo>
                  <a:pt x="3426393" y="9683953"/>
                </a:lnTo>
                <a:lnTo>
                  <a:pt x="3423244" y="9683953"/>
                </a:lnTo>
                <a:lnTo>
                  <a:pt x="3423244" y="9678262"/>
                </a:lnTo>
                <a:lnTo>
                  <a:pt x="3420093" y="9678262"/>
                </a:lnTo>
                <a:lnTo>
                  <a:pt x="3420093" y="9672572"/>
                </a:lnTo>
                <a:lnTo>
                  <a:pt x="3416944" y="9672572"/>
                </a:lnTo>
                <a:lnTo>
                  <a:pt x="3416944" y="9666882"/>
                </a:lnTo>
                <a:lnTo>
                  <a:pt x="3413793" y="9666882"/>
                </a:lnTo>
                <a:lnTo>
                  <a:pt x="3413793" y="9661191"/>
                </a:lnTo>
                <a:lnTo>
                  <a:pt x="3410644" y="9661191"/>
                </a:lnTo>
                <a:lnTo>
                  <a:pt x="3410644" y="9655501"/>
                </a:lnTo>
                <a:lnTo>
                  <a:pt x="3407494" y="9655501"/>
                </a:lnTo>
                <a:lnTo>
                  <a:pt x="3407494" y="9649811"/>
                </a:lnTo>
                <a:lnTo>
                  <a:pt x="3404344" y="9649811"/>
                </a:lnTo>
                <a:lnTo>
                  <a:pt x="3404344" y="9644121"/>
                </a:lnTo>
                <a:lnTo>
                  <a:pt x="3401194" y="9644121"/>
                </a:lnTo>
                <a:lnTo>
                  <a:pt x="3401194" y="9638430"/>
                </a:lnTo>
                <a:lnTo>
                  <a:pt x="3398043" y="9638430"/>
                </a:lnTo>
                <a:lnTo>
                  <a:pt x="3398043" y="9632740"/>
                </a:lnTo>
                <a:lnTo>
                  <a:pt x="3394894" y="9632740"/>
                </a:lnTo>
                <a:lnTo>
                  <a:pt x="3394894" y="9627050"/>
                </a:lnTo>
                <a:lnTo>
                  <a:pt x="3391744" y="9627050"/>
                </a:lnTo>
                <a:lnTo>
                  <a:pt x="3391744" y="9621360"/>
                </a:lnTo>
                <a:lnTo>
                  <a:pt x="3388594" y="9621360"/>
                </a:lnTo>
                <a:lnTo>
                  <a:pt x="3388594" y="9615669"/>
                </a:lnTo>
                <a:lnTo>
                  <a:pt x="3385444" y="9615669"/>
                </a:lnTo>
                <a:lnTo>
                  <a:pt x="3385444" y="9609979"/>
                </a:lnTo>
                <a:lnTo>
                  <a:pt x="3382294" y="9609979"/>
                </a:lnTo>
                <a:lnTo>
                  <a:pt x="3382294" y="9604289"/>
                </a:lnTo>
                <a:lnTo>
                  <a:pt x="3379144" y="9604289"/>
                </a:lnTo>
                <a:lnTo>
                  <a:pt x="3379144" y="9598599"/>
                </a:lnTo>
                <a:lnTo>
                  <a:pt x="3375994" y="9598599"/>
                </a:lnTo>
                <a:lnTo>
                  <a:pt x="3375994" y="9592908"/>
                </a:lnTo>
                <a:lnTo>
                  <a:pt x="3372844" y="9592908"/>
                </a:lnTo>
                <a:lnTo>
                  <a:pt x="3372844" y="9587218"/>
                </a:lnTo>
                <a:lnTo>
                  <a:pt x="3369694" y="9587218"/>
                </a:lnTo>
                <a:lnTo>
                  <a:pt x="3369694" y="9581528"/>
                </a:lnTo>
                <a:lnTo>
                  <a:pt x="3366544" y="9581528"/>
                </a:lnTo>
                <a:lnTo>
                  <a:pt x="3366544" y="9575838"/>
                </a:lnTo>
                <a:lnTo>
                  <a:pt x="3363394" y="9575838"/>
                </a:lnTo>
                <a:lnTo>
                  <a:pt x="3363394" y="9570147"/>
                </a:lnTo>
                <a:lnTo>
                  <a:pt x="3360244" y="9570147"/>
                </a:lnTo>
                <a:lnTo>
                  <a:pt x="3360244" y="9564457"/>
                </a:lnTo>
                <a:lnTo>
                  <a:pt x="3357094" y="9564457"/>
                </a:lnTo>
                <a:lnTo>
                  <a:pt x="3357094" y="9558767"/>
                </a:lnTo>
                <a:lnTo>
                  <a:pt x="3353944" y="9558767"/>
                </a:lnTo>
                <a:lnTo>
                  <a:pt x="3353944" y="9553077"/>
                </a:lnTo>
                <a:lnTo>
                  <a:pt x="3350794" y="9553077"/>
                </a:lnTo>
                <a:lnTo>
                  <a:pt x="3350794" y="9547386"/>
                </a:lnTo>
                <a:lnTo>
                  <a:pt x="3347644" y="9547386"/>
                </a:lnTo>
                <a:lnTo>
                  <a:pt x="3347644" y="9541696"/>
                </a:lnTo>
                <a:lnTo>
                  <a:pt x="3344494" y="9541696"/>
                </a:lnTo>
                <a:lnTo>
                  <a:pt x="3344494" y="9536006"/>
                </a:lnTo>
                <a:lnTo>
                  <a:pt x="3341344" y="9536006"/>
                </a:lnTo>
                <a:lnTo>
                  <a:pt x="3341344" y="9530316"/>
                </a:lnTo>
                <a:lnTo>
                  <a:pt x="3338194" y="9530316"/>
                </a:lnTo>
                <a:lnTo>
                  <a:pt x="3338194" y="9524625"/>
                </a:lnTo>
                <a:lnTo>
                  <a:pt x="3335045" y="9524625"/>
                </a:lnTo>
                <a:lnTo>
                  <a:pt x="3335045" y="9518935"/>
                </a:lnTo>
                <a:lnTo>
                  <a:pt x="3331894" y="9518935"/>
                </a:lnTo>
                <a:lnTo>
                  <a:pt x="3331894" y="9513245"/>
                </a:lnTo>
                <a:lnTo>
                  <a:pt x="3328745" y="9513245"/>
                </a:lnTo>
                <a:lnTo>
                  <a:pt x="3328745" y="9507555"/>
                </a:lnTo>
                <a:lnTo>
                  <a:pt x="3325594" y="9507555"/>
                </a:lnTo>
                <a:lnTo>
                  <a:pt x="3325594" y="9501864"/>
                </a:lnTo>
                <a:lnTo>
                  <a:pt x="3322445" y="9501864"/>
                </a:lnTo>
                <a:lnTo>
                  <a:pt x="3322445" y="9496174"/>
                </a:lnTo>
                <a:lnTo>
                  <a:pt x="3319295" y="9496174"/>
                </a:lnTo>
                <a:lnTo>
                  <a:pt x="3319295" y="9490484"/>
                </a:lnTo>
                <a:lnTo>
                  <a:pt x="3316145" y="9490484"/>
                </a:lnTo>
                <a:lnTo>
                  <a:pt x="3316145" y="9484794"/>
                </a:lnTo>
                <a:lnTo>
                  <a:pt x="3312995" y="9484794"/>
                </a:lnTo>
                <a:lnTo>
                  <a:pt x="3312995" y="9479103"/>
                </a:lnTo>
                <a:lnTo>
                  <a:pt x="3309845" y="9479103"/>
                </a:lnTo>
                <a:lnTo>
                  <a:pt x="3309845" y="9473413"/>
                </a:lnTo>
                <a:lnTo>
                  <a:pt x="3306695" y="9473413"/>
                </a:lnTo>
                <a:lnTo>
                  <a:pt x="3306695" y="9467722"/>
                </a:lnTo>
                <a:lnTo>
                  <a:pt x="3303545" y="9467722"/>
                </a:lnTo>
                <a:lnTo>
                  <a:pt x="3303545" y="9462033"/>
                </a:lnTo>
                <a:lnTo>
                  <a:pt x="3300395" y="9462033"/>
                </a:lnTo>
                <a:lnTo>
                  <a:pt x="3300395" y="9456342"/>
                </a:lnTo>
                <a:lnTo>
                  <a:pt x="3297245" y="9456342"/>
                </a:lnTo>
                <a:lnTo>
                  <a:pt x="3297245" y="9450652"/>
                </a:lnTo>
                <a:lnTo>
                  <a:pt x="3294095" y="9450652"/>
                </a:lnTo>
                <a:lnTo>
                  <a:pt x="3294095" y="9444961"/>
                </a:lnTo>
                <a:lnTo>
                  <a:pt x="3290945" y="9444961"/>
                </a:lnTo>
                <a:lnTo>
                  <a:pt x="3290945" y="9439272"/>
                </a:lnTo>
                <a:lnTo>
                  <a:pt x="3287795" y="9439272"/>
                </a:lnTo>
                <a:lnTo>
                  <a:pt x="3287795" y="9433581"/>
                </a:lnTo>
                <a:lnTo>
                  <a:pt x="3284645" y="9433581"/>
                </a:lnTo>
                <a:lnTo>
                  <a:pt x="3284645" y="9427891"/>
                </a:lnTo>
                <a:lnTo>
                  <a:pt x="3281495" y="9427891"/>
                </a:lnTo>
                <a:lnTo>
                  <a:pt x="3281495" y="9422200"/>
                </a:lnTo>
                <a:lnTo>
                  <a:pt x="3278345" y="9422200"/>
                </a:lnTo>
                <a:lnTo>
                  <a:pt x="3278345" y="9416510"/>
                </a:lnTo>
                <a:lnTo>
                  <a:pt x="3275195" y="9416510"/>
                </a:lnTo>
                <a:lnTo>
                  <a:pt x="3275195" y="9410820"/>
                </a:lnTo>
                <a:lnTo>
                  <a:pt x="3272045" y="9410820"/>
                </a:lnTo>
                <a:lnTo>
                  <a:pt x="3272045" y="9405130"/>
                </a:lnTo>
                <a:lnTo>
                  <a:pt x="3268895" y="9405130"/>
                </a:lnTo>
                <a:lnTo>
                  <a:pt x="3268895" y="9399439"/>
                </a:lnTo>
                <a:lnTo>
                  <a:pt x="3265745" y="9399439"/>
                </a:lnTo>
                <a:lnTo>
                  <a:pt x="3265745" y="9393749"/>
                </a:lnTo>
                <a:lnTo>
                  <a:pt x="3262595" y="9393749"/>
                </a:lnTo>
                <a:lnTo>
                  <a:pt x="3262595" y="9388059"/>
                </a:lnTo>
                <a:lnTo>
                  <a:pt x="3259445" y="9388059"/>
                </a:lnTo>
                <a:lnTo>
                  <a:pt x="3259445" y="9382369"/>
                </a:lnTo>
                <a:lnTo>
                  <a:pt x="3256296" y="9382369"/>
                </a:lnTo>
                <a:lnTo>
                  <a:pt x="3256296" y="9376678"/>
                </a:lnTo>
                <a:lnTo>
                  <a:pt x="3253145" y="9376678"/>
                </a:lnTo>
                <a:lnTo>
                  <a:pt x="3253145" y="9370988"/>
                </a:lnTo>
                <a:lnTo>
                  <a:pt x="3249996" y="9370988"/>
                </a:lnTo>
                <a:lnTo>
                  <a:pt x="3249996" y="9365298"/>
                </a:lnTo>
                <a:lnTo>
                  <a:pt x="3246846" y="9365298"/>
                </a:lnTo>
                <a:lnTo>
                  <a:pt x="3246846" y="9359608"/>
                </a:lnTo>
                <a:lnTo>
                  <a:pt x="3243696" y="9359608"/>
                </a:lnTo>
                <a:lnTo>
                  <a:pt x="3243696" y="9353917"/>
                </a:lnTo>
                <a:lnTo>
                  <a:pt x="3240546" y="9353917"/>
                </a:lnTo>
                <a:lnTo>
                  <a:pt x="3240546" y="9348227"/>
                </a:lnTo>
                <a:lnTo>
                  <a:pt x="3237396" y="9348227"/>
                </a:lnTo>
                <a:lnTo>
                  <a:pt x="3237396" y="9342537"/>
                </a:lnTo>
                <a:lnTo>
                  <a:pt x="3234246" y="9342537"/>
                </a:lnTo>
                <a:lnTo>
                  <a:pt x="3234246" y="9336847"/>
                </a:lnTo>
                <a:lnTo>
                  <a:pt x="3231096" y="9336847"/>
                </a:lnTo>
                <a:lnTo>
                  <a:pt x="3231096" y="9331156"/>
                </a:lnTo>
                <a:lnTo>
                  <a:pt x="3227946" y="9331156"/>
                </a:lnTo>
                <a:lnTo>
                  <a:pt x="3227946" y="9325466"/>
                </a:lnTo>
                <a:lnTo>
                  <a:pt x="3224796" y="9325466"/>
                </a:lnTo>
                <a:lnTo>
                  <a:pt x="3224796" y="9319776"/>
                </a:lnTo>
                <a:lnTo>
                  <a:pt x="3221646" y="9319776"/>
                </a:lnTo>
                <a:lnTo>
                  <a:pt x="3221646" y="9314086"/>
                </a:lnTo>
                <a:lnTo>
                  <a:pt x="3218496" y="9314086"/>
                </a:lnTo>
                <a:lnTo>
                  <a:pt x="3218496" y="9308395"/>
                </a:lnTo>
                <a:lnTo>
                  <a:pt x="3215346" y="9308395"/>
                </a:lnTo>
                <a:lnTo>
                  <a:pt x="3215346" y="9302705"/>
                </a:lnTo>
                <a:lnTo>
                  <a:pt x="3212196" y="9302705"/>
                </a:lnTo>
                <a:lnTo>
                  <a:pt x="3212196" y="9297015"/>
                </a:lnTo>
                <a:lnTo>
                  <a:pt x="3209046" y="9297015"/>
                </a:lnTo>
                <a:lnTo>
                  <a:pt x="3209046" y="9291325"/>
                </a:lnTo>
                <a:lnTo>
                  <a:pt x="3205896" y="9291325"/>
                </a:lnTo>
                <a:lnTo>
                  <a:pt x="3205896" y="9285634"/>
                </a:lnTo>
                <a:lnTo>
                  <a:pt x="3202746" y="9285634"/>
                </a:lnTo>
                <a:lnTo>
                  <a:pt x="3202746" y="9279944"/>
                </a:lnTo>
                <a:lnTo>
                  <a:pt x="3199596" y="9279944"/>
                </a:lnTo>
                <a:lnTo>
                  <a:pt x="3199596" y="9274254"/>
                </a:lnTo>
                <a:lnTo>
                  <a:pt x="3196446" y="9274254"/>
                </a:lnTo>
                <a:lnTo>
                  <a:pt x="3196446" y="9268564"/>
                </a:lnTo>
                <a:lnTo>
                  <a:pt x="3193296" y="9268564"/>
                </a:lnTo>
                <a:lnTo>
                  <a:pt x="3193296" y="9262873"/>
                </a:lnTo>
                <a:lnTo>
                  <a:pt x="3190146" y="9262873"/>
                </a:lnTo>
                <a:lnTo>
                  <a:pt x="3190146" y="9257183"/>
                </a:lnTo>
                <a:lnTo>
                  <a:pt x="3186996" y="9257183"/>
                </a:lnTo>
                <a:lnTo>
                  <a:pt x="3186996" y="9251493"/>
                </a:lnTo>
                <a:lnTo>
                  <a:pt x="3183846" y="9251493"/>
                </a:lnTo>
                <a:lnTo>
                  <a:pt x="3183846" y="9245803"/>
                </a:lnTo>
                <a:lnTo>
                  <a:pt x="3180696" y="9245803"/>
                </a:lnTo>
                <a:lnTo>
                  <a:pt x="3180696" y="9240112"/>
                </a:lnTo>
                <a:lnTo>
                  <a:pt x="3177546" y="9240112"/>
                </a:lnTo>
                <a:lnTo>
                  <a:pt x="3177546" y="9234422"/>
                </a:lnTo>
                <a:lnTo>
                  <a:pt x="3174396" y="9234422"/>
                </a:lnTo>
                <a:lnTo>
                  <a:pt x="3174396" y="9228732"/>
                </a:lnTo>
                <a:lnTo>
                  <a:pt x="3171246" y="9228732"/>
                </a:lnTo>
                <a:lnTo>
                  <a:pt x="3171246" y="9223041"/>
                </a:lnTo>
                <a:lnTo>
                  <a:pt x="3168097" y="9223041"/>
                </a:lnTo>
                <a:lnTo>
                  <a:pt x="3168097" y="9217351"/>
                </a:lnTo>
                <a:lnTo>
                  <a:pt x="3164946" y="9217351"/>
                </a:lnTo>
                <a:lnTo>
                  <a:pt x="3164946" y="9211661"/>
                </a:lnTo>
                <a:lnTo>
                  <a:pt x="3161797" y="9211661"/>
                </a:lnTo>
                <a:lnTo>
                  <a:pt x="3161797" y="9205971"/>
                </a:lnTo>
                <a:lnTo>
                  <a:pt x="3158646" y="9205971"/>
                </a:lnTo>
                <a:lnTo>
                  <a:pt x="3158646" y="9200280"/>
                </a:lnTo>
                <a:lnTo>
                  <a:pt x="3155497" y="9200280"/>
                </a:lnTo>
                <a:lnTo>
                  <a:pt x="3155497" y="9194590"/>
                </a:lnTo>
                <a:lnTo>
                  <a:pt x="3152347" y="9194590"/>
                </a:lnTo>
                <a:lnTo>
                  <a:pt x="3152347" y="9188900"/>
                </a:lnTo>
                <a:lnTo>
                  <a:pt x="3149197" y="9188900"/>
                </a:lnTo>
                <a:lnTo>
                  <a:pt x="3149197" y="9183210"/>
                </a:lnTo>
                <a:lnTo>
                  <a:pt x="3146047" y="9183210"/>
                </a:lnTo>
                <a:lnTo>
                  <a:pt x="3146047" y="9177519"/>
                </a:lnTo>
                <a:lnTo>
                  <a:pt x="3142897" y="9177519"/>
                </a:lnTo>
                <a:lnTo>
                  <a:pt x="3142897" y="9171829"/>
                </a:lnTo>
                <a:lnTo>
                  <a:pt x="3139747" y="9171829"/>
                </a:lnTo>
                <a:lnTo>
                  <a:pt x="3139747" y="9166139"/>
                </a:lnTo>
                <a:lnTo>
                  <a:pt x="3136597" y="9166139"/>
                </a:lnTo>
                <a:lnTo>
                  <a:pt x="3136597" y="9160449"/>
                </a:lnTo>
                <a:lnTo>
                  <a:pt x="3133447" y="9160449"/>
                </a:lnTo>
                <a:lnTo>
                  <a:pt x="3133447" y="9154758"/>
                </a:lnTo>
                <a:lnTo>
                  <a:pt x="3130297" y="9154758"/>
                </a:lnTo>
                <a:lnTo>
                  <a:pt x="3130297" y="9149068"/>
                </a:lnTo>
                <a:lnTo>
                  <a:pt x="3127147" y="9149068"/>
                </a:lnTo>
                <a:lnTo>
                  <a:pt x="3127147" y="9143378"/>
                </a:lnTo>
                <a:lnTo>
                  <a:pt x="3123997" y="9143378"/>
                </a:lnTo>
                <a:lnTo>
                  <a:pt x="3123997" y="9137688"/>
                </a:lnTo>
                <a:lnTo>
                  <a:pt x="3120847" y="9137688"/>
                </a:lnTo>
                <a:lnTo>
                  <a:pt x="3120847" y="9131997"/>
                </a:lnTo>
                <a:lnTo>
                  <a:pt x="3117697" y="9131997"/>
                </a:lnTo>
                <a:lnTo>
                  <a:pt x="3117697" y="9126307"/>
                </a:lnTo>
                <a:lnTo>
                  <a:pt x="3114547" y="9126307"/>
                </a:lnTo>
                <a:lnTo>
                  <a:pt x="3114547" y="9120617"/>
                </a:lnTo>
                <a:lnTo>
                  <a:pt x="3111397" y="9120617"/>
                </a:lnTo>
                <a:lnTo>
                  <a:pt x="3111397" y="9114927"/>
                </a:lnTo>
                <a:lnTo>
                  <a:pt x="3108247" y="9114927"/>
                </a:lnTo>
                <a:lnTo>
                  <a:pt x="3108247" y="9109236"/>
                </a:lnTo>
                <a:lnTo>
                  <a:pt x="3105097" y="9109236"/>
                </a:lnTo>
                <a:lnTo>
                  <a:pt x="3105097" y="9103546"/>
                </a:lnTo>
                <a:lnTo>
                  <a:pt x="3101947" y="9103546"/>
                </a:lnTo>
                <a:lnTo>
                  <a:pt x="3101947" y="9097856"/>
                </a:lnTo>
                <a:lnTo>
                  <a:pt x="3098797" y="9097856"/>
                </a:lnTo>
                <a:lnTo>
                  <a:pt x="3098797" y="9092166"/>
                </a:lnTo>
                <a:lnTo>
                  <a:pt x="3095648" y="9092166"/>
                </a:lnTo>
                <a:lnTo>
                  <a:pt x="3095648" y="9086475"/>
                </a:lnTo>
                <a:lnTo>
                  <a:pt x="3092497" y="9086475"/>
                </a:lnTo>
                <a:lnTo>
                  <a:pt x="3092497" y="9080785"/>
                </a:lnTo>
                <a:lnTo>
                  <a:pt x="3089348" y="9080785"/>
                </a:lnTo>
                <a:lnTo>
                  <a:pt x="3089348" y="9075095"/>
                </a:lnTo>
                <a:lnTo>
                  <a:pt x="3086197" y="9075095"/>
                </a:lnTo>
                <a:lnTo>
                  <a:pt x="3086197" y="9069405"/>
                </a:lnTo>
                <a:lnTo>
                  <a:pt x="3083048" y="9069405"/>
                </a:lnTo>
                <a:lnTo>
                  <a:pt x="3083048" y="9063714"/>
                </a:lnTo>
                <a:lnTo>
                  <a:pt x="3079898" y="9063714"/>
                </a:lnTo>
                <a:lnTo>
                  <a:pt x="3079898" y="9058024"/>
                </a:lnTo>
                <a:lnTo>
                  <a:pt x="3076748" y="9058024"/>
                </a:lnTo>
                <a:lnTo>
                  <a:pt x="3076748" y="9052334"/>
                </a:lnTo>
                <a:lnTo>
                  <a:pt x="3073598" y="9052334"/>
                </a:lnTo>
                <a:lnTo>
                  <a:pt x="3073598" y="9046644"/>
                </a:lnTo>
                <a:lnTo>
                  <a:pt x="3070448" y="9046644"/>
                </a:lnTo>
                <a:lnTo>
                  <a:pt x="3070448" y="9040953"/>
                </a:lnTo>
                <a:lnTo>
                  <a:pt x="3067298" y="9040953"/>
                </a:lnTo>
                <a:lnTo>
                  <a:pt x="3067298" y="9035263"/>
                </a:lnTo>
                <a:lnTo>
                  <a:pt x="3064148" y="9035263"/>
                </a:lnTo>
                <a:lnTo>
                  <a:pt x="3064148" y="9029572"/>
                </a:lnTo>
                <a:lnTo>
                  <a:pt x="3060998" y="9029572"/>
                </a:lnTo>
                <a:lnTo>
                  <a:pt x="3060998" y="9023883"/>
                </a:lnTo>
                <a:lnTo>
                  <a:pt x="3057848" y="9023883"/>
                </a:lnTo>
                <a:lnTo>
                  <a:pt x="3057848" y="9018192"/>
                </a:lnTo>
                <a:lnTo>
                  <a:pt x="3054698" y="9018192"/>
                </a:lnTo>
                <a:lnTo>
                  <a:pt x="3054698" y="9012502"/>
                </a:lnTo>
                <a:lnTo>
                  <a:pt x="3051548" y="9012502"/>
                </a:lnTo>
                <a:lnTo>
                  <a:pt x="3051548" y="9006811"/>
                </a:lnTo>
                <a:lnTo>
                  <a:pt x="3048398" y="9006811"/>
                </a:lnTo>
                <a:lnTo>
                  <a:pt x="3048398" y="9001122"/>
                </a:lnTo>
                <a:lnTo>
                  <a:pt x="3045248" y="9001122"/>
                </a:lnTo>
                <a:lnTo>
                  <a:pt x="3045248" y="8995431"/>
                </a:lnTo>
                <a:lnTo>
                  <a:pt x="3042098" y="8995431"/>
                </a:lnTo>
                <a:lnTo>
                  <a:pt x="3042098" y="8989741"/>
                </a:lnTo>
                <a:lnTo>
                  <a:pt x="3038948" y="8989741"/>
                </a:lnTo>
                <a:lnTo>
                  <a:pt x="3038948" y="8984050"/>
                </a:lnTo>
                <a:lnTo>
                  <a:pt x="3035798" y="8984050"/>
                </a:lnTo>
                <a:lnTo>
                  <a:pt x="3035798" y="8978360"/>
                </a:lnTo>
                <a:lnTo>
                  <a:pt x="3032648" y="8978360"/>
                </a:lnTo>
                <a:lnTo>
                  <a:pt x="3032648" y="8972670"/>
                </a:lnTo>
                <a:lnTo>
                  <a:pt x="3029498" y="8972670"/>
                </a:lnTo>
                <a:lnTo>
                  <a:pt x="3029498" y="8966980"/>
                </a:lnTo>
                <a:lnTo>
                  <a:pt x="3026348" y="8966980"/>
                </a:lnTo>
                <a:lnTo>
                  <a:pt x="3026348" y="8961289"/>
                </a:lnTo>
                <a:lnTo>
                  <a:pt x="3023199" y="8961289"/>
                </a:lnTo>
                <a:lnTo>
                  <a:pt x="3023199" y="8955599"/>
                </a:lnTo>
                <a:lnTo>
                  <a:pt x="3020048" y="8955599"/>
                </a:lnTo>
                <a:lnTo>
                  <a:pt x="3020048" y="8949909"/>
                </a:lnTo>
                <a:lnTo>
                  <a:pt x="3016899" y="8949909"/>
                </a:lnTo>
                <a:lnTo>
                  <a:pt x="3016899" y="8944219"/>
                </a:lnTo>
                <a:lnTo>
                  <a:pt x="3013748" y="8944219"/>
                </a:lnTo>
                <a:lnTo>
                  <a:pt x="3013748" y="8938528"/>
                </a:lnTo>
                <a:lnTo>
                  <a:pt x="3010599" y="8938528"/>
                </a:lnTo>
                <a:lnTo>
                  <a:pt x="3010599" y="8932838"/>
                </a:lnTo>
                <a:lnTo>
                  <a:pt x="3007449" y="8932838"/>
                </a:lnTo>
                <a:lnTo>
                  <a:pt x="3007449" y="8927148"/>
                </a:lnTo>
                <a:lnTo>
                  <a:pt x="3004299" y="8927148"/>
                </a:lnTo>
                <a:lnTo>
                  <a:pt x="3004299" y="8921458"/>
                </a:lnTo>
                <a:lnTo>
                  <a:pt x="3001149" y="8921458"/>
                </a:lnTo>
                <a:lnTo>
                  <a:pt x="3001149" y="8915767"/>
                </a:lnTo>
                <a:lnTo>
                  <a:pt x="2997999" y="8915767"/>
                </a:lnTo>
                <a:lnTo>
                  <a:pt x="2997999" y="8910077"/>
                </a:lnTo>
                <a:lnTo>
                  <a:pt x="2994849" y="8910077"/>
                </a:lnTo>
                <a:lnTo>
                  <a:pt x="2994849" y="8904387"/>
                </a:lnTo>
                <a:lnTo>
                  <a:pt x="2991699" y="8904387"/>
                </a:lnTo>
                <a:lnTo>
                  <a:pt x="2991699" y="8898697"/>
                </a:lnTo>
                <a:lnTo>
                  <a:pt x="2988549" y="8898697"/>
                </a:lnTo>
                <a:lnTo>
                  <a:pt x="2988549" y="8893006"/>
                </a:lnTo>
                <a:lnTo>
                  <a:pt x="2985399" y="8893006"/>
                </a:lnTo>
                <a:lnTo>
                  <a:pt x="2985399" y="8887316"/>
                </a:lnTo>
                <a:lnTo>
                  <a:pt x="2982249" y="8887316"/>
                </a:lnTo>
                <a:lnTo>
                  <a:pt x="2982249" y="8881626"/>
                </a:lnTo>
                <a:lnTo>
                  <a:pt x="2979099" y="8881626"/>
                </a:lnTo>
                <a:lnTo>
                  <a:pt x="2979099" y="8875936"/>
                </a:lnTo>
                <a:lnTo>
                  <a:pt x="2975949" y="8875936"/>
                </a:lnTo>
                <a:lnTo>
                  <a:pt x="2975949" y="8870245"/>
                </a:lnTo>
                <a:lnTo>
                  <a:pt x="2972799" y="8870245"/>
                </a:lnTo>
                <a:lnTo>
                  <a:pt x="2972799" y="8864555"/>
                </a:lnTo>
                <a:lnTo>
                  <a:pt x="2969649" y="8864555"/>
                </a:lnTo>
                <a:lnTo>
                  <a:pt x="2969649" y="8858865"/>
                </a:lnTo>
                <a:lnTo>
                  <a:pt x="2966499" y="8858865"/>
                </a:lnTo>
                <a:lnTo>
                  <a:pt x="2966499" y="8853175"/>
                </a:lnTo>
                <a:lnTo>
                  <a:pt x="2963349" y="8853175"/>
                </a:lnTo>
                <a:lnTo>
                  <a:pt x="2963349" y="8847484"/>
                </a:lnTo>
                <a:lnTo>
                  <a:pt x="2960199" y="8847484"/>
                </a:lnTo>
                <a:lnTo>
                  <a:pt x="2960199" y="8841794"/>
                </a:lnTo>
                <a:lnTo>
                  <a:pt x="2957049" y="8841794"/>
                </a:lnTo>
                <a:lnTo>
                  <a:pt x="2957049" y="8836104"/>
                </a:lnTo>
                <a:lnTo>
                  <a:pt x="2953899" y="8836104"/>
                </a:lnTo>
                <a:lnTo>
                  <a:pt x="2953899" y="8830414"/>
                </a:lnTo>
                <a:lnTo>
                  <a:pt x="2950749" y="8830414"/>
                </a:lnTo>
                <a:lnTo>
                  <a:pt x="2950749" y="8824723"/>
                </a:lnTo>
                <a:lnTo>
                  <a:pt x="2947599" y="8824723"/>
                </a:lnTo>
                <a:lnTo>
                  <a:pt x="2947599" y="8819033"/>
                </a:lnTo>
                <a:lnTo>
                  <a:pt x="2944449" y="8819033"/>
                </a:lnTo>
                <a:lnTo>
                  <a:pt x="2944449" y="8813343"/>
                </a:lnTo>
                <a:lnTo>
                  <a:pt x="2941299" y="8813343"/>
                </a:lnTo>
                <a:lnTo>
                  <a:pt x="2941299" y="8807653"/>
                </a:lnTo>
                <a:lnTo>
                  <a:pt x="2938149" y="8807653"/>
                </a:lnTo>
                <a:lnTo>
                  <a:pt x="2938149" y="8801962"/>
                </a:lnTo>
                <a:lnTo>
                  <a:pt x="2935000" y="8801962"/>
                </a:lnTo>
                <a:lnTo>
                  <a:pt x="2935000" y="8796272"/>
                </a:lnTo>
                <a:lnTo>
                  <a:pt x="2931849" y="8796272"/>
                </a:lnTo>
                <a:lnTo>
                  <a:pt x="2931849" y="8790582"/>
                </a:lnTo>
                <a:lnTo>
                  <a:pt x="2928700" y="8790582"/>
                </a:lnTo>
                <a:lnTo>
                  <a:pt x="2928700" y="8784891"/>
                </a:lnTo>
                <a:lnTo>
                  <a:pt x="2925549" y="8784891"/>
                </a:lnTo>
                <a:lnTo>
                  <a:pt x="2925549" y="8779201"/>
                </a:lnTo>
                <a:lnTo>
                  <a:pt x="2922400" y="8779201"/>
                </a:lnTo>
                <a:lnTo>
                  <a:pt x="2922400" y="8773511"/>
                </a:lnTo>
                <a:lnTo>
                  <a:pt x="2919250" y="8773511"/>
                </a:lnTo>
                <a:lnTo>
                  <a:pt x="2919250" y="8767821"/>
                </a:lnTo>
                <a:lnTo>
                  <a:pt x="2916100" y="8767821"/>
                </a:lnTo>
                <a:lnTo>
                  <a:pt x="2916100" y="8762130"/>
                </a:lnTo>
                <a:lnTo>
                  <a:pt x="2912950" y="8762130"/>
                </a:lnTo>
                <a:lnTo>
                  <a:pt x="2912950" y="8756440"/>
                </a:lnTo>
                <a:lnTo>
                  <a:pt x="2909800" y="8756440"/>
                </a:lnTo>
                <a:lnTo>
                  <a:pt x="2909800" y="8750750"/>
                </a:lnTo>
                <a:lnTo>
                  <a:pt x="2906650" y="8750750"/>
                </a:lnTo>
                <a:lnTo>
                  <a:pt x="2906650" y="8745060"/>
                </a:lnTo>
                <a:lnTo>
                  <a:pt x="2903500" y="8745060"/>
                </a:lnTo>
                <a:lnTo>
                  <a:pt x="2903500" y="8739369"/>
                </a:lnTo>
                <a:lnTo>
                  <a:pt x="2900350" y="8739369"/>
                </a:lnTo>
                <a:lnTo>
                  <a:pt x="2900350" y="8733679"/>
                </a:lnTo>
                <a:lnTo>
                  <a:pt x="2897200" y="8733679"/>
                </a:lnTo>
                <a:lnTo>
                  <a:pt x="2897200" y="8727989"/>
                </a:lnTo>
                <a:lnTo>
                  <a:pt x="2894050" y="8727989"/>
                </a:lnTo>
                <a:lnTo>
                  <a:pt x="2894050" y="8722299"/>
                </a:lnTo>
                <a:lnTo>
                  <a:pt x="2890900" y="8722299"/>
                </a:lnTo>
                <a:lnTo>
                  <a:pt x="2890900" y="8716608"/>
                </a:lnTo>
                <a:lnTo>
                  <a:pt x="2887750" y="8716608"/>
                </a:lnTo>
                <a:lnTo>
                  <a:pt x="2887750" y="8710918"/>
                </a:lnTo>
                <a:lnTo>
                  <a:pt x="2884600" y="8710918"/>
                </a:lnTo>
                <a:lnTo>
                  <a:pt x="2884600" y="8705228"/>
                </a:lnTo>
                <a:lnTo>
                  <a:pt x="2881450" y="8705228"/>
                </a:lnTo>
                <a:lnTo>
                  <a:pt x="2881450" y="8699538"/>
                </a:lnTo>
                <a:lnTo>
                  <a:pt x="2878300" y="8699538"/>
                </a:lnTo>
                <a:lnTo>
                  <a:pt x="2878300" y="8693847"/>
                </a:lnTo>
                <a:lnTo>
                  <a:pt x="2875150" y="8693847"/>
                </a:lnTo>
                <a:lnTo>
                  <a:pt x="2875150" y="8688157"/>
                </a:lnTo>
                <a:lnTo>
                  <a:pt x="2872000" y="8688157"/>
                </a:lnTo>
                <a:lnTo>
                  <a:pt x="2872000" y="8682467"/>
                </a:lnTo>
                <a:lnTo>
                  <a:pt x="2868850" y="8682467"/>
                </a:lnTo>
                <a:lnTo>
                  <a:pt x="2868850" y="8676777"/>
                </a:lnTo>
                <a:lnTo>
                  <a:pt x="2865700" y="8676777"/>
                </a:lnTo>
                <a:lnTo>
                  <a:pt x="2865700" y="8671086"/>
                </a:lnTo>
                <a:lnTo>
                  <a:pt x="2862550" y="8671086"/>
                </a:lnTo>
                <a:lnTo>
                  <a:pt x="2862550" y="8665396"/>
                </a:lnTo>
                <a:lnTo>
                  <a:pt x="2859400" y="8665396"/>
                </a:lnTo>
                <a:lnTo>
                  <a:pt x="2859400" y="8659706"/>
                </a:lnTo>
                <a:lnTo>
                  <a:pt x="2856251" y="8659706"/>
                </a:lnTo>
                <a:lnTo>
                  <a:pt x="2856251" y="8654016"/>
                </a:lnTo>
                <a:lnTo>
                  <a:pt x="2853100" y="8654016"/>
                </a:lnTo>
                <a:lnTo>
                  <a:pt x="2853100" y="8648325"/>
                </a:lnTo>
                <a:lnTo>
                  <a:pt x="2849951" y="8648325"/>
                </a:lnTo>
                <a:lnTo>
                  <a:pt x="2849951" y="8642635"/>
                </a:lnTo>
                <a:lnTo>
                  <a:pt x="2846801" y="8642635"/>
                </a:lnTo>
                <a:lnTo>
                  <a:pt x="2846801" y="8636945"/>
                </a:lnTo>
                <a:lnTo>
                  <a:pt x="2843651" y="8636945"/>
                </a:lnTo>
                <a:lnTo>
                  <a:pt x="2843651" y="8631255"/>
                </a:lnTo>
                <a:lnTo>
                  <a:pt x="2840501" y="8631255"/>
                </a:lnTo>
                <a:lnTo>
                  <a:pt x="2840501" y="8625564"/>
                </a:lnTo>
                <a:lnTo>
                  <a:pt x="2837351" y="8625564"/>
                </a:lnTo>
                <a:lnTo>
                  <a:pt x="2837351" y="8619874"/>
                </a:lnTo>
                <a:lnTo>
                  <a:pt x="2834201" y="8619874"/>
                </a:lnTo>
                <a:lnTo>
                  <a:pt x="2834201" y="8614184"/>
                </a:lnTo>
                <a:lnTo>
                  <a:pt x="2831051" y="8614184"/>
                </a:lnTo>
                <a:lnTo>
                  <a:pt x="2831051" y="8608494"/>
                </a:lnTo>
                <a:lnTo>
                  <a:pt x="2827901" y="8608494"/>
                </a:lnTo>
                <a:lnTo>
                  <a:pt x="2827901" y="8602803"/>
                </a:lnTo>
                <a:lnTo>
                  <a:pt x="2824751" y="8602803"/>
                </a:lnTo>
                <a:lnTo>
                  <a:pt x="2824751" y="8597113"/>
                </a:lnTo>
                <a:lnTo>
                  <a:pt x="2821601" y="8597113"/>
                </a:lnTo>
                <a:lnTo>
                  <a:pt x="2821601" y="8591422"/>
                </a:lnTo>
                <a:lnTo>
                  <a:pt x="2818451" y="8591422"/>
                </a:lnTo>
                <a:lnTo>
                  <a:pt x="2818451" y="8585733"/>
                </a:lnTo>
                <a:lnTo>
                  <a:pt x="2815301" y="8585733"/>
                </a:lnTo>
                <a:lnTo>
                  <a:pt x="2815301" y="8580042"/>
                </a:lnTo>
                <a:lnTo>
                  <a:pt x="2812151" y="8580042"/>
                </a:lnTo>
                <a:lnTo>
                  <a:pt x="2812151" y="8574352"/>
                </a:lnTo>
                <a:lnTo>
                  <a:pt x="2809001" y="8574352"/>
                </a:lnTo>
                <a:lnTo>
                  <a:pt x="2809001" y="8568661"/>
                </a:lnTo>
                <a:lnTo>
                  <a:pt x="2805851" y="8568661"/>
                </a:lnTo>
                <a:lnTo>
                  <a:pt x="2805851" y="8562972"/>
                </a:lnTo>
                <a:lnTo>
                  <a:pt x="2802701" y="8562972"/>
                </a:lnTo>
                <a:lnTo>
                  <a:pt x="2802701" y="8557281"/>
                </a:lnTo>
                <a:lnTo>
                  <a:pt x="2799551" y="8557281"/>
                </a:lnTo>
                <a:lnTo>
                  <a:pt x="2799551" y="8551591"/>
                </a:lnTo>
                <a:lnTo>
                  <a:pt x="2796401" y="8551591"/>
                </a:lnTo>
                <a:lnTo>
                  <a:pt x="2796401" y="8545900"/>
                </a:lnTo>
                <a:lnTo>
                  <a:pt x="2793251" y="8545900"/>
                </a:lnTo>
                <a:lnTo>
                  <a:pt x="2793251" y="8540210"/>
                </a:lnTo>
                <a:lnTo>
                  <a:pt x="2790101" y="8540210"/>
                </a:lnTo>
                <a:lnTo>
                  <a:pt x="2790101" y="8534520"/>
                </a:lnTo>
                <a:lnTo>
                  <a:pt x="2786951" y="8534520"/>
                </a:lnTo>
                <a:lnTo>
                  <a:pt x="2786951" y="8528830"/>
                </a:lnTo>
                <a:lnTo>
                  <a:pt x="2783802" y="8528830"/>
                </a:lnTo>
                <a:lnTo>
                  <a:pt x="2783802" y="8523139"/>
                </a:lnTo>
                <a:lnTo>
                  <a:pt x="2780651" y="8523139"/>
                </a:lnTo>
                <a:lnTo>
                  <a:pt x="2780651" y="8517449"/>
                </a:lnTo>
                <a:lnTo>
                  <a:pt x="2777502" y="8517449"/>
                </a:lnTo>
                <a:lnTo>
                  <a:pt x="2777502" y="8511759"/>
                </a:lnTo>
                <a:lnTo>
                  <a:pt x="2774351" y="8511759"/>
                </a:lnTo>
                <a:lnTo>
                  <a:pt x="2774351" y="8506069"/>
                </a:lnTo>
                <a:lnTo>
                  <a:pt x="2771202" y="8506069"/>
                </a:lnTo>
                <a:lnTo>
                  <a:pt x="2771202" y="8500378"/>
                </a:lnTo>
                <a:lnTo>
                  <a:pt x="2768052" y="8500378"/>
                </a:lnTo>
                <a:lnTo>
                  <a:pt x="2768052" y="8494688"/>
                </a:lnTo>
                <a:lnTo>
                  <a:pt x="2764902" y="8494688"/>
                </a:lnTo>
                <a:lnTo>
                  <a:pt x="2764902" y="8488998"/>
                </a:lnTo>
                <a:lnTo>
                  <a:pt x="2761752" y="8488998"/>
                </a:lnTo>
                <a:lnTo>
                  <a:pt x="2761752" y="8483308"/>
                </a:lnTo>
                <a:lnTo>
                  <a:pt x="2758602" y="8483308"/>
                </a:lnTo>
                <a:lnTo>
                  <a:pt x="2758602" y="8477617"/>
                </a:lnTo>
                <a:lnTo>
                  <a:pt x="2755452" y="8477617"/>
                </a:lnTo>
                <a:lnTo>
                  <a:pt x="2755452" y="8471927"/>
                </a:lnTo>
                <a:lnTo>
                  <a:pt x="2752302" y="8471927"/>
                </a:lnTo>
                <a:lnTo>
                  <a:pt x="2752302" y="8466237"/>
                </a:lnTo>
                <a:lnTo>
                  <a:pt x="2749152" y="8466237"/>
                </a:lnTo>
                <a:lnTo>
                  <a:pt x="2749152" y="8460547"/>
                </a:lnTo>
                <a:lnTo>
                  <a:pt x="2746002" y="8460547"/>
                </a:lnTo>
                <a:lnTo>
                  <a:pt x="2746002" y="8454856"/>
                </a:lnTo>
                <a:lnTo>
                  <a:pt x="2742852" y="8454856"/>
                </a:lnTo>
                <a:lnTo>
                  <a:pt x="2742852" y="8449166"/>
                </a:lnTo>
                <a:lnTo>
                  <a:pt x="2739702" y="8449166"/>
                </a:lnTo>
                <a:lnTo>
                  <a:pt x="2739702" y="8443476"/>
                </a:lnTo>
                <a:lnTo>
                  <a:pt x="2736552" y="8443476"/>
                </a:lnTo>
                <a:lnTo>
                  <a:pt x="2736552" y="8437786"/>
                </a:lnTo>
                <a:lnTo>
                  <a:pt x="2733402" y="8437786"/>
                </a:lnTo>
                <a:lnTo>
                  <a:pt x="2733402" y="8432095"/>
                </a:lnTo>
                <a:lnTo>
                  <a:pt x="2730252" y="8432095"/>
                </a:lnTo>
                <a:lnTo>
                  <a:pt x="2730252" y="8426405"/>
                </a:lnTo>
                <a:lnTo>
                  <a:pt x="2727102" y="8426405"/>
                </a:lnTo>
                <a:lnTo>
                  <a:pt x="2727102" y="8420715"/>
                </a:lnTo>
                <a:lnTo>
                  <a:pt x="2723952" y="8420715"/>
                </a:lnTo>
                <a:lnTo>
                  <a:pt x="2723952" y="8415025"/>
                </a:lnTo>
                <a:lnTo>
                  <a:pt x="2720802" y="8415025"/>
                </a:lnTo>
                <a:lnTo>
                  <a:pt x="2720802" y="8409334"/>
                </a:lnTo>
                <a:lnTo>
                  <a:pt x="2717652" y="8409334"/>
                </a:lnTo>
                <a:lnTo>
                  <a:pt x="2717652" y="8403644"/>
                </a:lnTo>
                <a:lnTo>
                  <a:pt x="2714502" y="8403644"/>
                </a:lnTo>
                <a:lnTo>
                  <a:pt x="2714502" y="8397954"/>
                </a:lnTo>
                <a:lnTo>
                  <a:pt x="2711352" y="8397954"/>
                </a:lnTo>
                <a:lnTo>
                  <a:pt x="2711352" y="8392264"/>
                </a:lnTo>
                <a:lnTo>
                  <a:pt x="2708202" y="8392264"/>
                </a:lnTo>
                <a:lnTo>
                  <a:pt x="2708202" y="8386573"/>
                </a:lnTo>
                <a:lnTo>
                  <a:pt x="2705052" y="8386573"/>
                </a:lnTo>
                <a:lnTo>
                  <a:pt x="2705052" y="8380883"/>
                </a:lnTo>
                <a:lnTo>
                  <a:pt x="2701902" y="8380883"/>
                </a:lnTo>
                <a:lnTo>
                  <a:pt x="2701902" y="8375193"/>
                </a:lnTo>
                <a:lnTo>
                  <a:pt x="2698752" y="8375193"/>
                </a:lnTo>
                <a:lnTo>
                  <a:pt x="2698752" y="8369503"/>
                </a:lnTo>
                <a:lnTo>
                  <a:pt x="2695603" y="8369503"/>
                </a:lnTo>
                <a:lnTo>
                  <a:pt x="2695603" y="8363812"/>
                </a:lnTo>
                <a:lnTo>
                  <a:pt x="2692452" y="8363812"/>
                </a:lnTo>
                <a:lnTo>
                  <a:pt x="2692452" y="8358122"/>
                </a:lnTo>
                <a:lnTo>
                  <a:pt x="2689303" y="8358122"/>
                </a:lnTo>
                <a:lnTo>
                  <a:pt x="2689303" y="8352432"/>
                </a:lnTo>
                <a:lnTo>
                  <a:pt x="2686152" y="8352432"/>
                </a:lnTo>
                <a:lnTo>
                  <a:pt x="2686152" y="8346741"/>
                </a:lnTo>
                <a:lnTo>
                  <a:pt x="2683003" y="8346741"/>
                </a:lnTo>
                <a:lnTo>
                  <a:pt x="2683003" y="8341051"/>
                </a:lnTo>
                <a:lnTo>
                  <a:pt x="2679853" y="8341051"/>
                </a:lnTo>
                <a:lnTo>
                  <a:pt x="2679853" y="8335361"/>
                </a:lnTo>
                <a:lnTo>
                  <a:pt x="2676703" y="8335361"/>
                </a:lnTo>
                <a:lnTo>
                  <a:pt x="2676703" y="8329671"/>
                </a:lnTo>
                <a:lnTo>
                  <a:pt x="2673553" y="8329671"/>
                </a:lnTo>
                <a:lnTo>
                  <a:pt x="2673553" y="8323980"/>
                </a:lnTo>
                <a:lnTo>
                  <a:pt x="2670403" y="8323980"/>
                </a:lnTo>
                <a:lnTo>
                  <a:pt x="2670403" y="8318290"/>
                </a:lnTo>
                <a:lnTo>
                  <a:pt x="2667253" y="8318290"/>
                </a:lnTo>
                <a:lnTo>
                  <a:pt x="2667253" y="8312600"/>
                </a:lnTo>
                <a:lnTo>
                  <a:pt x="2664103" y="8312600"/>
                </a:lnTo>
                <a:lnTo>
                  <a:pt x="2664103" y="8306910"/>
                </a:lnTo>
                <a:lnTo>
                  <a:pt x="2660953" y="8306910"/>
                </a:lnTo>
                <a:lnTo>
                  <a:pt x="2660953" y="8301219"/>
                </a:lnTo>
                <a:lnTo>
                  <a:pt x="2657803" y="8301219"/>
                </a:lnTo>
                <a:lnTo>
                  <a:pt x="2657803" y="8295529"/>
                </a:lnTo>
                <a:lnTo>
                  <a:pt x="2654653" y="8295529"/>
                </a:lnTo>
                <a:lnTo>
                  <a:pt x="2654653" y="8289839"/>
                </a:lnTo>
                <a:lnTo>
                  <a:pt x="2651503" y="8289839"/>
                </a:lnTo>
                <a:lnTo>
                  <a:pt x="2651503" y="8284149"/>
                </a:lnTo>
                <a:lnTo>
                  <a:pt x="2648353" y="8284149"/>
                </a:lnTo>
                <a:lnTo>
                  <a:pt x="2648353" y="8278458"/>
                </a:lnTo>
                <a:lnTo>
                  <a:pt x="2645203" y="8278458"/>
                </a:lnTo>
                <a:lnTo>
                  <a:pt x="2645203" y="8272768"/>
                </a:lnTo>
                <a:lnTo>
                  <a:pt x="2642053" y="8272768"/>
                </a:lnTo>
                <a:lnTo>
                  <a:pt x="2642053" y="8267078"/>
                </a:lnTo>
                <a:lnTo>
                  <a:pt x="2638903" y="8267078"/>
                </a:lnTo>
                <a:lnTo>
                  <a:pt x="2638903" y="8261388"/>
                </a:lnTo>
                <a:lnTo>
                  <a:pt x="2635753" y="8261388"/>
                </a:lnTo>
                <a:lnTo>
                  <a:pt x="2635753" y="8255697"/>
                </a:lnTo>
                <a:lnTo>
                  <a:pt x="2632603" y="8255697"/>
                </a:lnTo>
                <a:lnTo>
                  <a:pt x="2632603" y="8250007"/>
                </a:lnTo>
                <a:lnTo>
                  <a:pt x="2629453" y="8250007"/>
                </a:lnTo>
                <a:lnTo>
                  <a:pt x="2629453" y="8244317"/>
                </a:lnTo>
                <a:lnTo>
                  <a:pt x="2626303" y="8244317"/>
                </a:lnTo>
                <a:lnTo>
                  <a:pt x="2626303" y="8238627"/>
                </a:lnTo>
                <a:lnTo>
                  <a:pt x="2623153" y="8238627"/>
                </a:lnTo>
                <a:lnTo>
                  <a:pt x="2623153" y="8232936"/>
                </a:lnTo>
                <a:lnTo>
                  <a:pt x="2620003" y="8232936"/>
                </a:lnTo>
                <a:lnTo>
                  <a:pt x="2620003" y="8227246"/>
                </a:lnTo>
                <a:lnTo>
                  <a:pt x="2616854" y="8227246"/>
                </a:lnTo>
                <a:lnTo>
                  <a:pt x="2616854" y="8221556"/>
                </a:lnTo>
                <a:lnTo>
                  <a:pt x="2613704" y="8221556"/>
                </a:lnTo>
                <a:lnTo>
                  <a:pt x="2613704" y="8215866"/>
                </a:lnTo>
                <a:lnTo>
                  <a:pt x="2610554" y="8215866"/>
                </a:lnTo>
                <a:lnTo>
                  <a:pt x="2610554" y="8210175"/>
                </a:lnTo>
                <a:lnTo>
                  <a:pt x="2607404" y="8210175"/>
                </a:lnTo>
                <a:lnTo>
                  <a:pt x="2607404" y="8204485"/>
                </a:lnTo>
                <a:lnTo>
                  <a:pt x="2604254" y="8204485"/>
                </a:lnTo>
                <a:lnTo>
                  <a:pt x="2604254" y="8198795"/>
                </a:lnTo>
                <a:lnTo>
                  <a:pt x="2601104" y="8198795"/>
                </a:lnTo>
                <a:lnTo>
                  <a:pt x="2601104" y="8193105"/>
                </a:lnTo>
                <a:lnTo>
                  <a:pt x="2597954" y="8193105"/>
                </a:lnTo>
                <a:lnTo>
                  <a:pt x="2597954" y="8187414"/>
                </a:lnTo>
                <a:lnTo>
                  <a:pt x="2594804" y="8187414"/>
                </a:lnTo>
                <a:lnTo>
                  <a:pt x="2594804" y="8181724"/>
                </a:lnTo>
                <a:lnTo>
                  <a:pt x="2591654" y="8181724"/>
                </a:lnTo>
                <a:lnTo>
                  <a:pt x="2591654" y="8176034"/>
                </a:lnTo>
                <a:lnTo>
                  <a:pt x="2588504" y="8176034"/>
                </a:lnTo>
                <a:lnTo>
                  <a:pt x="2588504" y="8170344"/>
                </a:lnTo>
                <a:lnTo>
                  <a:pt x="2585354" y="8170344"/>
                </a:lnTo>
                <a:lnTo>
                  <a:pt x="2585354" y="8164653"/>
                </a:lnTo>
                <a:lnTo>
                  <a:pt x="2582204" y="8164653"/>
                </a:lnTo>
                <a:lnTo>
                  <a:pt x="2582204" y="8158963"/>
                </a:lnTo>
                <a:lnTo>
                  <a:pt x="2579054" y="8158963"/>
                </a:lnTo>
                <a:lnTo>
                  <a:pt x="2579054" y="8153272"/>
                </a:lnTo>
                <a:lnTo>
                  <a:pt x="2575904" y="8153272"/>
                </a:lnTo>
                <a:lnTo>
                  <a:pt x="2575904" y="8147583"/>
                </a:lnTo>
                <a:lnTo>
                  <a:pt x="2572754" y="8147583"/>
                </a:lnTo>
                <a:lnTo>
                  <a:pt x="2572754" y="8141892"/>
                </a:lnTo>
                <a:lnTo>
                  <a:pt x="2569604" y="8141892"/>
                </a:lnTo>
                <a:lnTo>
                  <a:pt x="2569604" y="8136202"/>
                </a:lnTo>
                <a:lnTo>
                  <a:pt x="2566454" y="8136202"/>
                </a:lnTo>
                <a:lnTo>
                  <a:pt x="2566454" y="8130511"/>
                </a:lnTo>
                <a:lnTo>
                  <a:pt x="2563304" y="8130511"/>
                </a:lnTo>
                <a:lnTo>
                  <a:pt x="2563304" y="8124822"/>
                </a:lnTo>
                <a:lnTo>
                  <a:pt x="2560154" y="8124822"/>
                </a:lnTo>
                <a:lnTo>
                  <a:pt x="2560154" y="8119131"/>
                </a:lnTo>
                <a:lnTo>
                  <a:pt x="2557004" y="8119131"/>
                </a:lnTo>
                <a:lnTo>
                  <a:pt x="2557004" y="8113441"/>
                </a:lnTo>
                <a:lnTo>
                  <a:pt x="2553854" y="8113441"/>
                </a:lnTo>
                <a:lnTo>
                  <a:pt x="2553854" y="8107750"/>
                </a:lnTo>
                <a:lnTo>
                  <a:pt x="2550704" y="8107750"/>
                </a:lnTo>
                <a:lnTo>
                  <a:pt x="2550704" y="8102060"/>
                </a:lnTo>
                <a:lnTo>
                  <a:pt x="2547554" y="8102060"/>
                </a:lnTo>
                <a:lnTo>
                  <a:pt x="2547554" y="8096370"/>
                </a:lnTo>
                <a:lnTo>
                  <a:pt x="2544404" y="8096370"/>
                </a:lnTo>
                <a:lnTo>
                  <a:pt x="2544404" y="8090680"/>
                </a:lnTo>
                <a:lnTo>
                  <a:pt x="2541255" y="8090680"/>
                </a:lnTo>
                <a:lnTo>
                  <a:pt x="2541255" y="8084989"/>
                </a:lnTo>
                <a:lnTo>
                  <a:pt x="2538105" y="8084989"/>
                </a:lnTo>
                <a:lnTo>
                  <a:pt x="2538105" y="8079299"/>
                </a:lnTo>
                <a:lnTo>
                  <a:pt x="2534955" y="8079299"/>
                </a:lnTo>
                <a:lnTo>
                  <a:pt x="2534955" y="8073609"/>
                </a:lnTo>
                <a:lnTo>
                  <a:pt x="2531805" y="8073609"/>
                </a:lnTo>
                <a:lnTo>
                  <a:pt x="2531805" y="8067919"/>
                </a:lnTo>
                <a:lnTo>
                  <a:pt x="2528655" y="8067919"/>
                </a:lnTo>
                <a:lnTo>
                  <a:pt x="2528655" y="8062228"/>
                </a:lnTo>
                <a:lnTo>
                  <a:pt x="2525505" y="8062228"/>
                </a:lnTo>
                <a:lnTo>
                  <a:pt x="2525505" y="8056538"/>
                </a:lnTo>
                <a:lnTo>
                  <a:pt x="2522355" y="8056538"/>
                </a:lnTo>
                <a:lnTo>
                  <a:pt x="2522355" y="8050848"/>
                </a:lnTo>
                <a:lnTo>
                  <a:pt x="2519205" y="8050848"/>
                </a:lnTo>
                <a:lnTo>
                  <a:pt x="2519205" y="8045158"/>
                </a:lnTo>
                <a:lnTo>
                  <a:pt x="2516055" y="8045158"/>
                </a:lnTo>
                <a:lnTo>
                  <a:pt x="2516055" y="8039467"/>
                </a:lnTo>
                <a:lnTo>
                  <a:pt x="2512905" y="8039467"/>
                </a:lnTo>
                <a:lnTo>
                  <a:pt x="2512905" y="8033777"/>
                </a:lnTo>
                <a:lnTo>
                  <a:pt x="2509755" y="8033777"/>
                </a:lnTo>
                <a:lnTo>
                  <a:pt x="2509755" y="8028087"/>
                </a:lnTo>
                <a:lnTo>
                  <a:pt x="2506605" y="8028087"/>
                </a:lnTo>
                <a:lnTo>
                  <a:pt x="2506605" y="8022397"/>
                </a:lnTo>
                <a:lnTo>
                  <a:pt x="2503455" y="8022397"/>
                </a:lnTo>
                <a:lnTo>
                  <a:pt x="2503455" y="8016706"/>
                </a:lnTo>
                <a:lnTo>
                  <a:pt x="2500305" y="8016706"/>
                </a:lnTo>
                <a:lnTo>
                  <a:pt x="2500305" y="8011016"/>
                </a:lnTo>
                <a:lnTo>
                  <a:pt x="2497155" y="8011016"/>
                </a:lnTo>
                <a:lnTo>
                  <a:pt x="2497155" y="8005326"/>
                </a:lnTo>
                <a:lnTo>
                  <a:pt x="2494005" y="8005326"/>
                </a:lnTo>
                <a:lnTo>
                  <a:pt x="2494005" y="7999636"/>
                </a:lnTo>
                <a:lnTo>
                  <a:pt x="2490855" y="7999636"/>
                </a:lnTo>
                <a:lnTo>
                  <a:pt x="2490855" y="7993945"/>
                </a:lnTo>
                <a:lnTo>
                  <a:pt x="2487705" y="7993945"/>
                </a:lnTo>
                <a:lnTo>
                  <a:pt x="2487705" y="7988255"/>
                </a:lnTo>
                <a:lnTo>
                  <a:pt x="2484555" y="7988255"/>
                </a:lnTo>
                <a:lnTo>
                  <a:pt x="2484555" y="7982565"/>
                </a:lnTo>
                <a:lnTo>
                  <a:pt x="2481405" y="7982565"/>
                </a:lnTo>
                <a:lnTo>
                  <a:pt x="2481405" y="7976875"/>
                </a:lnTo>
                <a:lnTo>
                  <a:pt x="2478255" y="7976875"/>
                </a:lnTo>
                <a:lnTo>
                  <a:pt x="2478255" y="7971184"/>
                </a:lnTo>
                <a:lnTo>
                  <a:pt x="2475105" y="7971184"/>
                </a:lnTo>
                <a:lnTo>
                  <a:pt x="2475105" y="7965494"/>
                </a:lnTo>
                <a:lnTo>
                  <a:pt x="2471955" y="7965494"/>
                </a:lnTo>
                <a:lnTo>
                  <a:pt x="2471955" y="7959804"/>
                </a:lnTo>
                <a:lnTo>
                  <a:pt x="2468805" y="7959804"/>
                </a:lnTo>
                <a:lnTo>
                  <a:pt x="2468805" y="7954114"/>
                </a:lnTo>
                <a:lnTo>
                  <a:pt x="2465655" y="7954114"/>
                </a:lnTo>
                <a:lnTo>
                  <a:pt x="2465655" y="7948423"/>
                </a:lnTo>
                <a:lnTo>
                  <a:pt x="2462505" y="7948423"/>
                </a:lnTo>
                <a:lnTo>
                  <a:pt x="2462505" y="7942733"/>
                </a:lnTo>
                <a:lnTo>
                  <a:pt x="2459355" y="7942733"/>
                </a:lnTo>
                <a:lnTo>
                  <a:pt x="2459355" y="7937043"/>
                </a:lnTo>
                <a:lnTo>
                  <a:pt x="2456205" y="7937043"/>
                </a:lnTo>
                <a:lnTo>
                  <a:pt x="2456205" y="7931353"/>
                </a:lnTo>
                <a:lnTo>
                  <a:pt x="2453056" y="7931353"/>
                </a:lnTo>
                <a:lnTo>
                  <a:pt x="2453056" y="7925662"/>
                </a:lnTo>
                <a:lnTo>
                  <a:pt x="2449906" y="7925662"/>
                </a:lnTo>
                <a:lnTo>
                  <a:pt x="2449906" y="7919972"/>
                </a:lnTo>
                <a:lnTo>
                  <a:pt x="2446756" y="7919972"/>
                </a:lnTo>
                <a:lnTo>
                  <a:pt x="2446756" y="7914282"/>
                </a:lnTo>
                <a:lnTo>
                  <a:pt x="2443606" y="7914282"/>
                </a:lnTo>
                <a:lnTo>
                  <a:pt x="2443606" y="7908591"/>
                </a:lnTo>
                <a:lnTo>
                  <a:pt x="2440456" y="7908591"/>
                </a:lnTo>
                <a:lnTo>
                  <a:pt x="2440456" y="7902901"/>
                </a:lnTo>
                <a:lnTo>
                  <a:pt x="2437306" y="7902901"/>
                </a:lnTo>
                <a:lnTo>
                  <a:pt x="2437306" y="7897211"/>
                </a:lnTo>
                <a:lnTo>
                  <a:pt x="2434156" y="7897211"/>
                </a:lnTo>
                <a:lnTo>
                  <a:pt x="2434156" y="7891521"/>
                </a:lnTo>
                <a:lnTo>
                  <a:pt x="2431006" y="7891521"/>
                </a:lnTo>
                <a:lnTo>
                  <a:pt x="2431006" y="7885830"/>
                </a:lnTo>
                <a:lnTo>
                  <a:pt x="2427856" y="7885830"/>
                </a:lnTo>
                <a:lnTo>
                  <a:pt x="2427856" y="7880140"/>
                </a:lnTo>
                <a:lnTo>
                  <a:pt x="2424706" y="7880140"/>
                </a:lnTo>
                <a:lnTo>
                  <a:pt x="2424706" y="7874450"/>
                </a:lnTo>
                <a:lnTo>
                  <a:pt x="2421556" y="7874450"/>
                </a:lnTo>
                <a:lnTo>
                  <a:pt x="2421556" y="7868760"/>
                </a:lnTo>
                <a:lnTo>
                  <a:pt x="2418406" y="7868760"/>
                </a:lnTo>
                <a:lnTo>
                  <a:pt x="2418406" y="7863069"/>
                </a:lnTo>
                <a:lnTo>
                  <a:pt x="2415256" y="7863069"/>
                </a:lnTo>
                <a:lnTo>
                  <a:pt x="2415256" y="7857379"/>
                </a:lnTo>
                <a:lnTo>
                  <a:pt x="2412106" y="7857379"/>
                </a:lnTo>
                <a:lnTo>
                  <a:pt x="2412106" y="7851689"/>
                </a:lnTo>
                <a:lnTo>
                  <a:pt x="2408956" y="7851689"/>
                </a:lnTo>
                <a:lnTo>
                  <a:pt x="2408956" y="7845999"/>
                </a:lnTo>
                <a:lnTo>
                  <a:pt x="2405806" y="7845999"/>
                </a:lnTo>
                <a:lnTo>
                  <a:pt x="2405806" y="7840308"/>
                </a:lnTo>
                <a:lnTo>
                  <a:pt x="2402656" y="7840308"/>
                </a:lnTo>
                <a:lnTo>
                  <a:pt x="2402656" y="7834618"/>
                </a:lnTo>
                <a:lnTo>
                  <a:pt x="2399506" y="7834618"/>
                </a:lnTo>
                <a:lnTo>
                  <a:pt x="2399506" y="7828928"/>
                </a:lnTo>
                <a:lnTo>
                  <a:pt x="2396356" y="7828928"/>
                </a:lnTo>
                <a:lnTo>
                  <a:pt x="2396356" y="7823238"/>
                </a:lnTo>
                <a:lnTo>
                  <a:pt x="2393206" y="7823238"/>
                </a:lnTo>
                <a:lnTo>
                  <a:pt x="2393206" y="7817547"/>
                </a:lnTo>
                <a:lnTo>
                  <a:pt x="2390056" y="7817547"/>
                </a:lnTo>
                <a:lnTo>
                  <a:pt x="2390056" y="7811857"/>
                </a:lnTo>
                <a:lnTo>
                  <a:pt x="2386906" y="7811857"/>
                </a:lnTo>
                <a:lnTo>
                  <a:pt x="2386906" y="7806167"/>
                </a:lnTo>
                <a:lnTo>
                  <a:pt x="2383756" y="7806167"/>
                </a:lnTo>
                <a:lnTo>
                  <a:pt x="2383756" y="7800477"/>
                </a:lnTo>
                <a:lnTo>
                  <a:pt x="2380607" y="7800477"/>
                </a:lnTo>
                <a:lnTo>
                  <a:pt x="2380607" y="7794786"/>
                </a:lnTo>
                <a:lnTo>
                  <a:pt x="2377457" y="7794786"/>
                </a:lnTo>
                <a:lnTo>
                  <a:pt x="2377457" y="7789096"/>
                </a:lnTo>
                <a:lnTo>
                  <a:pt x="2374307" y="7789096"/>
                </a:lnTo>
                <a:lnTo>
                  <a:pt x="2374307" y="7783406"/>
                </a:lnTo>
                <a:lnTo>
                  <a:pt x="2371157" y="7783406"/>
                </a:lnTo>
                <a:lnTo>
                  <a:pt x="2371157" y="7777716"/>
                </a:lnTo>
                <a:lnTo>
                  <a:pt x="2368007" y="7777716"/>
                </a:lnTo>
                <a:lnTo>
                  <a:pt x="2368007" y="7772025"/>
                </a:lnTo>
                <a:lnTo>
                  <a:pt x="2364857" y="7772025"/>
                </a:lnTo>
                <a:lnTo>
                  <a:pt x="2364857" y="7766335"/>
                </a:lnTo>
                <a:lnTo>
                  <a:pt x="2361707" y="7766335"/>
                </a:lnTo>
                <a:lnTo>
                  <a:pt x="2361707" y="7760645"/>
                </a:lnTo>
                <a:lnTo>
                  <a:pt x="2358557" y="7760645"/>
                </a:lnTo>
                <a:lnTo>
                  <a:pt x="2358557" y="7754955"/>
                </a:lnTo>
                <a:lnTo>
                  <a:pt x="2355407" y="7754955"/>
                </a:lnTo>
                <a:lnTo>
                  <a:pt x="2355407" y="7749264"/>
                </a:lnTo>
                <a:lnTo>
                  <a:pt x="2352257" y="7749264"/>
                </a:lnTo>
                <a:lnTo>
                  <a:pt x="2352257" y="7743574"/>
                </a:lnTo>
                <a:lnTo>
                  <a:pt x="2349107" y="7743574"/>
                </a:lnTo>
                <a:lnTo>
                  <a:pt x="2349107" y="7737884"/>
                </a:lnTo>
                <a:lnTo>
                  <a:pt x="2345957" y="7737884"/>
                </a:lnTo>
                <a:lnTo>
                  <a:pt x="2345957" y="7732193"/>
                </a:lnTo>
                <a:lnTo>
                  <a:pt x="2342807" y="7732193"/>
                </a:lnTo>
                <a:lnTo>
                  <a:pt x="2342807" y="7726503"/>
                </a:lnTo>
                <a:lnTo>
                  <a:pt x="2339657" y="7726503"/>
                </a:lnTo>
                <a:lnTo>
                  <a:pt x="2339657" y="7720813"/>
                </a:lnTo>
                <a:lnTo>
                  <a:pt x="2336507" y="7720813"/>
                </a:lnTo>
                <a:lnTo>
                  <a:pt x="2336507" y="7715123"/>
                </a:lnTo>
                <a:lnTo>
                  <a:pt x="2333357" y="7715123"/>
                </a:lnTo>
                <a:lnTo>
                  <a:pt x="2333357" y="7709432"/>
                </a:lnTo>
                <a:lnTo>
                  <a:pt x="2330207" y="7709432"/>
                </a:lnTo>
                <a:lnTo>
                  <a:pt x="2330207" y="7703742"/>
                </a:lnTo>
                <a:lnTo>
                  <a:pt x="2327057" y="7703742"/>
                </a:lnTo>
                <a:lnTo>
                  <a:pt x="2327057" y="7698052"/>
                </a:lnTo>
                <a:lnTo>
                  <a:pt x="2323907" y="7698052"/>
                </a:lnTo>
                <a:lnTo>
                  <a:pt x="2323907" y="7692362"/>
                </a:lnTo>
                <a:lnTo>
                  <a:pt x="2320757" y="7692362"/>
                </a:lnTo>
                <a:lnTo>
                  <a:pt x="2320757" y="7686671"/>
                </a:lnTo>
                <a:lnTo>
                  <a:pt x="2317607" y="7686671"/>
                </a:lnTo>
                <a:lnTo>
                  <a:pt x="2317607" y="7680981"/>
                </a:lnTo>
                <a:lnTo>
                  <a:pt x="2314457" y="7680981"/>
                </a:lnTo>
                <a:lnTo>
                  <a:pt x="2314457" y="7675291"/>
                </a:lnTo>
                <a:lnTo>
                  <a:pt x="2311307" y="7675291"/>
                </a:lnTo>
                <a:lnTo>
                  <a:pt x="2311307" y="7669601"/>
                </a:lnTo>
                <a:lnTo>
                  <a:pt x="2308157" y="7669601"/>
                </a:lnTo>
                <a:lnTo>
                  <a:pt x="2308157" y="7663910"/>
                </a:lnTo>
                <a:lnTo>
                  <a:pt x="2305008" y="7663910"/>
                </a:lnTo>
                <a:lnTo>
                  <a:pt x="2305008" y="7658220"/>
                </a:lnTo>
                <a:lnTo>
                  <a:pt x="2301858" y="7658220"/>
                </a:lnTo>
                <a:lnTo>
                  <a:pt x="2301858" y="7652530"/>
                </a:lnTo>
                <a:lnTo>
                  <a:pt x="2298708" y="7652530"/>
                </a:lnTo>
                <a:lnTo>
                  <a:pt x="2298708" y="7646839"/>
                </a:lnTo>
                <a:lnTo>
                  <a:pt x="2295557" y="7646839"/>
                </a:lnTo>
                <a:lnTo>
                  <a:pt x="2295557" y="7641149"/>
                </a:lnTo>
                <a:lnTo>
                  <a:pt x="2292408" y="7641149"/>
                </a:lnTo>
                <a:lnTo>
                  <a:pt x="2292408" y="7635459"/>
                </a:lnTo>
                <a:lnTo>
                  <a:pt x="2289258" y="7635459"/>
                </a:lnTo>
                <a:lnTo>
                  <a:pt x="2289258" y="7629769"/>
                </a:lnTo>
                <a:lnTo>
                  <a:pt x="2286108" y="7629769"/>
                </a:lnTo>
                <a:lnTo>
                  <a:pt x="2286108" y="7624078"/>
                </a:lnTo>
                <a:lnTo>
                  <a:pt x="2282958" y="7624078"/>
                </a:lnTo>
                <a:lnTo>
                  <a:pt x="2282958" y="7618388"/>
                </a:lnTo>
                <a:lnTo>
                  <a:pt x="2279808" y="7618388"/>
                </a:lnTo>
                <a:lnTo>
                  <a:pt x="2279808" y="7612698"/>
                </a:lnTo>
                <a:lnTo>
                  <a:pt x="2276658" y="7612698"/>
                </a:lnTo>
                <a:lnTo>
                  <a:pt x="2276658" y="7607008"/>
                </a:lnTo>
                <a:lnTo>
                  <a:pt x="2273508" y="7607008"/>
                </a:lnTo>
                <a:lnTo>
                  <a:pt x="2273508" y="7601317"/>
                </a:lnTo>
                <a:lnTo>
                  <a:pt x="2270358" y="7601317"/>
                </a:lnTo>
                <a:lnTo>
                  <a:pt x="2270358" y="7595627"/>
                </a:lnTo>
                <a:lnTo>
                  <a:pt x="2267208" y="7595627"/>
                </a:lnTo>
                <a:lnTo>
                  <a:pt x="2267208" y="7589937"/>
                </a:lnTo>
                <a:lnTo>
                  <a:pt x="2264058" y="7589937"/>
                </a:lnTo>
                <a:lnTo>
                  <a:pt x="2264058" y="7584247"/>
                </a:lnTo>
                <a:lnTo>
                  <a:pt x="2260908" y="7584247"/>
                </a:lnTo>
                <a:lnTo>
                  <a:pt x="2260908" y="7578556"/>
                </a:lnTo>
                <a:lnTo>
                  <a:pt x="2257758" y="7578556"/>
                </a:lnTo>
                <a:lnTo>
                  <a:pt x="2257758" y="7572866"/>
                </a:lnTo>
                <a:lnTo>
                  <a:pt x="2254608" y="7572866"/>
                </a:lnTo>
                <a:lnTo>
                  <a:pt x="2254608" y="7567176"/>
                </a:lnTo>
                <a:lnTo>
                  <a:pt x="2251458" y="7567176"/>
                </a:lnTo>
                <a:lnTo>
                  <a:pt x="2251458" y="7561486"/>
                </a:lnTo>
                <a:lnTo>
                  <a:pt x="2248308" y="7561486"/>
                </a:lnTo>
                <a:lnTo>
                  <a:pt x="2248308" y="7555795"/>
                </a:lnTo>
                <a:lnTo>
                  <a:pt x="2245158" y="7555795"/>
                </a:lnTo>
                <a:lnTo>
                  <a:pt x="2245158" y="7550105"/>
                </a:lnTo>
                <a:lnTo>
                  <a:pt x="2242008" y="7550105"/>
                </a:lnTo>
                <a:lnTo>
                  <a:pt x="2242008" y="7544415"/>
                </a:lnTo>
                <a:lnTo>
                  <a:pt x="2238858" y="7544415"/>
                </a:lnTo>
                <a:lnTo>
                  <a:pt x="2238858" y="7538725"/>
                </a:lnTo>
                <a:lnTo>
                  <a:pt x="2235708" y="7538725"/>
                </a:lnTo>
                <a:lnTo>
                  <a:pt x="2235708" y="7533034"/>
                </a:lnTo>
                <a:lnTo>
                  <a:pt x="2232558" y="7533034"/>
                </a:lnTo>
                <a:lnTo>
                  <a:pt x="2232558" y="7527344"/>
                </a:lnTo>
                <a:lnTo>
                  <a:pt x="2229408" y="7527344"/>
                </a:lnTo>
                <a:lnTo>
                  <a:pt x="2229408" y="7521654"/>
                </a:lnTo>
                <a:lnTo>
                  <a:pt x="2226258" y="7521654"/>
                </a:lnTo>
                <a:lnTo>
                  <a:pt x="2226258" y="7515964"/>
                </a:lnTo>
                <a:lnTo>
                  <a:pt x="2223108" y="7515964"/>
                </a:lnTo>
                <a:lnTo>
                  <a:pt x="2223108" y="7510273"/>
                </a:lnTo>
                <a:lnTo>
                  <a:pt x="2219958" y="7510273"/>
                </a:lnTo>
                <a:lnTo>
                  <a:pt x="2219958" y="7504583"/>
                </a:lnTo>
                <a:lnTo>
                  <a:pt x="2216809" y="7504583"/>
                </a:lnTo>
                <a:lnTo>
                  <a:pt x="2216809" y="7498893"/>
                </a:lnTo>
                <a:lnTo>
                  <a:pt x="2213659" y="7498893"/>
                </a:lnTo>
                <a:lnTo>
                  <a:pt x="2213659" y="7493203"/>
                </a:lnTo>
                <a:lnTo>
                  <a:pt x="2210509" y="7493203"/>
                </a:lnTo>
                <a:lnTo>
                  <a:pt x="2210509" y="7487512"/>
                </a:lnTo>
                <a:lnTo>
                  <a:pt x="2207359" y="7487512"/>
                </a:lnTo>
                <a:lnTo>
                  <a:pt x="2207359" y="7481822"/>
                </a:lnTo>
                <a:lnTo>
                  <a:pt x="2204209" y="7481822"/>
                </a:lnTo>
                <a:lnTo>
                  <a:pt x="2204209" y="7476132"/>
                </a:lnTo>
                <a:lnTo>
                  <a:pt x="2201059" y="7476132"/>
                </a:lnTo>
                <a:lnTo>
                  <a:pt x="2201059" y="7470441"/>
                </a:lnTo>
                <a:lnTo>
                  <a:pt x="2197909" y="7470441"/>
                </a:lnTo>
                <a:lnTo>
                  <a:pt x="2197909" y="7464751"/>
                </a:lnTo>
                <a:lnTo>
                  <a:pt x="2194759" y="7464751"/>
                </a:lnTo>
                <a:lnTo>
                  <a:pt x="2194759" y="7459061"/>
                </a:lnTo>
                <a:lnTo>
                  <a:pt x="2191609" y="7459061"/>
                </a:lnTo>
                <a:lnTo>
                  <a:pt x="2191609" y="7453371"/>
                </a:lnTo>
                <a:lnTo>
                  <a:pt x="2188459" y="7453371"/>
                </a:lnTo>
                <a:lnTo>
                  <a:pt x="2188459" y="7447680"/>
                </a:lnTo>
                <a:lnTo>
                  <a:pt x="2185309" y="7447680"/>
                </a:lnTo>
                <a:lnTo>
                  <a:pt x="2185309" y="7441990"/>
                </a:lnTo>
                <a:lnTo>
                  <a:pt x="2182159" y="7441990"/>
                </a:lnTo>
                <a:lnTo>
                  <a:pt x="2182159" y="7436300"/>
                </a:lnTo>
                <a:lnTo>
                  <a:pt x="2179009" y="7436300"/>
                </a:lnTo>
                <a:lnTo>
                  <a:pt x="2179009" y="7430610"/>
                </a:lnTo>
                <a:lnTo>
                  <a:pt x="2175859" y="7430610"/>
                </a:lnTo>
                <a:lnTo>
                  <a:pt x="2175859" y="7424919"/>
                </a:lnTo>
                <a:lnTo>
                  <a:pt x="2172709" y="7424919"/>
                </a:lnTo>
                <a:lnTo>
                  <a:pt x="2172709" y="7419229"/>
                </a:lnTo>
                <a:lnTo>
                  <a:pt x="2169559" y="7419229"/>
                </a:lnTo>
                <a:lnTo>
                  <a:pt x="2169559" y="7413539"/>
                </a:lnTo>
                <a:lnTo>
                  <a:pt x="2166409" y="7413539"/>
                </a:lnTo>
                <a:lnTo>
                  <a:pt x="2166409" y="7407849"/>
                </a:lnTo>
                <a:lnTo>
                  <a:pt x="2163259" y="7407849"/>
                </a:lnTo>
                <a:lnTo>
                  <a:pt x="2163259" y="7402158"/>
                </a:lnTo>
                <a:lnTo>
                  <a:pt x="2160109" y="7402158"/>
                </a:lnTo>
                <a:lnTo>
                  <a:pt x="2160109" y="7396468"/>
                </a:lnTo>
                <a:lnTo>
                  <a:pt x="2156959" y="7396468"/>
                </a:lnTo>
                <a:lnTo>
                  <a:pt x="2156959" y="7390778"/>
                </a:lnTo>
                <a:lnTo>
                  <a:pt x="2153809" y="7390778"/>
                </a:lnTo>
                <a:lnTo>
                  <a:pt x="2153809" y="7385088"/>
                </a:lnTo>
                <a:lnTo>
                  <a:pt x="2150659" y="7385088"/>
                </a:lnTo>
                <a:lnTo>
                  <a:pt x="2150659" y="7379397"/>
                </a:lnTo>
                <a:lnTo>
                  <a:pt x="2147509" y="7379397"/>
                </a:lnTo>
                <a:lnTo>
                  <a:pt x="2147509" y="7373707"/>
                </a:lnTo>
                <a:lnTo>
                  <a:pt x="2144360" y="7373707"/>
                </a:lnTo>
                <a:lnTo>
                  <a:pt x="2144360" y="7368017"/>
                </a:lnTo>
                <a:lnTo>
                  <a:pt x="2141210" y="7368017"/>
                </a:lnTo>
                <a:lnTo>
                  <a:pt x="2141210" y="7362327"/>
                </a:lnTo>
                <a:lnTo>
                  <a:pt x="2138060" y="7362327"/>
                </a:lnTo>
                <a:lnTo>
                  <a:pt x="2138060" y="7356636"/>
                </a:lnTo>
                <a:lnTo>
                  <a:pt x="2134910" y="7356636"/>
                </a:lnTo>
                <a:lnTo>
                  <a:pt x="2134910" y="7350946"/>
                </a:lnTo>
                <a:lnTo>
                  <a:pt x="2131760" y="7350946"/>
                </a:lnTo>
                <a:lnTo>
                  <a:pt x="2131760" y="7345256"/>
                </a:lnTo>
                <a:lnTo>
                  <a:pt x="2128610" y="7345256"/>
                </a:lnTo>
                <a:lnTo>
                  <a:pt x="2128610" y="7339566"/>
                </a:lnTo>
                <a:lnTo>
                  <a:pt x="2125460" y="7339566"/>
                </a:lnTo>
                <a:lnTo>
                  <a:pt x="2125460" y="7333875"/>
                </a:lnTo>
                <a:lnTo>
                  <a:pt x="2122310" y="7333875"/>
                </a:lnTo>
                <a:lnTo>
                  <a:pt x="2122310" y="7328185"/>
                </a:lnTo>
                <a:lnTo>
                  <a:pt x="2119160" y="7328185"/>
                </a:lnTo>
                <a:lnTo>
                  <a:pt x="2119160" y="7322495"/>
                </a:lnTo>
                <a:lnTo>
                  <a:pt x="2116010" y="7322495"/>
                </a:lnTo>
                <a:lnTo>
                  <a:pt x="2116010" y="7316805"/>
                </a:lnTo>
                <a:lnTo>
                  <a:pt x="2112860" y="7316805"/>
                </a:lnTo>
                <a:lnTo>
                  <a:pt x="2112860" y="7311114"/>
                </a:lnTo>
                <a:lnTo>
                  <a:pt x="2109710" y="7311114"/>
                </a:lnTo>
                <a:lnTo>
                  <a:pt x="2109710" y="7305424"/>
                </a:lnTo>
                <a:lnTo>
                  <a:pt x="2106560" y="7305424"/>
                </a:lnTo>
                <a:lnTo>
                  <a:pt x="2106560" y="7299734"/>
                </a:lnTo>
                <a:lnTo>
                  <a:pt x="2103410" y="7299734"/>
                </a:lnTo>
                <a:lnTo>
                  <a:pt x="2103410" y="7294043"/>
                </a:lnTo>
                <a:lnTo>
                  <a:pt x="2100260" y="7294043"/>
                </a:lnTo>
                <a:lnTo>
                  <a:pt x="2100260" y="7288353"/>
                </a:lnTo>
                <a:lnTo>
                  <a:pt x="2097110" y="7288353"/>
                </a:lnTo>
                <a:lnTo>
                  <a:pt x="2097110" y="7282663"/>
                </a:lnTo>
                <a:lnTo>
                  <a:pt x="2093960" y="7282663"/>
                </a:lnTo>
                <a:lnTo>
                  <a:pt x="2093960" y="7276973"/>
                </a:lnTo>
                <a:lnTo>
                  <a:pt x="2090810" y="7276973"/>
                </a:lnTo>
                <a:lnTo>
                  <a:pt x="2090810" y="7271282"/>
                </a:lnTo>
                <a:lnTo>
                  <a:pt x="2087660" y="7271282"/>
                </a:lnTo>
                <a:lnTo>
                  <a:pt x="2087660" y="7265592"/>
                </a:lnTo>
                <a:lnTo>
                  <a:pt x="2084510" y="7265592"/>
                </a:lnTo>
                <a:lnTo>
                  <a:pt x="2084510" y="7259902"/>
                </a:lnTo>
                <a:lnTo>
                  <a:pt x="2081360" y="7259902"/>
                </a:lnTo>
                <a:lnTo>
                  <a:pt x="2081360" y="7254212"/>
                </a:lnTo>
                <a:lnTo>
                  <a:pt x="2078210" y="7254212"/>
                </a:lnTo>
                <a:lnTo>
                  <a:pt x="2078210" y="7248521"/>
                </a:lnTo>
                <a:lnTo>
                  <a:pt x="2075060" y="7248521"/>
                </a:lnTo>
                <a:lnTo>
                  <a:pt x="2075060" y="7242831"/>
                </a:lnTo>
                <a:lnTo>
                  <a:pt x="2071910" y="7242831"/>
                </a:lnTo>
                <a:lnTo>
                  <a:pt x="2071910" y="7237141"/>
                </a:lnTo>
                <a:lnTo>
                  <a:pt x="2068760" y="7237141"/>
                </a:lnTo>
                <a:lnTo>
                  <a:pt x="2068760" y="7231451"/>
                </a:lnTo>
                <a:lnTo>
                  <a:pt x="2065610" y="7231451"/>
                </a:lnTo>
                <a:lnTo>
                  <a:pt x="2065610" y="7225760"/>
                </a:lnTo>
                <a:lnTo>
                  <a:pt x="2062460" y="7225760"/>
                </a:lnTo>
                <a:lnTo>
                  <a:pt x="2062460" y="7220070"/>
                </a:lnTo>
                <a:lnTo>
                  <a:pt x="2059310" y="7220070"/>
                </a:lnTo>
                <a:lnTo>
                  <a:pt x="2059310" y="7214380"/>
                </a:lnTo>
                <a:lnTo>
                  <a:pt x="2056160" y="7214380"/>
                </a:lnTo>
                <a:lnTo>
                  <a:pt x="2056160" y="7208689"/>
                </a:lnTo>
                <a:lnTo>
                  <a:pt x="2053011" y="7208689"/>
                </a:lnTo>
                <a:lnTo>
                  <a:pt x="2053011" y="7202999"/>
                </a:lnTo>
                <a:lnTo>
                  <a:pt x="2049861" y="7202999"/>
                </a:lnTo>
                <a:lnTo>
                  <a:pt x="2049861" y="7197309"/>
                </a:lnTo>
                <a:lnTo>
                  <a:pt x="2046711" y="7197309"/>
                </a:lnTo>
                <a:lnTo>
                  <a:pt x="2046711" y="7191619"/>
                </a:lnTo>
                <a:lnTo>
                  <a:pt x="2043561" y="7191619"/>
                </a:lnTo>
                <a:lnTo>
                  <a:pt x="2043561" y="7185928"/>
                </a:lnTo>
                <a:lnTo>
                  <a:pt x="2040411" y="7185928"/>
                </a:lnTo>
                <a:lnTo>
                  <a:pt x="2040411" y="7180238"/>
                </a:lnTo>
                <a:lnTo>
                  <a:pt x="2037261" y="7180238"/>
                </a:lnTo>
                <a:lnTo>
                  <a:pt x="2037261" y="7174548"/>
                </a:lnTo>
                <a:lnTo>
                  <a:pt x="2034111" y="7174548"/>
                </a:lnTo>
                <a:lnTo>
                  <a:pt x="2034111" y="7168858"/>
                </a:lnTo>
                <a:lnTo>
                  <a:pt x="2030961" y="7168858"/>
                </a:lnTo>
                <a:lnTo>
                  <a:pt x="2030961" y="7163167"/>
                </a:lnTo>
                <a:lnTo>
                  <a:pt x="2027811" y="7163167"/>
                </a:lnTo>
                <a:lnTo>
                  <a:pt x="2027811" y="7157477"/>
                </a:lnTo>
                <a:lnTo>
                  <a:pt x="2024661" y="7157477"/>
                </a:lnTo>
                <a:lnTo>
                  <a:pt x="2024661" y="7151787"/>
                </a:lnTo>
                <a:lnTo>
                  <a:pt x="2021511" y="7151787"/>
                </a:lnTo>
                <a:lnTo>
                  <a:pt x="2021511" y="7146097"/>
                </a:lnTo>
                <a:lnTo>
                  <a:pt x="2018361" y="7146097"/>
                </a:lnTo>
                <a:lnTo>
                  <a:pt x="2018361" y="7140406"/>
                </a:lnTo>
                <a:lnTo>
                  <a:pt x="2015211" y="7140406"/>
                </a:lnTo>
                <a:lnTo>
                  <a:pt x="2015211" y="7134716"/>
                </a:lnTo>
                <a:lnTo>
                  <a:pt x="2012061" y="7134716"/>
                </a:lnTo>
                <a:lnTo>
                  <a:pt x="2012061" y="7129026"/>
                </a:lnTo>
                <a:lnTo>
                  <a:pt x="2008911" y="7129026"/>
                </a:lnTo>
                <a:lnTo>
                  <a:pt x="2008911" y="7123336"/>
                </a:lnTo>
                <a:lnTo>
                  <a:pt x="2005761" y="7123336"/>
                </a:lnTo>
                <a:lnTo>
                  <a:pt x="2005761" y="7117645"/>
                </a:lnTo>
                <a:lnTo>
                  <a:pt x="2002611" y="7117645"/>
                </a:lnTo>
                <a:lnTo>
                  <a:pt x="2002611" y="7111955"/>
                </a:lnTo>
                <a:lnTo>
                  <a:pt x="1999461" y="7111955"/>
                </a:lnTo>
                <a:lnTo>
                  <a:pt x="1999461" y="7106265"/>
                </a:lnTo>
                <a:lnTo>
                  <a:pt x="1996311" y="7106265"/>
                </a:lnTo>
                <a:lnTo>
                  <a:pt x="1996311" y="7100575"/>
                </a:lnTo>
                <a:lnTo>
                  <a:pt x="1993161" y="7100575"/>
                </a:lnTo>
                <a:lnTo>
                  <a:pt x="1993161" y="7094884"/>
                </a:lnTo>
                <a:lnTo>
                  <a:pt x="1990011" y="7094884"/>
                </a:lnTo>
                <a:lnTo>
                  <a:pt x="1990011" y="7089194"/>
                </a:lnTo>
                <a:lnTo>
                  <a:pt x="1986861" y="7089194"/>
                </a:lnTo>
                <a:lnTo>
                  <a:pt x="1986861" y="7083504"/>
                </a:lnTo>
                <a:lnTo>
                  <a:pt x="1983711" y="7083504"/>
                </a:lnTo>
                <a:lnTo>
                  <a:pt x="1983711" y="7077814"/>
                </a:lnTo>
                <a:lnTo>
                  <a:pt x="1980562" y="7077814"/>
                </a:lnTo>
                <a:lnTo>
                  <a:pt x="1980562" y="7072123"/>
                </a:lnTo>
                <a:lnTo>
                  <a:pt x="1977412" y="7072123"/>
                </a:lnTo>
                <a:lnTo>
                  <a:pt x="1977412" y="7066433"/>
                </a:lnTo>
                <a:lnTo>
                  <a:pt x="1974262" y="7066433"/>
                </a:lnTo>
                <a:lnTo>
                  <a:pt x="1974262" y="7060743"/>
                </a:lnTo>
                <a:lnTo>
                  <a:pt x="1971112" y="7060743"/>
                </a:lnTo>
                <a:lnTo>
                  <a:pt x="1971112" y="7055053"/>
                </a:lnTo>
                <a:lnTo>
                  <a:pt x="1967962" y="7055053"/>
                </a:lnTo>
                <a:lnTo>
                  <a:pt x="1967962" y="7049362"/>
                </a:lnTo>
                <a:lnTo>
                  <a:pt x="1964812" y="7049362"/>
                </a:lnTo>
                <a:lnTo>
                  <a:pt x="1964812" y="7043672"/>
                </a:lnTo>
                <a:lnTo>
                  <a:pt x="1961662" y="7043672"/>
                </a:lnTo>
                <a:lnTo>
                  <a:pt x="1961662" y="7037982"/>
                </a:lnTo>
                <a:lnTo>
                  <a:pt x="1958512" y="7037982"/>
                </a:lnTo>
                <a:lnTo>
                  <a:pt x="1958512" y="7032291"/>
                </a:lnTo>
                <a:lnTo>
                  <a:pt x="1955362" y="7032291"/>
                </a:lnTo>
                <a:lnTo>
                  <a:pt x="1955362" y="7026601"/>
                </a:lnTo>
                <a:lnTo>
                  <a:pt x="1952212" y="7026601"/>
                </a:lnTo>
                <a:lnTo>
                  <a:pt x="1952212" y="7020911"/>
                </a:lnTo>
                <a:lnTo>
                  <a:pt x="1949062" y="7020911"/>
                </a:lnTo>
                <a:lnTo>
                  <a:pt x="1949062" y="7015221"/>
                </a:lnTo>
                <a:lnTo>
                  <a:pt x="1945912" y="7015221"/>
                </a:lnTo>
                <a:lnTo>
                  <a:pt x="1945912" y="7009530"/>
                </a:lnTo>
                <a:lnTo>
                  <a:pt x="1942762" y="7009530"/>
                </a:lnTo>
                <a:lnTo>
                  <a:pt x="1942762" y="7003840"/>
                </a:lnTo>
                <a:lnTo>
                  <a:pt x="1939612" y="7003840"/>
                </a:lnTo>
                <a:lnTo>
                  <a:pt x="1939612" y="6998150"/>
                </a:lnTo>
                <a:lnTo>
                  <a:pt x="1936462" y="6998150"/>
                </a:lnTo>
                <a:lnTo>
                  <a:pt x="1936462" y="6992460"/>
                </a:lnTo>
                <a:lnTo>
                  <a:pt x="1933312" y="6992460"/>
                </a:lnTo>
                <a:lnTo>
                  <a:pt x="1933312" y="6986769"/>
                </a:lnTo>
                <a:lnTo>
                  <a:pt x="1930162" y="6986769"/>
                </a:lnTo>
                <a:lnTo>
                  <a:pt x="1930162" y="6981079"/>
                </a:lnTo>
                <a:lnTo>
                  <a:pt x="1927012" y="6981079"/>
                </a:lnTo>
                <a:lnTo>
                  <a:pt x="1927012" y="6975389"/>
                </a:lnTo>
                <a:lnTo>
                  <a:pt x="1923862" y="6975389"/>
                </a:lnTo>
                <a:lnTo>
                  <a:pt x="1923862" y="6969699"/>
                </a:lnTo>
                <a:lnTo>
                  <a:pt x="1920712" y="6969699"/>
                </a:lnTo>
                <a:lnTo>
                  <a:pt x="1920712" y="6964008"/>
                </a:lnTo>
                <a:lnTo>
                  <a:pt x="1917562" y="6964008"/>
                </a:lnTo>
                <a:lnTo>
                  <a:pt x="1917562" y="6958318"/>
                </a:lnTo>
                <a:lnTo>
                  <a:pt x="1914412" y="6958318"/>
                </a:lnTo>
                <a:lnTo>
                  <a:pt x="1914412" y="6952628"/>
                </a:lnTo>
                <a:lnTo>
                  <a:pt x="1911262" y="6952628"/>
                </a:lnTo>
                <a:lnTo>
                  <a:pt x="1911262" y="6946938"/>
                </a:lnTo>
                <a:lnTo>
                  <a:pt x="1908112" y="6946938"/>
                </a:lnTo>
                <a:lnTo>
                  <a:pt x="1908112" y="6941247"/>
                </a:lnTo>
                <a:lnTo>
                  <a:pt x="1904963" y="6941247"/>
                </a:lnTo>
                <a:lnTo>
                  <a:pt x="1904963" y="6935557"/>
                </a:lnTo>
                <a:lnTo>
                  <a:pt x="1901813" y="6935557"/>
                </a:lnTo>
                <a:lnTo>
                  <a:pt x="1901813" y="6929867"/>
                </a:lnTo>
                <a:lnTo>
                  <a:pt x="1898663" y="6929867"/>
                </a:lnTo>
                <a:lnTo>
                  <a:pt x="1898663" y="6924177"/>
                </a:lnTo>
                <a:lnTo>
                  <a:pt x="1895513" y="6924177"/>
                </a:lnTo>
                <a:lnTo>
                  <a:pt x="1895513" y="6918486"/>
                </a:lnTo>
                <a:lnTo>
                  <a:pt x="1892363" y="6918486"/>
                </a:lnTo>
                <a:lnTo>
                  <a:pt x="1892363" y="6912796"/>
                </a:lnTo>
                <a:lnTo>
                  <a:pt x="1889213" y="6912796"/>
                </a:lnTo>
                <a:lnTo>
                  <a:pt x="1889213" y="6907106"/>
                </a:lnTo>
                <a:lnTo>
                  <a:pt x="1886063" y="6907106"/>
                </a:lnTo>
                <a:lnTo>
                  <a:pt x="1886063" y="6901416"/>
                </a:lnTo>
                <a:lnTo>
                  <a:pt x="1882913" y="6901416"/>
                </a:lnTo>
                <a:lnTo>
                  <a:pt x="1882913" y="6895725"/>
                </a:lnTo>
                <a:lnTo>
                  <a:pt x="1879763" y="6895725"/>
                </a:lnTo>
                <a:lnTo>
                  <a:pt x="1879763" y="6890035"/>
                </a:lnTo>
                <a:lnTo>
                  <a:pt x="1876613" y="6890035"/>
                </a:lnTo>
                <a:lnTo>
                  <a:pt x="1876613" y="6884345"/>
                </a:lnTo>
                <a:lnTo>
                  <a:pt x="1873463" y="6884345"/>
                </a:lnTo>
                <a:lnTo>
                  <a:pt x="1873463" y="6878655"/>
                </a:lnTo>
                <a:lnTo>
                  <a:pt x="1870313" y="6878655"/>
                </a:lnTo>
                <a:lnTo>
                  <a:pt x="1870313" y="6872964"/>
                </a:lnTo>
                <a:lnTo>
                  <a:pt x="1867163" y="6872964"/>
                </a:lnTo>
                <a:lnTo>
                  <a:pt x="1867163" y="6867274"/>
                </a:lnTo>
                <a:lnTo>
                  <a:pt x="1864013" y="6867274"/>
                </a:lnTo>
                <a:lnTo>
                  <a:pt x="1864013" y="6861584"/>
                </a:lnTo>
                <a:lnTo>
                  <a:pt x="1860863" y="6861584"/>
                </a:lnTo>
                <a:lnTo>
                  <a:pt x="1860863" y="6855893"/>
                </a:lnTo>
                <a:lnTo>
                  <a:pt x="1857713" y="6855893"/>
                </a:lnTo>
                <a:lnTo>
                  <a:pt x="1857713" y="6850203"/>
                </a:lnTo>
                <a:lnTo>
                  <a:pt x="1854563" y="6850203"/>
                </a:lnTo>
                <a:lnTo>
                  <a:pt x="1854563" y="6844513"/>
                </a:lnTo>
                <a:lnTo>
                  <a:pt x="1851413" y="6844513"/>
                </a:lnTo>
                <a:lnTo>
                  <a:pt x="1851413" y="6838823"/>
                </a:lnTo>
                <a:lnTo>
                  <a:pt x="1848263" y="6838823"/>
                </a:lnTo>
                <a:lnTo>
                  <a:pt x="1848263" y="6833132"/>
                </a:lnTo>
                <a:lnTo>
                  <a:pt x="1845113" y="6833132"/>
                </a:lnTo>
                <a:lnTo>
                  <a:pt x="1845113" y="6827442"/>
                </a:lnTo>
                <a:lnTo>
                  <a:pt x="1841963" y="6827442"/>
                </a:lnTo>
                <a:lnTo>
                  <a:pt x="1841963" y="6821752"/>
                </a:lnTo>
                <a:lnTo>
                  <a:pt x="1838813" y="6821752"/>
                </a:lnTo>
                <a:lnTo>
                  <a:pt x="1838813" y="6816062"/>
                </a:lnTo>
                <a:lnTo>
                  <a:pt x="1835663" y="6816062"/>
                </a:lnTo>
                <a:lnTo>
                  <a:pt x="1835663" y="6810371"/>
                </a:lnTo>
                <a:lnTo>
                  <a:pt x="1832513" y="6810371"/>
                </a:lnTo>
                <a:lnTo>
                  <a:pt x="1832513" y="6804681"/>
                </a:lnTo>
                <a:lnTo>
                  <a:pt x="1829363" y="6804681"/>
                </a:lnTo>
                <a:lnTo>
                  <a:pt x="1829363" y="6798991"/>
                </a:lnTo>
                <a:lnTo>
                  <a:pt x="1826213" y="6798991"/>
                </a:lnTo>
                <a:lnTo>
                  <a:pt x="1826213" y="6793301"/>
                </a:lnTo>
                <a:lnTo>
                  <a:pt x="1823063" y="6793301"/>
                </a:lnTo>
                <a:lnTo>
                  <a:pt x="1823063" y="6787610"/>
                </a:lnTo>
                <a:lnTo>
                  <a:pt x="1819913" y="6787610"/>
                </a:lnTo>
                <a:lnTo>
                  <a:pt x="1819913" y="6781920"/>
                </a:lnTo>
                <a:lnTo>
                  <a:pt x="1816764" y="6781920"/>
                </a:lnTo>
                <a:lnTo>
                  <a:pt x="1816764" y="6776230"/>
                </a:lnTo>
                <a:lnTo>
                  <a:pt x="1813614" y="6776230"/>
                </a:lnTo>
                <a:lnTo>
                  <a:pt x="1813614" y="6770539"/>
                </a:lnTo>
                <a:lnTo>
                  <a:pt x="1810464" y="6770539"/>
                </a:lnTo>
                <a:lnTo>
                  <a:pt x="1810464" y="6764849"/>
                </a:lnTo>
                <a:lnTo>
                  <a:pt x="1807314" y="6764849"/>
                </a:lnTo>
                <a:lnTo>
                  <a:pt x="1807314" y="6759159"/>
                </a:lnTo>
                <a:lnTo>
                  <a:pt x="1804164" y="6759159"/>
                </a:lnTo>
                <a:lnTo>
                  <a:pt x="1804164" y="6753469"/>
                </a:lnTo>
                <a:lnTo>
                  <a:pt x="1801014" y="6753469"/>
                </a:lnTo>
                <a:lnTo>
                  <a:pt x="1801014" y="6747778"/>
                </a:lnTo>
                <a:lnTo>
                  <a:pt x="1797864" y="6747778"/>
                </a:lnTo>
                <a:lnTo>
                  <a:pt x="1797864" y="6742088"/>
                </a:lnTo>
                <a:lnTo>
                  <a:pt x="1794714" y="6742088"/>
                </a:lnTo>
                <a:lnTo>
                  <a:pt x="1794714" y="6736398"/>
                </a:lnTo>
                <a:lnTo>
                  <a:pt x="1791564" y="6736398"/>
                </a:lnTo>
                <a:lnTo>
                  <a:pt x="1791564" y="6730708"/>
                </a:lnTo>
                <a:lnTo>
                  <a:pt x="1788414" y="6730708"/>
                </a:lnTo>
                <a:lnTo>
                  <a:pt x="1788414" y="6725017"/>
                </a:lnTo>
                <a:lnTo>
                  <a:pt x="1785264" y="6725017"/>
                </a:lnTo>
                <a:lnTo>
                  <a:pt x="1785264" y="6719327"/>
                </a:lnTo>
                <a:lnTo>
                  <a:pt x="1782114" y="6719327"/>
                </a:lnTo>
                <a:lnTo>
                  <a:pt x="1782114" y="6713637"/>
                </a:lnTo>
                <a:lnTo>
                  <a:pt x="1778964" y="6713637"/>
                </a:lnTo>
                <a:lnTo>
                  <a:pt x="1778964" y="6707947"/>
                </a:lnTo>
                <a:lnTo>
                  <a:pt x="1775814" y="6707947"/>
                </a:lnTo>
                <a:lnTo>
                  <a:pt x="1775814" y="6702256"/>
                </a:lnTo>
                <a:lnTo>
                  <a:pt x="1772664" y="6702256"/>
                </a:lnTo>
                <a:lnTo>
                  <a:pt x="1772664" y="6696566"/>
                </a:lnTo>
                <a:lnTo>
                  <a:pt x="1769514" y="6696566"/>
                </a:lnTo>
                <a:lnTo>
                  <a:pt x="1769514" y="6690876"/>
                </a:lnTo>
                <a:lnTo>
                  <a:pt x="1766364" y="6690876"/>
                </a:lnTo>
                <a:lnTo>
                  <a:pt x="1766364" y="6685186"/>
                </a:lnTo>
                <a:lnTo>
                  <a:pt x="1763214" y="6685186"/>
                </a:lnTo>
                <a:lnTo>
                  <a:pt x="1763214" y="6679495"/>
                </a:lnTo>
                <a:lnTo>
                  <a:pt x="1760064" y="6679495"/>
                </a:lnTo>
                <a:lnTo>
                  <a:pt x="1760064" y="6673805"/>
                </a:lnTo>
                <a:lnTo>
                  <a:pt x="1756914" y="6673805"/>
                </a:lnTo>
                <a:lnTo>
                  <a:pt x="1756914" y="6668115"/>
                </a:lnTo>
                <a:lnTo>
                  <a:pt x="1753764" y="6668115"/>
                </a:lnTo>
                <a:lnTo>
                  <a:pt x="1753764" y="6662425"/>
                </a:lnTo>
                <a:lnTo>
                  <a:pt x="1750614" y="6662425"/>
                </a:lnTo>
                <a:lnTo>
                  <a:pt x="1750614" y="6656734"/>
                </a:lnTo>
                <a:lnTo>
                  <a:pt x="1747464" y="6656734"/>
                </a:lnTo>
                <a:lnTo>
                  <a:pt x="1747464" y="6651044"/>
                </a:lnTo>
                <a:lnTo>
                  <a:pt x="1744315" y="6651044"/>
                </a:lnTo>
                <a:lnTo>
                  <a:pt x="1744315" y="6645354"/>
                </a:lnTo>
                <a:lnTo>
                  <a:pt x="1741165" y="6645354"/>
                </a:lnTo>
                <a:lnTo>
                  <a:pt x="1741165" y="6639664"/>
                </a:lnTo>
                <a:lnTo>
                  <a:pt x="1738015" y="6639664"/>
                </a:lnTo>
                <a:lnTo>
                  <a:pt x="1738015" y="6633973"/>
                </a:lnTo>
                <a:lnTo>
                  <a:pt x="1734865" y="6633973"/>
                </a:lnTo>
                <a:lnTo>
                  <a:pt x="1734865" y="6628283"/>
                </a:lnTo>
                <a:lnTo>
                  <a:pt x="1731715" y="6628283"/>
                </a:lnTo>
                <a:lnTo>
                  <a:pt x="1731715" y="6622593"/>
                </a:lnTo>
                <a:lnTo>
                  <a:pt x="1728565" y="6622593"/>
                </a:lnTo>
                <a:lnTo>
                  <a:pt x="1728565" y="6616903"/>
                </a:lnTo>
                <a:lnTo>
                  <a:pt x="1725415" y="6616903"/>
                </a:lnTo>
                <a:lnTo>
                  <a:pt x="1725415" y="6611212"/>
                </a:lnTo>
                <a:lnTo>
                  <a:pt x="1722265" y="6611212"/>
                </a:lnTo>
                <a:lnTo>
                  <a:pt x="1722265" y="6605522"/>
                </a:lnTo>
                <a:lnTo>
                  <a:pt x="1719115" y="6605522"/>
                </a:lnTo>
                <a:lnTo>
                  <a:pt x="1719115" y="6599832"/>
                </a:lnTo>
                <a:lnTo>
                  <a:pt x="1715965" y="6599832"/>
                </a:lnTo>
                <a:lnTo>
                  <a:pt x="1715965" y="6594141"/>
                </a:lnTo>
                <a:lnTo>
                  <a:pt x="1712815" y="6594141"/>
                </a:lnTo>
                <a:lnTo>
                  <a:pt x="1712815" y="6588451"/>
                </a:lnTo>
                <a:lnTo>
                  <a:pt x="1709665" y="6588451"/>
                </a:lnTo>
                <a:lnTo>
                  <a:pt x="1709665" y="6582761"/>
                </a:lnTo>
                <a:lnTo>
                  <a:pt x="1706515" y="6582761"/>
                </a:lnTo>
                <a:lnTo>
                  <a:pt x="1706515" y="6577071"/>
                </a:lnTo>
                <a:lnTo>
                  <a:pt x="1703365" y="6577071"/>
                </a:lnTo>
                <a:lnTo>
                  <a:pt x="1703365" y="6571380"/>
                </a:lnTo>
                <a:lnTo>
                  <a:pt x="1700215" y="6571380"/>
                </a:lnTo>
                <a:lnTo>
                  <a:pt x="1700215" y="6565690"/>
                </a:lnTo>
                <a:lnTo>
                  <a:pt x="1697065" y="6565690"/>
                </a:lnTo>
                <a:lnTo>
                  <a:pt x="1697065" y="6560000"/>
                </a:lnTo>
                <a:lnTo>
                  <a:pt x="1693915" y="6560000"/>
                </a:lnTo>
                <a:lnTo>
                  <a:pt x="1693915" y="6554310"/>
                </a:lnTo>
                <a:lnTo>
                  <a:pt x="1690765" y="6554310"/>
                </a:lnTo>
                <a:lnTo>
                  <a:pt x="1690765" y="6548619"/>
                </a:lnTo>
                <a:lnTo>
                  <a:pt x="1687615" y="6548619"/>
                </a:lnTo>
                <a:lnTo>
                  <a:pt x="1687615" y="6542929"/>
                </a:lnTo>
                <a:lnTo>
                  <a:pt x="1684465" y="6542929"/>
                </a:lnTo>
                <a:lnTo>
                  <a:pt x="1684465" y="6537239"/>
                </a:lnTo>
                <a:lnTo>
                  <a:pt x="1681315" y="6537239"/>
                </a:lnTo>
                <a:lnTo>
                  <a:pt x="1681315" y="6531549"/>
                </a:lnTo>
                <a:lnTo>
                  <a:pt x="1678165" y="6531549"/>
                </a:lnTo>
                <a:lnTo>
                  <a:pt x="1678165" y="6525858"/>
                </a:lnTo>
                <a:lnTo>
                  <a:pt x="1675015" y="6525858"/>
                </a:lnTo>
                <a:lnTo>
                  <a:pt x="1675015" y="6520168"/>
                </a:lnTo>
                <a:lnTo>
                  <a:pt x="1671865" y="6520168"/>
                </a:lnTo>
                <a:lnTo>
                  <a:pt x="1671865" y="6514478"/>
                </a:lnTo>
                <a:lnTo>
                  <a:pt x="1668716" y="6514478"/>
                </a:lnTo>
                <a:lnTo>
                  <a:pt x="1668716" y="6508788"/>
                </a:lnTo>
                <a:lnTo>
                  <a:pt x="1665566" y="6508788"/>
                </a:lnTo>
                <a:lnTo>
                  <a:pt x="1665566" y="6503097"/>
                </a:lnTo>
                <a:lnTo>
                  <a:pt x="1662416" y="6503097"/>
                </a:lnTo>
                <a:lnTo>
                  <a:pt x="1662416" y="6497407"/>
                </a:lnTo>
                <a:lnTo>
                  <a:pt x="1659266" y="6497407"/>
                </a:lnTo>
                <a:lnTo>
                  <a:pt x="1659266" y="6491717"/>
                </a:lnTo>
                <a:lnTo>
                  <a:pt x="1656116" y="6491717"/>
                </a:lnTo>
                <a:lnTo>
                  <a:pt x="1656116" y="6486027"/>
                </a:lnTo>
                <a:lnTo>
                  <a:pt x="1652966" y="6486027"/>
                </a:lnTo>
                <a:lnTo>
                  <a:pt x="1652966" y="6480336"/>
                </a:lnTo>
                <a:lnTo>
                  <a:pt x="1649816" y="6480336"/>
                </a:lnTo>
                <a:lnTo>
                  <a:pt x="1649816" y="6474646"/>
                </a:lnTo>
                <a:lnTo>
                  <a:pt x="1646666" y="6474646"/>
                </a:lnTo>
                <a:lnTo>
                  <a:pt x="1646666" y="6468956"/>
                </a:lnTo>
                <a:lnTo>
                  <a:pt x="1643516" y="6468956"/>
                </a:lnTo>
                <a:lnTo>
                  <a:pt x="1643516" y="6463266"/>
                </a:lnTo>
                <a:lnTo>
                  <a:pt x="1640366" y="6463266"/>
                </a:lnTo>
                <a:lnTo>
                  <a:pt x="1640366" y="6457575"/>
                </a:lnTo>
                <a:lnTo>
                  <a:pt x="1637216" y="6457575"/>
                </a:lnTo>
                <a:lnTo>
                  <a:pt x="1637216" y="6451885"/>
                </a:lnTo>
                <a:lnTo>
                  <a:pt x="1634066" y="6451885"/>
                </a:lnTo>
                <a:lnTo>
                  <a:pt x="1634066" y="6446195"/>
                </a:lnTo>
                <a:lnTo>
                  <a:pt x="1630916" y="6446195"/>
                </a:lnTo>
                <a:lnTo>
                  <a:pt x="1630916" y="6440505"/>
                </a:lnTo>
                <a:lnTo>
                  <a:pt x="1627766" y="6440505"/>
                </a:lnTo>
                <a:lnTo>
                  <a:pt x="1627766" y="6434814"/>
                </a:lnTo>
                <a:lnTo>
                  <a:pt x="1624616" y="6434814"/>
                </a:lnTo>
                <a:lnTo>
                  <a:pt x="1624616" y="6429124"/>
                </a:lnTo>
                <a:lnTo>
                  <a:pt x="1621466" y="6429124"/>
                </a:lnTo>
                <a:lnTo>
                  <a:pt x="1621466" y="6423434"/>
                </a:lnTo>
                <a:lnTo>
                  <a:pt x="1618316" y="6423434"/>
                </a:lnTo>
                <a:lnTo>
                  <a:pt x="1618316" y="6417743"/>
                </a:lnTo>
                <a:lnTo>
                  <a:pt x="1615166" y="6417743"/>
                </a:lnTo>
                <a:lnTo>
                  <a:pt x="1615166" y="6412053"/>
                </a:lnTo>
                <a:lnTo>
                  <a:pt x="1612016" y="6412053"/>
                </a:lnTo>
                <a:lnTo>
                  <a:pt x="1612016" y="6406363"/>
                </a:lnTo>
                <a:lnTo>
                  <a:pt x="1608866" y="6406363"/>
                </a:lnTo>
                <a:lnTo>
                  <a:pt x="1608866" y="6400673"/>
                </a:lnTo>
                <a:lnTo>
                  <a:pt x="1605716" y="6400673"/>
                </a:lnTo>
                <a:lnTo>
                  <a:pt x="1605716" y="6394982"/>
                </a:lnTo>
                <a:lnTo>
                  <a:pt x="1602566" y="6394982"/>
                </a:lnTo>
                <a:lnTo>
                  <a:pt x="1602566" y="6389292"/>
                </a:lnTo>
                <a:lnTo>
                  <a:pt x="1599416" y="6389292"/>
                </a:lnTo>
                <a:lnTo>
                  <a:pt x="1599416" y="6383602"/>
                </a:lnTo>
                <a:lnTo>
                  <a:pt x="1596266" y="6383602"/>
                </a:lnTo>
                <a:lnTo>
                  <a:pt x="1596266" y="6377912"/>
                </a:lnTo>
                <a:lnTo>
                  <a:pt x="1593116" y="6377912"/>
                </a:lnTo>
                <a:lnTo>
                  <a:pt x="1593116" y="6372221"/>
                </a:lnTo>
                <a:lnTo>
                  <a:pt x="1589966" y="6372221"/>
                </a:lnTo>
                <a:lnTo>
                  <a:pt x="1589966" y="6366531"/>
                </a:lnTo>
                <a:lnTo>
                  <a:pt x="1586816" y="6366531"/>
                </a:lnTo>
                <a:lnTo>
                  <a:pt x="1586816" y="6360841"/>
                </a:lnTo>
                <a:lnTo>
                  <a:pt x="1583666" y="6360841"/>
                </a:lnTo>
                <a:lnTo>
                  <a:pt x="1583666" y="6355151"/>
                </a:lnTo>
                <a:lnTo>
                  <a:pt x="1580517" y="6355151"/>
                </a:lnTo>
                <a:lnTo>
                  <a:pt x="1580517" y="6349460"/>
                </a:lnTo>
                <a:lnTo>
                  <a:pt x="1577367" y="6349460"/>
                </a:lnTo>
                <a:lnTo>
                  <a:pt x="1577367" y="6343770"/>
                </a:lnTo>
                <a:lnTo>
                  <a:pt x="1574217" y="6343770"/>
                </a:lnTo>
                <a:lnTo>
                  <a:pt x="1574217" y="6338080"/>
                </a:lnTo>
                <a:lnTo>
                  <a:pt x="1571067" y="6338080"/>
                </a:lnTo>
                <a:lnTo>
                  <a:pt x="1571067" y="6332389"/>
                </a:lnTo>
                <a:lnTo>
                  <a:pt x="1567917" y="6332389"/>
                </a:lnTo>
                <a:lnTo>
                  <a:pt x="1567917" y="6326699"/>
                </a:lnTo>
                <a:lnTo>
                  <a:pt x="1564767" y="6326699"/>
                </a:lnTo>
                <a:lnTo>
                  <a:pt x="1564767" y="6321009"/>
                </a:lnTo>
                <a:lnTo>
                  <a:pt x="1561617" y="6321009"/>
                </a:lnTo>
                <a:lnTo>
                  <a:pt x="1561617" y="6315319"/>
                </a:lnTo>
                <a:lnTo>
                  <a:pt x="1558467" y="6315319"/>
                </a:lnTo>
                <a:lnTo>
                  <a:pt x="1558467" y="6309628"/>
                </a:lnTo>
                <a:lnTo>
                  <a:pt x="1555317" y="6309628"/>
                </a:lnTo>
                <a:lnTo>
                  <a:pt x="1555317" y="6303938"/>
                </a:lnTo>
                <a:lnTo>
                  <a:pt x="1552167" y="6303938"/>
                </a:lnTo>
                <a:lnTo>
                  <a:pt x="1552167" y="6298248"/>
                </a:lnTo>
                <a:lnTo>
                  <a:pt x="1549017" y="6298248"/>
                </a:lnTo>
                <a:lnTo>
                  <a:pt x="1549017" y="6292558"/>
                </a:lnTo>
                <a:lnTo>
                  <a:pt x="1545867" y="6292558"/>
                </a:lnTo>
                <a:lnTo>
                  <a:pt x="1545867" y="6286867"/>
                </a:lnTo>
                <a:lnTo>
                  <a:pt x="1542717" y="6286867"/>
                </a:lnTo>
                <a:lnTo>
                  <a:pt x="1542717" y="6281177"/>
                </a:lnTo>
                <a:lnTo>
                  <a:pt x="1539567" y="6281177"/>
                </a:lnTo>
                <a:lnTo>
                  <a:pt x="1539567" y="6275487"/>
                </a:lnTo>
                <a:lnTo>
                  <a:pt x="1536417" y="6275487"/>
                </a:lnTo>
                <a:lnTo>
                  <a:pt x="1536417" y="6269797"/>
                </a:lnTo>
                <a:lnTo>
                  <a:pt x="1533267" y="6269797"/>
                </a:lnTo>
                <a:lnTo>
                  <a:pt x="1533267" y="6264106"/>
                </a:lnTo>
                <a:lnTo>
                  <a:pt x="1530117" y="6264106"/>
                </a:lnTo>
                <a:lnTo>
                  <a:pt x="1530117" y="6258416"/>
                </a:lnTo>
                <a:lnTo>
                  <a:pt x="1526967" y="6258416"/>
                </a:lnTo>
                <a:lnTo>
                  <a:pt x="1526967" y="6252726"/>
                </a:lnTo>
                <a:lnTo>
                  <a:pt x="1523817" y="6252726"/>
                </a:lnTo>
                <a:lnTo>
                  <a:pt x="1523817" y="6247036"/>
                </a:lnTo>
                <a:lnTo>
                  <a:pt x="1520667" y="6247036"/>
                </a:lnTo>
                <a:lnTo>
                  <a:pt x="1520667" y="6241345"/>
                </a:lnTo>
                <a:lnTo>
                  <a:pt x="1517517" y="6241345"/>
                </a:lnTo>
                <a:lnTo>
                  <a:pt x="1517517" y="6235655"/>
                </a:lnTo>
                <a:lnTo>
                  <a:pt x="1514367" y="6235655"/>
                </a:lnTo>
                <a:lnTo>
                  <a:pt x="1514367" y="6229965"/>
                </a:lnTo>
                <a:lnTo>
                  <a:pt x="1511217" y="6229965"/>
                </a:lnTo>
                <a:lnTo>
                  <a:pt x="1511217" y="6224275"/>
                </a:lnTo>
                <a:lnTo>
                  <a:pt x="1508067" y="6224275"/>
                </a:lnTo>
                <a:lnTo>
                  <a:pt x="1508067" y="6218584"/>
                </a:lnTo>
                <a:lnTo>
                  <a:pt x="1504918" y="6218584"/>
                </a:lnTo>
                <a:lnTo>
                  <a:pt x="1504918" y="6212894"/>
                </a:lnTo>
                <a:lnTo>
                  <a:pt x="1501768" y="6212894"/>
                </a:lnTo>
                <a:lnTo>
                  <a:pt x="1501768" y="6207204"/>
                </a:lnTo>
                <a:lnTo>
                  <a:pt x="1498618" y="6207204"/>
                </a:lnTo>
                <a:lnTo>
                  <a:pt x="1498618" y="6201514"/>
                </a:lnTo>
                <a:lnTo>
                  <a:pt x="1495468" y="6201514"/>
                </a:lnTo>
                <a:lnTo>
                  <a:pt x="1495468" y="6195823"/>
                </a:lnTo>
                <a:lnTo>
                  <a:pt x="1492318" y="6195823"/>
                </a:lnTo>
                <a:lnTo>
                  <a:pt x="1492318" y="6190133"/>
                </a:lnTo>
                <a:lnTo>
                  <a:pt x="1489168" y="6190133"/>
                </a:lnTo>
                <a:lnTo>
                  <a:pt x="1489168" y="6184443"/>
                </a:lnTo>
                <a:lnTo>
                  <a:pt x="1486018" y="6184443"/>
                </a:lnTo>
                <a:lnTo>
                  <a:pt x="1486018" y="6178753"/>
                </a:lnTo>
                <a:lnTo>
                  <a:pt x="1482868" y="6178753"/>
                </a:lnTo>
                <a:lnTo>
                  <a:pt x="1482868" y="6173062"/>
                </a:lnTo>
                <a:lnTo>
                  <a:pt x="1479718" y="6173062"/>
                </a:lnTo>
                <a:lnTo>
                  <a:pt x="1479718" y="6167372"/>
                </a:lnTo>
                <a:lnTo>
                  <a:pt x="1476568" y="6167372"/>
                </a:lnTo>
                <a:lnTo>
                  <a:pt x="1476568" y="6161682"/>
                </a:lnTo>
                <a:lnTo>
                  <a:pt x="1473418" y="6161682"/>
                </a:lnTo>
                <a:lnTo>
                  <a:pt x="1473418" y="6155991"/>
                </a:lnTo>
                <a:lnTo>
                  <a:pt x="1470268" y="6155991"/>
                </a:lnTo>
                <a:lnTo>
                  <a:pt x="1470268" y="6150301"/>
                </a:lnTo>
                <a:lnTo>
                  <a:pt x="1467118" y="6150301"/>
                </a:lnTo>
                <a:lnTo>
                  <a:pt x="1467118" y="6144611"/>
                </a:lnTo>
                <a:lnTo>
                  <a:pt x="1463968" y="6144611"/>
                </a:lnTo>
                <a:lnTo>
                  <a:pt x="1463968" y="6138921"/>
                </a:lnTo>
                <a:lnTo>
                  <a:pt x="1460818" y="6138921"/>
                </a:lnTo>
                <a:lnTo>
                  <a:pt x="1460818" y="6133230"/>
                </a:lnTo>
                <a:lnTo>
                  <a:pt x="1457668" y="6133230"/>
                </a:lnTo>
                <a:lnTo>
                  <a:pt x="1457668" y="6127540"/>
                </a:lnTo>
                <a:lnTo>
                  <a:pt x="1454518" y="6127540"/>
                </a:lnTo>
                <a:lnTo>
                  <a:pt x="1454518" y="6121850"/>
                </a:lnTo>
                <a:lnTo>
                  <a:pt x="1451368" y="6121850"/>
                </a:lnTo>
                <a:lnTo>
                  <a:pt x="1451368" y="6116160"/>
                </a:lnTo>
                <a:lnTo>
                  <a:pt x="1448218" y="6116160"/>
                </a:lnTo>
                <a:lnTo>
                  <a:pt x="1448218" y="6110469"/>
                </a:lnTo>
                <a:lnTo>
                  <a:pt x="1445068" y="6110469"/>
                </a:lnTo>
                <a:lnTo>
                  <a:pt x="1445068" y="6104779"/>
                </a:lnTo>
                <a:lnTo>
                  <a:pt x="1441918" y="6104779"/>
                </a:lnTo>
                <a:lnTo>
                  <a:pt x="1441918" y="6099089"/>
                </a:lnTo>
                <a:lnTo>
                  <a:pt x="1438768" y="6099089"/>
                </a:lnTo>
                <a:lnTo>
                  <a:pt x="1438768" y="6093399"/>
                </a:lnTo>
                <a:lnTo>
                  <a:pt x="1435618" y="6093399"/>
                </a:lnTo>
                <a:lnTo>
                  <a:pt x="1435618" y="6087708"/>
                </a:lnTo>
                <a:lnTo>
                  <a:pt x="1432469" y="6087708"/>
                </a:lnTo>
                <a:lnTo>
                  <a:pt x="1432469" y="6082018"/>
                </a:lnTo>
                <a:lnTo>
                  <a:pt x="1429319" y="6082018"/>
                </a:lnTo>
                <a:lnTo>
                  <a:pt x="1429319" y="6076328"/>
                </a:lnTo>
                <a:lnTo>
                  <a:pt x="1426169" y="6076328"/>
                </a:lnTo>
                <a:lnTo>
                  <a:pt x="1426169" y="6070638"/>
                </a:lnTo>
                <a:lnTo>
                  <a:pt x="1423019" y="6070638"/>
                </a:lnTo>
                <a:lnTo>
                  <a:pt x="1423019" y="6064947"/>
                </a:lnTo>
                <a:lnTo>
                  <a:pt x="1419869" y="6064947"/>
                </a:lnTo>
                <a:lnTo>
                  <a:pt x="1419869" y="6059257"/>
                </a:lnTo>
                <a:lnTo>
                  <a:pt x="1416719" y="6059257"/>
                </a:lnTo>
                <a:lnTo>
                  <a:pt x="1416719" y="6053567"/>
                </a:lnTo>
                <a:lnTo>
                  <a:pt x="1413569" y="6053567"/>
                </a:lnTo>
                <a:lnTo>
                  <a:pt x="1413569" y="6047877"/>
                </a:lnTo>
                <a:lnTo>
                  <a:pt x="1410419" y="6047877"/>
                </a:lnTo>
                <a:lnTo>
                  <a:pt x="1410419" y="6042186"/>
                </a:lnTo>
                <a:lnTo>
                  <a:pt x="1407269" y="6042186"/>
                </a:lnTo>
                <a:lnTo>
                  <a:pt x="1407269" y="6036496"/>
                </a:lnTo>
                <a:lnTo>
                  <a:pt x="1404119" y="6036496"/>
                </a:lnTo>
                <a:lnTo>
                  <a:pt x="1404119" y="6030806"/>
                </a:lnTo>
                <a:lnTo>
                  <a:pt x="1400969" y="6030806"/>
                </a:lnTo>
                <a:lnTo>
                  <a:pt x="1400969" y="6025115"/>
                </a:lnTo>
                <a:lnTo>
                  <a:pt x="1397819" y="6025115"/>
                </a:lnTo>
                <a:lnTo>
                  <a:pt x="1397819" y="6019425"/>
                </a:lnTo>
                <a:lnTo>
                  <a:pt x="1394669" y="6019425"/>
                </a:lnTo>
                <a:lnTo>
                  <a:pt x="1394669" y="6013735"/>
                </a:lnTo>
                <a:lnTo>
                  <a:pt x="1391519" y="6013735"/>
                </a:lnTo>
                <a:lnTo>
                  <a:pt x="1391519" y="6008045"/>
                </a:lnTo>
                <a:lnTo>
                  <a:pt x="1388369" y="6008045"/>
                </a:lnTo>
                <a:lnTo>
                  <a:pt x="1388369" y="6002354"/>
                </a:lnTo>
                <a:lnTo>
                  <a:pt x="1385219" y="6002354"/>
                </a:lnTo>
                <a:lnTo>
                  <a:pt x="1385219" y="5996664"/>
                </a:lnTo>
                <a:lnTo>
                  <a:pt x="1382069" y="5996664"/>
                </a:lnTo>
                <a:lnTo>
                  <a:pt x="1382069" y="5990974"/>
                </a:lnTo>
                <a:lnTo>
                  <a:pt x="1378919" y="5990974"/>
                </a:lnTo>
                <a:lnTo>
                  <a:pt x="1378919" y="5985284"/>
                </a:lnTo>
                <a:lnTo>
                  <a:pt x="1375769" y="5985284"/>
                </a:lnTo>
                <a:lnTo>
                  <a:pt x="1375769" y="5979593"/>
                </a:lnTo>
                <a:lnTo>
                  <a:pt x="1372619" y="5979593"/>
                </a:lnTo>
                <a:lnTo>
                  <a:pt x="1372619" y="5973903"/>
                </a:lnTo>
                <a:lnTo>
                  <a:pt x="1369469" y="5973903"/>
                </a:lnTo>
                <a:lnTo>
                  <a:pt x="1369469" y="5968213"/>
                </a:lnTo>
                <a:lnTo>
                  <a:pt x="1366319" y="5968213"/>
                </a:lnTo>
                <a:lnTo>
                  <a:pt x="1366319" y="5962523"/>
                </a:lnTo>
                <a:lnTo>
                  <a:pt x="1363169" y="5962523"/>
                </a:lnTo>
                <a:lnTo>
                  <a:pt x="1363169" y="5956832"/>
                </a:lnTo>
                <a:lnTo>
                  <a:pt x="1360019" y="5956832"/>
                </a:lnTo>
                <a:lnTo>
                  <a:pt x="1360019" y="5951142"/>
                </a:lnTo>
                <a:lnTo>
                  <a:pt x="1356869" y="5951142"/>
                </a:lnTo>
                <a:lnTo>
                  <a:pt x="1356869" y="5945452"/>
                </a:lnTo>
                <a:lnTo>
                  <a:pt x="1353719" y="5945452"/>
                </a:lnTo>
                <a:lnTo>
                  <a:pt x="1353719" y="5939762"/>
                </a:lnTo>
                <a:lnTo>
                  <a:pt x="1350569" y="5939762"/>
                </a:lnTo>
                <a:lnTo>
                  <a:pt x="1350569" y="5934071"/>
                </a:lnTo>
                <a:lnTo>
                  <a:pt x="1347419" y="5934071"/>
                </a:lnTo>
                <a:lnTo>
                  <a:pt x="1347419" y="5928381"/>
                </a:lnTo>
                <a:lnTo>
                  <a:pt x="1344270" y="5928381"/>
                </a:lnTo>
                <a:lnTo>
                  <a:pt x="1344270" y="5922691"/>
                </a:lnTo>
                <a:lnTo>
                  <a:pt x="1341120" y="5922691"/>
                </a:lnTo>
                <a:lnTo>
                  <a:pt x="1341120" y="5917001"/>
                </a:lnTo>
                <a:lnTo>
                  <a:pt x="1337970" y="5917001"/>
                </a:lnTo>
                <a:lnTo>
                  <a:pt x="1337970" y="5911310"/>
                </a:lnTo>
                <a:lnTo>
                  <a:pt x="1334820" y="5911310"/>
                </a:lnTo>
                <a:lnTo>
                  <a:pt x="1334820" y="5905620"/>
                </a:lnTo>
                <a:lnTo>
                  <a:pt x="1331670" y="5905620"/>
                </a:lnTo>
                <a:lnTo>
                  <a:pt x="1331670" y="5899930"/>
                </a:lnTo>
                <a:lnTo>
                  <a:pt x="1328520" y="5899930"/>
                </a:lnTo>
                <a:lnTo>
                  <a:pt x="1328520" y="5894240"/>
                </a:lnTo>
                <a:lnTo>
                  <a:pt x="1325370" y="5894240"/>
                </a:lnTo>
                <a:lnTo>
                  <a:pt x="1325370" y="5888549"/>
                </a:lnTo>
                <a:lnTo>
                  <a:pt x="1322220" y="5888549"/>
                </a:lnTo>
                <a:lnTo>
                  <a:pt x="1322220" y="5882859"/>
                </a:lnTo>
                <a:lnTo>
                  <a:pt x="1319070" y="5882859"/>
                </a:lnTo>
                <a:lnTo>
                  <a:pt x="1319070" y="5877169"/>
                </a:lnTo>
                <a:lnTo>
                  <a:pt x="1315920" y="5877169"/>
                </a:lnTo>
                <a:lnTo>
                  <a:pt x="1315920" y="5871479"/>
                </a:lnTo>
                <a:lnTo>
                  <a:pt x="1312770" y="5871479"/>
                </a:lnTo>
                <a:lnTo>
                  <a:pt x="1312770" y="5865788"/>
                </a:lnTo>
                <a:lnTo>
                  <a:pt x="1309620" y="5865788"/>
                </a:lnTo>
                <a:lnTo>
                  <a:pt x="1309620" y="5860098"/>
                </a:lnTo>
                <a:lnTo>
                  <a:pt x="1306470" y="5860098"/>
                </a:lnTo>
                <a:lnTo>
                  <a:pt x="1306470" y="5854408"/>
                </a:lnTo>
                <a:lnTo>
                  <a:pt x="1303320" y="5854408"/>
                </a:lnTo>
                <a:lnTo>
                  <a:pt x="1303320" y="5848717"/>
                </a:lnTo>
                <a:lnTo>
                  <a:pt x="1300170" y="5848717"/>
                </a:lnTo>
                <a:lnTo>
                  <a:pt x="1300170" y="5843027"/>
                </a:lnTo>
                <a:lnTo>
                  <a:pt x="1297020" y="5843027"/>
                </a:lnTo>
                <a:lnTo>
                  <a:pt x="1297020" y="5837337"/>
                </a:lnTo>
                <a:lnTo>
                  <a:pt x="1293870" y="5837337"/>
                </a:lnTo>
                <a:lnTo>
                  <a:pt x="1293870" y="5831647"/>
                </a:lnTo>
                <a:lnTo>
                  <a:pt x="1290720" y="5831647"/>
                </a:lnTo>
                <a:lnTo>
                  <a:pt x="1290720" y="5825956"/>
                </a:lnTo>
                <a:lnTo>
                  <a:pt x="1287570" y="5825956"/>
                </a:lnTo>
                <a:lnTo>
                  <a:pt x="1287570" y="5820266"/>
                </a:lnTo>
                <a:lnTo>
                  <a:pt x="1284420" y="5820266"/>
                </a:lnTo>
                <a:lnTo>
                  <a:pt x="1284420" y="5814576"/>
                </a:lnTo>
                <a:lnTo>
                  <a:pt x="1281270" y="5814576"/>
                </a:lnTo>
                <a:lnTo>
                  <a:pt x="1281270" y="5808886"/>
                </a:lnTo>
                <a:lnTo>
                  <a:pt x="1278120" y="5808886"/>
                </a:lnTo>
                <a:lnTo>
                  <a:pt x="1278120" y="5803195"/>
                </a:lnTo>
                <a:lnTo>
                  <a:pt x="1274970" y="5803195"/>
                </a:lnTo>
                <a:lnTo>
                  <a:pt x="1274970" y="5797505"/>
                </a:lnTo>
                <a:lnTo>
                  <a:pt x="1271820" y="5797505"/>
                </a:lnTo>
                <a:lnTo>
                  <a:pt x="1271820" y="5791815"/>
                </a:lnTo>
                <a:lnTo>
                  <a:pt x="1268671" y="5791815"/>
                </a:lnTo>
                <a:lnTo>
                  <a:pt x="1268671" y="5786125"/>
                </a:lnTo>
                <a:lnTo>
                  <a:pt x="1265521" y="5786125"/>
                </a:lnTo>
                <a:lnTo>
                  <a:pt x="1265521" y="5780434"/>
                </a:lnTo>
                <a:lnTo>
                  <a:pt x="1262371" y="5780434"/>
                </a:lnTo>
                <a:lnTo>
                  <a:pt x="1262371" y="5774744"/>
                </a:lnTo>
                <a:lnTo>
                  <a:pt x="1259221" y="5774744"/>
                </a:lnTo>
                <a:lnTo>
                  <a:pt x="1259221" y="5769054"/>
                </a:lnTo>
                <a:lnTo>
                  <a:pt x="1256071" y="5769054"/>
                </a:lnTo>
                <a:lnTo>
                  <a:pt x="1256071" y="5763364"/>
                </a:lnTo>
                <a:lnTo>
                  <a:pt x="1252921" y="5763364"/>
                </a:lnTo>
                <a:lnTo>
                  <a:pt x="1252921" y="5757673"/>
                </a:lnTo>
                <a:lnTo>
                  <a:pt x="1249771" y="5757673"/>
                </a:lnTo>
                <a:lnTo>
                  <a:pt x="1249771" y="5751983"/>
                </a:lnTo>
                <a:lnTo>
                  <a:pt x="1246621" y="5751983"/>
                </a:lnTo>
                <a:lnTo>
                  <a:pt x="1246621" y="5746293"/>
                </a:lnTo>
                <a:lnTo>
                  <a:pt x="1243471" y="5746293"/>
                </a:lnTo>
                <a:lnTo>
                  <a:pt x="1243471" y="5740603"/>
                </a:lnTo>
                <a:lnTo>
                  <a:pt x="1240321" y="5740603"/>
                </a:lnTo>
                <a:lnTo>
                  <a:pt x="1240321" y="5734912"/>
                </a:lnTo>
                <a:lnTo>
                  <a:pt x="1237171" y="5734912"/>
                </a:lnTo>
                <a:lnTo>
                  <a:pt x="1237171" y="5729222"/>
                </a:lnTo>
                <a:lnTo>
                  <a:pt x="1234021" y="5729222"/>
                </a:lnTo>
                <a:lnTo>
                  <a:pt x="1234021" y="2394818"/>
                </a:lnTo>
                <a:lnTo>
                  <a:pt x="1231634" y="2394818"/>
                </a:lnTo>
                <a:lnTo>
                  <a:pt x="1231634" y="2389139"/>
                </a:lnTo>
                <a:lnTo>
                  <a:pt x="1228484" y="2389139"/>
                </a:lnTo>
                <a:lnTo>
                  <a:pt x="1228484" y="2383457"/>
                </a:lnTo>
                <a:lnTo>
                  <a:pt x="1225334" y="2383457"/>
                </a:lnTo>
                <a:lnTo>
                  <a:pt x="1225334" y="2377769"/>
                </a:lnTo>
                <a:lnTo>
                  <a:pt x="1222184" y="2377769"/>
                </a:lnTo>
                <a:lnTo>
                  <a:pt x="1222184" y="2372073"/>
                </a:lnTo>
                <a:lnTo>
                  <a:pt x="1219035" y="2372073"/>
                </a:lnTo>
                <a:lnTo>
                  <a:pt x="1219035" y="2366384"/>
                </a:lnTo>
                <a:lnTo>
                  <a:pt x="1215885" y="2366384"/>
                </a:lnTo>
                <a:lnTo>
                  <a:pt x="1215885" y="2360695"/>
                </a:lnTo>
                <a:lnTo>
                  <a:pt x="1212735" y="2360695"/>
                </a:lnTo>
                <a:lnTo>
                  <a:pt x="1212735" y="2355004"/>
                </a:lnTo>
                <a:lnTo>
                  <a:pt x="1209585" y="2355004"/>
                </a:lnTo>
                <a:lnTo>
                  <a:pt x="1209585" y="2349321"/>
                </a:lnTo>
                <a:lnTo>
                  <a:pt x="1206435" y="2349321"/>
                </a:lnTo>
                <a:lnTo>
                  <a:pt x="1206435" y="2343625"/>
                </a:lnTo>
                <a:lnTo>
                  <a:pt x="1203285" y="2343625"/>
                </a:lnTo>
                <a:lnTo>
                  <a:pt x="1203285" y="2337935"/>
                </a:lnTo>
                <a:lnTo>
                  <a:pt x="1200135" y="2337935"/>
                </a:lnTo>
                <a:lnTo>
                  <a:pt x="1200135" y="2332247"/>
                </a:lnTo>
                <a:lnTo>
                  <a:pt x="1196985" y="2332247"/>
                </a:lnTo>
                <a:lnTo>
                  <a:pt x="1196985" y="2326557"/>
                </a:lnTo>
                <a:lnTo>
                  <a:pt x="1193835" y="2326557"/>
                </a:lnTo>
                <a:lnTo>
                  <a:pt x="1193835" y="2320868"/>
                </a:lnTo>
                <a:lnTo>
                  <a:pt x="1190685" y="2320868"/>
                </a:lnTo>
                <a:lnTo>
                  <a:pt x="1190685" y="2315180"/>
                </a:lnTo>
                <a:lnTo>
                  <a:pt x="1187535" y="2315180"/>
                </a:lnTo>
                <a:lnTo>
                  <a:pt x="1187535" y="2309490"/>
                </a:lnTo>
                <a:lnTo>
                  <a:pt x="1184385" y="2309490"/>
                </a:lnTo>
                <a:lnTo>
                  <a:pt x="1184385" y="2303796"/>
                </a:lnTo>
                <a:lnTo>
                  <a:pt x="1181235" y="2303796"/>
                </a:lnTo>
                <a:lnTo>
                  <a:pt x="1181235" y="2298107"/>
                </a:lnTo>
                <a:lnTo>
                  <a:pt x="1178085" y="2298107"/>
                </a:lnTo>
                <a:lnTo>
                  <a:pt x="1178085" y="2292427"/>
                </a:lnTo>
                <a:lnTo>
                  <a:pt x="1174935" y="2292427"/>
                </a:lnTo>
                <a:lnTo>
                  <a:pt x="1174935" y="2286735"/>
                </a:lnTo>
                <a:lnTo>
                  <a:pt x="1171785" y="2286735"/>
                </a:lnTo>
                <a:lnTo>
                  <a:pt x="1171785" y="2281041"/>
                </a:lnTo>
                <a:lnTo>
                  <a:pt x="1168635" y="2281041"/>
                </a:lnTo>
                <a:lnTo>
                  <a:pt x="1168635" y="2275349"/>
                </a:lnTo>
                <a:lnTo>
                  <a:pt x="1165485" y="2275349"/>
                </a:lnTo>
                <a:lnTo>
                  <a:pt x="1165485" y="2269657"/>
                </a:lnTo>
                <a:lnTo>
                  <a:pt x="1162335" y="2269657"/>
                </a:lnTo>
                <a:lnTo>
                  <a:pt x="1162335" y="2263965"/>
                </a:lnTo>
                <a:lnTo>
                  <a:pt x="1159185" y="2263965"/>
                </a:lnTo>
                <a:lnTo>
                  <a:pt x="1159185" y="2258273"/>
                </a:lnTo>
                <a:lnTo>
                  <a:pt x="1156035" y="2258273"/>
                </a:lnTo>
                <a:lnTo>
                  <a:pt x="1156035" y="2252581"/>
                </a:lnTo>
                <a:lnTo>
                  <a:pt x="1152885" y="2252581"/>
                </a:lnTo>
                <a:lnTo>
                  <a:pt x="1152885" y="2246896"/>
                </a:lnTo>
                <a:lnTo>
                  <a:pt x="1149735" y="2246896"/>
                </a:lnTo>
                <a:lnTo>
                  <a:pt x="1149735" y="2241204"/>
                </a:lnTo>
                <a:lnTo>
                  <a:pt x="1146586" y="2241204"/>
                </a:lnTo>
                <a:lnTo>
                  <a:pt x="1146586" y="2235515"/>
                </a:lnTo>
                <a:lnTo>
                  <a:pt x="1143436" y="2235515"/>
                </a:lnTo>
                <a:lnTo>
                  <a:pt x="1143436" y="2229832"/>
                </a:lnTo>
                <a:lnTo>
                  <a:pt x="1140286" y="2229832"/>
                </a:lnTo>
                <a:lnTo>
                  <a:pt x="1140286" y="2224131"/>
                </a:lnTo>
                <a:lnTo>
                  <a:pt x="1137136" y="2224131"/>
                </a:lnTo>
                <a:lnTo>
                  <a:pt x="1137136" y="2218452"/>
                </a:lnTo>
                <a:lnTo>
                  <a:pt x="1133986" y="2218452"/>
                </a:lnTo>
                <a:lnTo>
                  <a:pt x="1133986" y="2212757"/>
                </a:lnTo>
                <a:lnTo>
                  <a:pt x="1130836" y="2212757"/>
                </a:lnTo>
                <a:lnTo>
                  <a:pt x="1130836" y="2207072"/>
                </a:lnTo>
                <a:lnTo>
                  <a:pt x="1127686" y="2207072"/>
                </a:lnTo>
                <a:lnTo>
                  <a:pt x="1127686" y="2201376"/>
                </a:lnTo>
                <a:lnTo>
                  <a:pt x="1124536" y="2201376"/>
                </a:lnTo>
                <a:lnTo>
                  <a:pt x="1124536" y="2195692"/>
                </a:lnTo>
                <a:lnTo>
                  <a:pt x="1121386" y="2195692"/>
                </a:lnTo>
                <a:lnTo>
                  <a:pt x="1121386" y="2189984"/>
                </a:lnTo>
                <a:lnTo>
                  <a:pt x="1118236" y="2189984"/>
                </a:lnTo>
                <a:lnTo>
                  <a:pt x="1118236" y="2184298"/>
                </a:lnTo>
                <a:lnTo>
                  <a:pt x="1115086" y="2184298"/>
                </a:lnTo>
                <a:lnTo>
                  <a:pt x="1115086" y="2178617"/>
                </a:lnTo>
                <a:lnTo>
                  <a:pt x="1111936" y="2178617"/>
                </a:lnTo>
                <a:lnTo>
                  <a:pt x="1111936" y="2172923"/>
                </a:lnTo>
                <a:lnTo>
                  <a:pt x="1108786" y="2172923"/>
                </a:lnTo>
                <a:lnTo>
                  <a:pt x="1108786" y="2167242"/>
                </a:lnTo>
                <a:lnTo>
                  <a:pt x="1105636" y="2167242"/>
                </a:lnTo>
                <a:lnTo>
                  <a:pt x="1105636" y="2161559"/>
                </a:lnTo>
                <a:lnTo>
                  <a:pt x="1102486" y="2161559"/>
                </a:lnTo>
                <a:lnTo>
                  <a:pt x="1102486" y="2155867"/>
                </a:lnTo>
                <a:lnTo>
                  <a:pt x="1099336" y="2155867"/>
                </a:lnTo>
                <a:lnTo>
                  <a:pt x="1099336" y="2150173"/>
                </a:lnTo>
                <a:lnTo>
                  <a:pt x="1096186" y="2150173"/>
                </a:lnTo>
                <a:lnTo>
                  <a:pt x="1096186" y="2144481"/>
                </a:lnTo>
                <a:lnTo>
                  <a:pt x="1093036" y="2144481"/>
                </a:lnTo>
                <a:lnTo>
                  <a:pt x="1093036" y="2138789"/>
                </a:lnTo>
                <a:lnTo>
                  <a:pt x="1089886" y="2138789"/>
                </a:lnTo>
                <a:lnTo>
                  <a:pt x="1089886" y="2133097"/>
                </a:lnTo>
                <a:lnTo>
                  <a:pt x="1086736" y="2133097"/>
                </a:lnTo>
                <a:lnTo>
                  <a:pt x="1086736" y="2127404"/>
                </a:lnTo>
                <a:lnTo>
                  <a:pt x="1083586" y="2127404"/>
                </a:lnTo>
                <a:lnTo>
                  <a:pt x="1083586" y="2121713"/>
                </a:lnTo>
                <a:lnTo>
                  <a:pt x="1080436" y="2121713"/>
                </a:lnTo>
                <a:lnTo>
                  <a:pt x="1080436" y="2116020"/>
                </a:lnTo>
                <a:lnTo>
                  <a:pt x="1077286" y="2116020"/>
                </a:lnTo>
                <a:lnTo>
                  <a:pt x="1077286" y="2110326"/>
                </a:lnTo>
                <a:lnTo>
                  <a:pt x="1074136" y="2110326"/>
                </a:lnTo>
                <a:lnTo>
                  <a:pt x="1074136" y="2104636"/>
                </a:lnTo>
                <a:lnTo>
                  <a:pt x="1070987" y="2104636"/>
                </a:lnTo>
                <a:lnTo>
                  <a:pt x="1070987" y="2098946"/>
                </a:lnTo>
                <a:lnTo>
                  <a:pt x="1067837" y="2098946"/>
                </a:lnTo>
                <a:lnTo>
                  <a:pt x="1067837" y="2093256"/>
                </a:lnTo>
                <a:lnTo>
                  <a:pt x="1064687" y="2093256"/>
                </a:lnTo>
                <a:lnTo>
                  <a:pt x="1064687" y="2087566"/>
                </a:lnTo>
                <a:lnTo>
                  <a:pt x="1061536" y="2087566"/>
                </a:lnTo>
                <a:lnTo>
                  <a:pt x="1061536" y="2081872"/>
                </a:lnTo>
                <a:lnTo>
                  <a:pt x="1058387" y="2081872"/>
                </a:lnTo>
                <a:lnTo>
                  <a:pt x="1058387" y="2076178"/>
                </a:lnTo>
                <a:lnTo>
                  <a:pt x="1055237" y="2076178"/>
                </a:lnTo>
                <a:lnTo>
                  <a:pt x="1055237" y="2070491"/>
                </a:lnTo>
                <a:lnTo>
                  <a:pt x="1052087" y="2070491"/>
                </a:lnTo>
                <a:lnTo>
                  <a:pt x="1052087" y="2064806"/>
                </a:lnTo>
                <a:lnTo>
                  <a:pt x="1048937" y="2064806"/>
                </a:lnTo>
                <a:lnTo>
                  <a:pt x="1048937" y="2059100"/>
                </a:lnTo>
                <a:lnTo>
                  <a:pt x="1045787" y="2059100"/>
                </a:lnTo>
                <a:lnTo>
                  <a:pt x="1045787" y="2053411"/>
                </a:lnTo>
                <a:lnTo>
                  <a:pt x="1042637" y="2053411"/>
                </a:lnTo>
                <a:lnTo>
                  <a:pt x="1042637" y="2047722"/>
                </a:lnTo>
                <a:lnTo>
                  <a:pt x="1039487" y="2047722"/>
                </a:lnTo>
                <a:lnTo>
                  <a:pt x="1039487" y="2042027"/>
                </a:lnTo>
                <a:lnTo>
                  <a:pt x="1036337" y="2042027"/>
                </a:lnTo>
                <a:lnTo>
                  <a:pt x="1036337" y="2036347"/>
                </a:lnTo>
                <a:lnTo>
                  <a:pt x="1033187" y="2036347"/>
                </a:lnTo>
                <a:lnTo>
                  <a:pt x="1033187" y="2030663"/>
                </a:lnTo>
                <a:lnTo>
                  <a:pt x="1030037" y="2030663"/>
                </a:lnTo>
                <a:lnTo>
                  <a:pt x="1030037" y="2024965"/>
                </a:lnTo>
                <a:lnTo>
                  <a:pt x="1026887" y="2024965"/>
                </a:lnTo>
                <a:lnTo>
                  <a:pt x="1026887" y="2019275"/>
                </a:lnTo>
                <a:lnTo>
                  <a:pt x="1023737" y="2019275"/>
                </a:lnTo>
                <a:lnTo>
                  <a:pt x="1023737" y="2013590"/>
                </a:lnTo>
                <a:lnTo>
                  <a:pt x="1020587" y="2013590"/>
                </a:lnTo>
                <a:lnTo>
                  <a:pt x="1020587" y="2007907"/>
                </a:lnTo>
                <a:lnTo>
                  <a:pt x="1017437" y="2007907"/>
                </a:lnTo>
                <a:lnTo>
                  <a:pt x="1017437" y="2002212"/>
                </a:lnTo>
                <a:lnTo>
                  <a:pt x="1014287" y="2002212"/>
                </a:lnTo>
                <a:lnTo>
                  <a:pt x="1014287" y="1996528"/>
                </a:lnTo>
                <a:lnTo>
                  <a:pt x="1011137" y="1996528"/>
                </a:lnTo>
                <a:lnTo>
                  <a:pt x="1011137" y="1990824"/>
                </a:lnTo>
                <a:lnTo>
                  <a:pt x="1007987" y="1990824"/>
                </a:lnTo>
                <a:lnTo>
                  <a:pt x="1007987" y="1985134"/>
                </a:lnTo>
                <a:lnTo>
                  <a:pt x="1004837" y="1985134"/>
                </a:lnTo>
                <a:lnTo>
                  <a:pt x="1004837" y="1979441"/>
                </a:lnTo>
                <a:lnTo>
                  <a:pt x="1001687" y="1979441"/>
                </a:lnTo>
                <a:lnTo>
                  <a:pt x="1001687" y="1973752"/>
                </a:lnTo>
                <a:lnTo>
                  <a:pt x="998537" y="1973752"/>
                </a:lnTo>
                <a:lnTo>
                  <a:pt x="998537" y="1968062"/>
                </a:lnTo>
                <a:lnTo>
                  <a:pt x="995387" y="1968062"/>
                </a:lnTo>
                <a:lnTo>
                  <a:pt x="995387" y="1962380"/>
                </a:lnTo>
                <a:lnTo>
                  <a:pt x="992237" y="1962380"/>
                </a:lnTo>
                <a:lnTo>
                  <a:pt x="992237" y="1956676"/>
                </a:lnTo>
                <a:lnTo>
                  <a:pt x="989087" y="1956676"/>
                </a:lnTo>
                <a:lnTo>
                  <a:pt x="989087" y="1950976"/>
                </a:lnTo>
                <a:lnTo>
                  <a:pt x="985937" y="1950976"/>
                </a:lnTo>
                <a:lnTo>
                  <a:pt x="985937" y="1945302"/>
                </a:lnTo>
                <a:lnTo>
                  <a:pt x="982788" y="1945302"/>
                </a:lnTo>
                <a:lnTo>
                  <a:pt x="982788" y="1939610"/>
                </a:lnTo>
                <a:lnTo>
                  <a:pt x="979638" y="1939610"/>
                </a:lnTo>
                <a:lnTo>
                  <a:pt x="979638" y="1933918"/>
                </a:lnTo>
                <a:lnTo>
                  <a:pt x="976488" y="1933918"/>
                </a:lnTo>
                <a:lnTo>
                  <a:pt x="976488" y="1928225"/>
                </a:lnTo>
                <a:lnTo>
                  <a:pt x="973338" y="1928225"/>
                </a:lnTo>
                <a:lnTo>
                  <a:pt x="973338" y="1922533"/>
                </a:lnTo>
                <a:lnTo>
                  <a:pt x="970188" y="1922533"/>
                </a:lnTo>
                <a:lnTo>
                  <a:pt x="970188" y="1916849"/>
                </a:lnTo>
                <a:lnTo>
                  <a:pt x="967038" y="1916849"/>
                </a:lnTo>
                <a:lnTo>
                  <a:pt x="967038" y="1911162"/>
                </a:lnTo>
                <a:lnTo>
                  <a:pt x="963888" y="1911162"/>
                </a:lnTo>
                <a:lnTo>
                  <a:pt x="963888" y="1905470"/>
                </a:lnTo>
                <a:lnTo>
                  <a:pt x="960738" y="1905470"/>
                </a:lnTo>
                <a:lnTo>
                  <a:pt x="960738" y="1899783"/>
                </a:lnTo>
                <a:lnTo>
                  <a:pt x="957588" y="1899783"/>
                </a:lnTo>
                <a:lnTo>
                  <a:pt x="957588" y="1894089"/>
                </a:lnTo>
                <a:lnTo>
                  <a:pt x="954438" y="1894089"/>
                </a:lnTo>
                <a:lnTo>
                  <a:pt x="954438" y="1888404"/>
                </a:lnTo>
                <a:lnTo>
                  <a:pt x="951288" y="1888404"/>
                </a:lnTo>
                <a:lnTo>
                  <a:pt x="951288" y="1882713"/>
                </a:lnTo>
                <a:lnTo>
                  <a:pt x="948138" y="1882713"/>
                </a:lnTo>
                <a:lnTo>
                  <a:pt x="948138" y="1877025"/>
                </a:lnTo>
                <a:lnTo>
                  <a:pt x="944988" y="1877025"/>
                </a:lnTo>
                <a:lnTo>
                  <a:pt x="944988" y="1871332"/>
                </a:lnTo>
                <a:lnTo>
                  <a:pt x="941838" y="1871332"/>
                </a:lnTo>
                <a:lnTo>
                  <a:pt x="941838" y="1865644"/>
                </a:lnTo>
                <a:lnTo>
                  <a:pt x="938688" y="1865644"/>
                </a:lnTo>
                <a:lnTo>
                  <a:pt x="938688" y="1859954"/>
                </a:lnTo>
                <a:lnTo>
                  <a:pt x="935538" y="1859954"/>
                </a:lnTo>
                <a:lnTo>
                  <a:pt x="935538" y="1854262"/>
                </a:lnTo>
                <a:lnTo>
                  <a:pt x="932388" y="1854262"/>
                </a:lnTo>
                <a:lnTo>
                  <a:pt x="932388" y="1848574"/>
                </a:lnTo>
                <a:lnTo>
                  <a:pt x="929238" y="1848574"/>
                </a:lnTo>
                <a:lnTo>
                  <a:pt x="929238" y="1842887"/>
                </a:lnTo>
                <a:lnTo>
                  <a:pt x="926088" y="1842887"/>
                </a:lnTo>
                <a:lnTo>
                  <a:pt x="926088" y="1837196"/>
                </a:lnTo>
                <a:lnTo>
                  <a:pt x="922938" y="1837196"/>
                </a:lnTo>
                <a:lnTo>
                  <a:pt x="922938" y="1831512"/>
                </a:lnTo>
                <a:lnTo>
                  <a:pt x="919788" y="1831512"/>
                </a:lnTo>
                <a:lnTo>
                  <a:pt x="919788" y="1825819"/>
                </a:lnTo>
                <a:lnTo>
                  <a:pt x="916638" y="1825819"/>
                </a:lnTo>
                <a:lnTo>
                  <a:pt x="916638" y="1820127"/>
                </a:lnTo>
                <a:lnTo>
                  <a:pt x="913488" y="1820127"/>
                </a:lnTo>
                <a:lnTo>
                  <a:pt x="913488" y="1814435"/>
                </a:lnTo>
                <a:lnTo>
                  <a:pt x="910339" y="1814435"/>
                </a:lnTo>
                <a:lnTo>
                  <a:pt x="910339" y="1808747"/>
                </a:lnTo>
                <a:lnTo>
                  <a:pt x="907189" y="1808747"/>
                </a:lnTo>
                <a:lnTo>
                  <a:pt x="907189" y="1803059"/>
                </a:lnTo>
                <a:lnTo>
                  <a:pt x="904039" y="1803059"/>
                </a:lnTo>
                <a:lnTo>
                  <a:pt x="904039" y="1797369"/>
                </a:lnTo>
                <a:lnTo>
                  <a:pt x="900889" y="1797369"/>
                </a:lnTo>
                <a:lnTo>
                  <a:pt x="900889" y="1791679"/>
                </a:lnTo>
                <a:lnTo>
                  <a:pt x="897739" y="1791679"/>
                </a:lnTo>
                <a:lnTo>
                  <a:pt x="897739" y="1785991"/>
                </a:lnTo>
                <a:lnTo>
                  <a:pt x="894589" y="1785991"/>
                </a:lnTo>
                <a:lnTo>
                  <a:pt x="894589" y="1780299"/>
                </a:lnTo>
                <a:lnTo>
                  <a:pt x="891439" y="1780299"/>
                </a:lnTo>
                <a:lnTo>
                  <a:pt x="891439" y="1774609"/>
                </a:lnTo>
                <a:lnTo>
                  <a:pt x="888289" y="1774609"/>
                </a:lnTo>
                <a:lnTo>
                  <a:pt x="888289" y="1768922"/>
                </a:lnTo>
                <a:lnTo>
                  <a:pt x="885139" y="1768922"/>
                </a:lnTo>
                <a:lnTo>
                  <a:pt x="885139" y="1763232"/>
                </a:lnTo>
                <a:lnTo>
                  <a:pt x="881989" y="1763232"/>
                </a:lnTo>
                <a:lnTo>
                  <a:pt x="881989" y="1757542"/>
                </a:lnTo>
                <a:lnTo>
                  <a:pt x="878839" y="1757542"/>
                </a:lnTo>
                <a:lnTo>
                  <a:pt x="878839" y="1751849"/>
                </a:lnTo>
                <a:lnTo>
                  <a:pt x="875689" y="1751849"/>
                </a:lnTo>
                <a:lnTo>
                  <a:pt x="875689" y="1746164"/>
                </a:lnTo>
                <a:lnTo>
                  <a:pt x="872539" y="1746164"/>
                </a:lnTo>
                <a:lnTo>
                  <a:pt x="872539" y="1740467"/>
                </a:lnTo>
                <a:lnTo>
                  <a:pt x="869389" y="1740467"/>
                </a:lnTo>
                <a:lnTo>
                  <a:pt x="869389" y="1734782"/>
                </a:lnTo>
                <a:lnTo>
                  <a:pt x="866239" y="1734782"/>
                </a:lnTo>
                <a:lnTo>
                  <a:pt x="866239" y="1729092"/>
                </a:lnTo>
                <a:lnTo>
                  <a:pt x="863089" y="1729092"/>
                </a:lnTo>
                <a:lnTo>
                  <a:pt x="863089" y="1723401"/>
                </a:lnTo>
                <a:lnTo>
                  <a:pt x="859939" y="1723401"/>
                </a:lnTo>
                <a:lnTo>
                  <a:pt x="859939" y="1717714"/>
                </a:lnTo>
                <a:lnTo>
                  <a:pt x="856789" y="1717714"/>
                </a:lnTo>
                <a:lnTo>
                  <a:pt x="856789" y="1712029"/>
                </a:lnTo>
                <a:lnTo>
                  <a:pt x="853639" y="1712029"/>
                </a:lnTo>
                <a:lnTo>
                  <a:pt x="853639" y="1706333"/>
                </a:lnTo>
                <a:lnTo>
                  <a:pt x="850489" y="1706333"/>
                </a:lnTo>
                <a:lnTo>
                  <a:pt x="850489" y="1700645"/>
                </a:lnTo>
                <a:lnTo>
                  <a:pt x="847339" y="1700645"/>
                </a:lnTo>
                <a:lnTo>
                  <a:pt x="847339" y="1694953"/>
                </a:lnTo>
                <a:lnTo>
                  <a:pt x="844189" y="1694953"/>
                </a:lnTo>
                <a:lnTo>
                  <a:pt x="844189" y="1689257"/>
                </a:lnTo>
                <a:lnTo>
                  <a:pt x="841039" y="1689257"/>
                </a:lnTo>
                <a:lnTo>
                  <a:pt x="841039" y="1683565"/>
                </a:lnTo>
                <a:lnTo>
                  <a:pt x="837889" y="1683565"/>
                </a:lnTo>
                <a:lnTo>
                  <a:pt x="837889" y="1677873"/>
                </a:lnTo>
                <a:lnTo>
                  <a:pt x="834739" y="1677873"/>
                </a:lnTo>
                <a:lnTo>
                  <a:pt x="834739" y="1672181"/>
                </a:lnTo>
                <a:lnTo>
                  <a:pt x="831589" y="1672181"/>
                </a:lnTo>
                <a:lnTo>
                  <a:pt x="831589" y="1666492"/>
                </a:lnTo>
                <a:lnTo>
                  <a:pt x="828439" y="1666492"/>
                </a:lnTo>
                <a:lnTo>
                  <a:pt x="828439" y="1660811"/>
                </a:lnTo>
                <a:lnTo>
                  <a:pt x="825289" y="1660811"/>
                </a:lnTo>
                <a:lnTo>
                  <a:pt x="825289" y="1655121"/>
                </a:lnTo>
                <a:lnTo>
                  <a:pt x="822139" y="1655121"/>
                </a:lnTo>
                <a:lnTo>
                  <a:pt x="822139" y="1649433"/>
                </a:lnTo>
                <a:lnTo>
                  <a:pt x="818990" y="1649433"/>
                </a:lnTo>
                <a:lnTo>
                  <a:pt x="818990" y="1643741"/>
                </a:lnTo>
                <a:lnTo>
                  <a:pt x="815840" y="1643741"/>
                </a:lnTo>
                <a:lnTo>
                  <a:pt x="815840" y="1638056"/>
                </a:lnTo>
                <a:lnTo>
                  <a:pt x="812690" y="1638056"/>
                </a:lnTo>
                <a:lnTo>
                  <a:pt x="812690" y="1632367"/>
                </a:lnTo>
                <a:lnTo>
                  <a:pt x="809540" y="1632367"/>
                </a:lnTo>
                <a:lnTo>
                  <a:pt x="809540" y="1626677"/>
                </a:lnTo>
                <a:lnTo>
                  <a:pt x="806390" y="1626677"/>
                </a:lnTo>
                <a:lnTo>
                  <a:pt x="806390" y="1620986"/>
                </a:lnTo>
                <a:lnTo>
                  <a:pt x="803240" y="1620986"/>
                </a:lnTo>
                <a:lnTo>
                  <a:pt x="803240" y="1615296"/>
                </a:lnTo>
                <a:lnTo>
                  <a:pt x="800090" y="1615296"/>
                </a:lnTo>
                <a:lnTo>
                  <a:pt x="800090" y="1609607"/>
                </a:lnTo>
                <a:lnTo>
                  <a:pt x="796940" y="1609607"/>
                </a:lnTo>
                <a:lnTo>
                  <a:pt x="796940" y="1603913"/>
                </a:lnTo>
                <a:lnTo>
                  <a:pt x="793790" y="1603913"/>
                </a:lnTo>
                <a:lnTo>
                  <a:pt x="793790" y="1598228"/>
                </a:lnTo>
                <a:lnTo>
                  <a:pt x="790640" y="1598228"/>
                </a:lnTo>
                <a:lnTo>
                  <a:pt x="790640" y="1592537"/>
                </a:lnTo>
                <a:lnTo>
                  <a:pt x="787490" y="1592537"/>
                </a:lnTo>
                <a:lnTo>
                  <a:pt x="787490" y="1586849"/>
                </a:lnTo>
                <a:lnTo>
                  <a:pt x="784340" y="1586849"/>
                </a:lnTo>
                <a:lnTo>
                  <a:pt x="784340" y="1581161"/>
                </a:lnTo>
                <a:lnTo>
                  <a:pt x="781190" y="1581161"/>
                </a:lnTo>
                <a:lnTo>
                  <a:pt x="781190" y="1575469"/>
                </a:lnTo>
                <a:lnTo>
                  <a:pt x="778040" y="1575469"/>
                </a:lnTo>
                <a:lnTo>
                  <a:pt x="778040" y="1569777"/>
                </a:lnTo>
                <a:lnTo>
                  <a:pt x="774890" y="1569777"/>
                </a:lnTo>
                <a:lnTo>
                  <a:pt x="774890" y="1564087"/>
                </a:lnTo>
                <a:lnTo>
                  <a:pt x="771740" y="1564087"/>
                </a:lnTo>
                <a:lnTo>
                  <a:pt x="771740" y="1558399"/>
                </a:lnTo>
                <a:lnTo>
                  <a:pt x="768590" y="1558399"/>
                </a:lnTo>
                <a:lnTo>
                  <a:pt x="768590" y="1552707"/>
                </a:lnTo>
                <a:lnTo>
                  <a:pt x="765440" y="1552707"/>
                </a:lnTo>
                <a:lnTo>
                  <a:pt x="765440" y="1547016"/>
                </a:lnTo>
                <a:lnTo>
                  <a:pt x="762290" y="1547016"/>
                </a:lnTo>
                <a:lnTo>
                  <a:pt x="762290" y="1541333"/>
                </a:lnTo>
                <a:lnTo>
                  <a:pt x="759140" y="1541333"/>
                </a:lnTo>
                <a:lnTo>
                  <a:pt x="759140" y="1535642"/>
                </a:lnTo>
                <a:lnTo>
                  <a:pt x="755990" y="1535642"/>
                </a:lnTo>
                <a:lnTo>
                  <a:pt x="755990" y="1529948"/>
                </a:lnTo>
                <a:lnTo>
                  <a:pt x="752840" y="1529948"/>
                </a:lnTo>
                <a:lnTo>
                  <a:pt x="752840" y="1524256"/>
                </a:lnTo>
                <a:lnTo>
                  <a:pt x="749690" y="1524256"/>
                </a:lnTo>
                <a:lnTo>
                  <a:pt x="749690" y="1518564"/>
                </a:lnTo>
                <a:lnTo>
                  <a:pt x="746541" y="1518564"/>
                </a:lnTo>
                <a:lnTo>
                  <a:pt x="746541" y="1512869"/>
                </a:lnTo>
                <a:lnTo>
                  <a:pt x="743391" y="1512869"/>
                </a:lnTo>
                <a:lnTo>
                  <a:pt x="743391" y="1507177"/>
                </a:lnTo>
                <a:lnTo>
                  <a:pt x="740241" y="1507177"/>
                </a:lnTo>
                <a:lnTo>
                  <a:pt x="740241" y="1501484"/>
                </a:lnTo>
                <a:lnTo>
                  <a:pt x="737091" y="1501484"/>
                </a:lnTo>
                <a:lnTo>
                  <a:pt x="737091" y="1495792"/>
                </a:lnTo>
                <a:lnTo>
                  <a:pt x="733941" y="1495792"/>
                </a:lnTo>
                <a:lnTo>
                  <a:pt x="733941" y="1490098"/>
                </a:lnTo>
                <a:lnTo>
                  <a:pt x="730791" y="1490098"/>
                </a:lnTo>
                <a:lnTo>
                  <a:pt x="730791" y="1484406"/>
                </a:lnTo>
                <a:lnTo>
                  <a:pt x="727641" y="1484406"/>
                </a:lnTo>
                <a:lnTo>
                  <a:pt x="727641" y="1478713"/>
                </a:lnTo>
                <a:lnTo>
                  <a:pt x="724491" y="1478713"/>
                </a:lnTo>
                <a:lnTo>
                  <a:pt x="724491" y="1473020"/>
                </a:lnTo>
                <a:lnTo>
                  <a:pt x="721341" y="1473020"/>
                </a:lnTo>
                <a:lnTo>
                  <a:pt x="721341" y="1467326"/>
                </a:lnTo>
                <a:lnTo>
                  <a:pt x="718191" y="1467326"/>
                </a:lnTo>
                <a:lnTo>
                  <a:pt x="718191" y="1461634"/>
                </a:lnTo>
                <a:lnTo>
                  <a:pt x="715041" y="1461634"/>
                </a:lnTo>
                <a:lnTo>
                  <a:pt x="715041" y="1455942"/>
                </a:lnTo>
                <a:lnTo>
                  <a:pt x="711891" y="1455942"/>
                </a:lnTo>
                <a:lnTo>
                  <a:pt x="711891" y="1450247"/>
                </a:lnTo>
                <a:lnTo>
                  <a:pt x="708741" y="1450247"/>
                </a:lnTo>
                <a:lnTo>
                  <a:pt x="708741" y="1444555"/>
                </a:lnTo>
                <a:lnTo>
                  <a:pt x="705591" y="1444555"/>
                </a:lnTo>
                <a:lnTo>
                  <a:pt x="705591" y="1438861"/>
                </a:lnTo>
                <a:lnTo>
                  <a:pt x="702441" y="1438861"/>
                </a:lnTo>
                <a:lnTo>
                  <a:pt x="702441" y="1433169"/>
                </a:lnTo>
                <a:lnTo>
                  <a:pt x="699291" y="1433169"/>
                </a:lnTo>
                <a:lnTo>
                  <a:pt x="699291" y="1427476"/>
                </a:lnTo>
                <a:lnTo>
                  <a:pt x="696141" y="1427476"/>
                </a:lnTo>
                <a:lnTo>
                  <a:pt x="696141" y="1421783"/>
                </a:lnTo>
                <a:lnTo>
                  <a:pt x="692991" y="1421783"/>
                </a:lnTo>
                <a:lnTo>
                  <a:pt x="692991" y="1416094"/>
                </a:lnTo>
                <a:lnTo>
                  <a:pt x="689841" y="1416094"/>
                </a:lnTo>
                <a:lnTo>
                  <a:pt x="689841" y="1410406"/>
                </a:lnTo>
                <a:lnTo>
                  <a:pt x="686691" y="1410406"/>
                </a:lnTo>
                <a:lnTo>
                  <a:pt x="686691" y="1404734"/>
                </a:lnTo>
                <a:lnTo>
                  <a:pt x="683541" y="1404734"/>
                </a:lnTo>
                <a:lnTo>
                  <a:pt x="683541" y="1399013"/>
                </a:lnTo>
                <a:lnTo>
                  <a:pt x="680391" y="1399013"/>
                </a:lnTo>
                <a:lnTo>
                  <a:pt x="680391" y="1393329"/>
                </a:lnTo>
                <a:lnTo>
                  <a:pt x="677241" y="1393329"/>
                </a:lnTo>
                <a:lnTo>
                  <a:pt x="677241" y="1387646"/>
                </a:lnTo>
                <a:lnTo>
                  <a:pt x="674091" y="1387646"/>
                </a:lnTo>
                <a:lnTo>
                  <a:pt x="674091" y="1381962"/>
                </a:lnTo>
                <a:lnTo>
                  <a:pt x="670942" y="1381962"/>
                </a:lnTo>
                <a:lnTo>
                  <a:pt x="670942" y="1376279"/>
                </a:lnTo>
                <a:lnTo>
                  <a:pt x="667792" y="1376279"/>
                </a:lnTo>
                <a:lnTo>
                  <a:pt x="667792" y="1370594"/>
                </a:lnTo>
                <a:lnTo>
                  <a:pt x="664642" y="1370594"/>
                </a:lnTo>
                <a:lnTo>
                  <a:pt x="664642" y="1364911"/>
                </a:lnTo>
                <a:lnTo>
                  <a:pt x="661492" y="1364911"/>
                </a:lnTo>
                <a:lnTo>
                  <a:pt x="661492" y="1359227"/>
                </a:lnTo>
                <a:lnTo>
                  <a:pt x="658342" y="1359227"/>
                </a:lnTo>
                <a:lnTo>
                  <a:pt x="658342" y="1353544"/>
                </a:lnTo>
                <a:lnTo>
                  <a:pt x="655192" y="1353544"/>
                </a:lnTo>
                <a:lnTo>
                  <a:pt x="655192" y="1347861"/>
                </a:lnTo>
                <a:lnTo>
                  <a:pt x="652042" y="1347861"/>
                </a:lnTo>
                <a:lnTo>
                  <a:pt x="652042" y="1342170"/>
                </a:lnTo>
                <a:lnTo>
                  <a:pt x="648892" y="1342170"/>
                </a:lnTo>
                <a:lnTo>
                  <a:pt x="648892" y="1336439"/>
                </a:lnTo>
                <a:lnTo>
                  <a:pt x="645742" y="1336439"/>
                </a:lnTo>
                <a:lnTo>
                  <a:pt x="645742" y="1330800"/>
                </a:lnTo>
                <a:lnTo>
                  <a:pt x="642592" y="1330800"/>
                </a:lnTo>
                <a:lnTo>
                  <a:pt x="642592" y="1325099"/>
                </a:lnTo>
                <a:lnTo>
                  <a:pt x="639442" y="1325099"/>
                </a:lnTo>
                <a:lnTo>
                  <a:pt x="639442" y="1319405"/>
                </a:lnTo>
                <a:lnTo>
                  <a:pt x="636292" y="1319405"/>
                </a:lnTo>
                <a:lnTo>
                  <a:pt x="636292" y="1313722"/>
                </a:lnTo>
                <a:lnTo>
                  <a:pt x="633142" y="1313722"/>
                </a:lnTo>
                <a:lnTo>
                  <a:pt x="633142" y="1308018"/>
                </a:lnTo>
                <a:lnTo>
                  <a:pt x="629992" y="1308018"/>
                </a:lnTo>
                <a:lnTo>
                  <a:pt x="629992" y="1302330"/>
                </a:lnTo>
                <a:lnTo>
                  <a:pt x="626842" y="1302330"/>
                </a:lnTo>
                <a:lnTo>
                  <a:pt x="626842" y="1296636"/>
                </a:lnTo>
                <a:lnTo>
                  <a:pt x="623692" y="1296636"/>
                </a:lnTo>
                <a:lnTo>
                  <a:pt x="623692" y="1290950"/>
                </a:lnTo>
                <a:lnTo>
                  <a:pt x="620542" y="1290950"/>
                </a:lnTo>
                <a:lnTo>
                  <a:pt x="620542" y="1285261"/>
                </a:lnTo>
                <a:lnTo>
                  <a:pt x="617392" y="1285261"/>
                </a:lnTo>
                <a:lnTo>
                  <a:pt x="617392" y="1279568"/>
                </a:lnTo>
                <a:lnTo>
                  <a:pt x="614242" y="1279568"/>
                </a:lnTo>
                <a:lnTo>
                  <a:pt x="614242" y="1273879"/>
                </a:lnTo>
                <a:lnTo>
                  <a:pt x="611092" y="1273879"/>
                </a:lnTo>
                <a:lnTo>
                  <a:pt x="611092" y="1268189"/>
                </a:lnTo>
                <a:lnTo>
                  <a:pt x="607942" y="1268189"/>
                </a:lnTo>
                <a:lnTo>
                  <a:pt x="607942" y="1262490"/>
                </a:lnTo>
                <a:lnTo>
                  <a:pt x="604792" y="1262490"/>
                </a:lnTo>
                <a:lnTo>
                  <a:pt x="604792" y="1256808"/>
                </a:lnTo>
                <a:lnTo>
                  <a:pt x="601642" y="1256808"/>
                </a:lnTo>
                <a:lnTo>
                  <a:pt x="601642" y="1251117"/>
                </a:lnTo>
                <a:lnTo>
                  <a:pt x="598492" y="1251117"/>
                </a:lnTo>
                <a:lnTo>
                  <a:pt x="598492" y="1245419"/>
                </a:lnTo>
                <a:lnTo>
                  <a:pt x="595342" y="1245419"/>
                </a:lnTo>
                <a:lnTo>
                  <a:pt x="595342" y="1239729"/>
                </a:lnTo>
                <a:lnTo>
                  <a:pt x="592192" y="1239729"/>
                </a:lnTo>
                <a:lnTo>
                  <a:pt x="592192" y="1234053"/>
                </a:lnTo>
                <a:lnTo>
                  <a:pt x="589042" y="1234053"/>
                </a:lnTo>
                <a:lnTo>
                  <a:pt x="589042" y="1228359"/>
                </a:lnTo>
                <a:lnTo>
                  <a:pt x="585892" y="1228359"/>
                </a:lnTo>
                <a:lnTo>
                  <a:pt x="585892" y="1222670"/>
                </a:lnTo>
                <a:lnTo>
                  <a:pt x="582743" y="1222670"/>
                </a:lnTo>
                <a:lnTo>
                  <a:pt x="582743" y="1216977"/>
                </a:lnTo>
                <a:lnTo>
                  <a:pt x="579593" y="1216977"/>
                </a:lnTo>
                <a:lnTo>
                  <a:pt x="579593" y="1211284"/>
                </a:lnTo>
                <a:lnTo>
                  <a:pt x="576443" y="1211284"/>
                </a:lnTo>
                <a:lnTo>
                  <a:pt x="576443" y="1205596"/>
                </a:lnTo>
                <a:lnTo>
                  <a:pt x="573293" y="1205596"/>
                </a:lnTo>
                <a:lnTo>
                  <a:pt x="573293" y="1199910"/>
                </a:lnTo>
                <a:lnTo>
                  <a:pt x="570143" y="1199910"/>
                </a:lnTo>
                <a:lnTo>
                  <a:pt x="570143" y="1194218"/>
                </a:lnTo>
                <a:lnTo>
                  <a:pt x="566993" y="1194218"/>
                </a:lnTo>
                <a:lnTo>
                  <a:pt x="566993" y="1188528"/>
                </a:lnTo>
                <a:lnTo>
                  <a:pt x="563843" y="1188528"/>
                </a:lnTo>
                <a:lnTo>
                  <a:pt x="563843" y="1182855"/>
                </a:lnTo>
                <a:lnTo>
                  <a:pt x="560693" y="1182855"/>
                </a:lnTo>
                <a:lnTo>
                  <a:pt x="560693" y="1177161"/>
                </a:lnTo>
                <a:lnTo>
                  <a:pt x="557543" y="1177161"/>
                </a:lnTo>
                <a:lnTo>
                  <a:pt x="557543" y="1171482"/>
                </a:lnTo>
                <a:lnTo>
                  <a:pt x="554393" y="1171482"/>
                </a:lnTo>
                <a:lnTo>
                  <a:pt x="554393" y="1165786"/>
                </a:lnTo>
                <a:lnTo>
                  <a:pt x="551243" y="1165786"/>
                </a:lnTo>
                <a:lnTo>
                  <a:pt x="551243" y="1160093"/>
                </a:lnTo>
                <a:lnTo>
                  <a:pt x="548093" y="1160093"/>
                </a:lnTo>
                <a:lnTo>
                  <a:pt x="548093" y="1154401"/>
                </a:lnTo>
                <a:lnTo>
                  <a:pt x="544943" y="1154401"/>
                </a:lnTo>
                <a:lnTo>
                  <a:pt x="544943" y="1148709"/>
                </a:lnTo>
                <a:lnTo>
                  <a:pt x="541793" y="1148709"/>
                </a:lnTo>
                <a:lnTo>
                  <a:pt x="541793" y="1143014"/>
                </a:lnTo>
                <a:lnTo>
                  <a:pt x="538643" y="1143014"/>
                </a:lnTo>
                <a:lnTo>
                  <a:pt x="538643" y="1137322"/>
                </a:lnTo>
                <a:lnTo>
                  <a:pt x="535493" y="1137322"/>
                </a:lnTo>
                <a:lnTo>
                  <a:pt x="535493" y="1131630"/>
                </a:lnTo>
                <a:lnTo>
                  <a:pt x="532343" y="1131630"/>
                </a:lnTo>
                <a:lnTo>
                  <a:pt x="532343" y="1125938"/>
                </a:lnTo>
                <a:lnTo>
                  <a:pt x="529193" y="1125938"/>
                </a:lnTo>
                <a:lnTo>
                  <a:pt x="529193" y="1120242"/>
                </a:lnTo>
                <a:lnTo>
                  <a:pt x="526043" y="1120242"/>
                </a:lnTo>
                <a:lnTo>
                  <a:pt x="526043" y="1114550"/>
                </a:lnTo>
                <a:lnTo>
                  <a:pt x="522893" y="1114550"/>
                </a:lnTo>
                <a:lnTo>
                  <a:pt x="522893" y="1108865"/>
                </a:lnTo>
                <a:lnTo>
                  <a:pt x="519743" y="1108865"/>
                </a:lnTo>
                <a:lnTo>
                  <a:pt x="519743" y="1103178"/>
                </a:lnTo>
                <a:lnTo>
                  <a:pt x="516593" y="1103178"/>
                </a:lnTo>
                <a:lnTo>
                  <a:pt x="516593" y="1097494"/>
                </a:lnTo>
                <a:lnTo>
                  <a:pt x="513443" y="1097494"/>
                </a:lnTo>
                <a:lnTo>
                  <a:pt x="513443" y="1091809"/>
                </a:lnTo>
                <a:lnTo>
                  <a:pt x="510294" y="1091809"/>
                </a:lnTo>
                <a:lnTo>
                  <a:pt x="510294" y="1086119"/>
                </a:lnTo>
                <a:lnTo>
                  <a:pt x="507144" y="1086119"/>
                </a:lnTo>
                <a:lnTo>
                  <a:pt x="507144" y="1080425"/>
                </a:lnTo>
                <a:lnTo>
                  <a:pt x="503994" y="1080425"/>
                </a:lnTo>
                <a:lnTo>
                  <a:pt x="503994" y="1074739"/>
                </a:lnTo>
                <a:lnTo>
                  <a:pt x="500844" y="1074739"/>
                </a:lnTo>
                <a:lnTo>
                  <a:pt x="500844" y="1069049"/>
                </a:lnTo>
                <a:lnTo>
                  <a:pt x="497694" y="1069049"/>
                </a:lnTo>
                <a:lnTo>
                  <a:pt x="497694" y="1063361"/>
                </a:lnTo>
                <a:lnTo>
                  <a:pt x="494544" y="1063361"/>
                </a:lnTo>
                <a:lnTo>
                  <a:pt x="494544" y="1057668"/>
                </a:lnTo>
                <a:lnTo>
                  <a:pt x="491394" y="1057668"/>
                </a:lnTo>
                <a:lnTo>
                  <a:pt x="491394" y="1051975"/>
                </a:lnTo>
                <a:lnTo>
                  <a:pt x="488244" y="1051975"/>
                </a:lnTo>
                <a:lnTo>
                  <a:pt x="488244" y="1046283"/>
                </a:lnTo>
                <a:lnTo>
                  <a:pt x="485094" y="1046283"/>
                </a:lnTo>
                <a:lnTo>
                  <a:pt x="485094" y="1040589"/>
                </a:lnTo>
                <a:lnTo>
                  <a:pt x="481944" y="1040589"/>
                </a:lnTo>
                <a:lnTo>
                  <a:pt x="481944" y="1034895"/>
                </a:lnTo>
                <a:lnTo>
                  <a:pt x="478794" y="1034895"/>
                </a:lnTo>
                <a:lnTo>
                  <a:pt x="478794" y="1029204"/>
                </a:lnTo>
                <a:lnTo>
                  <a:pt x="475644" y="1029204"/>
                </a:lnTo>
                <a:lnTo>
                  <a:pt x="475644" y="1023514"/>
                </a:lnTo>
                <a:lnTo>
                  <a:pt x="472494" y="1023514"/>
                </a:lnTo>
                <a:lnTo>
                  <a:pt x="472494" y="1017824"/>
                </a:lnTo>
                <a:lnTo>
                  <a:pt x="469344" y="1017824"/>
                </a:lnTo>
                <a:lnTo>
                  <a:pt x="469344" y="1012140"/>
                </a:lnTo>
                <a:lnTo>
                  <a:pt x="466194" y="1012140"/>
                </a:lnTo>
                <a:lnTo>
                  <a:pt x="466194" y="1006452"/>
                </a:lnTo>
                <a:lnTo>
                  <a:pt x="463044" y="1006452"/>
                </a:lnTo>
                <a:lnTo>
                  <a:pt x="463044" y="1000762"/>
                </a:lnTo>
                <a:lnTo>
                  <a:pt x="459894" y="1000762"/>
                </a:lnTo>
                <a:lnTo>
                  <a:pt x="459894" y="995068"/>
                </a:lnTo>
                <a:lnTo>
                  <a:pt x="456744" y="995068"/>
                </a:lnTo>
                <a:lnTo>
                  <a:pt x="456744" y="989351"/>
                </a:lnTo>
                <a:lnTo>
                  <a:pt x="453594" y="989351"/>
                </a:lnTo>
                <a:lnTo>
                  <a:pt x="453594" y="983682"/>
                </a:lnTo>
                <a:lnTo>
                  <a:pt x="450444" y="983682"/>
                </a:lnTo>
                <a:lnTo>
                  <a:pt x="450444" y="977988"/>
                </a:lnTo>
                <a:lnTo>
                  <a:pt x="447294" y="977988"/>
                </a:lnTo>
                <a:lnTo>
                  <a:pt x="447294" y="972298"/>
                </a:lnTo>
                <a:lnTo>
                  <a:pt x="444144" y="972298"/>
                </a:lnTo>
                <a:lnTo>
                  <a:pt x="444144" y="966613"/>
                </a:lnTo>
                <a:lnTo>
                  <a:pt x="440994" y="966613"/>
                </a:lnTo>
                <a:lnTo>
                  <a:pt x="440994" y="960930"/>
                </a:lnTo>
                <a:lnTo>
                  <a:pt x="437844" y="960930"/>
                </a:lnTo>
                <a:lnTo>
                  <a:pt x="437844" y="955231"/>
                </a:lnTo>
                <a:lnTo>
                  <a:pt x="434695" y="955231"/>
                </a:lnTo>
                <a:lnTo>
                  <a:pt x="434695" y="949548"/>
                </a:lnTo>
                <a:lnTo>
                  <a:pt x="431545" y="949548"/>
                </a:lnTo>
                <a:lnTo>
                  <a:pt x="431545" y="943855"/>
                </a:lnTo>
                <a:lnTo>
                  <a:pt x="428395" y="943855"/>
                </a:lnTo>
                <a:lnTo>
                  <a:pt x="428395" y="938166"/>
                </a:lnTo>
                <a:lnTo>
                  <a:pt x="425245" y="938166"/>
                </a:lnTo>
                <a:lnTo>
                  <a:pt x="425245" y="932474"/>
                </a:lnTo>
                <a:lnTo>
                  <a:pt x="422095" y="932474"/>
                </a:lnTo>
                <a:lnTo>
                  <a:pt x="422095" y="926786"/>
                </a:lnTo>
                <a:lnTo>
                  <a:pt x="418945" y="926786"/>
                </a:lnTo>
                <a:lnTo>
                  <a:pt x="418945" y="921098"/>
                </a:lnTo>
                <a:lnTo>
                  <a:pt x="415795" y="921098"/>
                </a:lnTo>
                <a:lnTo>
                  <a:pt x="415795" y="915410"/>
                </a:lnTo>
                <a:lnTo>
                  <a:pt x="412645" y="915410"/>
                </a:lnTo>
                <a:lnTo>
                  <a:pt x="412645" y="909718"/>
                </a:lnTo>
                <a:lnTo>
                  <a:pt x="409495" y="909718"/>
                </a:lnTo>
                <a:lnTo>
                  <a:pt x="409495" y="904031"/>
                </a:lnTo>
                <a:lnTo>
                  <a:pt x="406345" y="904031"/>
                </a:lnTo>
                <a:lnTo>
                  <a:pt x="406345" y="898341"/>
                </a:lnTo>
                <a:lnTo>
                  <a:pt x="403195" y="898341"/>
                </a:lnTo>
                <a:lnTo>
                  <a:pt x="403195" y="892651"/>
                </a:lnTo>
                <a:lnTo>
                  <a:pt x="400045" y="892651"/>
                </a:lnTo>
                <a:lnTo>
                  <a:pt x="400045" y="886963"/>
                </a:lnTo>
                <a:lnTo>
                  <a:pt x="396895" y="886963"/>
                </a:lnTo>
                <a:lnTo>
                  <a:pt x="396895" y="881265"/>
                </a:lnTo>
                <a:lnTo>
                  <a:pt x="393745" y="881265"/>
                </a:lnTo>
                <a:lnTo>
                  <a:pt x="393745" y="875578"/>
                </a:lnTo>
                <a:lnTo>
                  <a:pt x="390595" y="875578"/>
                </a:lnTo>
                <a:lnTo>
                  <a:pt x="390595" y="869888"/>
                </a:lnTo>
                <a:lnTo>
                  <a:pt x="387445" y="869888"/>
                </a:lnTo>
                <a:lnTo>
                  <a:pt x="387445" y="864196"/>
                </a:lnTo>
                <a:lnTo>
                  <a:pt x="384295" y="864196"/>
                </a:lnTo>
                <a:lnTo>
                  <a:pt x="384295" y="858507"/>
                </a:lnTo>
                <a:lnTo>
                  <a:pt x="381145" y="858507"/>
                </a:lnTo>
                <a:lnTo>
                  <a:pt x="381145" y="852813"/>
                </a:lnTo>
                <a:lnTo>
                  <a:pt x="377995" y="852813"/>
                </a:lnTo>
                <a:lnTo>
                  <a:pt x="377995" y="847124"/>
                </a:lnTo>
                <a:lnTo>
                  <a:pt x="374845" y="847124"/>
                </a:lnTo>
                <a:lnTo>
                  <a:pt x="374845" y="841435"/>
                </a:lnTo>
                <a:lnTo>
                  <a:pt x="371695" y="841435"/>
                </a:lnTo>
                <a:lnTo>
                  <a:pt x="371695" y="835747"/>
                </a:lnTo>
                <a:lnTo>
                  <a:pt x="368545" y="835747"/>
                </a:lnTo>
                <a:lnTo>
                  <a:pt x="368545" y="830056"/>
                </a:lnTo>
                <a:lnTo>
                  <a:pt x="365395" y="830056"/>
                </a:lnTo>
                <a:lnTo>
                  <a:pt x="365395" y="824368"/>
                </a:lnTo>
                <a:lnTo>
                  <a:pt x="362245" y="824368"/>
                </a:lnTo>
                <a:lnTo>
                  <a:pt x="362245" y="818676"/>
                </a:lnTo>
                <a:lnTo>
                  <a:pt x="359095" y="818676"/>
                </a:lnTo>
                <a:lnTo>
                  <a:pt x="359095" y="812989"/>
                </a:lnTo>
                <a:lnTo>
                  <a:pt x="355945" y="812989"/>
                </a:lnTo>
                <a:lnTo>
                  <a:pt x="355945" y="807297"/>
                </a:lnTo>
                <a:lnTo>
                  <a:pt x="352795" y="807297"/>
                </a:lnTo>
                <a:lnTo>
                  <a:pt x="352795" y="801614"/>
                </a:lnTo>
                <a:lnTo>
                  <a:pt x="349645" y="801614"/>
                </a:lnTo>
                <a:lnTo>
                  <a:pt x="349645" y="795921"/>
                </a:lnTo>
                <a:lnTo>
                  <a:pt x="346496" y="795921"/>
                </a:lnTo>
                <a:lnTo>
                  <a:pt x="346496" y="790227"/>
                </a:lnTo>
                <a:lnTo>
                  <a:pt x="343346" y="790227"/>
                </a:lnTo>
                <a:lnTo>
                  <a:pt x="343346" y="784538"/>
                </a:lnTo>
                <a:lnTo>
                  <a:pt x="340196" y="784538"/>
                </a:lnTo>
                <a:lnTo>
                  <a:pt x="340196" y="778851"/>
                </a:lnTo>
                <a:lnTo>
                  <a:pt x="337046" y="778851"/>
                </a:lnTo>
                <a:lnTo>
                  <a:pt x="337046" y="773160"/>
                </a:lnTo>
                <a:lnTo>
                  <a:pt x="333896" y="773160"/>
                </a:lnTo>
                <a:lnTo>
                  <a:pt x="333896" y="767467"/>
                </a:lnTo>
                <a:lnTo>
                  <a:pt x="330746" y="767467"/>
                </a:lnTo>
                <a:lnTo>
                  <a:pt x="330746" y="761775"/>
                </a:lnTo>
                <a:lnTo>
                  <a:pt x="327596" y="761775"/>
                </a:lnTo>
                <a:lnTo>
                  <a:pt x="327596" y="756082"/>
                </a:lnTo>
                <a:lnTo>
                  <a:pt x="324446" y="756082"/>
                </a:lnTo>
                <a:lnTo>
                  <a:pt x="324446" y="750391"/>
                </a:lnTo>
                <a:lnTo>
                  <a:pt x="321296" y="750391"/>
                </a:lnTo>
                <a:lnTo>
                  <a:pt x="321296" y="744699"/>
                </a:lnTo>
                <a:lnTo>
                  <a:pt x="318146" y="744699"/>
                </a:lnTo>
                <a:lnTo>
                  <a:pt x="318146" y="738996"/>
                </a:lnTo>
                <a:lnTo>
                  <a:pt x="314996" y="738996"/>
                </a:lnTo>
                <a:lnTo>
                  <a:pt x="314996" y="733306"/>
                </a:lnTo>
                <a:lnTo>
                  <a:pt x="311846" y="733306"/>
                </a:lnTo>
                <a:lnTo>
                  <a:pt x="311846" y="727614"/>
                </a:lnTo>
                <a:lnTo>
                  <a:pt x="308696" y="727614"/>
                </a:lnTo>
                <a:lnTo>
                  <a:pt x="308696" y="721926"/>
                </a:lnTo>
                <a:lnTo>
                  <a:pt x="305546" y="721926"/>
                </a:lnTo>
                <a:lnTo>
                  <a:pt x="305546" y="716239"/>
                </a:lnTo>
                <a:lnTo>
                  <a:pt x="302396" y="716239"/>
                </a:lnTo>
                <a:lnTo>
                  <a:pt x="302396" y="710546"/>
                </a:lnTo>
                <a:lnTo>
                  <a:pt x="299246" y="710546"/>
                </a:lnTo>
                <a:lnTo>
                  <a:pt x="299246" y="704861"/>
                </a:lnTo>
                <a:lnTo>
                  <a:pt x="296096" y="704861"/>
                </a:lnTo>
                <a:lnTo>
                  <a:pt x="296096" y="699171"/>
                </a:lnTo>
                <a:lnTo>
                  <a:pt x="292946" y="699171"/>
                </a:lnTo>
                <a:lnTo>
                  <a:pt x="292946" y="693479"/>
                </a:lnTo>
                <a:lnTo>
                  <a:pt x="289796" y="693479"/>
                </a:lnTo>
                <a:lnTo>
                  <a:pt x="289796" y="687785"/>
                </a:lnTo>
                <a:lnTo>
                  <a:pt x="286646" y="687785"/>
                </a:lnTo>
                <a:lnTo>
                  <a:pt x="286646" y="682091"/>
                </a:lnTo>
                <a:lnTo>
                  <a:pt x="283496" y="682091"/>
                </a:lnTo>
                <a:lnTo>
                  <a:pt x="283496" y="676399"/>
                </a:lnTo>
                <a:lnTo>
                  <a:pt x="280346" y="676399"/>
                </a:lnTo>
                <a:lnTo>
                  <a:pt x="280346" y="670707"/>
                </a:lnTo>
                <a:lnTo>
                  <a:pt x="277196" y="670707"/>
                </a:lnTo>
                <a:lnTo>
                  <a:pt x="277196" y="665018"/>
                </a:lnTo>
                <a:lnTo>
                  <a:pt x="274046" y="665018"/>
                </a:lnTo>
                <a:lnTo>
                  <a:pt x="274046" y="659327"/>
                </a:lnTo>
                <a:lnTo>
                  <a:pt x="270897" y="659327"/>
                </a:lnTo>
                <a:lnTo>
                  <a:pt x="270897" y="653641"/>
                </a:lnTo>
                <a:lnTo>
                  <a:pt x="267747" y="653641"/>
                </a:lnTo>
                <a:lnTo>
                  <a:pt x="267747" y="647953"/>
                </a:lnTo>
                <a:lnTo>
                  <a:pt x="264597" y="647953"/>
                </a:lnTo>
                <a:lnTo>
                  <a:pt x="264597" y="642265"/>
                </a:lnTo>
                <a:lnTo>
                  <a:pt x="261447" y="642265"/>
                </a:lnTo>
                <a:lnTo>
                  <a:pt x="261447" y="636571"/>
                </a:lnTo>
                <a:lnTo>
                  <a:pt x="258297" y="636571"/>
                </a:lnTo>
                <a:lnTo>
                  <a:pt x="258297" y="630881"/>
                </a:lnTo>
                <a:lnTo>
                  <a:pt x="255147" y="630881"/>
                </a:lnTo>
                <a:lnTo>
                  <a:pt x="255147" y="625193"/>
                </a:lnTo>
                <a:lnTo>
                  <a:pt x="251997" y="625193"/>
                </a:lnTo>
                <a:lnTo>
                  <a:pt x="251997" y="619502"/>
                </a:lnTo>
                <a:lnTo>
                  <a:pt x="248847" y="619502"/>
                </a:lnTo>
                <a:lnTo>
                  <a:pt x="248847" y="613811"/>
                </a:lnTo>
                <a:lnTo>
                  <a:pt x="245697" y="613811"/>
                </a:lnTo>
                <a:lnTo>
                  <a:pt x="245697" y="608125"/>
                </a:lnTo>
                <a:lnTo>
                  <a:pt x="242547" y="608125"/>
                </a:lnTo>
                <a:lnTo>
                  <a:pt x="242547" y="602434"/>
                </a:lnTo>
                <a:lnTo>
                  <a:pt x="239397" y="602434"/>
                </a:lnTo>
                <a:lnTo>
                  <a:pt x="239397" y="596744"/>
                </a:lnTo>
                <a:lnTo>
                  <a:pt x="236247" y="596744"/>
                </a:lnTo>
                <a:lnTo>
                  <a:pt x="236247" y="591052"/>
                </a:lnTo>
                <a:lnTo>
                  <a:pt x="233097" y="591052"/>
                </a:lnTo>
                <a:lnTo>
                  <a:pt x="233097" y="585358"/>
                </a:lnTo>
                <a:lnTo>
                  <a:pt x="229947" y="585358"/>
                </a:lnTo>
                <a:lnTo>
                  <a:pt x="229947" y="579670"/>
                </a:lnTo>
                <a:lnTo>
                  <a:pt x="226797" y="579670"/>
                </a:lnTo>
                <a:lnTo>
                  <a:pt x="226797" y="573979"/>
                </a:lnTo>
                <a:lnTo>
                  <a:pt x="223647" y="573979"/>
                </a:lnTo>
                <a:lnTo>
                  <a:pt x="223647" y="568291"/>
                </a:lnTo>
                <a:lnTo>
                  <a:pt x="220497" y="568291"/>
                </a:lnTo>
                <a:lnTo>
                  <a:pt x="220497" y="562604"/>
                </a:lnTo>
                <a:lnTo>
                  <a:pt x="217347" y="562604"/>
                </a:lnTo>
                <a:lnTo>
                  <a:pt x="217347" y="556916"/>
                </a:lnTo>
                <a:lnTo>
                  <a:pt x="214197" y="556916"/>
                </a:lnTo>
                <a:lnTo>
                  <a:pt x="214197" y="551223"/>
                </a:lnTo>
                <a:lnTo>
                  <a:pt x="211047" y="551223"/>
                </a:lnTo>
                <a:lnTo>
                  <a:pt x="211047" y="545531"/>
                </a:lnTo>
                <a:lnTo>
                  <a:pt x="207897" y="545531"/>
                </a:lnTo>
                <a:lnTo>
                  <a:pt x="207897" y="539837"/>
                </a:lnTo>
                <a:lnTo>
                  <a:pt x="204747" y="539837"/>
                </a:lnTo>
                <a:lnTo>
                  <a:pt x="204747" y="534149"/>
                </a:lnTo>
                <a:lnTo>
                  <a:pt x="201598" y="534149"/>
                </a:lnTo>
                <a:lnTo>
                  <a:pt x="201598" y="528460"/>
                </a:lnTo>
                <a:lnTo>
                  <a:pt x="198448" y="528460"/>
                </a:lnTo>
                <a:lnTo>
                  <a:pt x="198448" y="522770"/>
                </a:lnTo>
                <a:lnTo>
                  <a:pt x="195299" y="522770"/>
                </a:lnTo>
                <a:lnTo>
                  <a:pt x="195299" y="517080"/>
                </a:lnTo>
                <a:lnTo>
                  <a:pt x="192148" y="517080"/>
                </a:lnTo>
                <a:lnTo>
                  <a:pt x="192148" y="511390"/>
                </a:lnTo>
                <a:lnTo>
                  <a:pt x="188998" y="511390"/>
                </a:lnTo>
                <a:lnTo>
                  <a:pt x="188998" y="505699"/>
                </a:lnTo>
                <a:lnTo>
                  <a:pt x="185848" y="505699"/>
                </a:lnTo>
                <a:lnTo>
                  <a:pt x="185848" y="500009"/>
                </a:lnTo>
                <a:lnTo>
                  <a:pt x="182698" y="500009"/>
                </a:lnTo>
                <a:lnTo>
                  <a:pt x="182698" y="494317"/>
                </a:lnTo>
                <a:lnTo>
                  <a:pt x="179548" y="494317"/>
                </a:lnTo>
                <a:lnTo>
                  <a:pt x="179548" y="488628"/>
                </a:lnTo>
                <a:lnTo>
                  <a:pt x="176398" y="488628"/>
                </a:lnTo>
                <a:lnTo>
                  <a:pt x="176398" y="482937"/>
                </a:lnTo>
                <a:lnTo>
                  <a:pt x="173248" y="482937"/>
                </a:lnTo>
                <a:lnTo>
                  <a:pt x="173248" y="477246"/>
                </a:lnTo>
                <a:lnTo>
                  <a:pt x="170098" y="477246"/>
                </a:lnTo>
                <a:lnTo>
                  <a:pt x="170098" y="471558"/>
                </a:lnTo>
                <a:lnTo>
                  <a:pt x="166948" y="471558"/>
                </a:lnTo>
                <a:lnTo>
                  <a:pt x="166948" y="465864"/>
                </a:lnTo>
                <a:lnTo>
                  <a:pt x="163798" y="465864"/>
                </a:lnTo>
                <a:lnTo>
                  <a:pt x="163798" y="460174"/>
                </a:lnTo>
                <a:lnTo>
                  <a:pt x="160648" y="460174"/>
                </a:lnTo>
                <a:lnTo>
                  <a:pt x="160648" y="454485"/>
                </a:lnTo>
                <a:lnTo>
                  <a:pt x="157498" y="454485"/>
                </a:lnTo>
                <a:lnTo>
                  <a:pt x="157498" y="448796"/>
                </a:lnTo>
                <a:lnTo>
                  <a:pt x="154348" y="448796"/>
                </a:lnTo>
                <a:lnTo>
                  <a:pt x="154348" y="443106"/>
                </a:lnTo>
                <a:lnTo>
                  <a:pt x="151199" y="443106"/>
                </a:lnTo>
                <a:lnTo>
                  <a:pt x="151199" y="437416"/>
                </a:lnTo>
                <a:lnTo>
                  <a:pt x="148048" y="437416"/>
                </a:lnTo>
                <a:lnTo>
                  <a:pt x="148048" y="431728"/>
                </a:lnTo>
                <a:lnTo>
                  <a:pt x="144898" y="431728"/>
                </a:lnTo>
                <a:lnTo>
                  <a:pt x="144898" y="426038"/>
                </a:lnTo>
                <a:lnTo>
                  <a:pt x="141748" y="426038"/>
                </a:lnTo>
                <a:lnTo>
                  <a:pt x="141748" y="420349"/>
                </a:lnTo>
                <a:lnTo>
                  <a:pt x="138598" y="420349"/>
                </a:lnTo>
                <a:lnTo>
                  <a:pt x="138598" y="414660"/>
                </a:lnTo>
                <a:lnTo>
                  <a:pt x="135448" y="414660"/>
                </a:lnTo>
                <a:lnTo>
                  <a:pt x="135448" y="408970"/>
                </a:lnTo>
                <a:lnTo>
                  <a:pt x="132298" y="408970"/>
                </a:lnTo>
                <a:lnTo>
                  <a:pt x="132298" y="403282"/>
                </a:lnTo>
                <a:lnTo>
                  <a:pt x="129148" y="403282"/>
                </a:lnTo>
                <a:lnTo>
                  <a:pt x="129148" y="397591"/>
                </a:lnTo>
                <a:lnTo>
                  <a:pt x="125998" y="397591"/>
                </a:lnTo>
                <a:lnTo>
                  <a:pt x="125998" y="391900"/>
                </a:lnTo>
                <a:lnTo>
                  <a:pt x="122848" y="391900"/>
                </a:lnTo>
                <a:lnTo>
                  <a:pt x="122848" y="386210"/>
                </a:lnTo>
                <a:lnTo>
                  <a:pt x="119698" y="386210"/>
                </a:lnTo>
                <a:lnTo>
                  <a:pt x="119698" y="380521"/>
                </a:lnTo>
                <a:lnTo>
                  <a:pt x="116548" y="380521"/>
                </a:lnTo>
                <a:lnTo>
                  <a:pt x="116548" y="374829"/>
                </a:lnTo>
                <a:lnTo>
                  <a:pt x="113398" y="374829"/>
                </a:lnTo>
                <a:lnTo>
                  <a:pt x="113398" y="369139"/>
                </a:lnTo>
                <a:lnTo>
                  <a:pt x="110249" y="369139"/>
                </a:lnTo>
                <a:lnTo>
                  <a:pt x="110249" y="363449"/>
                </a:lnTo>
                <a:lnTo>
                  <a:pt x="107099" y="363449"/>
                </a:lnTo>
                <a:lnTo>
                  <a:pt x="107099" y="357759"/>
                </a:lnTo>
                <a:lnTo>
                  <a:pt x="103949" y="357759"/>
                </a:lnTo>
                <a:lnTo>
                  <a:pt x="103949" y="352069"/>
                </a:lnTo>
                <a:lnTo>
                  <a:pt x="100800" y="352069"/>
                </a:lnTo>
                <a:lnTo>
                  <a:pt x="100800" y="346379"/>
                </a:lnTo>
                <a:lnTo>
                  <a:pt x="97649" y="346379"/>
                </a:lnTo>
                <a:lnTo>
                  <a:pt x="97649" y="340690"/>
                </a:lnTo>
                <a:lnTo>
                  <a:pt x="94499" y="340690"/>
                </a:lnTo>
                <a:lnTo>
                  <a:pt x="94499" y="334997"/>
                </a:lnTo>
                <a:lnTo>
                  <a:pt x="91350" y="334997"/>
                </a:lnTo>
                <a:lnTo>
                  <a:pt x="91350" y="329307"/>
                </a:lnTo>
                <a:lnTo>
                  <a:pt x="88199" y="329307"/>
                </a:lnTo>
                <a:lnTo>
                  <a:pt x="88199" y="323618"/>
                </a:lnTo>
                <a:lnTo>
                  <a:pt x="85049" y="323618"/>
                </a:lnTo>
                <a:lnTo>
                  <a:pt x="85049" y="317927"/>
                </a:lnTo>
                <a:lnTo>
                  <a:pt x="81899" y="317927"/>
                </a:lnTo>
                <a:lnTo>
                  <a:pt x="81899" y="312237"/>
                </a:lnTo>
                <a:lnTo>
                  <a:pt x="78749" y="312237"/>
                </a:lnTo>
                <a:lnTo>
                  <a:pt x="78749" y="306549"/>
                </a:lnTo>
                <a:lnTo>
                  <a:pt x="75599" y="306549"/>
                </a:lnTo>
                <a:lnTo>
                  <a:pt x="75599" y="300858"/>
                </a:lnTo>
                <a:lnTo>
                  <a:pt x="72449" y="300858"/>
                </a:lnTo>
                <a:lnTo>
                  <a:pt x="72449" y="295180"/>
                </a:lnTo>
                <a:lnTo>
                  <a:pt x="69299" y="295180"/>
                </a:lnTo>
                <a:lnTo>
                  <a:pt x="69299" y="289474"/>
                </a:lnTo>
                <a:lnTo>
                  <a:pt x="66149" y="289474"/>
                </a:lnTo>
                <a:lnTo>
                  <a:pt x="66149" y="283792"/>
                </a:lnTo>
                <a:lnTo>
                  <a:pt x="62999" y="283792"/>
                </a:lnTo>
                <a:lnTo>
                  <a:pt x="62999" y="278102"/>
                </a:lnTo>
                <a:lnTo>
                  <a:pt x="59849" y="278102"/>
                </a:lnTo>
                <a:lnTo>
                  <a:pt x="59849" y="272408"/>
                </a:lnTo>
                <a:lnTo>
                  <a:pt x="56699" y="272408"/>
                </a:lnTo>
                <a:lnTo>
                  <a:pt x="56699" y="266716"/>
                </a:lnTo>
                <a:lnTo>
                  <a:pt x="53549" y="266716"/>
                </a:lnTo>
                <a:lnTo>
                  <a:pt x="53549" y="261022"/>
                </a:lnTo>
                <a:lnTo>
                  <a:pt x="50399" y="261022"/>
                </a:lnTo>
                <a:lnTo>
                  <a:pt x="50399" y="255333"/>
                </a:lnTo>
                <a:lnTo>
                  <a:pt x="47250" y="255333"/>
                </a:lnTo>
                <a:lnTo>
                  <a:pt x="47250" y="249643"/>
                </a:lnTo>
                <a:lnTo>
                  <a:pt x="44099" y="249643"/>
                </a:lnTo>
                <a:lnTo>
                  <a:pt x="44099" y="243953"/>
                </a:lnTo>
                <a:lnTo>
                  <a:pt x="40949" y="243953"/>
                </a:lnTo>
                <a:lnTo>
                  <a:pt x="40949" y="238264"/>
                </a:lnTo>
                <a:lnTo>
                  <a:pt x="37799" y="238264"/>
                </a:lnTo>
                <a:lnTo>
                  <a:pt x="37799" y="232576"/>
                </a:lnTo>
                <a:lnTo>
                  <a:pt x="34650" y="232576"/>
                </a:lnTo>
                <a:lnTo>
                  <a:pt x="34650" y="226886"/>
                </a:lnTo>
                <a:lnTo>
                  <a:pt x="31500" y="226886"/>
                </a:lnTo>
                <a:lnTo>
                  <a:pt x="31500" y="221196"/>
                </a:lnTo>
                <a:lnTo>
                  <a:pt x="28350" y="221196"/>
                </a:lnTo>
                <a:lnTo>
                  <a:pt x="28350" y="215507"/>
                </a:lnTo>
                <a:lnTo>
                  <a:pt x="25200" y="215507"/>
                </a:lnTo>
                <a:lnTo>
                  <a:pt x="25200" y="209816"/>
                </a:lnTo>
                <a:lnTo>
                  <a:pt x="22050" y="209816"/>
                </a:lnTo>
                <a:lnTo>
                  <a:pt x="22050" y="204128"/>
                </a:lnTo>
                <a:lnTo>
                  <a:pt x="18900" y="204128"/>
                </a:lnTo>
                <a:lnTo>
                  <a:pt x="18900" y="198435"/>
                </a:lnTo>
                <a:lnTo>
                  <a:pt x="15750" y="198435"/>
                </a:lnTo>
                <a:lnTo>
                  <a:pt x="15750" y="192745"/>
                </a:lnTo>
                <a:lnTo>
                  <a:pt x="12600" y="192745"/>
                </a:lnTo>
                <a:lnTo>
                  <a:pt x="12600" y="187055"/>
                </a:lnTo>
                <a:lnTo>
                  <a:pt x="9450" y="187055"/>
                </a:lnTo>
                <a:lnTo>
                  <a:pt x="9450" y="181364"/>
                </a:lnTo>
                <a:lnTo>
                  <a:pt x="6300" y="181364"/>
                </a:lnTo>
                <a:lnTo>
                  <a:pt x="6300" y="175674"/>
                </a:lnTo>
                <a:lnTo>
                  <a:pt x="3150" y="175674"/>
                </a:lnTo>
                <a:lnTo>
                  <a:pt x="3150" y="169985"/>
                </a:lnTo>
                <a:lnTo>
                  <a:pt x="0" y="169985"/>
                </a:lnTo>
                <a:close/>
              </a:path>
            </a:pathLst>
          </a:custGeom>
          <a:gradFill flip="none" rotWithShape="1">
            <a:gsLst>
              <a:gs pos="0">
                <a:schemeClr val="bg1">
                  <a:lumMod val="85000"/>
                </a:schemeClr>
              </a:gs>
              <a:gs pos="50000">
                <a:schemeClr val="bg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49600">
                <a:solidFill>
                  <a:schemeClr val="accent1"/>
                </a:solidFill>
                <a:latin typeface="Arual" pitchFamily="2" charset="0"/>
                <a:ea typeface="Arual" pitchFamily="2" charset="0"/>
              </a:defRPr>
            </a:lvl1pPr>
          </a:lstStyle>
          <a:p>
            <a:endParaRPr lang="zh-CN" altLang="en-US"/>
          </a:p>
        </p:txBody>
      </p:sp>
      <p:cxnSp>
        <p:nvCxnSpPr>
          <p:cNvPr id="12" name="直接连接符 11">
            <a:extLst>
              <a:ext uri="{FF2B5EF4-FFF2-40B4-BE49-F238E27FC236}">
                <a16:creationId xmlns="" xmlns:a16="http://schemas.microsoft.com/office/drawing/2014/main" id="{7E59EF34-69D1-4886-8F69-5170AA1D2C6F}"/>
              </a:ext>
            </a:extLst>
          </p:cNvPr>
          <p:cNvCxnSpPr>
            <a:cxnSpLocks/>
          </p:cNvCxnSpPr>
          <p:nvPr userDrawn="1"/>
        </p:nvCxnSpPr>
        <p:spPr>
          <a:xfrm>
            <a:off x="4730242" y="3084103"/>
            <a:ext cx="74617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8B3ED566-F935-49F0-B87B-6AB8932B7A9F}"/>
              </a:ext>
            </a:extLst>
          </p:cNvPr>
          <p:cNvSpPr txBox="1"/>
          <p:nvPr userDrawn="1"/>
        </p:nvSpPr>
        <p:spPr>
          <a:xfrm>
            <a:off x="1873652" y="-2038351"/>
            <a:ext cx="2603099" cy="9124950"/>
          </a:xfrm>
          <a:custGeom>
            <a:avLst/>
            <a:gdLst>
              <a:gd name="connsiteX0" fmla="*/ 0 w 2603099"/>
              <a:gd name="connsiteY0" fmla="*/ 3395567 h 9124950"/>
              <a:gd name="connsiteX1" fmla="*/ 1404014 w 2603099"/>
              <a:gd name="connsiteY1" fmla="*/ 3395567 h 9124950"/>
              <a:gd name="connsiteX2" fmla="*/ 1404014 w 2603099"/>
              <a:gd name="connsiteY2" fmla="*/ 9124950 h 9124950"/>
              <a:gd name="connsiteX3" fmla="*/ 1234021 w 2603099"/>
              <a:gd name="connsiteY3" fmla="*/ 9124950 h 9124950"/>
              <a:gd name="connsiteX4" fmla="*/ 1234021 w 2603099"/>
              <a:gd name="connsiteY4" fmla="*/ 3565560 h 9124950"/>
              <a:gd name="connsiteX5" fmla="*/ 0 w 2603099"/>
              <a:gd name="connsiteY5" fmla="*/ 3565560 h 9124950"/>
              <a:gd name="connsiteX6" fmla="*/ 2603098 w 2603099"/>
              <a:gd name="connsiteY6" fmla="*/ 0 h 9124950"/>
              <a:gd name="connsiteX7" fmla="*/ 2603099 w 2603099"/>
              <a:gd name="connsiteY7" fmla="*/ 0 h 9124950"/>
              <a:gd name="connsiteX8" fmla="*/ 2603099 w 2603099"/>
              <a:gd name="connsiteY8" fmla="*/ 1219200 h 9124950"/>
              <a:gd name="connsiteX9" fmla="*/ 2603098 w 2603099"/>
              <a:gd name="connsiteY9" fmla="*/ 1219200 h 912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099" h="9124950">
                <a:moveTo>
                  <a:pt x="0" y="3395567"/>
                </a:moveTo>
                <a:lnTo>
                  <a:pt x="1404014" y="3395567"/>
                </a:lnTo>
                <a:lnTo>
                  <a:pt x="1404014" y="9124950"/>
                </a:lnTo>
                <a:lnTo>
                  <a:pt x="1234021" y="9124950"/>
                </a:lnTo>
                <a:lnTo>
                  <a:pt x="1234021" y="3565560"/>
                </a:lnTo>
                <a:lnTo>
                  <a:pt x="0" y="3565560"/>
                </a:lnTo>
                <a:close/>
                <a:moveTo>
                  <a:pt x="2603098" y="0"/>
                </a:moveTo>
                <a:lnTo>
                  <a:pt x="2603099" y="0"/>
                </a:lnTo>
                <a:lnTo>
                  <a:pt x="2603099" y="1219200"/>
                </a:lnTo>
                <a:lnTo>
                  <a:pt x="2603098" y="121920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9600">
              <a:solidFill>
                <a:schemeClr val="accent1"/>
              </a:solidFill>
              <a:latin typeface="Arual" pitchFamily="2" charset="0"/>
              <a:ea typeface="Arual" pitchFamily="2" charset="0"/>
            </a:endParaRPr>
          </a:p>
        </p:txBody>
      </p:sp>
      <p:sp>
        <p:nvSpPr>
          <p:cNvPr id="2" name="文本占位符 1">
            <a:extLst>
              <a:ext uri="{FF2B5EF4-FFF2-40B4-BE49-F238E27FC236}">
                <a16:creationId xmlns="" xmlns:a16="http://schemas.microsoft.com/office/drawing/2014/main" id="{F08EB89B-FC36-4E02-9BC0-7BCCC34899F1}"/>
              </a:ext>
            </a:extLst>
          </p:cNvPr>
          <p:cNvSpPr>
            <a:spLocks noGrp="1"/>
          </p:cNvSpPr>
          <p:nvPr>
            <p:ph type="body" sz="quarter" idx="10" hasCustomPrompt="1"/>
          </p:nvPr>
        </p:nvSpPr>
        <p:spPr>
          <a:xfrm>
            <a:off x="5364742" y="1953432"/>
            <a:ext cx="4539704" cy="923330"/>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6000" spc="0">
                <a:solidFill>
                  <a:srgbClr val="76B52A"/>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上年工作概述</a:t>
            </a:r>
          </a:p>
        </p:txBody>
      </p:sp>
      <p:sp>
        <p:nvSpPr>
          <p:cNvPr id="14" name="文本占位符 13">
            <a:extLst>
              <a:ext uri="{FF2B5EF4-FFF2-40B4-BE49-F238E27FC236}">
                <a16:creationId xmlns="" xmlns:a16="http://schemas.microsoft.com/office/drawing/2014/main" id="{1A78145D-FD2C-4085-9584-513EBA88EB7C}"/>
              </a:ext>
            </a:extLst>
          </p:cNvPr>
          <p:cNvSpPr>
            <a:spLocks noGrp="1"/>
          </p:cNvSpPr>
          <p:nvPr>
            <p:ph type="body" sz="quarter" idx="11" hasCustomPrompt="1"/>
          </p:nvPr>
        </p:nvSpPr>
        <p:spPr>
          <a:xfrm>
            <a:off x="5364743" y="3291445"/>
            <a:ext cx="6131933" cy="2038635"/>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 adipiscing elit. Maecenas porttitor congue massa. Fusce posuere, magna sed pulvinar ultricies, purus lectus malesuada libero, sit amet commodo magna eros quis urna.</a:t>
            </a:r>
          </a:p>
          <a:p>
            <a:pPr lvl="0"/>
            <a:r>
              <a:rPr lang="en-US" altLang="zh-CN"/>
              <a:t>Nunc viverra imperdiet enim. Fusce est. Vivamus a tellus.</a:t>
            </a:r>
            <a:endParaRPr lang="zh-CN" altLang="en-US"/>
          </a:p>
        </p:txBody>
      </p:sp>
    </p:spTree>
    <p:extLst>
      <p:ext uri="{BB962C8B-B14F-4D97-AF65-F5344CB8AC3E}">
        <p14:creationId xmlns:p14="http://schemas.microsoft.com/office/powerpoint/2010/main" val="8980398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5662841D-FBDA-459F-A128-30BD1CCFC49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03779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6C0DD94A-01FF-4B31-9F29-FBD9E6A1C9B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50534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AA197D90-E5FD-454F-B74B-1BE49FFA8D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 xmlns:a16="http://schemas.microsoft.com/office/drawing/2014/main"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 xmlns:a16="http://schemas.microsoft.com/office/drawing/2014/main"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 xmlns:a16="http://schemas.microsoft.com/office/drawing/2014/main"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3638283"/>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8182418"/>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778821"/>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1FB10CED-34FF-4BB5-B89E-7013FDE9F796}"/>
              </a:ext>
            </a:extLst>
          </p:cNvPr>
          <p:cNvCxnSpPr>
            <a:cxnSpLocks/>
          </p:cNvCxnSpPr>
          <p:nvPr userDrawn="1"/>
        </p:nvCxnSpPr>
        <p:spPr>
          <a:xfrm>
            <a:off x="0" y="3084103"/>
            <a:ext cx="13291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D39C1971-2C52-4501-9570-9AB8D9E9AA82}"/>
              </a:ext>
            </a:extLst>
          </p:cNvPr>
          <p:cNvCxnSpPr>
            <a:cxnSpLocks/>
          </p:cNvCxnSpPr>
          <p:nvPr userDrawn="1"/>
        </p:nvCxnSpPr>
        <p:spPr>
          <a:xfrm>
            <a:off x="4730242" y="3084103"/>
            <a:ext cx="74617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 xmlns:a16="http://schemas.microsoft.com/office/drawing/2014/main" id="{56D0A83E-30BB-43C7-8BDC-42637398B537}"/>
              </a:ext>
            </a:extLst>
          </p:cNvPr>
          <p:cNvSpPr txBox="1"/>
          <p:nvPr userDrawn="1"/>
        </p:nvSpPr>
        <p:spPr>
          <a:xfrm>
            <a:off x="1168012" y="1290480"/>
            <a:ext cx="6432104" cy="11492069"/>
          </a:xfrm>
          <a:custGeom>
            <a:avLst/>
            <a:gdLst/>
            <a:ahLst/>
            <a:cxnLst/>
            <a:rect l="l" t="t" r="r" b="b"/>
            <a:pathLst>
              <a:path w="6432104" h="11492069">
                <a:moveTo>
                  <a:pt x="1678492" y="39"/>
                </a:moveTo>
                <a:cubicBezTo>
                  <a:pt x="1704202" y="-92"/>
                  <a:pt x="1729123" y="105"/>
                  <a:pt x="1753258" y="630"/>
                </a:cubicBezTo>
                <a:cubicBezTo>
                  <a:pt x="1849797" y="2728"/>
                  <a:pt x="1954730" y="18468"/>
                  <a:pt x="2068059" y="47850"/>
                </a:cubicBezTo>
                <a:cubicBezTo>
                  <a:pt x="2252742" y="94021"/>
                  <a:pt x="2424833" y="172721"/>
                  <a:pt x="2584333" y="283951"/>
                </a:cubicBezTo>
                <a:cubicBezTo>
                  <a:pt x="2743833" y="395180"/>
                  <a:pt x="2876049" y="526348"/>
                  <a:pt x="2980983" y="677452"/>
                </a:cubicBezTo>
                <a:cubicBezTo>
                  <a:pt x="3020857" y="734117"/>
                  <a:pt x="3056666" y="790453"/>
                  <a:pt x="3088408" y="846462"/>
                </a:cubicBezTo>
                <a:lnTo>
                  <a:pt x="3090081" y="849828"/>
                </a:lnTo>
                <a:lnTo>
                  <a:pt x="3091558" y="852151"/>
                </a:lnTo>
                <a:lnTo>
                  <a:pt x="3093234" y="855523"/>
                </a:lnTo>
                <a:lnTo>
                  <a:pt x="3094708" y="857842"/>
                </a:lnTo>
                <a:lnTo>
                  <a:pt x="3096382" y="861209"/>
                </a:lnTo>
                <a:lnTo>
                  <a:pt x="3097858" y="863532"/>
                </a:lnTo>
                <a:lnTo>
                  <a:pt x="3099932" y="867704"/>
                </a:lnTo>
                <a:lnTo>
                  <a:pt x="3101009" y="869399"/>
                </a:lnTo>
                <a:lnTo>
                  <a:pt x="3102682" y="872768"/>
                </a:lnTo>
                <a:lnTo>
                  <a:pt x="3104158" y="875092"/>
                </a:lnTo>
                <a:lnTo>
                  <a:pt x="3106143" y="878945"/>
                </a:lnTo>
                <a:lnTo>
                  <a:pt x="3107309" y="880775"/>
                </a:lnTo>
                <a:lnTo>
                  <a:pt x="3108984" y="884144"/>
                </a:lnTo>
                <a:lnTo>
                  <a:pt x="3110458" y="886467"/>
                </a:lnTo>
                <a:lnTo>
                  <a:pt x="3112131" y="889831"/>
                </a:lnTo>
                <a:lnTo>
                  <a:pt x="3113609" y="892156"/>
                </a:lnTo>
                <a:lnTo>
                  <a:pt x="3115284" y="895527"/>
                </a:lnTo>
                <a:lnTo>
                  <a:pt x="3116759" y="897852"/>
                </a:lnTo>
                <a:lnTo>
                  <a:pt x="3118436" y="901223"/>
                </a:lnTo>
                <a:lnTo>
                  <a:pt x="3119908" y="903545"/>
                </a:lnTo>
                <a:lnTo>
                  <a:pt x="3121581" y="906913"/>
                </a:lnTo>
                <a:lnTo>
                  <a:pt x="3123059" y="909235"/>
                </a:lnTo>
                <a:lnTo>
                  <a:pt x="3124734" y="912605"/>
                </a:lnTo>
                <a:lnTo>
                  <a:pt x="3126208" y="914921"/>
                </a:lnTo>
                <a:lnTo>
                  <a:pt x="3128195" y="918785"/>
                </a:lnTo>
                <a:lnTo>
                  <a:pt x="3129358" y="920616"/>
                </a:lnTo>
                <a:lnTo>
                  <a:pt x="3131034" y="923988"/>
                </a:lnTo>
                <a:lnTo>
                  <a:pt x="3132508" y="926307"/>
                </a:lnTo>
                <a:lnTo>
                  <a:pt x="3134183" y="929685"/>
                </a:lnTo>
                <a:lnTo>
                  <a:pt x="3135657" y="931994"/>
                </a:lnTo>
                <a:lnTo>
                  <a:pt x="3137331" y="935372"/>
                </a:lnTo>
                <a:lnTo>
                  <a:pt x="3138807" y="937688"/>
                </a:lnTo>
                <a:lnTo>
                  <a:pt x="3140481" y="941057"/>
                </a:lnTo>
                <a:lnTo>
                  <a:pt x="3141957" y="943378"/>
                </a:lnTo>
                <a:lnTo>
                  <a:pt x="3143633" y="946760"/>
                </a:lnTo>
                <a:lnTo>
                  <a:pt x="3145107" y="949081"/>
                </a:lnTo>
                <a:lnTo>
                  <a:pt x="3146781" y="952443"/>
                </a:lnTo>
                <a:lnTo>
                  <a:pt x="3148257" y="954759"/>
                </a:lnTo>
                <a:lnTo>
                  <a:pt x="3150240" y="958603"/>
                </a:lnTo>
                <a:lnTo>
                  <a:pt x="3151407" y="960437"/>
                </a:lnTo>
                <a:lnTo>
                  <a:pt x="3153081" y="963810"/>
                </a:lnTo>
                <a:lnTo>
                  <a:pt x="3154557" y="966142"/>
                </a:lnTo>
                <a:lnTo>
                  <a:pt x="3156233" y="969515"/>
                </a:lnTo>
                <a:lnTo>
                  <a:pt x="3157707" y="971833"/>
                </a:lnTo>
                <a:lnTo>
                  <a:pt x="3159381" y="975202"/>
                </a:lnTo>
                <a:lnTo>
                  <a:pt x="3160857" y="977528"/>
                </a:lnTo>
                <a:lnTo>
                  <a:pt x="3162531" y="980854"/>
                </a:lnTo>
                <a:lnTo>
                  <a:pt x="3164007" y="983198"/>
                </a:lnTo>
                <a:lnTo>
                  <a:pt x="3165683" y="986571"/>
                </a:lnTo>
                <a:lnTo>
                  <a:pt x="3167157" y="988891"/>
                </a:lnTo>
                <a:lnTo>
                  <a:pt x="3168832" y="992249"/>
                </a:lnTo>
                <a:lnTo>
                  <a:pt x="3170307" y="994581"/>
                </a:lnTo>
                <a:lnTo>
                  <a:pt x="3172290" y="998441"/>
                </a:lnTo>
                <a:lnTo>
                  <a:pt x="3173457" y="1000256"/>
                </a:lnTo>
                <a:lnTo>
                  <a:pt x="3175131" y="1003624"/>
                </a:lnTo>
                <a:lnTo>
                  <a:pt x="3176607" y="1005956"/>
                </a:lnTo>
                <a:lnTo>
                  <a:pt x="3178284" y="1009318"/>
                </a:lnTo>
                <a:lnTo>
                  <a:pt x="3179757" y="1011634"/>
                </a:lnTo>
                <a:lnTo>
                  <a:pt x="3181431" y="1015015"/>
                </a:lnTo>
                <a:lnTo>
                  <a:pt x="3182907" y="1017328"/>
                </a:lnTo>
                <a:lnTo>
                  <a:pt x="3184581" y="1020685"/>
                </a:lnTo>
                <a:lnTo>
                  <a:pt x="3186057" y="1023008"/>
                </a:lnTo>
                <a:lnTo>
                  <a:pt x="3187731" y="1026385"/>
                </a:lnTo>
                <a:lnTo>
                  <a:pt x="3189207" y="1028711"/>
                </a:lnTo>
                <a:lnTo>
                  <a:pt x="3190883" y="1032083"/>
                </a:lnTo>
                <a:lnTo>
                  <a:pt x="3192357" y="1034402"/>
                </a:lnTo>
                <a:lnTo>
                  <a:pt x="3194340" y="1038262"/>
                </a:lnTo>
                <a:lnTo>
                  <a:pt x="3195507" y="1040104"/>
                </a:lnTo>
                <a:lnTo>
                  <a:pt x="3197181" y="1043458"/>
                </a:lnTo>
                <a:lnTo>
                  <a:pt x="3198657" y="1045775"/>
                </a:lnTo>
                <a:lnTo>
                  <a:pt x="3200331" y="1049142"/>
                </a:lnTo>
                <a:lnTo>
                  <a:pt x="3201807" y="1051461"/>
                </a:lnTo>
                <a:lnTo>
                  <a:pt x="3203487" y="1054842"/>
                </a:lnTo>
                <a:lnTo>
                  <a:pt x="3204956" y="1057154"/>
                </a:lnTo>
                <a:lnTo>
                  <a:pt x="3206630" y="1060516"/>
                </a:lnTo>
                <a:lnTo>
                  <a:pt x="3208106" y="1062845"/>
                </a:lnTo>
                <a:lnTo>
                  <a:pt x="3209781" y="1066216"/>
                </a:lnTo>
                <a:lnTo>
                  <a:pt x="3211256" y="1068539"/>
                </a:lnTo>
                <a:lnTo>
                  <a:pt x="3212930" y="1071907"/>
                </a:lnTo>
                <a:lnTo>
                  <a:pt x="3214406" y="1074226"/>
                </a:lnTo>
                <a:lnTo>
                  <a:pt x="3216392" y="1078077"/>
                </a:lnTo>
                <a:lnTo>
                  <a:pt x="3217556" y="1079911"/>
                </a:lnTo>
                <a:lnTo>
                  <a:pt x="3219231" y="1083277"/>
                </a:lnTo>
                <a:lnTo>
                  <a:pt x="3220706" y="1085603"/>
                </a:lnTo>
                <a:lnTo>
                  <a:pt x="3222380" y="1088964"/>
                </a:lnTo>
                <a:lnTo>
                  <a:pt x="3223856" y="1091290"/>
                </a:lnTo>
                <a:lnTo>
                  <a:pt x="3225530" y="1094652"/>
                </a:lnTo>
                <a:lnTo>
                  <a:pt x="3227006" y="1096979"/>
                </a:lnTo>
                <a:lnTo>
                  <a:pt x="3228682" y="1100335"/>
                </a:lnTo>
                <a:lnTo>
                  <a:pt x="3230156" y="1102665"/>
                </a:lnTo>
                <a:lnTo>
                  <a:pt x="3231829" y="1106025"/>
                </a:lnTo>
                <a:lnTo>
                  <a:pt x="3233306" y="1108352"/>
                </a:lnTo>
                <a:lnTo>
                  <a:pt x="3234979" y="1111716"/>
                </a:lnTo>
                <a:lnTo>
                  <a:pt x="3236456" y="1114040"/>
                </a:lnTo>
                <a:lnTo>
                  <a:pt x="3238440" y="1117897"/>
                </a:lnTo>
                <a:lnTo>
                  <a:pt x="3239606" y="1119733"/>
                </a:lnTo>
                <a:lnTo>
                  <a:pt x="3241283" y="1123108"/>
                </a:lnTo>
                <a:lnTo>
                  <a:pt x="3242756" y="1125427"/>
                </a:lnTo>
                <a:lnTo>
                  <a:pt x="3244429" y="1128795"/>
                </a:lnTo>
                <a:lnTo>
                  <a:pt x="3245906" y="1131120"/>
                </a:lnTo>
                <a:lnTo>
                  <a:pt x="3247580" y="1134488"/>
                </a:lnTo>
                <a:lnTo>
                  <a:pt x="3249056" y="1136813"/>
                </a:lnTo>
                <a:lnTo>
                  <a:pt x="3250729" y="1140179"/>
                </a:lnTo>
                <a:lnTo>
                  <a:pt x="3252206" y="1142504"/>
                </a:lnTo>
                <a:lnTo>
                  <a:pt x="3253882" y="1145878"/>
                </a:lnTo>
                <a:lnTo>
                  <a:pt x="3255356" y="1148197"/>
                </a:lnTo>
                <a:lnTo>
                  <a:pt x="3257030" y="1151567"/>
                </a:lnTo>
                <a:lnTo>
                  <a:pt x="3258506" y="1153891"/>
                </a:lnTo>
                <a:lnTo>
                  <a:pt x="3260488" y="1157744"/>
                </a:lnTo>
                <a:lnTo>
                  <a:pt x="3261656" y="1159583"/>
                </a:lnTo>
                <a:lnTo>
                  <a:pt x="3263332" y="1162957"/>
                </a:lnTo>
                <a:lnTo>
                  <a:pt x="3264806" y="1165277"/>
                </a:lnTo>
                <a:lnTo>
                  <a:pt x="3266480" y="1168646"/>
                </a:lnTo>
                <a:lnTo>
                  <a:pt x="3267956" y="1170970"/>
                </a:lnTo>
                <a:lnTo>
                  <a:pt x="3269629" y="1174338"/>
                </a:lnTo>
                <a:lnTo>
                  <a:pt x="3271106" y="1176662"/>
                </a:lnTo>
                <a:lnTo>
                  <a:pt x="3272779" y="1180030"/>
                </a:lnTo>
                <a:lnTo>
                  <a:pt x="3274256" y="1182355"/>
                </a:lnTo>
                <a:lnTo>
                  <a:pt x="3275932" y="1185728"/>
                </a:lnTo>
                <a:lnTo>
                  <a:pt x="3277406" y="1188048"/>
                </a:lnTo>
                <a:lnTo>
                  <a:pt x="3279080" y="1191417"/>
                </a:lnTo>
                <a:lnTo>
                  <a:pt x="3280556" y="1193741"/>
                </a:lnTo>
                <a:lnTo>
                  <a:pt x="3282543" y="1197604"/>
                </a:lnTo>
                <a:lnTo>
                  <a:pt x="3283705" y="1199434"/>
                </a:lnTo>
                <a:lnTo>
                  <a:pt x="3285379" y="1202803"/>
                </a:lnTo>
                <a:lnTo>
                  <a:pt x="3286855" y="1205127"/>
                </a:lnTo>
                <a:lnTo>
                  <a:pt x="3288531" y="1208499"/>
                </a:lnTo>
                <a:lnTo>
                  <a:pt x="3290005" y="1210819"/>
                </a:lnTo>
                <a:lnTo>
                  <a:pt x="3291679" y="1214187"/>
                </a:lnTo>
                <a:lnTo>
                  <a:pt x="3293155" y="1216512"/>
                </a:lnTo>
                <a:lnTo>
                  <a:pt x="3294829" y="1219883"/>
                </a:lnTo>
                <a:lnTo>
                  <a:pt x="3296305" y="1222205"/>
                </a:lnTo>
                <a:lnTo>
                  <a:pt x="3297978" y="1225572"/>
                </a:lnTo>
                <a:lnTo>
                  <a:pt x="3299455" y="1227898"/>
                </a:lnTo>
                <a:lnTo>
                  <a:pt x="3301131" y="1231271"/>
                </a:lnTo>
                <a:lnTo>
                  <a:pt x="3302605" y="1233591"/>
                </a:lnTo>
                <a:lnTo>
                  <a:pt x="3304588" y="1237447"/>
                </a:lnTo>
                <a:lnTo>
                  <a:pt x="3305755" y="1239284"/>
                </a:lnTo>
                <a:lnTo>
                  <a:pt x="3307428" y="1242652"/>
                </a:lnTo>
                <a:lnTo>
                  <a:pt x="3308905" y="1244977"/>
                </a:lnTo>
                <a:lnTo>
                  <a:pt x="3310579" y="1248345"/>
                </a:lnTo>
                <a:lnTo>
                  <a:pt x="3312055" y="1250668"/>
                </a:lnTo>
                <a:lnTo>
                  <a:pt x="3313731" y="1254042"/>
                </a:lnTo>
                <a:lnTo>
                  <a:pt x="3315205" y="1256361"/>
                </a:lnTo>
                <a:lnTo>
                  <a:pt x="3316878" y="1259730"/>
                </a:lnTo>
                <a:lnTo>
                  <a:pt x="3318355" y="1262055"/>
                </a:lnTo>
                <a:lnTo>
                  <a:pt x="3320029" y="1265423"/>
                </a:lnTo>
                <a:lnTo>
                  <a:pt x="3321505" y="1267747"/>
                </a:lnTo>
                <a:lnTo>
                  <a:pt x="3323179" y="1271116"/>
                </a:lnTo>
                <a:lnTo>
                  <a:pt x="3324655" y="1273440"/>
                </a:lnTo>
                <a:lnTo>
                  <a:pt x="3326640" y="1277293"/>
                </a:lnTo>
                <a:lnTo>
                  <a:pt x="3327805" y="1279131"/>
                </a:lnTo>
                <a:lnTo>
                  <a:pt x="3329478" y="1282497"/>
                </a:lnTo>
                <a:lnTo>
                  <a:pt x="3330955" y="1284819"/>
                </a:lnTo>
                <a:lnTo>
                  <a:pt x="3332629" y="1288182"/>
                </a:lnTo>
                <a:lnTo>
                  <a:pt x="3334105" y="1290512"/>
                </a:lnTo>
                <a:lnTo>
                  <a:pt x="3335782" y="1293875"/>
                </a:lnTo>
                <a:lnTo>
                  <a:pt x="3337255" y="1296197"/>
                </a:lnTo>
                <a:lnTo>
                  <a:pt x="3338929" y="1299561"/>
                </a:lnTo>
                <a:lnTo>
                  <a:pt x="3340405" y="1301886"/>
                </a:lnTo>
                <a:lnTo>
                  <a:pt x="3342079" y="1305244"/>
                </a:lnTo>
                <a:lnTo>
                  <a:pt x="3343555" y="1307565"/>
                </a:lnTo>
                <a:lnTo>
                  <a:pt x="3345229" y="1310946"/>
                </a:lnTo>
                <a:lnTo>
                  <a:pt x="3346705" y="1313280"/>
                </a:lnTo>
                <a:lnTo>
                  <a:pt x="3348691" y="1317140"/>
                </a:lnTo>
                <a:lnTo>
                  <a:pt x="3349855" y="1318968"/>
                </a:lnTo>
                <a:lnTo>
                  <a:pt x="3351529" y="1322334"/>
                </a:lnTo>
                <a:lnTo>
                  <a:pt x="3353005" y="1324653"/>
                </a:lnTo>
                <a:lnTo>
                  <a:pt x="3354679" y="1328021"/>
                </a:lnTo>
                <a:lnTo>
                  <a:pt x="3356155" y="1330343"/>
                </a:lnTo>
                <a:lnTo>
                  <a:pt x="3357828" y="1333666"/>
                </a:lnTo>
                <a:lnTo>
                  <a:pt x="3359305" y="1336008"/>
                </a:lnTo>
                <a:lnTo>
                  <a:pt x="3360981" y="1339392"/>
                </a:lnTo>
                <a:lnTo>
                  <a:pt x="3362455" y="1341702"/>
                </a:lnTo>
                <a:lnTo>
                  <a:pt x="3364132" y="1345079"/>
                </a:lnTo>
                <a:lnTo>
                  <a:pt x="3365604" y="1347394"/>
                </a:lnTo>
                <a:lnTo>
                  <a:pt x="3367277" y="1350749"/>
                </a:lnTo>
                <a:lnTo>
                  <a:pt x="3368754" y="1353072"/>
                </a:lnTo>
                <a:lnTo>
                  <a:pt x="3370737" y="1356922"/>
                </a:lnTo>
                <a:lnTo>
                  <a:pt x="3371904" y="1358758"/>
                </a:lnTo>
                <a:lnTo>
                  <a:pt x="3373580" y="1362135"/>
                </a:lnTo>
                <a:lnTo>
                  <a:pt x="3375054" y="1364452"/>
                </a:lnTo>
                <a:lnTo>
                  <a:pt x="3376728" y="1367819"/>
                </a:lnTo>
                <a:lnTo>
                  <a:pt x="3378204" y="1370139"/>
                </a:lnTo>
                <a:lnTo>
                  <a:pt x="3379878" y="1373504"/>
                </a:lnTo>
                <a:lnTo>
                  <a:pt x="3381354" y="1375822"/>
                </a:lnTo>
                <a:lnTo>
                  <a:pt x="3383027" y="1379186"/>
                </a:lnTo>
                <a:lnTo>
                  <a:pt x="3384504" y="1381508"/>
                </a:lnTo>
                <a:lnTo>
                  <a:pt x="3386180" y="1384877"/>
                </a:lnTo>
                <a:lnTo>
                  <a:pt x="3387654" y="1387202"/>
                </a:lnTo>
                <a:lnTo>
                  <a:pt x="3389328" y="1390565"/>
                </a:lnTo>
                <a:lnTo>
                  <a:pt x="3390804" y="1392899"/>
                </a:lnTo>
                <a:lnTo>
                  <a:pt x="3392787" y="1396746"/>
                </a:lnTo>
                <a:lnTo>
                  <a:pt x="3393954" y="1398582"/>
                </a:lnTo>
                <a:lnTo>
                  <a:pt x="3395628" y="1401951"/>
                </a:lnTo>
                <a:lnTo>
                  <a:pt x="3397104" y="1404270"/>
                </a:lnTo>
                <a:lnTo>
                  <a:pt x="3398780" y="1407646"/>
                </a:lnTo>
                <a:lnTo>
                  <a:pt x="3400254" y="1409957"/>
                </a:lnTo>
                <a:lnTo>
                  <a:pt x="3401927" y="1413320"/>
                </a:lnTo>
                <a:lnTo>
                  <a:pt x="3403404" y="1415652"/>
                </a:lnTo>
                <a:lnTo>
                  <a:pt x="3405078" y="1419023"/>
                </a:lnTo>
                <a:lnTo>
                  <a:pt x="3406554" y="1421354"/>
                </a:lnTo>
                <a:lnTo>
                  <a:pt x="3408228" y="1424703"/>
                </a:lnTo>
                <a:lnTo>
                  <a:pt x="3409704" y="1427033"/>
                </a:lnTo>
                <a:lnTo>
                  <a:pt x="3411380" y="1430401"/>
                </a:lnTo>
                <a:lnTo>
                  <a:pt x="3412854" y="1432727"/>
                </a:lnTo>
                <a:lnTo>
                  <a:pt x="3414837" y="1436579"/>
                </a:lnTo>
                <a:lnTo>
                  <a:pt x="3416004" y="1438413"/>
                </a:lnTo>
                <a:lnTo>
                  <a:pt x="3417678" y="1441787"/>
                </a:lnTo>
                <a:lnTo>
                  <a:pt x="3419154" y="1444108"/>
                </a:lnTo>
                <a:lnTo>
                  <a:pt x="3420828" y="1447479"/>
                </a:lnTo>
                <a:lnTo>
                  <a:pt x="3422304" y="1449804"/>
                </a:lnTo>
                <a:lnTo>
                  <a:pt x="3423980" y="1453181"/>
                </a:lnTo>
                <a:lnTo>
                  <a:pt x="3425454" y="1455502"/>
                </a:lnTo>
                <a:lnTo>
                  <a:pt x="3427128" y="1458870"/>
                </a:lnTo>
                <a:lnTo>
                  <a:pt x="3428604" y="1461196"/>
                </a:lnTo>
                <a:lnTo>
                  <a:pt x="3430278" y="1464578"/>
                </a:lnTo>
                <a:lnTo>
                  <a:pt x="3431754" y="1466896"/>
                </a:lnTo>
                <a:lnTo>
                  <a:pt x="3433430" y="1470261"/>
                </a:lnTo>
                <a:lnTo>
                  <a:pt x="3434904" y="1472577"/>
                </a:lnTo>
                <a:lnTo>
                  <a:pt x="3436887" y="1476420"/>
                </a:lnTo>
                <a:lnTo>
                  <a:pt x="3438054" y="1478254"/>
                </a:lnTo>
                <a:lnTo>
                  <a:pt x="3439728" y="1481614"/>
                </a:lnTo>
                <a:lnTo>
                  <a:pt x="3441204" y="1483932"/>
                </a:lnTo>
                <a:lnTo>
                  <a:pt x="3442878" y="1487292"/>
                </a:lnTo>
                <a:lnTo>
                  <a:pt x="3444354" y="1489609"/>
                </a:lnTo>
                <a:lnTo>
                  <a:pt x="3446034" y="1492981"/>
                </a:lnTo>
                <a:lnTo>
                  <a:pt x="3447503" y="1495290"/>
                </a:lnTo>
                <a:lnTo>
                  <a:pt x="3449177" y="1498666"/>
                </a:lnTo>
                <a:lnTo>
                  <a:pt x="3450653" y="1500980"/>
                </a:lnTo>
                <a:lnTo>
                  <a:pt x="3452326" y="1504361"/>
                </a:lnTo>
                <a:lnTo>
                  <a:pt x="3453803" y="1506686"/>
                </a:lnTo>
                <a:lnTo>
                  <a:pt x="3455477" y="1510047"/>
                </a:lnTo>
                <a:lnTo>
                  <a:pt x="3456953" y="1512372"/>
                </a:lnTo>
                <a:lnTo>
                  <a:pt x="3458939" y="1516238"/>
                </a:lnTo>
                <a:lnTo>
                  <a:pt x="3460103" y="1518057"/>
                </a:lnTo>
                <a:lnTo>
                  <a:pt x="3461777" y="1521430"/>
                </a:lnTo>
                <a:lnTo>
                  <a:pt x="3463253" y="1523756"/>
                </a:lnTo>
                <a:lnTo>
                  <a:pt x="3464927" y="1527115"/>
                </a:lnTo>
                <a:lnTo>
                  <a:pt x="3466403" y="1529445"/>
                </a:lnTo>
                <a:lnTo>
                  <a:pt x="3468076" y="1532813"/>
                </a:lnTo>
                <a:lnTo>
                  <a:pt x="3469553" y="1535137"/>
                </a:lnTo>
                <a:lnTo>
                  <a:pt x="3471229" y="1538509"/>
                </a:lnTo>
                <a:lnTo>
                  <a:pt x="3472703" y="1540839"/>
                </a:lnTo>
                <a:lnTo>
                  <a:pt x="3474376" y="1544197"/>
                </a:lnTo>
                <a:lnTo>
                  <a:pt x="3475853" y="1546519"/>
                </a:lnTo>
                <a:lnTo>
                  <a:pt x="3477527" y="1549894"/>
                </a:lnTo>
                <a:lnTo>
                  <a:pt x="3479003" y="1552216"/>
                </a:lnTo>
                <a:lnTo>
                  <a:pt x="3480988" y="1556077"/>
                </a:lnTo>
                <a:lnTo>
                  <a:pt x="3482153" y="1557891"/>
                </a:lnTo>
                <a:lnTo>
                  <a:pt x="3483826" y="1561274"/>
                </a:lnTo>
                <a:lnTo>
                  <a:pt x="3485303" y="1563589"/>
                </a:lnTo>
                <a:lnTo>
                  <a:pt x="3486977" y="1566956"/>
                </a:lnTo>
                <a:lnTo>
                  <a:pt x="3488453" y="1569280"/>
                </a:lnTo>
                <a:lnTo>
                  <a:pt x="3490127" y="1572643"/>
                </a:lnTo>
                <a:lnTo>
                  <a:pt x="3491603" y="1574965"/>
                </a:lnTo>
                <a:lnTo>
                  <a:pt x="3493280" y="1578333"/>
                </a:lnTo>
                <a:lnTo>
                  <a:pt x="3494753" y="1580651"/>
                </a:lnTo>
                <a:lnTo>
                  <a:pt x="3496426" y="1584021"/>
                </a:lnTo>
                <a:lnTo>
                  <a:pt x="3497903" y="1586337"/>
                </a:lnTo>
                <a:lnTo>
                  <a:pt x="3499576" y="1589710"/>
                </a:lnTo>
                <a:lnTo>
                  <a:pt x="3501053" y="1592034"/>
                </a:lnTo>
                <a:lnTo>
                  <a:pt x="3503036" y="1595888"/>
                </a:lnTo>
                <a:lnTo>
                  <a:pt x="3504203" y="1597720"/>
                </a:lnTo>
                <a:lnTo>
                  <a:pt x="3505879" y="1601090"/>
                </a:lnTo>
                <a:lnTo>
                  <a:pt x="3507353" y="1603403"/>
                </a:lnTo>
                <a:lnTo>
                  <a:pt x="3509027" y="1606780"/>
                </a:lnTo>
                <a:lnTo>
                  <a:pt x="3510503" y="1609106"/>
                </a:lnTo>
                <a:lnTo>
                  <a:pt x="3512176" y="1612468"/>
                </a:lnTo>
                <a:lnTo>
                  <a:pt x="3513653" y="1614796"/>
                </a:lnTo>
                <a:lnTo>
                  <a:pt x="3515326" y="1618159"/>
                </a:lnTo>
                <a:lnTo>
                  <a:pt x="3516803" y="1620476"/>
                </a:lnTo>
                <a:lnTo>
                  <a:pt x="3518483" y="1623858"/>
                </a:lnTo>
                <a:lnTo>
                  <a:pt x="3519952" y="1626170"/>
                </a:lnTo>
                <a:lnTo>
                  <a:pt x="3521625" y="1629532"/>
                </a:lnTo>
                <a:lnTo>
                  <a:pt x="3523102" y="1631862"/>
                </a:lnTo>
                <a:lnTo>
                  <a:pt x="3525085" y="1635713"/>
                </a:lnTo>
                <a:lnTo>
                  <a:pt x="3526252" y="1637551"/>
                </a:lnTo>
                <a:lnTo>
                  <a:pt x="3527926" y="1640917"/>
                </a:lnTo>
                <a:lnTo>
                  <a:pt x="3529402" y="1643240"/>
                </a:lnTo>
                <a:lnTo>
                  <a:pt x="3531078" y="1646613"/>
                </a:lnTo>
                <a:lnTo>
                  <a:pt x="3532552" y="1648926"/>
                </a:lnTo>
                <a:lnTo>
                  <a:pt x="3534226" y="1652287"/>
                </a:lnTo>
                <a:lnTo>
                  <a:pt x="3535702" y="1654616"/>
                </a:lnTo>
                <a:lnTo>
                  <a:pt x="3537375" y="1657984"/>
                </a:lnTo>
                <a:lnTo>
                  <a:pt x="3538852" y="1660308"/>
                </a:lnTo>
                <a:lnTo>
                  <a:pt x="3540526" y="1663672"/>
                </a:lnTo>
                <a:lnTo>
                  <a:pt x="3542002" y="1665995"/>
                </a:lnTo>
                <a:lnTo>
                  <a:pt x="3543678" y="1669366"/>
                </a:lnTo>
                <a:lnTo>
                  <a:pt x="3545152" y="1671686"/>
                </a:lnTo>
                <a:lnTo>
                  <a:pt x="3547135" y="1675541"/>
                </a:lnTo>
                <a:lnTo>
                  <a:pt x="3548302" y="1677376"/>
                </a:lnTo>
                <a:lnTo>
                  <a:pt x="3549976" y="1680741"/>
                </a:lnTo>
                <a:lnTo>
                  <a:pt x="3551452" y="1683061"/>
                </a:lnTo>
                <a:lnTo>
                  <a:pt x="3553125" y="1686442"/>
                </a:lnTo>
                <a:lnTo>
                  <a:pt x="3554602" y="1688776"/>
                </a:lnTo>
                <a:lnTo>
                  <a:pt x="3556278" y="1692149"/>
                </a:lnTo>
                <a:lnTo>
                  <a:pt x="3557752" y="1694460"/>
                </a:lnTo>
                <a:lnTo>
                  <a:pt x="3559426" y="1697821"/>
                </a:lnTo>
                <a:lnTo>
                  <a:pt x="3560902" y="1700147"/>
                </a:lnTo>
                <a:lnTo>
                  <a:pt x="3562576" y="1703515"/>
                </a:lnTo>
                <a:lnTo>
                  <a:pt x="3564052" y="1705835"/>
                </a:lnTo>
                <a:lnTo>
                  <a:pt x="3565726" y="1709202"/>
                </a:lnTo>
                <a:lnTo>
                  <a:pt x="3567202" y="1711522"/>
                </a:lnTo>
                <a:lnTo>
                  <a:pt x="3569187" y="1715381"/>
                </a:lnTo>
                <a:lnTo>
                  <a:pt x="3570352" y="1717210"/>
                </a:lnTo>
                <a:lnTo>
                  <a:pt x="3572026" y="1720582"/>
                </a:lnTo>
                <a:lnTo>
                  <a:pt x="3573502" y="1722908"/>
                </a:lnTo>
                <a:lnTo>
                  <a:pt x="3575176" y="1726268"/>
                </a:lnTo>
                <a:lnTo>
                  <a:pt x="3576652" y="1728580"/>
                </a:lnTo>
                <a:lnTo>
                  <a:pt x="3578328" y="1731956"/>
                </a:lnTo>
                <a:lnTo>
                  <a:pt x="3579802" y="1734276"/>
                </a:lnTo>
                <a:lnTo>
                  <a:pt x="3581476" y="1737641"/>
                </a:lnTo>
                <a:lnTo>
                  <a:pt x="3582952" y="1739962"/>
                </a:lnTo>
                <a:lnTo>
                  <a:pt x="3584625" y="1743326"/>
                </a:lnTo>
                <a:lnTo>
                  <a:pt x="3586102" y="1745650"/>
                </a:lnTo>
                <a:lnTo>
                  <a:pt x="3587776" y="1749017"/>
                </a:lnTo>
                <a:lnTo>
                  <a:pt x="3589252" y="1751333"/>
                </a:lnTo>
                <a:lnTo>
                  <a:pt x="3591237" y="1755203"/>
                </a:lnTo>
                <a:lnTo>
                  <a:pt x="3592402" y="1757035"/>
                </a:lnTo>
                <a:lnTo>
                  <a:pt x="3594076" y="1760398"/>
                </a:lnTo>
                <a:lnTo>
                  <a:pt x="3595552" y="1762719"/>
                </a:lnTo>
                <a:lnTo>
                  <a:pt x="3597226" y="1766087"/>
                </a:lnTo>
                <a:lnTo>
                  <a:pt x="3598702" y="1768399"/>
                </a:lnTo>
                <a:lnTo>
                  <a:pt x="3600379" y="1771786"/>
                </a:lnTo>
                <a:lnTo>
                  <a:pt x="3601851" y="1774104"/>
                </a:lnTo>
                <a:lnTo>
                  <a:pt x="3603527" y="1777470"/>
                </a:lnTo>
                <a:lnTo>
                  <a:pt x="3605001" y="1779792"/>
                </a:lnTo>
                <a:lnTo>
                  <a:pt x="3606675" y="1783162"/>
                </a:lnTo>
                <a:lnTo>
                  <a:pt x="3608151" y="1785486"/>
                </a:lnTo>
                <a:lnTo>
                  <a:pt x="3609824" y="1788844"/>
                </a:lnTo>
                <a:lnTo>
                  <a:pt x="3611301" y="1791175"/>
                </a:lnTo>
                <a:lnTo>
                  <a:pt x="3613285" y="1795023"/>
                </a:lnTo>
                <a:lnTo>
                  <a:pt x="3614451" y="1796859"/>
                </a:lnTo>
                <a:lnTo>
                  <a:pt x="3616127" y="1800230"/>
                </a:lnTo>
                <a:lnTo>
                  <a:pt x="3617601" y="1802548"/>
                </a:lnTo>
                <a:lnTo>
                  <a:pt x="3619275" y="1805916"/>
                </a:lnTo>
                <a:lnTo>
                  <a:pt x="3620751" y="1808246"/>
                </a:lnTo>
                <a:lnTo>
                  <a:pt x="3622425" y="1811608"/>
                </a:lnTo>
                <a:lnTo>
                  <a:pt x="3623901" y="1813933"/>
                </a:lnTo>
                <a:lnTo>
                  <a:pt x="3625574" y="1817297"/>
                </a:lnTo>
                <a:lnTo>
                  <a:pt x="3627051" y="1819625"/>
                </a:lnTo>
                <a:lnTo>
                  <a:pt x="3628727" y="1822986"/>
                </a:lnTo>
                <a:lnTo>
                  <a:pt x="3630201" y="1825298"/>
                </a:lnTo>
                <a:lnTo>
                  <a:pt x="3631875" y="1828656"/>
                </a:lnTo>
                <a:lnTo>
                  <a:pt x="3633351" y="1830982"/>
                </a:lnTo>
                <a:lnTo>
                  <a:pt x="3635335" y="1834834"/>
                </a:lnTo>
                <a:lnTo>
                  <a:pt x="3636501" y="1836680"/>
                </a:lnTo>
                <a:lnTo>
                  <a:pt x="3638174" y="1840041"/>
                </a:lnTo>
                <a:lnTo>
                  <a:pt x="3639651" y="1842370"/>
                </a:lnTo>
                <a:lnTo>
                  <a:pt x="3641327" y="1845741"/>
                </a:lnTo>
                <a:lnTo>
                  <a:pt x="3642801" y="1848058"/>
                </a:lnTo>
                <a:lnTo>
                  <a:pt x="3644475" y="1851429"/>
                </a:lnTo>
                <a:lnTo>
                  <a:pt x="3645951" y="1853745"/>
                </a:lnTo>
                <a:lnTo>
                  <a:pt x="3647625" y="1857112"/>
                </a:lnTo>
                <a:lnTo>
                  <a:pt x="3649101" y="1859438"/>
                </a:lnTo>
                <a:lnTo>
                  <a:pt x="3650775" y="1862809"/>
                </a:lnTo>
                <a:lnTo>
                  <a:pt x="3652251" y="1865129"/>
                </a:lnTo>
                <a:lnTo>
                  <a:pt x="3653927" y="1868503"/>
                </a:lnTo>
                <a:lnTo>
                  <a:pt x="3655401" y="1870826"/>
                </a:lnTo>
                <a:lnTo>
                  <a:pt x="3657384" y="1874681"/>
                </a:lnTo>
                <a:lnTo>
                  <a:pt x="3658551" y="1876526"/>
                </a:lnTo>
                <a:lnTo>
                  <a:pt x="3660225" y="1879884"/>
                </a:lnTo>
                <a:lnTo>
                  <a:pt x="3661701" y="1882207"/>
                </a:lnTo>
                <a:lnTo>
                  <a:pt x="3663375" y="1885575"/>
                </a:lnTo>
                <a:lnTo>
                  <a:pt x="3664851" y="1887898"/>
                </a:lnTo>
                <a:lnTo>
                  <a:pt x="3666527" y="1891272"/>
                </a:lnTo>
                <a:lnTo>
                  <a:pt x="3668001" y="1893592"/>
                </a:lnTo>
                <a:lnTo>
                  <a:pt x="3669674" y="1896960"/>
                </a:lnTo>
                <a:lnTo>
                  <a:pt x="3671151" y="1899282"/>
                </a:lnTo>
                <a:lnTo>
                  <a:pt x="3672824" y="1902650"/>
                </a:lnTo>
                <a:lnTo>
                  <a:pt x="3674301" y="1904976"/>
                </a:lnTo>
                <a:lnTo>
                  <a:pt x="3675977" y="1908347"/>
                </a:lnTo>
                <a:lnTo>
                  <a:pt x="3677451" y="1910670"/>
                </a:lnTo>
                <a:lnTo>
                  <a:pt x="3679439" y="1914531"/>
                </a:lnTo>
                <a:lnTo>
                  <a:pt x="3680600" y="1916357"/>
                </a:lnTo>
                <a:lnTo>
                  <a:pt x="3682274" y="1919724"/>
                </a:lnTo>
                <a:lnTo>
                  <a:pt x="3683750" y="1922044"/>
                </a:lnTo>
                <a:lnTo>
                  <a:pt x="3685424" y="1925411"/>
                </a:lnTo>
                <a:lnTo>
                  <a:pt x="3686900" y="1927734"/>
                </a:lnTo>
                <a:lnTo>
                  <a:pt x="3688576" y="1931102"/>
                </a:lnTo>
                <a:lnTo>
                  <a:pt x="3690050" y="1933421"/>
                </a:lnTo>
                <a:lnTo>
                  <a:pt x="3691724" y="1936788"/>
                </a:lnTo>
                <a:lnTo>
                  <a:pt x="3693200" y="1939111"/>
                </a:lnTo>
                <a:lnTo>
                  <a:pt x="3694873" y="1942477"/>
                </a:lnTo>
                <a:lnTo>
                  <a:pt x="3696350" y="1944801"/>
                </a:lnTo>
                <a:lnTo>
                  <a:pt x="3698024" y="1948168"/>
                </a:lnTo>
                <a:lnTo>
                  <a:pt x="3699500" y="1950490"/>
                </a:lnTo>
                <a:lnTo>
                  <a:pt x="3701486" y="1954349"/>
                </a:lnTo>
                <a:lnTo>
                  <a:pt x="3702650" y="1956180"/>
                </a:lnTo>
                <a:lnTo>
                  <a:pt x="3704324" y="1959545"/>
                </a:lnTo>
                <a:lnTo>
                  <a:pt x="3705800" y="1961867"/>
                </a:lnTo>
                <a:lnTo>
                  <a:pt x="3707474" y="1965234"/>
                </a:lnTo>
                <a:lnTo>
                  <a:pt x="3708950" y="1967557"/>
                </a:lnTo>
                <a:lnTo>
                  <a:pt x="3710623" y="1970923"/>
                </a:lnTo>
                <a:lnTo>
                  <a:pt x="3712100" y="1973246"/>
                </a:lnTo>
                <a:lnTo>
                  <a:pt x="3713776" y="1976617"/>
                </a:lnTo>
                <a:lnTo>
                  <a:pt x="3715250" y="1978934"/>
                </a:lnTo>
                <a:lnTo>
                  <a:pt x="3716924" y="1982303"/>
                </a:lnTo>
                <a:lnTo>
                  <a:pt x="3718400" y="1984625"/>
                </a:lnTo>
                <a:lnTo>
                  <a:pt x="3720074" y="1987995"/>
                </a:lnTo>
                <a:lnTo>
                  <a:pt x="3721550" y="1990314"/>
                </a:lnTo>
                <a:lnTo>
                  <a:pt x="3723536" y="1994174"/>
                </a:lnTo>
                <a:lnTo>
                  <a:pt x="3724700" y="1996002"/>
                </a:lnTo>
                <a:lnTo>
                  <a:pt x="3726374" y="1999372"/>
                </a:lnTo>
                <a:lnTo>
                  <a:pt x="3727850" y="2001692"/>
                </a:lnTo>
                <a:lnTo>
                  <a:pt x="3729524" y="2005063"/>
                </a:lnTo>
                <a:lnTo>
                  <a:pt x="3731000" y="2007381"/>
                </a:lnTo>
                <a:lnTo>
                  <a:pt x="3732674" y="2010750"/>
                </a:lnTo>
                <a:lnTo>
                  <a:pt x="3734150" y="2013074"/>
                </a:lnTo>
                <a:lnTo>
                  <a:pt x="3735826" y="2016445"/>
                </a:lnTo>
                <a:lnTo>
                  <a:pt x="3737300" y="2018764"/>
                </a:lnTo>
                <a:lnTo>
                  <a:pt x="3738973" y="2022131"/>
                </a:lnTo>
                <a:lnTo>
                  <a:pt x="3740450" y="2024454"/>
                </a:lnTo>
                <a:lnTo>
                  <a:pt x="3742124" y="2027822"/>
                </a:lnTo>
                <a:lnTo>
                  <a:pt x="3743600" y="2030143"/>
                </a:lnTo>
                <a:lnTo>
                  <a:pt x="3745583" y="2033990"/>
                </a:lnTo>
                <a:lnTo>
                  <a:pt x="3746750" y="2035827"/>
                </a:lnTo>
                <a:lnTo>
                  <a:pt x="3748427" y="2039201"/>
                </a:lnTo>
                <a:lnTo>
                  <a:pt x="3749900" y="2041521"/>
                </a:lnTo>
                <a:lnTo>
                  <a:pt x="3751574" y="2044892"/>
                </a:lnTo>
                <a:lnTo>
                  <a:pt x="3753050" y="2047212"/>
                </a:lnTo>
                <a:lnTo>
                  <a:pt x="3754728" y="2050587"/>
                </a:lnTo>
                <a:lnTo>
                  <a:pt x="3756199" y="2052901"/>
                </a:lnTo>
                <a:lnTo>
                  <a:pt x="3757873" y="2056268"/>
                </a:lnTo>
                <a:lnTo>
                  <a:pt x="3759349" y="2058590"/>
                </a:lnTo>
                <a:lnTo>
                  <a:pt x="3761026" y="2061963"/>
                </a:lnTo>
                <a:lnTo>
                  <a:pt x="3762499" y="2064284"/>
                </a:lnTo>
                <a:lnTo>
                  <a:pt x="3764172" y="2067651"/>
                </a:lnTo>
                <a:lnTo>
                  <a:pt x="3765649" y="2069976"/>
                </a:lnTo>
                <a:lnTo>
                  <a:pt x="3767632" y="2073829"/>
                </a:lnTo>
                <a:lnTo>
                  <a:pt x="3768799" y="2075667"/>
                </a:lnTo>
                <a:lnTo>
                  <a:pt x="3770473" y="2079025"/>
                </a:lnTo>
                <a:lnTo>
                  <a:pt x="3771949" y="2081355"/>
                </a:lnTo>
                <a:lnTo>
                  <a:pt x="3773625" y="2084724"/>
                </a:lnTo>
                <a:lnTo>
                  <a:pt x="3775099" y="2087045"/>
                </a:lnTo>
                <a:lnTo>
                  <a:pt x="3776773" y="2090413"/>
                </a:lnTo>
                <a:lnTo>
                  <a:pt x="3778249" y="2092739"/>
                </a:lnTo>
                <a:lnTo>
                  <a:pt x="3779922" y="2096099"/>
                </a:lnTo>
                <a:lnTo>
                  <a:pt x="3781399" y="2098426"/>
                </a:lnTo>
                <a:lnTo>
                  <a:pt x="3783072" y="2101792"/>
                </a:lnTo>
                <a:lnTo>
                  <a:pt x="3784549" y="2104116"/>
                </a:lnTo>
                <a:lnTo>
                  <a:pt x="3786225" y="2107484"/>
                </a:lnTo>
                <a:lnTo>
                  <a:pt x="3787699" y="2109801"/>
                </a:lnTo>
                <a:lnTo>
                  <a:pt x="3789683" y="2113660"/>
                </a:lnTo>
                <a:lnTo>
                  <a:pt x="3790849" y="2115497"/>
                </a:lnTo>
                <a:lnTo>
                  <a:pt x="3792523" y="2118863"/>
                </a:lnTo>
                <a:lnTo>
                  <a:pt x="3793999" y="2121184"/>
                </a:lnTo>
                <a:lnTo>
                  <a:pt x="3795673" y="2124551"/>
                </a:lnTo>
                <a:lnTo>
                  <a:pt x="3797149" y="2126872"/>
                </a:lnTo>
                <a:lnTo>
                  <a:pt x="3798825" y="2130243"/>
                </a:lnTo>
                <a:lnTo>
                  <a:pt x="3800299" y="2132561"/>
                </a:lnTo>
                <a:lnTo>
                  <a:pt x="3801973" y="2135927"/>
                </a:lnTo>
                <a:lnTo>
                  <a:pt x="3803449" y="2138249"/>
                </a:lnTo>
                <a:lnTo>
                  <a:pt x="3805123" y="2141614"/>
                </a:lnTo>
                <a:lnTo>
                  <a:pt x="3806599" y="2143936"/>
                </a:lnTo>
                <a:lnTo>
                  <a:pt x="3808273" y="2147306"/>
                </a:lnTo>
                <a:lnTo>
                  <a:pt x="3809749" y="2149629"/>
                </a:lnTo>
                <a:lnTo>
                  <a:pt x="3811734" y="2153489"/>
                </a:lnTo>
                <a:lnTo>
                  <a:pt x="3812899" y="2155323"/>
                </a:lnTo>
                <a:lnTo>
                  <a:pt x="3814573" y="2158691"/>
                </a:lnTo>
                <a:lnTo>
                  <a:pt x="3816049" y="2161015"/>
                </a:lnTo>
                <a:lnTo>
                  <a:pt x="3817723" y="2164383"/>
                </a:lnTo>
                <a:lnTo>
                  <a:pt x="3819199" y="2166706"/>
                </a:lnTo>
                <a:lnTo>
                  <a:pt x="3820876" y="2170080"/>
                </a:lnTo>
                <a:lnTo>
                  <a:pt x="3822349" y="2172400"/>
                </a:lnTo>
                <a:lnTo>
                  <a:pt x="3824023" y="2175767"/>
                </a:lnTo>
                <a:lnTo>
                  <a:pt x="3825499" y="2178092"/>
                </a:lnTo>
                <a:lnTo>
                  <a:pt x="3827173" y="2181460"/>
                </a:lnTo>
                <a:lnTo>
                  <a:pt x="3828649" y="2183784"/>
                </a:lnTo>
                <a:lnTo>
                  <a:pt x="3830323" y="2187152"/>
                </a:lnTo>
                <a:lnTo>
                  <a:pt x="3831799" y="2189476"/>
                </a:lnTo>
                <a:lnTo>
                  <a:pt x="3833789" y="2193345"/>
                </a:lnTo>
                <a:lnTo>
                  <a:pt x="3834948" y="2195169"/>
                </a:lnTo>
                <a:lnTo>
                  <a:pt x="3836621" y="2198537"/>
                </a:lnTo>
                <a:lnTo>
                  <a:pt x="3838098" y="2200861"/>
                </a:lnTo>
                <a:lnTo>
                  <a:pt x="3839772" y="2204231"/>
                </a:lnTo>
                <a:lnTo>
                  <a:pt x="3841248" y="2206553"/>
                </a:lnTo>
                <a:lnTo>
                  <a:pt x="3842922" y="2209921"/>
                </a:lnTo>
                <a:lnTo>
                  <a:pt x="3844398" y="2212245"/>
                </a:lnTo>
                <a:lnTo>
                  <a:pt x="3846075" y="2215618"/>
                </a:lnTo>
                <a:lnTo>
                  <a:pt x="3847548" y="2217938"/>
                </a:lnTo>
                <a:lnTo>
                  <a:pt x="3849221" y="2221306"/>
                </a:lnTo>
                <a:lnTo>
                  <a:pt x="3850698" y="2223630"/>
                </a:lnTo>
                <a:lnTo>
                  <a:pt x="3852372" y="2227000"/>
                </a:lnTo>
                <a:lnTo>
                  <a:pt x="3853848" y="2229322"/>
                </a:lnTo>
                <a:lnTo>
                  <a:pt x="3855831" y="2233178"/>
                </a:lnTo>
                <a:lnTo>
                  <a:pt x="3856998" y="2235015"/>
                </a:lnTo>
                <a:lnTo>
                  <a:pt x="3858674" y="2238388"/>
                </a:lnTo>
                <a:lnTo>
                  <a:pt x="3860148" y="2240707"/>
                </a:lnTo>
                <a:lnTo>
                  <a:pt x="3861822" y="2244076"/>
                </a:lnTo>
                <a:lnTo>
                  <a:pt x="3863298" y="2246397"/>
                </a:lnTo>
                <a:lnTo>
                  <a:pt x="3864972" y="2249769"/>
                </a:lnTo>
                <a:lnTo>
                  <a:pt x="3866448" y="2252090"/>
                </a:lnTo>
                <a:lnTo>
                  <a:pt x="3868121" y="2255459"/>
                </a:lnTo>
                <a:lnTo>
                  <a:pt x="3869598" y="2257784"/>
                </a:lnTo>
                <a:lnTo>
                  <a:pt x="3871275" y="2261157"/>
                </a:lnTo>
                <a:lnTo>
                  <a:pt x="3872748" y="2263475"/>
                </a:lnTo>
                <a:lnTo>
                  <a:pt x="3874422" y="2266844"/>
                </a:lnTo>
                <a:lnTo>
                  <a:pt x="3875898" y="2269164"/>
                </a:lnTo>
                <a:lnTo>
                  <a:pt x="3877882" y="2273024"/>
                </a:lnTo>
                <a:lnTo>
                  <a:pt x="3879048" y="2274856"/>
                </a:lnTo>
                <a:lnTo>
                  <a:pt x="3880721" y="2278224"/>
                </a:lnTo>
                <a:lnTo>
                  <a:pt x="3882198" y="2280550"/>
                </a:lnTo>
                <a:lnTo>
                  <a:pt x="3883874" y="2283922"/>
                </a:lnTo>
                <a:lnTo>
                  <a:pt x="3885348" y="2286241"/>
                </a:lnTo>
                <a:lnTo>
                  <a:pt x="3887022" y="2289612"/>
                </a:lnTo>
                <a:lnTo>
                  <a:pt x="3888498" y="2291931"/>
                </a:lnTo>
                <a:lnTo>
                  <a:pt x="3890172" y="2295302"/>
                </a:lnTo>
                <a:lnTo>
                  <a:pt x="3891648" y="2297617"/>
                </a:lnTo>
                <a:lnTo>
                  <a:pt x="3893322" y="2300984"/>
                </a:lnTo>
                <a:lnTo>
                  <a:pt x="3894798" y="2303307"/>
                </a:lnTo>
                <a:lnTo>
                  <a:pt x="3896474" y="2306685"/>
                </a:lnTo>
                <a:lnTo>
                  <a:pt x="3897948" y="2309004"/>
                </a:lnTo>
                <a:lnTo>
                  <a:pt x="3899931" y="2312866"/>
                </a:lnTo>
                <a:lnTo>
                  <a:pt x="3901098" y="2314701"/>
                </a:lnTo>
                <a:lnTo>
                  <a:pt x="3902772" y="2318043"/>
                </a:lnTo>
                <a:lnTo>
                  <a:pt x="3904248" y="2320372"/>
                </a:lnTo>
                <a:lnTo>
                  <a:pt x="3905922" y="2323740"/>
                </a:lnTo>
                <a:lnTo>
                  <a:pt x="3907398" y="2326065"/>
                </a:lnTo>
                <a:lnTo>
                  <a:pt x="3909074" y="2329434"/>
                </a:lnTo>
                <a:lnTo>
                  <a:pt x="3910548" y="2331750"/>
                </a:lnTo>
                <a:lnTo>
                  <a:pt x="3912225" y="2335126"/>
                </a:lnTo>
                <a:lnTo>
                  <a:pt x="3913697" y="2337439"/>
                </a:lnTo>
                <a:lnTo>
                  <a:pt x="3915371" y="2340806"/>
                </a:lnTo>
                <a:lnTo>
                  <a:pt x="3916847" y="2343133"/>
                </a:lnTo>
                <a:lnTo>
                  <a:pt x="3918523" y="2346503"/>
                </a:lnTo>
                <a:lnTo>
                  <a:pt x="3919997" y="2348820"/>
                </a:lnTo>
                <a:lnTo>
                  <a:pt x="3921980" y="2352670"/>
                </a:lnTo>
                <a:lnTo>
                  <a:pt x="3923147" y="2354507"/>
                </a:lnTo>
                <a:lnTo>
                  <a:pt x="3924821" y="2357870"/>
                </a:lnTo>
                <a:lnTo>
                  <a:pt x="3926297" y="2360192"/>
                </a:lnTo>
                <a:lnTo>
                  <a:pt x="3927971" y="2363556"/>
                </a:lnTo>
                <a:lnTo>
                  <a:pt x="3929447" y="2365880"/>
                </a:lnTo>
                <a:lnTo>
                  <a:pt x="3931123" y="2369249"/>
                </a:lnTo>
                <a:lnTo>
                  <a:pt x="3932597" y="2371568"/>
                </a:lnTo>
                <a:lnTo>
                  <a:pt x="3934271" y="2374930"/>
                </a:lnTo>
                <a:lnTo>
                  <a:pt x="3935747" y="2377257"/>
                </a:lnTo>
                <a:lnTo>
                  <a:pt x="3937420" y="2380626"/>
                </a:lnTo>
                <a:lnTo>
                  <a:pt x="3938897" y="2382952"/>
                </a:lnTo>
                <a:lnTo>
                  <a:pt x="3940571" y="2386312"/>
                </a:lnTo>
                <a:lnTo>
                  <a:pt x="3942047" y="2388635"/>
                </a:lnTo>
                <a:lnTo>
                  <a:pt x="3944033" y="2392495"/>
                </a:lnTo>
                <a:lnTo>
                  <a:pt x="3945197" y="2394325"/>
                </a:lnTo>
                <a:lnTo>
                  <a:pt x="3946871" y="2397696"/>
                </a:lnTo>
                <a:lnTo>
                  <a:pt x="3948347" y="2400020"/>
                </a:lnTo>
                <a:lnTo>
                  <a:pt x="3950020" y="2403388"/>
                </a:lnTo>
                <a:lnTo>
                  <a:pt x="3951497" y="2405711"/>
                </a:lnTo>
                <a:lnTo>
                  <a:pt x="3953171" y="2409079"/>
                </a:lnTo>
                <a:lnTo>
                  <a:pt x="3954647" y="2411401"/>
                </a:lnTo>
                <a:lnTo>
                  <a:pt x="3956323" y="2414770"/>
                </a:lnTo>
                <a:lnTo>
                  <a:pt x="3957797" y="2417092"/>
                </a:lnTo>
                <a:lnTo>
                  <a:pt x="3959471" y="2420457"/>
                </a:lnTo>
                <a:lnTo>
                  <a:pt x="3960947" y="2422779"/>
                </a:lnTo>
                <a:lnTo>
                  <a:pt x="3962621" y="2426144"/>
                </a:lnTo>
                <a:lnTo>
                  <a:pt x="3964097" y="2428467"/>
                </a:lnTo>
                <a:lnTo>
                  <a:pt x="3966082" y="2432325"/>
                </a:lnTo>
                <a:lnTo>
                  <a:pt x="3967247" y="2434160"/>
                </a:lnTo>
                <a:lnTo>
                  <a:pt x="3968921" y="2437529"/>
                </a:lnTo>
                <a:lnTo>
                  <a:pt x="3970397" y="2439847"/>
                </a:lnTo>
                <a:lnTo>
                  <a:pt x="3972070" y="2443212"/>
                </a:lnTo>
                <a:lnTo>
                  <a:pt x="3973547" y="2445537"/>
                </a:lnTo>
                <a:lnTo>
                  <a:pt x="3975221" y="2448899"/>
                </a:lnTo>
                <a:lnTo>
                  <a:pt x="3976697" y="2451225"/>
                </a:lnTo>
                <a:lnTo>
                  <a:pt x="3978373" y="2454596"/>
                </a:lnTo>
                <a:lnTo>
                  <a:pt x="3979847" y="2456913"/>
                </a:lnTo>
                <a:lnTo>
                  <a:pt x="3981521" y="2460280"/>
                </a:lnTo>
                <a:lnTo>
                  <a:pt x="3982997" y="2462597"/>
                </a:lnTo>
                <a:lnTo>
                  <a:pt x="3984670" y="2465971"/>
                </a:lnTo>
                <a:lnTo>
                  <a:pt x="3986147" y="2468293"/>
                </a:lnTo>
                <a:lnTo>
                  <a:pt x="3988131" y="2472149"/>
                </a:lnTo>
                <a:lnTo>
                  <a:pt x="3989297" y="2473981"/>
                </a:lnTo>
                <a:lnTo>
                  <a:pt x="3990973" y="2477349"/>
                </a:lnTo>
                <a:lnTo>
                  <a:pt x="3992447" y="2479672"/>
                </a:lnTo>
                <a:lnTo>
                  <a:pt x="3994121" y="2483040"/>
                </a:lnTo>
                <a:lnTo>
                  <a:pt x="3995597" y="2485362"/>
                </a:lnTo>
                <a:lnTo>
                  <a:pt x="3997270" y="2488730"/>
                </a:lnTo>
                <a:lnTo>
                  <a:pt x="3998747" y="2491053"/>
                </a:lnTo>
                <a:lnTo>
                  <a:pt x="4000425" y="2494431"/>
                </a:lnTo>
                <a:lnTo>
                  <a:pt x="4001896" y="2496747"/>
                </a:lnTo>
                <a:lnTo>
                  <a:pt x="4003572" y="2500118"/>
                </a:lnTo>
                <a:lnTo>
                  <a:pt x="4005046" y="2502440"/>
                </a:lnTo>
                <a:lnTo>
                  <a:pt x="4006720" y="2505805"/>
                </a:lnTo>
                <a:lnTo>
                  <a:pt x="4008196" y="2508131"/>
                </a:lnTo>
                <a:lnTo>
                  <a:pt x="4010180" y="2511986"/>
                </a:lnTo>
                <a:lnTo>
                  <a:pt x="4011346" y="2513822"/>
                </a:lnTo>
                <a:lnTo>
                  <a:pt x="4013020" y="2517189"/>
                </a:lnTo>
                <a:lnTo>
                  <a:pt x="4014496" y="2519515"/>
                </a:lnTo>
                <a:lnTo>
                  <a:pt x="4016172" y="2522887"/>
                </a:lnTo>
                <a:lnTo>
                  <a:pt x="4017646" y="2525206"/>
                </a:lnTo>
                <a:lnTo>
                  <a:pt x="4019319" y="2528571"/>
                </a:lnTo>
                <a:lnTo>
                  <a:pt x="4020796" y="2530893"/>
                </a:lnTo>
                <a:lnTo>
                  <a:pt x="4022470" y="2534252"/>
                </a:lnTo>
                <a:lnTo>
                  <a:pt x="4023946" y="2536581"/>
                </a:lnTo>
                <a:lnTo>
                  <a:pt x="4025620" y="2539958"/>
                </a:lnTo>
                <a:lnTo>
                  <a:pt x="4027096" y="2542267"/>
                </a:lnTo>
                <a:lnTo>
                  <a:pt x="4028773" y="2545645"/>
                </a:lnTo>
                <a:lnTo>
                  <a:pt x="4030246" y="2547963"/>
                </a:lnTo>
                <a:lnTo>
                  <a:pt x="4032229" y="2551820"/>
                </a:lnTo>
                <a:lnTo>
                  <a:pt x="4033396" y="2553654"/>
                </a:lnTo>
                <a:lnTo>
                  <a:pt x="4035070" y="2557020"/>
                </a:lnTo>
                <a:lnTo>
                  <a:pt x="4036546" y="2559343"/>
                </a:lnTo>
                <a:lnTo>
                  <a:pt x="4038219" y="2562711"/>
                </a:lnTo>
                <a:lnTo>
                  <a:pt x="4039696" y="2565034"/>
                </a:lnTo>
                <a:lnTo>
                  <a:pt x="4041373" y="2568404"/>
                </a:lnTo>
                <a:lnTo>
                  <a:pt x="4042846" y="2570726"/>
                </a:lnTo>
                <a:lnTo>
                  <a:pt x="4044520" y="2574091"/>
                </a:lnTo>
                <a:lnTo>
                  <a:pt x="4045996" y="2576412"/>
                </a:lnTo>
                <a:lnTo>
                  <a:pt x="4047670" y="2579784"/>
                </a:lnTo>
                <a:lnTo>
                  <a:pt x="4049146" y="2582106"/>
                </a:lnTo>
                <a:lnTo>
                  <a:pt x="4050820" y="2585473"/>
                </a:lnTo>
                <a:lnTo>
                  <a:pt x="4052296" y="2587793"/>
                </a:lnTo>
                <a:lnTo>
                  <a:pt x="4054281" y="2591652"/>
                </a:lnTo>
                <a:lnTo>
                  <a:pt x="4055446" y="2593481"/>
                </a:lnTo>
                <a:lnTo>
                  <a:pt x="4057120" y="2596850"/>
                </a:lnTo>
                <a:lnTo>
                  <a:pt x="4058596" y="2599173"/>
                </a:lnTo>
                <a:lnTo>
                  <a:pt x="4060270" y="2602537"/>
                </a:lnTo>
                <a:lnTo>
                  <a:pt x="4061746" y="2604862"/>
                </a:lnTo>
                <a:lnTo>
                  <a:pt x="4063423" y="2608233"/>
                </a:lnTo>
                <a:lnTo>
                  <a:pt x="4064896" y="2610554"/>
                </a:lnTo>
                <a:lnTo>
                  <a:pt x="4066569" y="2613912"/>
                </a:lnTo>
                <a:lnTo>
                  <a:pt x="4068046" y="2616242"/>
                </a:lnTo>
                <a:lnTo>
                  <a:pt x="4069720" y="2619608"/>
                </a:lnTo>
                <a:lnTo>
                  <a:pt x="4071196" y="2621932"/>
                </a:lnTo>
                <a:lnTo>
                  <a:pt x="4072873" y="2625308"/>
                </a:lnTo>
                <a:lnTo>
                  <a:pt x="4074345" y="2627625"/>
                </a:lnTo>
                <a:lnTo>
                  <a:pt x="4076331" y="2631489"/>
                </a:lnTo>
                <a:lnTo>
                  <a:pt x="4077495" y="2633313"/>
                </a:lnTo>
                <a:lnTo>
                  <a:pt x="4079169" y="2636686"/>
                </a:lnTo>
                <a:lnTo>
                  <a:pt x="4080645" y="2639011"/>
                </a:lnTo>
                <a:lnTo>
                  <a:pt x="4082319" y="2642382"/>
                </a:lnTo>
                <a:lnTo>
                  <a:pt x="4083795" y="2644708"/>
                </a:lnTo>
                <a:lnTo>
                  <a:pt x="4085469" y="2648070"/>
                </a:lnTo>
                <a:lnTo>
                  <a:pt x="4086945" y="2650388"/>
                </a:lnTo>
                <a:lnTo>
                  <a:pt x="4088621" y="2653756"/>
                </a:lnTo>
                <a:lnTo>
                  <a:pt x="4090095" y="2656072"/>
                </a:lnTo>
                <a:lnTo>
                  <a:pt x="4091769" y="2659434"/>
                </a:lnTo>
                <a:lnTo>
                  <a:pt x="4093245" y="2661752"/>
                </a:lnTo>
                <a:lnTo>
                  <a:pt x="4094919" y="2665129"/>
                </a:lnTo>
                <a:lnTo>
                  <a:pt x="4096395" y="2667454"/>
                </a:lnTo>
                <a:lnTo>
                  <a:pt x="4098379" y="2671307"/>
                </a:lnTo>
                <a:lnTo>
                  <a:pt x="4099545" y="2673145"/>
                </a:lnTo>
                <a:lnTo>
                  <a:pt x="4101221" y="2676516"/>
                </a:lnTo>
                <a:lnTo>
                  <a:pt x="4102695" y="2678835"/>
                </a:lnTo>
                <a:lnTo>
                  <a:pt x="4104369" y="2682202"/>
                </a:lnTo>
                <a:lnTo>
                  <a:pt x="4105845" y="2684525"/>
                </a:lnTo>
                <a:lnTo>
                  <a:pt x="4107518" y="2687889"/>
                </a:lnTo>
                <a:lnTo>
                  <a:pt x="4108995" y="2690212"/>
                </a:lnTo>
                <a:lnTo>
                  <a:pt x="4110669" y="2693576"/>
                </a:lnTo>
                <a:lnTo>
                  <a:pt x="4112145" y="2695898"/>
                </a:lnTo>
                <a:lnTo>
                  <a:pt x="4113821" y="2699273"/>
                </a:lnTo>
                <a:lnTo>
                  <a:pt x="4115295" y="2701592"/>
                </a:lnTo>
                <a:lnTo>
                  <a:pt x="4116969" y="2704959"/>
                </a:lnTo>
                <a:lnTo>
                  <a:pt x="4118445" y="2707286"/>
                </a:lnTo>
                <a:lnTo>
                  <a:pt x="4120428" y="2711136"/>
                </a:lnTo>
                <a:lnTo>
                  <a:pt x="4121595" y="2712976"/>
                </a:lnTo>
                <a:lnTo>
                  <a:pt x="4123268" y="2716341"/>
                </a:lnTo>
                <a:lnTo>
                  <a:pt x="4124745" y="2718662"/>
                </a:lnTo>
                <a:lnTo>
                  <a:pt x="4126421" y="2722038"/>
                </a:lnTo>
                <a:lnTo>
                  <a:pt x="4127895" y="2724355"/>
                </a:lnTo>
                <a:lnTo>
                  <a:pt x="4129569" y="2727723"/>
                </a:lnTo>
                <a:lnTo>
                  <a:pt x="4131045" y="2730045"/>
                </a:lnTo>
                <a:lnTo>
                  <a:pt x="4132719" y="2733410"/>
                </a:lnTo>
                <a:lnTo>
                  <a:pt x="4134195" y="2735736"/>
                </a:lnTo>
                <a:lnTo>
                  <a:pt x="4135868" y="2739102"/>
                </a:lnTo>
                <a:lnTo>
                  <a:pt x="4137345" y="2741428"/>
                </a:lnTo>
                <a:lnTo>
                  <a:pt x="4139021" y="2744795"/>
                </a:lnTo>
                <a:lnTo>
                  <a:pt x="4140495" y="2747119"/>
                </a:lnTo>
                <a:lnTo>
                  <a:pt x="4142479" y="2750972"/>
                </a:lnTo>
                <a:lnTo>
                  <a:pt x="4143645" y="2752810"/>
                </a:lnTo>
                <a:lnTo>
                  <a:pt x="4145319" y="2756175"/>
                </a:lnTo>
                <a:lnTo>
                  <a:pt x="4146795" y="2758498"/>
                </a:lnTo>
                <a:lnTo>
                  <a:pt x="4148473" y="2761875"/>
                </a:lnTo>
                <a:lnTo>
                  <a:pt x="4149944" y="2764183"/>
                </a:lnTo>
                <a:lnTo>
                  <a:pt x="4151620" y="2767554"/>
                </a:lnTo>
                <a:lnTo>
                  <a:pt x="4153094" y="2769875"/>
                </a:lnTo>
                <a:lnTo>
                  <a:pt x="4154768" y="2773244"/>
                </a:lnTo>
                <a:lnTo>
                  <a:pt x="4156244" y="2775569"/>
                </a:lnTo>
                <a:lnTo>
                  <a:pt x="4157918" y="2778941"/>
                </a:lnTo>
                <a:lnTo>
                  <a:pt x="4159394" y="2781265"/>
                </a:lnTo>
                <a:lnTo>
                  <a:pt x="4161070" y="2784633"/>
                </a:lnTo>
                <a:lnTo>
                  <a:pt x="4162544" y="2786950"/>
                </a:lnTo>
                <a:lnTo>
                  <a:pt x="4164527" y="2790812"/>
                </a:lnTo>
                <a:lnTo>
                  <a:pt x="4165694" y="2792649"/>
                </a:lnTo>
                <a:lnTo>
                  <a:pt x="4167368" y="2796012"/>
                </a:lnTo>
                <a:lnTo>
                  <a:pt x="4168844" y="2798334"/>
                </a:lnTo>
                <a:lnTo>
                  <a:pt x="4170518" y="2801705"/>
                </a:lnTo>
                <a:lnTo>
                  <a:pt x="4171994" y="2804025"/>
                </a:lnTo>
                <a:lnTo>
                  <a:pt x="4173670" y="2807392"/>
                </a:lnTo>
                <a:lnTo>
                  <a:pt x="4175144" y="2809709"/>
                </a:lnTo>
                <a:lnTo>
                  <a:pt x="4176817" y="2813081"/>
                </a:lnTo>
                <a:lnTo>
                  <a:pt x="4178294" y="2815399"/>
                </a:lnTo>
                <a:lnTo>
                  <a:pt x="4179968" y="2818766"/>
                </a:lnTo>
                <a:lnTo>
                  <a:pt x="4181444" y="2821091"/>
                </a:lnTo>
                <a:lnTo>
                  <a:pt x="4183118" y="2824456"/>
                </a:lnTo>
                <a:lnTo>
                  <a:pt x="4184594" y="2826779"/>
                </a:lnTo>
                <a:lnTo>
                  <a:pt x="4186580" y="2830641"/>
                </a:lnTo>
                <a:lnTo>
                  <a:pt x="4187744" y="2832471"/>
                </a:lnTo>
                <a:lnTo>
                  <a:pt x="4189418" y="2835841"/>
                </a:lnTo>
                <a:lnTo>
                  <a:pt x="4190894" y="2838160"/>
                </a:lnTo>
                <a:lnTo>
                  <a:pt x="4192567" y="2841529"/>
                </a:lnTo>
                <a:lnTo>
                  <a:pt x="4194044" y="2843847"/>
                </a:lnTo>
                <a:lnTo>
                  <a:pt x="4195718" y="2847225"/>
                </a:lnTo>
                <a:lnTo>
                  <a:pt x="4197194" y="2849548"/>
                </a:lnTo>
                <a:lnTo>
                  <a:pt x="4198870" y="2852920"/>
                </a:lnTo>
                <a:lnTo>
                  <a:pt x="4200344" y="2855236"/>
                </a:lnTo>
                <a:lnTo>
                  <a:pt x="4202017" y="2858600"/>
                </a:lnTo>
                <a:lnTo>
                  <a:pt x="4203494" y="2860926"/>
                </a:lnTo>
                <a:lnTo>
                  <a:pt x="4205168" y="2864293"/>
                </a:lnTo>
                <a:lnTo>
                  <a:pt x="4206644" y="2866617"/>
                </a:lnTo>
                <a:lnTo>
                  <a:pt x="4208629" y="2870477"/>
                </a:lnTo>
                <a:lnTo>
                  <a:pt x="4209794" y="2872304"/>
                </a:lnTo>
                <a:lnTo>
                  <a:pt x="4211468" y="2875672"/>
                </a:lnTo>
                <a:lnTo>
                  <a:pt x="4212944" y="2877997"/>
                </a:lnTo>
                <a:lnTo>
                  <a:pt x="4214618" y="2881364"/>
                </a:lnTo>
                <a:lnTo>
                  <a:pt x="4216094" y="2883685"/>
                </a:lnTo>
                <a:lnTo>
                  <a:pt x="4217767" y="2887050"/>
                </a:lnTo>
                <a:lnTo>
                  <a:pt x="4219244" y="2889374"/>
                </a:lnTo>
                <a:lnTo>
                  <a:pt x="4220920" y="2892743"/>
                </a:lnTo>
                <a:lnTo>
                  <a:pt x="4222394" y="2895063"/>
                </a:lnTo>
                <a:lnTo>
                  <a:pt x="4224067" y="2898427"/>
                </a:lnTo>
                <a:lnTo>
                  <a:pt x="4225544" y="2900750"/>
                </a:lnTo>
                <a:lnTo>
                  <a:pt x="4227218" y="2904021"/>
                </a:lnTo>
                <a:lnTo>
                  <a:pt x="4228694" y="2906344"/>
                </a:lnTo>
                <a:lnTo>
                  <a:pt x="4230677" y="2910194"/>
                </a:lnTo>
                <a:lnTo>
                  <a:pt x="4231844" y="2912034"/>
                </a:lnTo>
                <a:lnTo>
                  <a:pt x="4233520" y="2915407"/>
                </a:lnTo>
                <a:lnTo>
                  <a:pt x="4234994" y="2917725"/>
                </a:lnTo>
                <a:lnTo>
                  <a:pt x="4236671" y="2921098"/>
                </a:lnTo>
                <a:lnTo>
                  <a:pt x="4238143" y="2923413"/>
                </a:lnTo>
                <a:lnTo>
                  <a:pt x="4239816" y="2926778"/>
                </a:lnTo>
                <a:lnTo>
                  <a:pt x="4241293" y="2929103"/>
                </a:lnTo>
                <a:lnTo>
                  <a:pt x="4242967" y="2932470"/>
                </a:lnTo>
                <a:lnTo>
                  <a:pt x="4244443" y="2934792"/>
                </a:lnTo>
                <a:lnTo>
                  <a:pt x="4246119" y="2938162"/>
                </a:lnTo>
                <a:lnTo>
                  <a:pt x="4247593" y="2940481"/>
                </a:lnTo>
                <a:lnTo>
                  <a:pt x="4249266" y="2943849"/>
                </a:lnTo>
                <a:lnTo>
                  <a:pt x="4250743" y="2946173"/>
                </a:lnTo>
                <a:lnTo>
                  <a:pt x="4252726" y="2950025"/>
                </a:lnTo>
                <a:lnTo>
                  <a:pt x="4253893" y="2951861"/>
                </a:lnTo>
                <a:lnTo>
                  <a:pt x="4255567" y="2955228"/>
                </a:lnTo>
                <a:lnTo>
                  <a:pt x="4257043" y="2957551"/>
                </a:lnTo>
                <a:lnTo>
                  <a:pt x="4258719" y="2960920"/>
                </a:lnTo>
                <a:lnTo>
                  <a:pt x="4260193" y="2963239"/>
                </a:lnTo>
                <a:lnTo>
                  <a:pt x="4261866" y="2966605"/>
                </a:lnTo>
                <a:lnTo>
                  <a:pt x="4263343" y="2968927"/>
                </a:lnTo>
                <a:lnTo>
                  <a:pt x="4265016" y="2972294"/>
                </a:lnTo>
                <a:lnTo>
                  <a:pt x="4266493" y="2974618"/>
                </a:lnTo>
                <a:lnTo>
                  <a:pt x="4268167" y="2977986"/>
                </a:lnTo>
                <a:lnTo>
                  <a:pt x="4269643" y="2980310"/>
                </a:lnTo>
                <a:lnTo>
                  <a:pt x="4271319" y="2983682"/>
                </a:lnTo>
                <a:lnTo>
                  <a:pt x="4272793" y="2985999"/>
                </a:lnTo>
                <a:lnTo>
                  <a:pt x="4274776" y="2989858"/>
                </a:lnTo>
                <a:lnTo>
                  <a:pt x="4275943" y="2991695"/>
                </a:lnTo>
                <a:lnTo>
                  <a:pt x="4277617" y="2995063"/>
                </a:lnTo>
                <a:lnTo>
                  <a:pt x="4279093" y="2997387"/>
                </a:lnTo>
                <a:lnTo>
                  <a:pt x="4280767" y="3000755"/>
                </a:lnTo>
                <a:lnTo>
                  <a:pt x="4282243" y="3003080"/>
                </a:lnTo>
                <a:lnTo>
                  <a:pt x="4283919" y="3006451"/>
                </a:lnTo>
                <a:lnTo>
                  <a:pt x="4285393" y="3008770"/>
                </a:lnTo>
                <a:lnTo>
                  <a:pt x="4287067" y="3012138"/>
                </a:lnTo>
                <a:lnTo>
                  <a:pt x="4288543" y="3014462"/>
                </a:lnTo>
                <a:lnTo>
                  <a:pt x="4290217" y="3017830"/>
                </a:lnTo>
                <a:lnTo>
                  <a:pt x="4291693" y="3020154"/>
                </a:lnTo>
                <a:lnTo>
                  <a:pt x="4293366" y="3023523"/>
                </a:lnTo>
                <a:lnTo>
                  <a:pt x="4294843" y="3025847"/>
                </a:lnTo>
                <a:lnTo>
                  <a:pt x="4296829" y="3029707"/>
                </a:lnTo>
                <a:lnTo>
                  <a:pt x="4297993" y="3031540"/>
                </a:lnTo>
                <a:lnTo>
                  <a:pt x="4299667" y="3034909"/>
                </a:lnTo>
                <a:lnTo>
                  <a:pt x="4301143" y="3037231"/>
                </a:lnTo>
                <a:lnTo>
                  <a:pt x="4302817" y="3040599"/>
                </a:lnTo>
                <a:lnTo>
                  <a:pt x="4304293" y="3042923"/>
                </a:lnTo>
                <a:lnTo>
                  <a:pt x="4305969" y="3046295"/>
                </a:lnTo>
                <a:lnTo>
                  <a:pt x="4307443" y="3048617"/>
                </a:lnTo>
                <a:lnTo>
                  <a:pt x="4309120" y="3051989"/>
                </a:lnTo>
                <a:lnTo>
                  <a:pt x="4310592" y="3054306"/>
                </a:lnTo>
                <a:lnTo>
                  <a:pt x="4312266" y="3057674"/>
                </a:lnTo>
                <a:lnTo>
                  <a:pt x="4313742" y="3059998"/>
                </a:lnTo>
                <a:lnTo>
                  <a:pt x="4315415" y="3063366"/>
                </a:lnTo>
                <a:lnTo>
                  <a:pt x="4316892" y="3065690"/>
                </a:lnTo>
                <a:lnTo>
                  <a:pt x="4318877" y="3069549"/>
                </a:lnTo>
                <a:lnTo>
                  <a:pt x="4320042" y="3071377"/>
                </a:lnTo>
                <a:lnTo>
                  <a:pt x="4321716" y="3074746"/>
                </a:lnTo>
                <a:lnTo>
                  <a:pt x="4323192" y="3077072"/>
                </a:lnTo>
                <a:lnTo>
                  <a:pt x="4324866" y="3080434"/>
                </a:lnTo>
                <a:lnTo>
                  <a:pt x="4326342" y="3082763"/>
                </a:lnTo>
                <a:lnTo>
                  <a:pt x="4328016" y="3086119"/>
                </a:lnTo>
                <a:lnTo>
                  <a:pt x="4329492" y="3088441"/>
                </a:lnTo>
                <a:lnTo>
                  <a:pt x="4331168" y="3091817"/>
                </a:lnTo>
                <a:lnTo>
                  <a:pt x="4332642" y="3094133"/>
                </a:lnTo>
                <a:lnTo>
                  <a:pt x="4334315" y="3097499"/>
                </a:lnTo>
                <a:lnTo>
                  <a:pt x="4335792" y="3099824"/>
                </a:lnTo>
                <a:lnTo>
                  <a:pt x="4337466" y="3103189"/>
                </a:lnTo>
                <a:lnTo>
                  <a:pt x="4338942" y="3105509"/>
                </a:lnTo>
                <a:lnTo>
                  <a:pt x="4340925" y="3109361"/>
                </a:lnTo>
                <a:lnTo>
                  <a:pt x="4342092" y="3111194"/>
                </a:lnTo>
                <a:lnTo>
                  <a:pt x="4343768" y="3114562"/>
                </a:lnTo>
                <a:lnTo>
                  <a:pt x="4345242" y="3116880"/>
                </a:lnTo>
                <a:lnTo>
                  <a:pt x="4346915" y="3120245"/>
                </a:lnTo>
                <a:lnTo>
                  <a:pt x="4348392" y="3122565"/>
                </a:lnTo>
                <a:lnTo>
                  <a:pt x="4350065" y="3125935"/>
                </a:lnTo>
                <a:lnTo>
                  <a:pt x="4351542" y="3128261"/>
                </a:lnTo>
                <a:lnTo>
                  <a:pt x="4353216" y="3131629"/>
                </a:lnTo>
                <a:lnTo>
                  <a:pt x="4354692" y="3133952"/>
                </a:lnTo>
                <a:lnTo>
                  <a:pt x="4356368" y="3137325"/>
                </a:lnTo>
                <a:lnTo>
                  <a:pt x="4357842" y="3139645"/>
                </a:lnTo>
                <a:lnTo>
                  <a:pt x="4359516" y="3143013"/>
                </a:lnTo>
                <a:lnTo>
                  <a:pt x="4360992" y="3145334"/>
                </a:lnTo>
                <a:lnTo>
                  <a:pt x="4362975" y="3149185"/>
                </a:lnTo>
                <a:lnTo>
                  <a:pt x="4364142" y="3151025"/>
                </a:lnTo>
                <a:lnTo>
                  <a:pt x="4365816" y="3154389"/>
                </a:lnTo>
                <a:lnTo>
                  <a:pt x="4367292" y="3156715"/>
                </a:lnTo>
                <a:lnTo>
                  <a:pt x="4368968" y="3160087"/>
                </a:lnTo>
                <a:lnTo>
                  <a:pt x="4370442" y="3162406"/>
                </a:lnTo>
                <a:lnTo>
                  <a:pt x="4372116" y="3165771"/>
                </a:lnTo>
                <a:lnTo>
                  <a:pt x="4373592" y="3168093"/>
                </a:lnTo>
                <a:lnTo>
                  <a:pt x="4375265" y="3171460"/>
                </a:lnTo>
                <a:lnTo>
                  <a:pt x="4376742" y="3173782"/>
                </a:lnTo>
                <a:lnTo>
                  <a:pt x="4378415" y="3177146"/>
                </a:lnTo>
                <a:lnTo>
                  <a:pt x="4379892" y="3179469"/>
                </a:lnTo>
                <a:lnTo>
                  <a:pt x="4381572" y="3182848"/>
                </a:lnTo>
                <a:lnTo>
                  <a:pt x="4383041" y="3185158"/>
                </a:lnTo>
                <a:lnTo>
                  <a:pt x="4385024" y="3189010"/>
                </a:lnTo>
                <a:lnTo>
                  <a:pt x="4386191" y="3190847"/>
                </a:lnTo>
                <a:lnTo>
                  <a:pt x="4387865" y="3194214"/>
                </a:lnTo>
                <a:lnTo>
                  <a:pt x="4389341" y="3196539"/>
                </a:lnTo>
                <a:lnTo>
                  <a:pt x="4391015" y="3199907"/>
                </a:lnTo>
                <a:lnTo>
                  <a:pt x="4392491" y="3202231"/>
                </a:lnTo>
                <a:lnTo>
                  <a:pt x="4394167" y="3205603"/>
                </a:lnTo>
                <a:lnTo>
                  <a:pt x="4395641" y="3207923"/>
                </a:lnTo>
                <a:lnTo>
                  <a:pt x="4397315" y="3211292"/>
                </a:lnTo>
                <a:lnTo>
                  <a:pt x="4398791" y="3213616"/>
                </a:lnTo>
                <a:lnTo>
                  <a:pt x="4400464" y="3216982"/>
                </a:lnTo>
                <a:lnTo>
                  <a:pt x="4401941" y="3219307"/>
                </a:lnTo>
                <a:lnTo>
                  <a:pt x="4403614" y="3222674"/>
                </a:lnTo>
                <a:lnTo>
                  <a:pt x="4405091" y="3224997"/>
                </a:lnTo>
                <a:lnTo>
                  <a:pt x="4407077" y="3228857"/>
                </a:lnTo>
                <a:lnTo>
                  <a:pt x="4408241" y="3230687"/>
                </a:lnTo>
                <a:lnTo>
                  <a:pt x="4409914" y="3234058"/>
                </a:lnTo>
                <a:lnTo>
                  <a:pt x="4411391" y="3236380"/>
                </a:lnTo>
                <a:lnTo>
                  <a:pt x="4413067" y="3239753"/>
                </a:lnTo>
                <a:lnTo>
                  <a:pt x="4414541" y="3242071"/>
                </a:lnTo>
                <a:lnTo>
                  <a:pt x="4416212" y="3245428"/>
                </a:lnTo>
                <a:lnTo>
                  <a:pt x="4417691" y="3247752"/>
                </a:lnTo>
                <a:lnTo>
                  <a:pt x="4419366" y="3251127"/>
                </a:lnTo>
                <a:lnTo>
                  <a:pt x="4420841" y="3253449"/>
                </a:lnTo>
                <a:lnTo>
                  <a:pt x="4422515" y="3256821"/>
                </a:lnTo>
                <a:lnTo>
                  <a:pt x="4423991" y="3259143"/>
                </a:lnTo>
                <a:lnTo>
                  <a:pt x="4425667" y="3262512"/>
                </a:lnTo>
                <a:lnTo>
                  <a:pt x="4427141" y="3264829"/>
                </a:lnTo>
                <a:lnTo>
                  <a:pt x="4429121" y="3268677"/>
                </a:lnTo>
                <a:lnTo>
                  <a:pt x="4430291" y="3270518"/>
                </a:lnTo>
                <a:lnTo>
                  <a:pt x="4431967" y="3273890"/>
                </a:lnTo>
                <a:lnTo>
                  <a:pt x="4433441" y="3276208"/>
                </a:lnTo>
                <a:lnTo>
                  <a:pt x="4435114" y="3279577"/>
                </a:lnTo>
                <a:lnTo>
                  <a:pt x="4436591" y="3281903"/>
                </a:lnTo>
                <a:lnTo>
                  <a:pt x="4438267" y="3285274"/>
                </a:lnTo>
                <a:lnTo>
                  <a:pt x="4439741" y="3287594"/>
                </a:lnTo>
                <a:lnTo>
                  <a:pt x="4441415" y="3290962"/>
                </a:lnTo>
                <a:lnTo>
                  <a:pt x="4442891" y="3293287"/>
                </a:lnTo>
                <a:lnTo>
                  <a:pt x="4444564" y="3296651"/>
                </a:lnTo>
                <a:lnTo>
                  <a:pt x="4446041" y="3298974"/>
                </a:lnTo>
                <a:lnTo>
                  <a:pt x="4447714" y="3302339"/>
                </a:lnTo>
                <a:lnTo>
                  <a:pt x="4449191" y="3304666"/>
                </a:lnTo>
                <a:lnTo>
                  <a:pt x="4451176" y="3308528"/>
                </a:lnTo>
                <a:lnTo>
                  <a:pt x="4452341" y="3310348"/>
                </a:lnTo>
                <a:lnTo>
                  <a:pt x="4454015" y="3313722"/>
                </a:lnTo>
                <a:lnTo>
                  <a:pt x="4455491" y="3316044"/>
                </a:lnTo>
                <a:lnTo>
                  <a:pt x="4457165" y="3319409"/>
                </a:lnTo>
                <a:lnTo>
                  <a:pt x="4458641" y="3321732"/>
                </a:lnTo>
                <a:lnTo>
                  <a:pt x="4460315" y="3325097"/>
                </a:lnTo>
                <a:lnTo>
                  <a:pt x="4461791" y="3327421"/>
                </a:lnTo>
                <a:lnTo>
                  <a:pt x="4463466" y="3330792"/>
                </a:lnTo>
                <a:lnTo>
                  <a:pt x="4464941" y="3333113"/>
                </a:lnTo>
                <a:lnTo>
                  <a:pt x="4466614" y="3336478"/>
                </a:lnTo>
                <a:lnTo>
                  <a:pt x="4468091" y="3338801"/>
                </a:lnTo>
                <a:lnTo>
                  <a:pt x="4469768" y="3342174"/>
                </a:lnTo>
                <a:lnTo>
                  <a:pt x="4471240" y="3344491"/>
                </a:lnTo>
                <a:lnTo>
                  <a:pt x="4473222" y="3348343"/>
                </a:lnTo>
                <a:lnTo>
                  <a:pt x="4474390" y="3350175"/>
                </a:lnTo>
                <a:lnTo>
                  <a:pt x="4476066" y="3353546"/>
                </a:lnTo>
                <a:lnTo>
                  <a:pt x="4477540" y="3355866"/>
                </a:lnTo>
                <a:lnTo>
                  <a:pt x="4479214" y="3359234"/>
                </a:lnTo>
                <a:lnTo>
                  <a:pt x="4480690" y="3361558"/>
                </a:lnTo>
                <a:lnTo>
                  <a:pt x="4482363" y="3364925"/>
                </a:lnTo>
                <a:lnTo>
                  <a:pt x="4483840" y="3367248"/>
                </a:lnTo>
                <a:lnTo>
                  <a:pt x="4485513" y="3370615"/>
                </a:lnTo>
                <a:lnTo>
                  <a:pt x="4486990" y="3372941"/>
                </a:lnTo>
                <a:lnTo>
                  <a:pt x="4488666" y="3376312"/>
                </a:lnTo>
                <a:lnTo>
                  <a:pt x="4490140" y="3378633"/>
                </a:lnTo>
                <a:lnTo>
                  <a:pt x="4491813" y="3382001"/>
                </a:lnTo>
                <a:lnTo>
                  <a:pt x="4493290" y="3384326"/>
                </a:lnTo>
                <a:lnTo>
                  <a:pt x="4495273" y="3388179"/>
                </a:lnTo>
                <a:lnTo>
                  <a:pt x="4496440" y="3390016"/>
                </a:lnTo>
                <a:lnTo>
                  <a:pt x="4498114" y="3393384"/>
                </a:lnTo>
                <a:lnTo>
                  <a:pt x="4499590" y="3395708"/>
                </a:lnTo>
                <a:lnTo>
                  <a:pt x="4501266" y="3399079"/>
                </a:lnTo>
                <a:lnTo>
                  <a:pt x="4502740" y="3401400"/>
                </a:lnTo>
                <a:lnTo>
                  <a:pt x="4504413" y="3404765"/>
                </a:lnTo>
                <a:lnTo>
                  <a:pt x="4505890" y="3407088"/>
                </a:lnTo>
                <a:lnTo>
                  <a:pt x="4507564" y="3410456"/>
                </a:lnTo>
                <a:lnTo>
                  <a:pt x="4509040" y="3412774"/>
                </a:lnTo>
                <a:lnTo>
                  <a:pt x="4510713" y="3416138"/>
                </a:lnTo>
                <a:lnTo>
                  <a:pt x="4512190" y="3418471"/>
                </a:lnTo>
                <a:lnTo>
                  <a:pt x="4513866" y="3421840"/>
                </a:lnTo>
                <a:lnTo>
                  <a:pt x="4515340" y="3424159"/>
                </a:lnTo>
                <a:lnTo>
                  <a:pt x="4517323" y="3428012"/>
                </a:lnTo>
                <a:lnTo>
                  <a:pt x="4518490" y="3429846"/>
                </a:lnTo>
                <a:lnTo>
                  <a:pt x="4520163" y="3433213"/>
                </a:lnTo>
                <a:lnTo>
                  <a:pt x="4521640" y="3435540"/>
                </a:lnTo>
                <a:lnTo>
                  <a:pt x="4523313" y="3438912"/>
                </a:lnTo>
                <a:lnTo>
                  <a:pt x="4524790" y="3441241"/>
                </a:lnTo>
                <a:lnTo>
                  <a:pt x="4526466" y="3444611"/>
                </a:lnTo>
                <a:lnTo>
                  <a:pt x="4527940" y="3446925"/>
                </a:lnTo>
                <a:lnTo>
                  <a:pt x="4529614" y="3450283"/>
                </a:lnTo>
                <a:lnTo>
                  <a:pt x="4531090" y="3452600"/>
                </a:lnTo>
                <a:lnTo>
                  <a:pt x="4532763" y="3455973"/>
                </a:lnTo>
                <a:lnTo>
                  <a:pt x="4534240" y="3458300"/>
                </a:lnTo>
                <a:lnTo>
                  <a:pt x="4535913" y="3461667"/>
                </a:lnTo>
                <a:lnTo>
                  <a:pt x="4537390" y="3463994"/>
                </a:lnTo>
                <a:lnTo>
                  <a:pt x="4539376" y="3467857"/>
                </a:lnTo>
                <a:lnTo>
                  <a:pt x="4540540" y="3469684"/>
                </a:lnTo>
                <a:lnTo>
                  <a:pt x="4542217" y="3473059"/>
                </a:lnTo>
                <a:lnTo>
                  <a:pt x="4543689" y="3475375"/>
                </a:lnTo>
                <a:lnTo>
                  <a:pt x="4545363" y="3478743"/>
                </a:lnTo>
                <a:lnTo>
                  <a:pt x="4546839" y="3481073"/>
                </a:lnTo>
                <a:lnTo>
                  <a:pt x="4548515" y="3484437"/>
                </a:lnTo>
                <a:lnTo>
                  <a:pt x="4549989" y="3486755"/>
                </a:lnTo>
                <a:lnTo>
                  <a:pt x="4551662" y="3490124"/>
                </a:lnTo>
                <a:lnTo>
                  <a:pt x="4553139" y="3492443"/>
                </a:lnTo>
                <a:lnTo>
                  <a:pt x="4554812" y="3495809"/>
                </a:lnTo>
                <a:lnTo>
                  <a:pt x="4556289" y="3498132"/>
                </a:lnTo>
                <a:lnTo>
                  <a:pt x="4557962" y="3501499"/>
                </a:lnTo>
                <a:lnTo>
                  <a:pt x="4559439" y="3503826"/>
                </a:lnTo>
                <a:lnTo>
                  <a:pt x="4561424" y="3507686"/>
                </a:lnTo>
                <a:lnTo>
                  <a:pt x="4562589" y="3509522"/>
                </a:lnTo>
                <a:lnTo>
                  <a:pt x="4564262" y="3512887"/>
                </a:lnTo>
                <a:lnTo>
                  <a:pt x="4565739" y="3515211"/>
                </a:lnTo>
                <a:lnTo>
                  <a:pt x="4567413" y="3518576"/>
                </a:lnTo>
                <a:lnTo>
                  <a:pt x="4568889" y="3520897"/>
                </a:lnTo>
                <a:lnTo>
                  <a:pt x="4570563" y="3524271"/>
                </a:lnTo>
                <a:lnTo>
                  <a:pt x="4572039" y="3526600"/>
                </a:lnTo>
                <a:lnTo>
                  <a:pt x="4573714" y="3529976"/>
                </a:lnTo>
                <a:lnTo>
                  <a:pt x="4575189" y="3532288"/>
                </a:lnTo>
                <a:lnTo>
                  <a:pt x="4576863" y="3535644"/>
                </a:lnTo>
                <a:lnTo>
                  <a:pt x="4578339" y="3537970"/>
                </a:lnTo>
                <a:lnTo>
                  <a:pt x="4580013" y="3541338"/>
                </a:lnTo>
                <a:lnTo>
                  <a:pt x="4581489" y="3543662"/>
                </a:lnTo>
                <a:lnTo>
                  <a:pt x="4583472" y="3547508"/>
                </a:lnTo>
                <a:lnTo>
                  <a:pt x="4584639" y="3549347"/>
                </a:lnTo>
                <a:lnTo>
                  <a:pt x="4586315" y="3552716"/>
                </a:lnTo>
                <a:lnTo>
                  <a:pt x="4587789" y="3555037"/>
                </a:lnTo>
                <a:lnTo>
                  <a:pt x="4589462" y="3558414"/>
                </a:lnTo>
                <a:lnTo>
                  <a:pt x="4590939" y="3560736"/>
                </a:lnTo>
                <a:lnTo>
                  <a:pt x="4592613" y="3564101"/>
                </a:lnTo>
                <a:lnTo>
                  <a:pt x="4594089" y="3566425"/>
                </a:lnTo>
                <a:lnTo>
                  <a:pt x="4595762" y="3569786"/>
                </a:lnTo>
                <a:lnTo>
                  <a:pt x="4597239" y="3572117"/>
                </a:lnTo>
                <a:lnTo>
                  <a:pt x="4598915" y="3575482"/>
                </a:lnTo>
                <a:lnTo>
                  <a:pt x="4600389" y="3577802"/>
                </a:lnTo>
                <a:lnTo>
                  <a:pt x="4602062" y="3581169"/>
                </a:lnTo>
                <a:lnTo>
                  <a:pt x="4603539" y="3583492"/>
                </a:lnTo>
                <a:lnTo>
                  <a:pt x="4605521" y="3587340"/>
                </a:lnTo>
                <a:lnTo>
                  <a:pt x="4606689" y="3589178"/>
                </a:lnTo>
                <a:lnTo>
                  <a:pt x="4608363" y="3592539"/>
                </a:lnTo>
                <a:lnTo>
                  <a:pt x="4609839" y="3594862"/>
                </a:lnTo>
                <a:lnTo>
                  <a:pt x="4611515" y="3598236"/>
                </a:lnTo>
                <a:lnTo>
                  <a:pt x="4612989" y="3600555"/>
                </a:lnTo>
                <a:lnTo>
                  <a:pt x="4614663" y="3603918"/>
                </a:lnTo>
                <a:lnTo>
                  <a:pt x="4616139" y="3606241"/>
                </a:lnTo>
                <a:lnTo>
                  <a:pt x="4617816" y="3609612"/>
                </a:lnTo>
                <a:lnTo>
                  <a:pt x="4619288" y="3611929"/>
                </a:lnTo>
                <a:lnTo>
                  <a:pt x="4620962" y="3615296"/>
                </a:lnTo>
                <a:lnTo>
                  <a:pt x="4622438" y="3617620"/>
                </a:lnTo>
                <a:lnTo>
                  <a:pt x="4624114" y="3620993"/>
                </a:lnTo>
                <a:lnTo>
                  <a:pt x="4625588" y="3623314"/>
                </a:lnTo>
                <a:lnTo>
                  <a:pt x="4627570" y="3627166"/>
                </a:lnTo>
                <a:lnTo>
                  <a:pt x="4628738" y="3629007"/>
                </a:lnTo>
                <a:lnTo>
                  <a:pt x="4630412" y="3632373"/>
                </a:lnTo>
                <a:lnTo>
                  <a:pt x="4631888" y="3634699"/>
                </a:lnTo>
                <a:lnTo>
                  <a:pt x="4633562" y="3638063"/>
                </a:lnTo>
                <a:lnTo>
                  <a:pt x="4635038" y="3640388"/>
                </a:lnTo>
                <a:lnTo>
                  <a:pt x="4636714" y="3643763"/>
                </a:lnTo>
                <a:lnTo>
                  <a:pt x="4638188" y="3646079"/>
                </a:lnTo>
                <a:lnTo>
                  <a:pt x="4639862" y="3649450"/>
                </a:lnTo>
                <a:lnTo>
                  <a:pt x="4641338" y="3651771"/>
                </a:lnTo>
                <a:lnTo>
                  <a:pt x="4643011" y="3655138"/>
                </a:lnTo>
                <a:lnTo>
                  <a:pt x="4644488" y="3657462"/>
                </a:lnTo>
                <a:lnTo>
                  <a:pt x="4646162" y="3660818"/>
                </a:lnTo>
                <a:lnTo>
                  <a:pt x="4647638" y="3663150"/>
                </a:lnTo>
                <a:lnTo>
                  <a:pt x="4649623" y="3667006"/>
                </a:lnTo>
                <a:lnTo>
                  <a:pt x="4650788" y="3668841"/>
                </a:lnTo>
                <a:lnTo>
                  <a:pt x="4652462" y="3672209"/>
                </a:lnTo>
                <a:lnTo>
                  <a:pt x="4653938" y="3674534"/>
                </a:lnTo>
                <a:lnTo>
                  <a:pt x="4655614" y="3677908"/>
                </a:lnTo>
                <a:lnTo>
                  <a:pt x="4657088" y="3680227"/>
                </a:lnTo>
                <a:lnTo>
                  <a:pt x="4658759" y="3683585"/>
                </a:lnTo>
                <a:lnTo>
                  <a:pt x="4660238" y="3685913"/>
                </a:lnTo>
                <a:lnTo>
                  <a:pt x="4661914" y="3689281"/>
                </a:lnTo>
                <a:lnTo>
                  <a:pt x="4663388" y="3691600"/>
                </a:lnTo>
                <a:lnTo>
                  <a:pt x="4665062" y="3694966"/>
                </a:lnTo>
                <a:lnTo>
                  <a:pt x="4666538" y="3697289"/>
                </a:lnTo>
                <a:lnTo>
                  <a:pt x="4668214" y="3700662"/>
                </a:lnTo>
                <a:lnTo>
                  <a:pt x="4669688" y="3702978"/>
                </a:lnTo>
                <a:lnTo>
                  <a:pt x="4671668" y="3706828"/>
                </a:lnTo>
                <a:lnTo>
                  <a:pt x="4672838" y="3708670"/>
                </a:lnTo>
                <a:lnTo>
                  <a:pt x="4674514" y="3712044"/>
                </a:lnTo>
                <a:lnTo>
                  <a:pt x="4675988" y="3714361"/>
                </a:lnTo>
                <a:lnTo>
                  <a:pt x="4677662" y="3717729"/>
                </a:lnTo>
                <a:lnTo>
                  <a:pt x="4679138" y="3720052"/>
                </a:lnTo>
                <a:lnTo>
                  <a:pt x="4680814" y="3723423"/>
                </a:lnTo>
                <a:lnTo>
                  <a:pt x="4682288" y="3725746"/>
                </a:lnTo>
                <a:lnTo>
                  <a:pt x="4683962" y="3729111"/>
                </a:lnTo>
                <a:lnTo>
                  <a:pt x="4685438" y="3731431"/>
                </a:lnTo>
                <a:lnTo>
                  <a:pt x="4687111" y="3734799"/>
                </a:lnTo>
                <a:lnTo>
                  <a:pt x="4688588" y="3737122"/>
                </a:lnTo>
                <a:lnTo>
                  <a:pt x="4690261" y="3740490"/>
                </a:lnTo>
                <a:lnTo>
                  <a:pt x="4691738" y="3742811"/>
                </a:lnTo>
                <a:lnTo>
                  <a:pt x="4693723" y="3746668"/>
                </a:lnTo>
                <a:lnTo>
                  <a:pt x="4694888" y="3748504"/>
                </a:lnTo>
                <a:lnTo>
                  <a:pt x="4696562" y="3751875"/>
                </a:lnTo>
                <a:lnTo>
                  <a:pt x="4698038" y="3754205"/>
                </a:lnTo>
                <a:lnTo>
                  <a:pt x="4699712" y="3757561"/>
                </a:lnTo>
                <a:lnTo>
                  <a:pt x="4701188" y="3759888"/>
                </a:lnTo>
                <a:lnTo>
                  <a:pt x="4702861" y="3763251"/>
                </a:lnTo>
                <a:lnTo>
                  <a:pt x="4704338" y="3765577"/>
                </a:lnTo>
                <a:lnTo>
                  <a:pt x="4706017" y="3768952"/>
                </a:lnTo>
                <a:lnTo>
                  <a:pt x="4707487" y="3771268"/>
                </a:lnTo>
                <a:lnTo>
                  <a:pt x="4709161" y="3774630"/>
                </a:lnTo>
                <a:lnTo>
                  <a:pt x="4710637" y="3776953"/>
                </a:lnTo>
                <a:lnTo>
                  <a:pt x="4712310" y="3780319"/>
                </a:lnTo>
                <a:lnTo>
                  <a:pt x="4713787" y="3782642"/>
                </a:lnTo>
                <a:lnTo>
                  <a:pt x="4715770" y="3786494"/>
                </a:lnTo>
                <a:lnTo>
                  <a:pt x="4716937" y="3788336"/>
                </a:lnTo>
                <a:lnTo>
                  <a:pt x="4718613" y="3791702"/>
                </a:lnTo>
                <a:lnTo>
                  <a:pt x="4720087" y="3794021"/>
                </a:lnTo>
                <a:lnTo>
                  <a:pt x="4721761" y="3797392"/>
                </a:lnTo>
                <a:lnTo>
                  <a:pt x="4723237" y="3799718"/>
                </a:lnTo>
                <a:lnTo>
                  <a:pt x="4724911" y="3803086"/>
                </a:lnTo>
                <a:lnTo>
                  <a:pt x="4726387" y="3805407"/>
                </a:lnTo>
                <a:lnTo>
                  <a:pt x="4728060" y="3808772"/>
                </a:lnTo>
                <a:lnTo>
                  <a:pt x="4729537" y="3811093"/>
                </a:lnTo>
                <a:lnTo>
                  <a:pt x="4731212" y="3814463"/>
                </a:lnTo>
                <a:lnTo>
                  <a:pt x="4732687" y="3816788"/>
                </a:lnTo>
                <a:lnTo>
                  <a:pt x="4734361" y="3820151"/>
                </a:lnTo>
                <a:lnTo>
                  <a:pt x="4735837" y="3822470"/>
                </a:lnTo>
                <a:lnTo>
                  <a:pt x="4737820" y="3826324"/>
                </a:lnTo>
                <a:lnTo>
                  <a:pt x="4738987" y="3828162"/>
                </a:lnTo>
                <a:lnTo>
                  <a:pt x="4740661" y="3831529"/>
                </a:lnTo>
                <a:lnTo>
                  <a:pt x="4742137" y="3833856"/>
                </a:lnTo>
                <a:lnTo>
                  <a:pt x="4743813" y="3837226"/>
                </a:lnTo>
                <a:lnTo>
                  <a:pt x="4745287" y="3839548"/>
                </a:lnTo>
                <a:lnTo>
                  <a:pt x="4746961" y="3842914"/>
                </a:lnTo>
                <a:lnTo>
                  <a:pt x="4748437" y="3845236"/>
                </a:lnTo>
                <a:lnTo>
                  <a:pt x="4750111" y="3848601"/>
                </a:lnTo>
                <a:lnTo>
                  <a:pt x="4751587" y="3850930"/>
                </a:lnTo>
                <a:lnTo>
                  <a:pt x="4753261" y="3854298"/>
                </a:lnTo>
                <a:lnTo>
                  <a:pt x="4754737" y="3856616"/>
                </a:lnTo>
                <a:lnTo>
                  <a:pt x="4756413" y="3859988"/>
                </a:lnTo>
                <a:lnTo>
                  <a:pt x="4757887" y="3862307"/>
                </a:lnTo>
                <a:lnTo>
                  <a:pt x="4759870" y="3866163"/>
                </a:lnTo>
                <a:lnTo>
                  <a:pt x="4761037" y="3867998"/>
                </a:lnTo>
                <a:lnTo>
                  <a:pt x="4762711" y="3871366"/>
                </a:lnTo>
                <a:lnTo>
                  <a:pt x="4764187" y="3873690"/>
                </a:lnTo>
                <a:lnTo>
                  <a:pt x="4765861" y="3877053"/>
                </a:lnTo>
                <a:lnTo>
                  <a:pt x="4767337" y="3879374"/>
                </a:lnTo>
                <a:lnTo>
                  <a:pt x="4769013" y="3882747"/>
                </a:lnTo>
                <a:lnTo>
                  <a:pt x="4770487" y="3885065"/>
                </a:lnTo>
                <a:lnTo>
                  <a:pt x="4772161" y="3888434"/>
                </a:lnTo>
                <a:lnTo>
                  <a:pt x="4773637" y="3890756"/>
                </a:lnTo>
                <a:lnTo>
                  <a:pt x="4775310" y="3894124"/>
                </a:lnTo>
                <a:lnTo>
                  <a:pt x="4776787" y="3896447"/>
                </a:lnTo>
                <a:lnTo>
                  <a:pt x="4778464" y="3899820"/>
                </a:lnTo>
                <a:lnTo>
                  <a:pt x="4779936" y="3902135"/>
                </a:lnTo>
                <a:lnTo>
                  <a:pt x="4781921" y="3905992"/>
                </a:lnTo>
                <a:lnTo>
                  <a:pt x="4783086" y="3907825"/>
                </a:lnTo>
                <a:lnTo>
                  <a:pt x="4784759" y="3911190"/>
                </a:lnTo>
                <a:lnTo>
                  <a:pt x="4786236" y="3913514"/>
                </a:lnTo>
                <a:lnTo>
                  <a:pt x="4787910" y="3916882"/>
                </a:lnTo>
                <a:lnTo>
                  <a:pt x="4789386" y="3919203"/>
                </a:lnTo>
                <a:lnTo>
                  <a:pt x="4791062" y="3922574"/>
                </a:lnTo>
                <a:lnTo>
                  <a:pt x="4792536" y="3924893"/>
                </a:lnTo>
                <a:lnTo>
                  <a:pt x="4794210" y="3928260"/>
                </a:lnTo>
                <a:lnTo>
                  <a:pt x="4795686" y="3930582"/>
                </a:lnTo>
                <a:lnTo>
                  <a:pt x="4797359" y="3933948"/>
                </a:lnTo>
                <a:lnTo>
                  <a:pt x="4798836" y="3936271"/>
                </a:lnTo>
                <a:lnTo>
                  <a:pt x="4800509" y="3939637"/>
                </a:lnTo>
                <a:lnTo>
                  <a:pt x="4801986" y="3941962"/>
                </a:lnTo>
                <a:lnTo>
                  <a:pt x="4803972" y="3945823"/>
                </a:lnTo>
                <a:lnTo>
                  <a:pt x="4805136" y="3947654"/>
                </a:lnTo>
                <a:lnTo>
                  <a:pt x="4806810" y="3951022"/>
                </a:lnTo>
                <a:lnTo>
                  <a:pt x="4808286" y="3953347"/>
                </a:lnTo>
                <a:lnTo>
                  <a:pt x="4809960" y="3956714"/>
                </a:lnTo>
                <a:lnTo>
                  <a:pt x="4811436" y="3959038"/>
                </a:lnTo>
                <a:lnTo>
                  <a:pt x="4813109" y="3962404"/>
                </a:lnTo>
                <a:lnTo>
                  <a:pt x="4814586" y="3964728"/>
                </a:lnTo>
                <a:lnTo>
                  <a:pt x="4816262" y="3968102"/>
                </a:lnTo>
                <a:lnTo>
                  <a:pt x="4817736" y="3970421"/>
                </a:lnTo>
                <a:lnTo>
                  <a:pt x="4819410" y="3973788"/>
                </a:lnTo>
                <a:lnTo>
                  <a:pt x="4820886" y="3976112"/>
                </a:lnTo>
                <a:lnTo>
                  <a:pt x="4822560" y="3979480"/>
                </a:lnTo>
                <a:lnTo>
                  <a:pt x="4824036" y="3981801"/>
                </a:lnTo>
                <a:lnTo>
                  <a:pt x="4826019" y="3985654"/>
                </a:lnTo>
                <a:lnTo>
                  <a:pt x="4827186" y="3987493"/>
                </a:lnTo>
                <a:lnTo>
                  <a:pt x="4828862" y="3990863"/>
                </a:lnTo>
                <a:lnTo>
                  <a:pt x="4830336" y="3993182"/>
                </a:lnTo>
                <a:lnTo>
                  <a:pt x="4832010" y="3996547"/>
                </a:lnTo>
                <a:lnTo>
                  <a:pt x="4833486" y="3998874"/>
                </a:lnTo>
                <a:lnTo>
                  <a:pt x="4835160" y="4002242"/>
                </a:lnTo>
                <a:lnTo>
                  <a:pt x="4836636" y="4004563"/>
                </a:lnTo>
                <a:lnTo>
                  <a:pt x="4838310" y="4007928"/>
                </a:lnTo>
                <a:lnTo>
                  <a:pt x="4839786" y="4010252"/>
                </a:lnTo>
                <a:lnTo>
                  <a:pt x="4841462" y="4013621"/>
                </a:lnTo>
                <a:lnTo>
                  <a:pt x="4842936" y="4015946"/>
                </a:lnTo>
                <a:lnTo>
                  <a:pt x="4844609" y="4019313"/>
                </a:lnTo>
                <a:lnTo>
                  <a:pt x="4846086" y="4021639"/>
                </a:lnTo>
                <a:lnTo>
                  <a:pt x="4848069" y="4025491"/>
                </a:lnTo>
                <a:lnTo>
                  <a:pt x="4849236" y="4027328"/>
                </a:lnTo>
                <a:lnTo>
                  <a:pt x="4850909" y="4030692"/>
                </a:lnTo>
                <a:lnTo>
                  <a:pt x="4852386" y="4033013"/>
                </a:lnTo>
                <a:lnTo>
                  <a:pt x="4854066" y="4036392"/>
                </a:lnTo>
                <a:lnTo>
                  <a:pt x="4855535" y="4038706"/>
                </a:lnTo>
                <a:lnTo>
                  <a:pt x="4857209" y="4042074"/>
                </a:lnTo>
                <a:lnTo>
                  <a:pt x="4858685" y="4044395"/>
                </a:lnTo>
                <a:lnTo>
                  <a:pt x="4860359" y="4047764"/>
                </a:lnTo>
                <a:lnTo>
                  <a:pt x="4861835" y="4050088"/>
                </a:lnTo>
                <a:lnTo>
                  <a:pt x="4863508" y="4053452"/>
                </a:lnTo>
                <a:lnTo>
                  <a:pt x="4864985" y="4055777"/>
                </a:lnTo>
                <a:lnTo>
                  <a:pt x="4866661" y="4059147"/>
                </a:lnTo>
                <a:lnTo>
                  <a:pt x="4868135" y="4061470"/>
                </a:lnTo>
                <a:lnTo>
                  <a:pt x="4870118" y="4065330"/>
                </a:lnTo>
                <a:lnTo>
                  <a:pt x="4871285" y="4067159"/>
                </a:lnTo>
                <a:lnTo>
                  <a:pt x="4872959" y="4070519"/>
                </a:lnTo>
                <a:lnTo>
                  <a:pt x="4874435" y="4072844"/>
                </a:lnTo>
                <a:lnTo>
                  <a:pt x="4876108" y="4076211"/>
                </a:lnTo>
                <a:lnTo>
                  <a:pt x="4877585" y="4078536"/>
                </a:lnTo>
                <a:lnTo>
                  <a:pt x="4879261" y="4081910"/>
                </a:lnTo>
                <a:lnTo>
                  <a:pt x="4880735" y="4084227"/>
                </a:lnTo>
                <a:lnTo>
                  <a:pt x="4882408" y="4087595"/>
                </a:lnTo>
                <a:lnTo>
                  <a:pt x="4883885" y="4089920"/>
                </a:lnTo>
                <a:lnTo>
                  <a:pt x="4885558" y="4093284"/>
                </a:lnTo>
                <a:lnTo>
                  <a:pt x="4887035" y="4095611"/>
                </a:lnTo>
                <a:lnTo>
                  <a:pt x="4888709" y="4098972"/>
                </a:lnTo>
                <a:lnTo>
                  <a:pt x="4890185" y="4101296"/>
                </a:lnTo>
                <a:lnTo>
                  <a:pt x="4892170" y="4105155"/>
                </a:lnTo>
                <a:lnTo>
                  <a:pt x="4893335" y="4106995"/>
                </a:lnTo>
                <a:lnTo>
                  <a:pt x="4895008" y="4110360"/>
                </a:lnTo>
                <a:lnTo>
                  <a:pt x="4896485" y="4112686"/>
                </a:lnTo>
                <a:lnTo>
                  <a:pt x="4898161" y="4116056"/>
                </a:lnTo>
                <a:lnTo>
                  <a:pt x="4899635" y="4118370"/>
                </a:lnTo>
                <a:lnTo>
                  <a:pt x="4901306" y="4121735"/>
                </a:lnTo>
                <a:lnTo>
                  <a:pt x="4902785" y="4124062"/>
                </a:lnTo>
                <a:lnTo>
                  <a:pt x="4904461" y="4127430"/>
                </a:lnTo>
                <a:lnTo>
                  <a:pt x="4905935" y="4129749"/>
                </a:lnTo>
                <a:lnTo>
                  <a:pt x="4907609" y="4133117"/>
                </a:lnTo>
                <a:lnTo>
                  <a:pt x="4909085" y="4135441"/>
                </a:lnTo>
                <a:lnTo>
                  <a:pt x="4910761" y="4138809"/>
                </a:lnTo>
                <a:lnTo>
                  <a:pt x="4912235" y="4141128"/>
                </a:lnTo>
                <a:lnTo>
                  <a:pt x="4914215" y="4144974"/>
                </a:lnTo>
                <a:lnTo>
                  <a:pt x="4915385" y="4146821"/>
                </a:lnTo>
                <a:lnTo>
                  <a:pt x="4917061" y="4150193"/>
                </a:lnTo>
                <a:lnTo>
                  <a:pt x="4918535" y="4152514"/>
                </a:lnTo>
                <a:lnTo>
                  <a:pt x="4920208" y="4155878"/>
                </a:lnTo>
                <a:lnTo>
                  <a:pt x="4921685" y="4158198"/>
                </a:lnTo>
                <a:lnTo>
                  <a:pt x="4923361" y="4161572"/>
                </a:lnTo>
                <a:lnTo>
                  <a:pt x="4924835" y="4163891"/>
                </a:lnTo>
                <a:lnTo>
                  <a:pt x="4926509" y="4167266"/>
                </a:lnTo>
                <a:lnTo>
                  <a:pt x="4927985" y="4169583"/>
                </a:lnTo>
                <a:lnTo>
                  <a:pt x="4929658" y="4172949"/>
                </a:lnTo>
                <a:lnTo>
                  <a:pt x="4931135" y="4175272"/>
                </a:lnTo>
                <a:lnTo>
                  <a:pt x="4932808" y="4178639"/>
                </a:lnTo>
                <a:lnTo>
                  <a:pt x="4934285" y="4180963"/>
                </a:lnTo>
                <a:lnTo>
                  <a:pt x="4936270" y="4184821"/>
                </a:lnTo>
                <a:lnTo>
                  <a:pt x="4937435" y="4186654"/>
                </a:lnTo>
                <a:lnTo>
                  <a:pt x="4939108" y="4190021"/>
                </a:lnTo>
                <a:lnTo>
                  <a:pt x="4940585" y="4192344"/>
                </a:lnTo>
                <a:lnTo>
                  <a:pt x="4942263" y="4195718"/>
                </a:lnTo>
                <a:lnTo>
                  <a:pt x="4943734" y="4198031"/>
                </a:lnTo>
                <a:lnTo>
                  <a:pt x="4945408" y="4201399"/>
                </a:lnTo>
                <a:lnTo>
                  <a:pt x="4946884" y="4203722"/>
                </a:lnTo>
                <a:lnTo>
                  <a:pt x="4948560" y="4207090"/>
                </a:lnTo>
                <a:lnTo>
                  <a:pt x="4950034" y="4209411"/>
                </a:lnTo>
                <a:lnTo>
                  <a:pt x="4951707" y="4212774"/>
                </a:lnTo>
                <a:lnTo>
                  <a:pt x="4953184" y="4215098"/>
                </a:lnTo>
                <a:lnTo>
                  <a:pt x="4954857" y="4218464"/>
                </a:lnTo>
                <a:lnTo>
                  <a:pt x="4956334" y="4220787"/>
                </a:lnTo>
                <a:lnTo>
                  <a:pt x="4958317" y="4224639"/>
                </a:lnTo>
                <a:lnTo>
                  <a:pt x="4959484" y="4226477"/>
                </a:lnTo>
                <a:lnTo>
                  <a:pt x="4961160" y="4229848"/>
                </a:lnTo>
                <a:lnTo>
                  <a:pt x="4962634" y="4232172"/>
                </a:lnTo>
                <a:lnTo>
                  <a:pt x="4964307" y="4235534"/>
                </a:lnTo>
                <a:lnTo>
                  <a:pt x="4965784" y="4237857"/>
                </a:lnTo>
                <a:lnTo>
                  <a:pt x="4967457" y="4241223"/>
                </a:lnTo>
                <a:lnTo>
                  <a:pt x="4968934" y="4243549"/>
                </a:lnTo>
                <a:lnTo>
                  <a:pt x="4970607" y="4246915"/>
                </a:lnTo>
                <a:lnTo>
                  <a:pt x="4972084" y="4249240"/>
                </a:lnTo>
                <a:lnTo>
                  <a:pt x="4973760" y="4252612"/>
                </a:lnTo>
                <a:lnTo>
                  <a:pt x="4975234" y="4254931"/>
                </a:lnTo>
                <a:lnTo>
                  <a:pt x="4976908" y="4258296"/>
                </a:lnTo>
                <a:lnTo>
                  <a:pt x="4978384" y="4260621"/>
                </a:lnTo>
                <a:lnTo>
                  <a:pt x="4980367" y="4264475"/>
                </a:lnTo>
                <a:lnTo>
                  <a:pt x="4981534" y="4266314"/>
                </a:lnTo>
                <a:lnTo>
                  <a:pt x="4983208" y="4269680"/>
                </a:lnTo>
                <a:lnTo>
                  <a:pt x="4984684" y="4272003"/>
                </a:lnTo>
                <a:lnTo>
                  <a:pt x="4986359" y="4275372"/>
                </a:lnTo>
                <a:lnTo>
                  <a:pt x="4987834" y="4277694"/>
                </a:lnTo>
                <a:lnTo>
                  <a:pt x="4989508" y="4281059"/>
                </a:lnTo>
                <a:lnTo>
                  <a:pt x="4990984" y="4283385"/>
                </a:lnTo>
                <a:lnTo>
                  <a:pt x="4992658" y="4286752"/>
                </a:lnTo>
                <a:lnTo>
                  <a:pt x="4994134" y="4289076"/>
                </a:lnTo>
                <a:lnTo>
                  <a:pt x="4995808" y="4292446"/>
                </a:lnTo>
                <a:lnTo>
                  <a:pt x="4997284" y="4294764"/>
                </a:lnTo>
                <a:lnTo>
                  <a:pt x="4998960" y="4298137"/>
                </a:lnTo>
                <a:lnTo>
                  <a:pt x="5000434" y="4300460"/>
                </a:lnTo>
                <a:lnTo>
                  <a:pt x="5002417" y="4304307"/>
                </a:lnTo>
                <a:lnTo>
                  <a:pt x="5003584" y="4306147"/>
                </a:lnTo>
                <a:lnTo>
                  <a:pt x="5005258" y="4309515"/>
                </a:lnTo>
                <a:lnTo>
                  <a:pt x="5006734" y="4311834"/>
                </a:lnTo>
                <a:lnTo>
                  <a:pt x="5008408" y="4315206"/>
                </a:lnTo>
                <a:lnTo>
                  <a:pt x="5009884" y="4317527"/>
                </a:lnTo>
                <a:lnTo>
                  <a:pt x="5011560" y="4320896"/>
                </a:lnTo>
                <a:lnTo>
                  <a:pt x="5013034" y="4323219"/>
                </a:lnTo>
                <a:lnTo>
                  <a:pt x="5014711" y="4326593"/>
                </a:lnTo>
                <a:lnTo>
                  <a:pt x="5016183" y="4328908"/>
                </a:lnTo>
                <a:lnTo>
                  <a:pt x="5017857" y="4332272"/>
                </a:lnTo>
                <a:lnTo>
                  <a:pt x="5019333" y="4334600"/>
                </a:lnTo>
                <a:lnTo>
                  <a:pt x="5021007" y="4337961"/>
                </a:lnTo>
                <a:lnTo>
                  <a:pt x="5022483" y="4340285"/>
                </a:lnTo>
                <a:lnTo>
                  <a:pt x="5024468" y="4344143"/>
                </a:lnTo>
                <a:lnTo>
                  <a:pt x="5025633" y="4345975"/>
                </a:lnTo>
                <a:lnTo>
                  <a:pt x="5027307" y="4349342"/>
                </a:lnTo>
                <a:lnTo>
                  <a:pt x="5028783" y="4351669"/>
                </a:lnTo>
                <a:lnTo>
                  <a:pt x="5030457" y="4355036"/>
                </a:lnTo>
                <a:lnTo>
                  <a:pt x="5031933" y="4357361"/>
                </a:lnTo>
                <a:lnTo>
                  <a:pt x="5033609" y="4360731"/>
                </a:lnTo>
                <a:lnTo>
                  <a:pt x="5035083" y="4363050"/>
                </a:lnTo>
                <a:lnTo>
                  <a:pt x="5036757" y="4366418"/>
                </a:lnTo>
                <a:lnTo>
                  <a:pt x="5038233" y="4368742"/>
                </a:lnTo>
                <a:lnTo>
                  <a:pt x="5039907" y="4372106"/>
                </a:lnTo>
                <a:lnTo>
                  <a:pt x="5041383" y="4374434"/>
                </a:lnTo>
                <a:lnTo>
                  <a:pt x="5043057" y="4377801"/>
                </a:lnTo>
                <a:lnTo>
                  <a:pt x="5044533" y="4380126"/>
                </a:lnTo>
                <a:lnTo>
                  <a:pt x="5046519" y="4383984"/>
                </a:lnTo>
                <a:lnTo>
                  <a:pt x="5047683" y="4385811"/>
                </a:lnTo>
                <a:lnTo>
                  <a:pt x="5049357" y="4389177"/>
                </a:lnTo>
                <a:lnTo>
                  <a:pt x="5050833" y="4391498"/>
                </a:lnTo>
                <a:lnTo>
                  <a:pt x="5052507" y="4394868"/>
                </a:lnTo>
                <a:lnTo>
                  <a:pt x="5053983" y="4397189"/>
                </a:lnTo>
                <a:lnTo>
                  <a:pt x="5055656" y="4400554"/>
                </a:lnTo>
                <a:lnTo>
                  <a:pt x="5057133" y="4402874"/>
                </a:lnTo>
                <a:lnTo>
                  <a:pt x="5058809" y="4406248"/>
                </a:lnTo>
                <a:lnTo>
                  <a:pt x="5060283" y="4408566"/>
                </a:lnTo>
                <a:lnTo>
                  <a:pt x="5061957" y="4411931"/>
                </a:lnTo>
                <a:lnTo>
                  <a:pt x="5063433" y="4414257"/>
                </a:lnTo>
                <a:lnTo>
                  <a:pt x="5065107" y="4417623"/>
                </a:lnTo>
                <a:lnTo>
                  <a:pt x="5066583" y="4419946"/>
                </a:lnTo>
                <a:lnTo>
                  <a:pt x="5068566" y="4423801"/>
                </a:lnTo>
                <a:lnTo>
                  <a:pt x="5069733" y="4425638"/>
                </a:lnTo>
                <a:lnTo>
                  <a:pt x="5071409" y="4429010"/>
                </a:lnTo>
                <a:lnTo>
                  <a:pt x="5072883" y="4431328"/>
                </a:lnTo>
                <a:lnTo>
                  <a:pt x="5074557" y="4434695"/>
                </a:lnTo>
                <a:lnTo>
                  <a:pt x="5076033" y="4437019"/>
                </a:lnTo>
                <a:lnTo>
                  <a:pt x="5077707" y="4440389"/>
                </a:lnTo>
                <a:lnTo>
                  <a:pt x="5079183" y="4442712"/>
                </a:lnTo>
                <a:lnTo>
                  <a:pt x="5080857" y="4446078"/>
                </a:lnTo>
                <a:lnTo>
                  <a:pt x="5082333" y="4448402"/>
                </a:lnTo>
                <a:lnTo>
                  <a:pt x="5084009" y="4451771"/>
                </a:lnTo>
                <a:lnTo>
                  <a:pt x="5085483" y="4454091"/>
                </a:lnTo>
                <a:lnTo>
                  <a:pt x="5087156" y="4457459"/>
                </a:lnTo>
                <a:lnTo>
                  <a:pt x="5088633" y="4459784"/>
                </a:lnTo>
                <a:lnTo>
                  <a:pt x="5090616" y="4463638"/>
                </a:lnTo>
                <a:lnTo>
                  <a:pt x="5091783" y="4465473"/>
                </a:lnTo>
                <a:lnTo>
                  <a:pt x="5093457" y="4468842"/>
                </a:lnTo>
                <a:lnTo>
                  <a:pt x="5094933" y="4471165"/>
                </a:lnTo>
                <a:lnTo>
                  <a:pt x="5096609" y="4474533"/>
                </a:lnTo>
                <a:lnTo>
                  <a:pt x="5098083" y="4476854"/>
                </a:lnTo>
                <a:lnTo>
                  <a:pt x="5099756" y="4480222"/>
                </a:lnTo>
                <a:lnTo>
                  <a:pt x="5101233" y="4482546"/>
                </a:lnTo>
                <a:lnTo>
                  <a:pt x="5102910" y="4485917"/>
                </a:lnTo>
                <a:lnTo>
                  <a:pt x="5104382" y="4488230"/>
                </a:lnTo>
                <a:lnTo>
                  <a:pt x="5106056" y="4491598"/>
                </a:lnTo>
                <a:lnTo>
                  <a:pt x="5107532" y="4493923"/>
                </a:lnTo>
                <a:lnTo>
                  <a:pt x="5109208" y="4497296"/>
                </a:lnTo>
                <a:lnTo>
                  <a:pt x="5110682" y="4499617"/>
                </a:lnTo>
                <a:lnTo>
                  <a:pt x="5112665" y="4503470"/>
                </a:lnTo>
                <a:lnTo>
                  <a:pt x="5113832" y="4505305"/>
                </a:lnTo>
                <a:lnTo>
                  <a:pt x="5115506" y="4508676"/>
                </a:lnTo>
                <a:lnTo>
                  <a:pt x="5116982" y="4510998"/>
                </a:lnTo>
                <a:lnTo>
                  <a:pt x="5118656" y="4514362"/>
                </a:lnTo>
                <a:lnTo>
                  <a:pt x="5120132" y="4516689"/>
                </a:lnTo>
                <a:lnTo>
                  <a:pt x="5121808" y="4520057"/>
                </a:lnTo>
                <a:lnTo>
                  <a:pt x="5123282" y="4522383"/>
                </a:lnTo>
                <a:lnTo>
                  <a:pt x="5124955" y="4525747"/>
                </a:lnTo>
                <a:lnTo>
                  <a:pt x="5126432" y="4528066"/>
                </a:lnTo>
                <a:lnTo>
                  <a:pt x="5128106" y="4531434"/>
                </a:lnTo>
                <a:lnTo>
                  <a:pt x="5129582" y="4533756"/>
                </a:lnTo>
                <a:lnTo>
                  <a:pt x="5131256" y="4537123"/>
                </a:lnTo>
                <a:lnTo>
                  <a:pt x="5132732" y="4539443"/>
                </a:lnTo>
                <a:lnTo>
                  <a:pt x="5134717" y="4543303"/>
                </a:lnTo>
                <a:lnTo>
                  <a:pt x="5135882" y="4545137"/>
                </a:lnTo>
                <a:lnTo>
                  <a:pt x="5137556" y="4548508"/>
                </a:lnTo>
                <a:lnTo>
                  <a:pt x="5139032" y="4550827"/>
                </a:lnTo>
                <a:lnTo>
                  <a:pt x="5140708" y="4554199"/>
                </a:lnTo>
                <a:lnTo>
                  <a:pt x="5142182" y="4556519"/>
                </a:lnTo>
                <a:lnTo>
                  <a:pt x="5143853" y="4559879"/>
                </a:lnTo>
                <a:lnTo>
                  <a:pt x="5145332" y="4562207"/>
                </a:lnTo>
                <a:lnTo>
                  <a:pt x="5147008" y="4565576"/>
                </a:lnTo>
                <a:lnTo>
                  <a:pt x="5148482" y="4567896"/>
                </a:lnTo>
                <a:lnTo>
                  <a:pt x="5150156" y="4571262"/>
                </a:lnTo>
                <a:lnTo>
                  <a:pt x="5151632" y="4573584"/>
                </a:lnTo>
                <a:lnTo>
                  <a:pt x="5153307" y="4576957"/>
                </a:lnTo>
                <a:lnTo>
                  <a:pt x="5154782" y="4579276"/>
                </a:lnTo>
                <a:lnTo>
                  <a:pt x="5156761" y="4583121"/>
                </a:lnTo>
                <a:lnTo>
                  <a:pt x="5157932" y="4584966"/>
                </a:lnTo>
                <a:lnTo>
                  <a:pt x="5159608" y="4588334"/>
                </a:lnTo>
                <a:lnTo>
                  <a:pt x="5161082" y="4590651"/>
                </a:lnTo>
                <a:lnTo>
                  <a:pt x="5162756" y="4594023"/>
                </a:lnTo>
                <a:lnTo>
                  <a:pt x="5164232" y="4596345"/>
                </a:lnTo>
                <a:lnTo>
                  <a:pt x="5165908" y="4599720"/>
                </a:lnTo>
                <a:lnTo>
                  <a:pt x="5167382" y="4602041"/>
                </a:lnTo>
                <a:lnTo>
                  <a:pt x="5169055" y="4605409"/>
                </a:lnTo>
                <a:lnTo>
                  <a:pt x="5170532" y="4607729"/>
                </a:lnTo>
                <a:lnTo>
                  <a:pt x="5172205" y="4611094"/>
                </a:lnTo>
                <a:lnTo>
                  <a:pt x="5173682" y="4613420"/>
                </a:lnTo>
                <a:lnTo>
                  <a:pt x="5175359" y="4616794"/>
                </a:lnTo>
                <a:lnTo>
                  <a:pt x="5176831" y="4619108"/>
                </a:lnTo>
                <a:lnTo>
                  <a:pt x="5178816" y="4622965"/>
                </a:lnTo>
                <a:lnTo>
                  <a:pt x="5179981" y="4624799"/>
                </a:lnTo>
                <a:lnTo>
                  <a:pt x="5181654" y="4628165"/>
                </a:lnTo>
                <a:lnTo>
                  <a:pt x="5183131" y="4630490"/>
                </a:lnTo>
                <a:lnTo>
                  <a:pt x="5184805" y="4633856"/>
                </a:lnTo>
                <a:lnTo>
                  <a:pt x="5186281" y="4636179"/>
                </a:lnTo>
                <a:lnTo>
                  <a:pt x="5187955" y="4639545"/>
                </a:lnTo>
                <a:lnTo>
                  <a:pt x="5189431" y="4641867"/>
                </a:lnTo>
                <a:lnTo>
                  <a:pt x="5191107" y="4645240"/>
                </a:lnTo>
                <a:lnTo>
                  <a:pt x="5192581" y="4647559"/>
                </a:lnTo>
                <a:lnTo>
                  <a:pt x="5194254" y="4650927"/>
                </a:lnTo>
                <a:lnTo>
                  <a:pt x="5195731" y="4653252"/>
                </a:lnTo>
                <a:lnTo>
                  <a:pt x="5197404" y="4656618"/>
                </a:lnTo>
                <a:lnTo>
                  <a:pt x="5198881" y="4658945"/>
                </a:lnTo>
                <a:lnTo>
                  <a:pt x="5200864" y="4662796"/>
                </a:lnTo>
                <a:lnTo>
                  <a:pt x="5202031" y="4664633"/>
                </a:lnTo>
                <a:lnTo>
                  <a:pt x="5203707" y="4668004"/>
                </a:lnTo>
                <a:lnTo>
                  <a:pt x="5205181" y="4670323"/>
                </a:lnTo>
                <a:lnTo>
                  <a:pt x="5206855" y="4673687"/>
                </a:lnTo>
                <a:lnTo>
                  <a:pt x="5208331" y="4676012"/>
                </a:lnTo>
                <a:lnTo>
                  <a:pt x="5210004" y="4679377"/>
                </a:lnTo>
                <a:lnTo>
                  <a:pt x="5211481" y="4681701"/>
                </a:lnTo>
                <a:lnTo>
                  <a:pt x="5213154" y="4685068"/>
                </a:lnTo>
                <a:lnTo>
                  <a:pt x="5214631" y="4687387"/>
                </a:lnTo>
                <a:lnTo>
                  <a:pt x="5216307" y="4690764"/>
                </a:lnTo>
                <a:lnTo>
                  <a:pt x="5217781" y="4693082"/>
                </a:lnTo>
                <a:lnTo>
                  <a:pt x="5219455" y="4696449"/>
                </a:lnTo>
                <a:lnTo>
                  <a:pt x="5220931" y="4698770"/>
                </a:lnTo>
                <a:lnTo>
                  <a:pt x="5222914" y="4702625"/>
                </a:lnTo>
                <a:lnTo>
                  <a:pt x="5224081" y="4704463"/>
                </a:lnTo>
                <a:lnTo>
                  <a:pt x="5225754" y="4707827"/>
                </a:lnTo>
                <a:lnTo>
                  <a:pt x="5227231" y="4710153"/>
                </a:lnTo>
                <a:lnTo>
                  <a:pt x="5228907" y="4713523"/>
                </a:lnTo>
                <a:lnTo>
                  <a:pt x="5230381" y="4715844"/>
                </a:lnTo>
                <a:lnTo>
                  <a:pt x="5232054" y="4719208"/>
                </a:lnTo>
                <a:lnTo>
                  <a:pt x="5233531" y="4721534"/>
                </a:lnTo>
                <a:lnTo>
                  <a:pt x="5235205" y="4724898"/>
                </a:lnTo>
                <a:lnTo>
                  <a:pt x="5236681" y="4727221"/>
                </a:lnTo>
                <a:lnTo>
                  <a:pt x="5238355" y="4730590"/>
                </a:lnTo>
                <a:lnTo>
                  <a:pt x="5239831" y="4732915"/>
                </a:lnTo>
                <a:lnTo>
                  <a:pt x="5241507" y="4736284"/>
                </a:lnTo>
                <a:lnTo>
                  <a:pt x="5242981" y="4738605"/>
                </a:lnTo>
                <a:lnTo>
                  <a:pt x="5244964" y="4742457"/>
                </a:lnTo>
                <a:lnTo>
                  <a:pt x="5246131" y="4744294"/>
                </a:lnTo>
                <a:lnTo>
                  <a:pt x="5247808" y="4747668"/>
                </a:lnTo>
                <a:lnTo>
                  <a:pt x="5249280" y="4749983"/>
                </a:lnTo>
                <a:lnTo>
                  <a:pt x="5250953" y="4753351"/>
                </a:lnTo>
                <a:lnTo>
                  <a:pt x="5252430" y="4755675"/>
                </a:lnTo>
                <a:lnTo>
                  <a:pt x="5254106" y="4759045"/>
                </a:lnTo>
                <a:lnTo>
                  <a:pt x="5255580" y="4761364"/>
                </a:lnTo>
                <a:lnTo>
                  <a:pt x="5257254" y="4764730"/>
                </a:lnTo>
                <a:lnTo>
                  <a:pt x="5258730" y="4767053"/>
                </a:lnTo>
                <a:lnTo>
                  <a:pt x="5260403" y="4770421"/>
                </a:lnTo>
                <a:lnTo>
                  <a:pt x="5261880" y="4772744"/>
                </a:lnTo>
                <a:lnTo>
                  <a:pt x="5263553" y="4776111"/>
                </a:lnTo>
                <a:lnTo>
                  <a:pt x="5265030" y="4778434"/>
                </a:lnTo>
                <a:lnTo>
                  <a:pt x="5267015" y="4782290"/>
                </a:lnTo>
                <a:lnTo>
                  <a:pt x="5268180" y="4784126"/>
                </a:lnTo>
                <a:lnTo>
                  <a:pt x="5269854" y="4787494"/>
                </a:lnTo>
                <a:lnTo>
                  <a:pt x="5271330" y="4789815"/>
                </a:lnTo>
                <a:lnTo>
                  <a:pt x="5273004" y="4793182"/>
                </a:lnTo>
                <a:lnTo>
                  <a:pt x="5274480" y="4795507"/>
                </a:lnTo>
                <a:lnTo>
                  <a:pt x="5276156" y="4798876"/>
                </a:lnTo>
                <a:lnTo>
                  <a:pt x="5277630" y="4801197"/>
                </a:lnTo>
                <a:lnTo>
                  <a:pt x="5279303" y="4804563"/>
                </a:lnTo>
                <a:lnTo>
                  <a:pt x="5280780" y="4806885"/>
                </a:lnTo>
                <a:lnTo>
                  <a:pt x="5282453" y="4810252"/>
                </a:lnTo>
                <a:lnTo>
                  <a:pt x="5283930" y="4812576"/>
                </a:lnTo>
                <a:lnTo>
                  <a:pt x="5285604" y="4815943"/>
                </a:lnTo>
                <a:lnTo>
                  <a:pt x="5287080" y="4818265"/>
                </a:lnTo>
                <a:lnTo>
                  <a:pt x="5289065" y="4822123"/>
                </a:lnTo>
                <a:lnTo>
                  <a:pt x="5290230" y="4823956"/>
                </a:lnTo>
                <a:lnTo>
                  <a:pt x="5291904" y="4827324"/>
                </a:lnTo>
                <a:lnTo>
                  <a:pt x="5293380" y="4829646"/>
                </a:lnTo>
                <a:lnTo>
                  <a:pt x="5295053" y="4833012"/>
                </a:lnTo>
                <a:lnTo>
                  <a:pt x="5296530" y="4835337"/>
                </a:lnTo>
                <a:lnTo>
                  <a:pt x="5298203" y="4838702"/>
                </a:lnTo>
                <a:lnTo>
                  <a:pt x="5299680" y="4841027"/>
                </a:lnTo>
                <a:lnTo>
                  <a:pt x="5301356" y="4844398"/>
                </a:lnTo>
                <a:lnTo>
                  <a:pt x="5302830" y="4846717"/>
                </a:lnTo>
                <a:lnTo>
                  <a:pt x="5304504" y="4850086"/>
                </a:lnTo>
                <a:lnTo>
                  <a:pt x="5305980" y="4852406"/>
                </a:lnTo>
                <a:lnTo>
                  <a:pt x="5307654" y="4855774"/>
                </a:lnTo>
                <a:lnTo>
                  <a:pt x="5309130" y="4858095"/>
                </a:lnTo>
                <a:lnTo>
                  <a:pt x="5311113" y="4861950"/>
                </a:lnTo>
                <a:lnTo>
                  <a:pt x="5312280" y="4863785"/>
                </a:lnTo>
                <a:lnTo>
                  <a:pt x="5313956" y="4867159"/>
                </a:lnTo>
                <a:lnTo>
                  <a:pt x="5315430" y="4869478"/>
                </a:lnTo>
                <a:lnTo>
                  <a:pt x="5317103" y="4872843"/>
                </a:lnTo>
                <a:lnTo>
                  <a:pt x="5318580" y="4875168"/>
                </a:lnTo>
                <a:lnTo>
                  <a:pt x="5320253" y="4878532"/>
                </a:lnTo>
                <a:lnTo>
                  <a:pt x="5321730" y="4880857"/>
                </a:lnTo>
                <a:lnTo>
                  <a:pt x="5323403" y="4884223"/>
                </a:lnTo>
                <a:lnTo>
                  <a:pt x="5324880" y="4886547"/>
                </a:lnTo>
                <a:lnTo>
                  <a:pt x="5326556" y="4889917"/>
                </a:lnTo>
                <a:lnTo>
                  <a:pt x="5328030" y="4892237"/>
                </a:lnTo>
                <a:lnTo>
                  <a:pt x="5329704" y="4895604"/>
                </a:lnTo>
                <a:lnTo>
                  <a:pt x="5331180" y="4897926"/>
                </a:lnTo>
                <a:lnTo>
                  <a:pt x="5333163" y="4901779"/>
                </a:lnTo>
                <a:lnTo>
                  <a:pt x="5334330" y="4903616"/>
                </a:lnTo>
                <a:lnTo>
                  <a:pt x="5336007" y="4906991"/>
                </a:lnTo>
                <a:lnTo>
                  <a:pt x="5337479" y="4909306"/>
                </a:lnTo>
                <a:lnTo>
                  <a:pt x="5339155" y="4912678"/>
                </a:lnTo>
                <a:lnTo>
                  <a:pt x="5340629" y="4914997"/>
                </a:lnTo>
                <a:lnTo>
                  <a:pt x="5342303" y="4918365"/>
                </a:lnTo>
                <a:lnTo>
                  <a:pt x="5343779" y="4920690"/>
                </a:lnTo>
                <a:lnTo>
                  <a:pt x="5345453" y="4924057"/>
                </a:lnTo>
                <a:lnTo>
                  <a:pt x="5346929" y="4926380"/>
                </a:lnTo>
                <a:lnTo>
                  <a:pt x="5348602" y="4929746"/>
                </a:lnTo>
                <a:lnTo>
                  <a:pt x="5350079" y="4932069"/>
                </a:lnTo>
                <a:lnTo>
                  <a:pt x="5351754" y="4935439"/>
                </a:lnTo>
                <a:lnTo>
                  <a:pt x="5353229" y="4937759"/>
                </a:lnTo>
                <a:lnTo>
                  <a:pt x="5355212" y="4941613"/>
                </a:lnTo>
                <a:lnTo>
                  <a:pt x="5356379" y="4943450"/>
                </a:lnTo>
                <a:lnTo>
                  <a:pt x="5358053" y="4946816"/>
                </a:lnTo>
                <a:lnTo>
                  <a:pt x="5359529" y="4949140"/>
                </a:lnTo>
                <a:lnTo>
                  <a:pt x="5361203" y="4952506"/>
                </a:lnTo>
                <a:lnTo>
                  <a:pt x="5362679" y="4954829"/>
                </a:lnTo>
                <a:lnTo>
                  <a:pt x="5364355" y="4958199"/>
                </a:lnTo>
                <a:lnTo>
                  <a:pt x="5365829" y="4960520"/>
                </a:lnTo>
                <a:lnTo>
                  <a:pt x="5367502" y="4963884"/>
                </a:lnTo>
                <a:lnTo>
                  <a:pt x="5368979" y="4966209"/>
                </a:lnTo>
                <a:lnTo>
                  <a:pt x="5370653" y="4969577"/>
                </a:lnTo>
                <a:lnTo>
                  <a:pt x="5372129" y="4971899"/>
                </a:lnTo>
                <a:lnTo>
                  <a:pt x="5373803" y="4975265"/>
                </a:lnTo>
                <a:lnTo>
                  <a:pt x="5375279" y="4977588"/>
                </a:lnTo>
                <a:lnTo>
                  <a:pt x="5377265" y="4981447"/>
                </a:lnTo>
                <a:lnTo>
                  <a:pt x="5378429" y="4983279"/>
                </a:lnTo>
                <a:lnTo>
                  <a:pt x="5380103" y="4986647"/>
                </a:lnTo>
                <a:lnTo>
                  <a:pt x="5381579" y="4988969"/>
                </a:lnTo>
                <a:lnTo>
                  <a:pt x="5383255" y="4992341"/>
                </a:lnTo>
                <a:lnTo>
                  <a:pt x="5384729" y="4994662"/>
                </a:lnTo>
                <a:lnTo>
                  <a:pt x="5386400" y="4998026"/>
                </a:lnTo>
                <a:lnTo>
                  <a:pt x="5387879" y="5000351"/>
                </a:lnTo>
                <a:lnTo>
                  <a:pt x="5389555" y="5003722"/>
                </a:lnTo>
                <a:lnTo>
                  <a:pt x="5391029" y="5006043"/>
                </a:lnTo>
                <a:lnTo>
                  <a:pt x="5392702" y="5009407"/>
                </a:lnTo>
                <a:lnTo>
                  <a:pt x="5394179" y="5011733"/>
                </a:lnTo>
                <a:lnTo>
                  <a:pt x="5395854" y="5015102"/>
                </a:lnTo>
                <a:lnTo>
                  <a:pt x="5397329" y="5017424"/>
                </a:lnTo>
                <a:lnTo>
                  <a:pt x="5399309" y="5021270"/>
                </a:lnTo>
                <a:lnTo>
                  <a:pt x="5400479" y="5023111"/>
                </a:lnTo>
                <a:lnTo>
                  <a:pt x="5402155" y="5026482"/>
                </a:lnTo>
                <a:lnTo>
                  <a:pt x="5403629" y="5028802"/>
                </a:lnTo>
                <a:lnTo>
                  <a:pt x="5405303" y="5032170"/>
                </a:lnTo>
                <a:lnTo>
                  <a:pt x="5406779" y="5034493"/>
                </a:lnTo>
                <a:lnTo>
                  <a:pt x="5408455" y="5037866"/>
                </a:lnTo>
                <a:lnTo>
                  <a:pt x="5409929" y="5040186"/>
                </a:lnTo>
                <a:lnTo>
                  <a:pt x="5411606" y="5043558"/>
                </a:lnTo>
                <a:lnTo>
                  <a:pt x="5413078" y="5045873"/>
                </a:lnTo>
                <a:lnTo>
                  <a:pt x="5414752" y="5049241"/>
                </a:lnTo>
                <a:lnTo>
                  <a:pt x="5416228" y="5051565"/>
                </a:lnTo>
                <a:lnTo>
                  <a:pt x="5417902" y="5054933"/>
                </a:lnTo>
                <a:lnTo>
                  <a:pt x="5419378" y="5057254"/>
                </a:lnTo>
                <a:lnTo>
                  <a:pt x="5421363" y="5061113"/>
                </a:lnTo>
                <a:lnTo>
                  <a:pt x="5422528" y="5062945"/>
                </a:lnTo>
                <a:lnTo>
                  <a:pt x="5424202" y="5066312"/>
                </a:lnTo>
                <a:lnTo>
                  <a:pt x="5425678" y="5068634"/>
                </a:lnTo>
                <a:lnTo>
                  <a:pt x="5427352" y="5072002"/>
                </a:lnTo>
                <a:lnTo>
                  <a:pt x="5428828" y="5074324"/>
                </a:lnTo>
                <a:lnTo>
                  <a:pt x="5430502" y="5077692"/>
                </a:lnTo>
                <a:lnTo>
                  <a:pt x="5431978" y="5080014"/>
                </a:lnTo>
                <a:lnTo>
                  <a:pt x="5433654" y="5083385"/>
                </a:lnTo>
                <a:lnTo>
                  <a:pt x="5435128" y="5085705"/>
                </a:lnTo>
                <a:lnTo>
                  <a:pt x="5436801" y="5089072"/>
                </a:lnTo>
                <a:lnTo>
                  <a:pt x="5438278" y="5091395"/>
                </a:lnTo>
                <a:lnTo>
                  <a:pt x="5439952" y="5094761"/>
                </a:lnTo>
                <a:lnTo>
                  <a:pt x="5441428" y="5097085"/>
                </a:lnTo>
                <a:lnTo>
                  <a:pt x="5443411" y="5100937"/>
                </a:lnTo>
                <a:lnTo>
                  <a:pt x="5444578" y="5102776"/>
                </a:lnTo>
                <a:lnTo>
                  <a:pt x="5446254" y="5106144"/>
                </a:lnTo>
                <a:lnTo>
                  <a:pt x="5447728" y="5108466"/>
                </a:lnTo>
                <a:lnTo>
                  <a:pt x="5449401" y="5111831"/>
                </a:lnTo>
                <a:lnTo>
                  <a:pt x="5450878" y="5114157"/>
                </a:lnTo>
                <a:lnTo>
                  <a:pt x="5452551" y="5117521"/>
                </a:lnTo>
                <a:lnTo>
                  <a:pt x="5454028" y="5119848"/>
                </a:lnTo>
                <a:lnTo>
                  <a:pt x="5455702" y="5123215"/>
                </a:lnTo>
                <a:lnTo>
                  <a:pt x="5457178" y="5125538"/>
                </a:lnTo>
                <a:lnTo>
                  <a:pt x="5458854" y="5128909"/>
                </a:lnTo>
                <a:lnTo>
                  <a:pt x="5460328" y="5131229"/>
                </a:lnTo>
                <a:lnTo>
                  <a:pt x="5462002" y="5134598"/>
                </a:lnTo>
                <a:lnTo>
                  <a:pt x="5463478" y="5136919"/>
                </a:lnTo>
                <a:lnTo>
                  <a:pt x="5465461" y="5140771"/>
                </a:lnTo>
                <a:lnTo>
                  <a:pt x="5466628" y="5142610"/>
                </a:lnTo>
                <a:lnTo>
                  <a:pt x="5468302" y="5145978"/>
                </a:lnTo>
                <a:lnTo>
                  <a:pt x="5469778" y="5148300"/>
                </a:lnTo>
                <a:lnTo>
                  <a:pt x="5471454" y="5151673"/>
                </a:lnTo>
                <a:lnTo>
                  <a:pt x="5472928" y="5153994"/>
                </a:lnTo>
                <a:lnTo>
                  <a:pt x="5474602" y="5157359"/>
                </a:lnTo>
                <a:lnTo>
                  <a:pt x="5476078" y="5159685"/>
                </a:lnTo>
                <a:lnTo>
                  <a:pt x="5477752" y="5163051"/>
                </a:lnTo>
                <a:lnTo>
                  <a:pt x="5479228" y="5165376"/>
                </a:lnTo>
                <a:lnTo>
                  <a:pt x="5480901" y="5168740"/>
                </a:lnTo>
                <a:lnTo>
                  <a:pt x="5482378" y="5171066"/>
                </a:lnTo>
                <a:lnTo>
                  <a:pt x="5484057" y="5174444"/>
                </a:lnTo>
                <a:lnTo>
                  <a:pt x="5485527" y="5176757"/>
                </a:lnTo>
                <a:lnTo>
                  <a:pt x="5487510" y="5180612"/>
                </a:lnTo>
                <a:lnTo>
                  <a:pt x="5488677" y="5182448"/>
                </a:lnTo>
                <a:lnTo>
                  <a:pt x="5490351" y="5185816"/>
                </a:lnTo>
                <a:lnTo>
                  <a:pt x="5491827" y="5188138"/>
                </a:lnTo>
                <a:lnTo>
                  <a:pt x="5493501" y="5191506"/>
                </a:lnTo>
                <a:lnTo>
                  <a:pt x="5494977" y="5193829"/>
                </a:lnTo>
                <a:lnTo>
                  <a:pt x="5496653" y="5197200"/>
                </a:lnTo>
                <a:lnTo>
                  <a:pt x="5498127" y="5199519"/>
                </a:lnTo>
                <a:lnTo>
                  <a:pt x="5499801" y="5202884"/>
                </a:lnTo>
                <a:lnTo>
                  <a:pt x="5501277" y="5205210"/>
                </a:lnTo>
                <a:lnTo>
                  <a:pt x="5502951" y="5208576"/>
                </a:lnTo>
                <a:lnTo>
                  <a:pt x="5504427" y="5210898"/>
                </a:lnTo>
                <a:lnTo>
                  <a:pt x="5506100" y="5214266"/>
                </a:lnTo>
                <a:lnTo>
                  <a:pt x="5507577" y="5216590"/>
                </a:lnTo>
                <a:lnTo>
                  <a:pt x="5509563" y="5220446"/>
                </a:lnTo>
                <a:lnTo>
                  <a:pt x="5510727" y="5222279"/>
                </a:lnTo>
                <a:lnTo>
                  <a:pt x="5512401" y="5225649"/>
                </a:lnTo>
                <a:lnTo>
                  <a:pt x="5513877" y="5227975"/>
                </a:lnTo>
                <a:lnTo>
                  <a:pt x="5515551" y="5231338"/>
                </a:lnTo>
                <a:lnTo>
                  <a:pt x="5517027" y="5233659"/>
                </a:lnTo>
                <a:lnTo>
                  <a:pt x="5518703" y="5237028"/>
                </a:lnTo>
                <a:lnTo>
                  <a:pt x="5520177" y="5239344"/>
                </a:lnTo>
                <a:lnTo>
                  <a:pt x="5521851" y="5242712"/>
                </a:lnTo>
                <a:lnTo>
                  <a:pt x="5523327" y="5245037"/>
                </a:lnTo>
                <a:lnTo>
                  <a:pt x="5525001" y="5248412"/>
                </a:lnTo>
                <a:lnTo>
                  <a:pt x="5526477" y="5250730"/>
                </a:lnTo>
                <a:lnTo>
                  <a:pt x="5528151" y="5254103"/>
                </a:lnTo>
                <a:lnTo>
                  <a:pt x="5529627" y="5256429"/>
                </a:lnTo>
                <a:lnTo>
                  <a:pt x="5531613" y="5260284"/>
                </a:lnTo>
                <a:lnTo>
                  <a:pt x="5532777" y="5262117"/>
                </a:lnTo>
                <a:lnTo>
                  <a:pt x="5534450" y="5265480"/>
                </a:lnTo>
                <a:lnTo>
                  <a:pt x="5535927" y="5267806"/>
                </a:lnTo>
                <a:lnTo>
                  <a:pt x="5537600" y="5271178"/>
                </a:lnTo>
                <a:lnTo>
                  <a:pt x="5539077" y="5273494"/>
                </a:lnTo>
                <a:lnTo>
                  <a:pt x="5540751" y="5276859"/>
                </a:lnTo>
                <a:lnTo>
                  <a:pt x="5542227" y="5279181"/>
                </a:lnTo>
                <a:lnTo>
                  <a:pt x="5543903" y="5282549"/>
                </a:lnTo>
                <a:lnTo>
                  <a:pt x="5545377" y="5284875"/>
                </a:lnTo>
                <a:lnTo>
                  <a:pt x="5547051" y="5288241"/>
                </a:lnTo>
                <a:lnTo>
                  <a:pt x="5548527" y="5290563"/>
                </a:lnTo>
                <a:lnTo>
                  <a:pt x="5550200" y="5293927"/>
                </a:lnTo>
                <a:lnTo>
                  <a:pt x="5551677" y="5296248"/>
                </a:lnTo>
                <a:lnTo>
                  <a:pt x="5553660" y="5300100"/>
                </a:lnTo>
                <a:lnTo>
                  <a:pt x="5554827" y="5301939"/>
                </a:lnTo>
                <a:lnTo>
                  <a:pt x="5556503" y="5305311"/>
                </a:lnTo>
                <a:lnTo>
                  <a:pt x="5557977" y="5307631"/>
                </a:lnTo>
                <a:lnTo>
                  <a:pt x="5559651" y="5310997"/>
                </a:lnTo>
                <a:lnTo>
                  <a:pt x="5561127" y="5313320"/>
                </a:lnTo>
                <a:lnTo>
                  <a:pt x="5562801" y="5316686"/>
                </a:lnTo>
                <a:lnTo>
                  <a:pt x="5564277" y="5319009"/>
                </a:lnTo>
                <a:lnTo>
                  <a:pt x="5565950" y="5322377"/>
                </a:lnTo>
                <a:lnTo>
                  <a:pt x="5567427" y="5324699"/>
                </a:lnTo>
                <a:lnTo>
                  <a:pt x="5569106" y="5328079"/>
                </a:lnTo>
                <a:lnTo>
                  <a:pt x="5570576" y="5330391"/>
                </a:lnTo>
                <a:lnTo>
                  <a:pt x="5572246" y="5333750"/>
                </a:lnTo>
                <a:lnTo>
                  <a:pt x="5573727" y="5336078"/>
                </a:lnTo>
                <a:lnTo>
                  <a:pt x="5575714" y="5339941"/>
                </a:lnTo>
                <a:lnTo>
                  <a:pt x="5576876" y="5341768"/>
                </a:lnTo>
                <a:lnTo>
                  <a:pt x="5578549" y="5345136"/>
                </a:lnTo>
                <a:lnTo>
                  <a:pt x="5580026" y="5347459"/>
                </a:lnTo>
                <a:lnTo>
                  <a:pt x="5581702" y="5350832"/>
                </a:lnTo>
                <a:lnTo>
                  <a:pt x="5583176" y="5353151"/>
                </a:lnTo>
                <a:lnTo>
                  <a:pt x="5584850" y="5356513"/>
                </a:lnTo>
                <a:lnTo>
                  <a:pt x="5586326" y="5358839"/>
                </a:lnTo>
                <a:lnTo>
                  <a:pt x="5588000" y="5362205"/>
                </a:lnTo>
                <a:lnTo>
                  <a:pt x="5589476" y="5364530"/>
                </a:lnTo>
                <a:lnTo>
                  <a:pt x="5591149" y="5367898"/>
                </a:lnTo>
                <a:lnTo>
                  <a:pt x="5592626" y="5370221"/>
                </a:lnTo>
                <a:lnTo>
                  <a:pt x="5594302" y="5373596"/>
                </a:lnTo>
                <a:lnTo>
                  <a:pt x="5595776" y="5375913"/>
                </a:lnTo>
                <a:lnTo>
                  <a:pt x="5597759" y="5379768"/>
                </a:lnTo>
                <a:lnTo>
                  <a:pt x="5598926" y="5381605"/>
                </a:lnTo>
                <a:lnTo>
                  <a:pt x="5600600" y="5384970"/>
                </a:lnTo>
                <a:lnTo>
                  <a:pt x="5602076" y="5387293"/>
                </a:lnTo>
                <a:lnTo>
                  <a:pt x="5603750" y="5390658"/>
                </a:lnTo>
                <a:lnTo>
                  <a:pt x="5605226" y="5392982"/>
                </a:lnTo>
                <a:lnTo>
                  <a:pt x="5606902" y="5396352"/>
                </a:lnTo>
                <a:lnTo>
                  <a:pt x="5608376" y="5398674"/>
                </a:lnTo>
                <a:lnTo>
                  <a:pt x="5610050" y="5402042"/>
                </a:lnTo>
                <a:lnTo>
                  <a:pt x="5611526" y="5404366"/>
                </a:lnTo>
                <a:lnTo>
                  <a:pt x="5613200" y="5407729"/>
                </a:lnTo>
                <a:lnTo>
                  <a:pt x="5614676" y="5410052"/>
                </a:lnTo>
                <a:lnTo>
                  <a:pt x="5616350" y="5413420"/>
                </a:lnTo>
                <a:lnTo>
                  <a:pt x="5617826" y="5415746"/>
                </a:lnTo>
                <a:lnTo>
                  <a:pt x="5619812" y="5419603"/>
                </a:lnTo>
                <a:lnTo>
                  <a:pt x="5620976" y="5421434"/>
                </a:lnTo>
                <a:lnTo>
                  <a:pt x="5622650" y="5424801"/>
                </a:lnTo>
                <a:lnTo>
                  <a:pt x="5624126" y="5427123"/>
                </a:lnTo>
                <a:lnTo>
                  <a:pt x="5625802" y="5430491"/>
                </a:lnTo>
                <a:lnTo>
                  <a:pt x="5627276" y="5432817"/>
                </a:lnTo>
                <a:lnTo>
                  <a:pt x="5628947" y="5436183"/>
                </a:lnTo>
                <a:lnTo>
                  <a:pt x="5630426" y="5438522"/>
                </a:lnTo>
                <a:lnTo>
                  <a:pt x="5632102" y="5441900"/>
                </a:lnTo>
                <a:lnTo>
                  <a:pt x="5633576" y="5444212"/>
                </a:lnTo>
                <a:lnTo>
                  <a:pt x="5635249" y="5447567"/>
                </a:lnTo>
                <a:lnTo>
                  <a:pt x="5636726" y="5449893"/>
                </a:lnTo>
                <a:lnTo>
                  <a:pt x="5638401" y="5453254"/>
                </a:lnTo>
                <a:lnTo>
                  <a:pt x="5639876" y="5455580"/>
                </a:lnTo>
                <a:lnTo>
                  <a:pt x="5641860" y="5459441"/>
                </a:lnTo>
                <a:lnTo>
                  <a:pt x="5643025" y="5461271"/>
                </a:lnTo>
                <a:lnTo>
                  <a:pt x="5644697" y="5464630"/>
                </a:lnTo>
                <a:lnTo>
                  <a:pt x="5646176" y="5466965"/>
                </a:lnTo>
                <a:lnTo>
                  <a:pt x="5647853" y="5470334"/>
                </a:lnTo>
                <a:lnTo>
                  <a:pt x="5649325" y="5472651"/>
                </a:lnTo>
                <a:lnTo>
                  <a:pt x="5650997" y="5476010"/>
                </a:lnTo>
                <a:lnTo>
                  <a:pt x="5652476" y="5478335"/>
                </a:lnTo>
                <a:lnTo>
                  <a:pt x="5654153" y="5481708"/>
                </a:lnTo>
                <a:lnTo>
                  <a:pt x="5655625" y="5484026"/>
                </a:lnTo>
                <a:lnTo>
                  <a:pt x="5657298" y="5487394"/>
                </a:lnTo>
                <a:lnTo>
                  <a:pt x="5658775" y="5489717"/>
                </a:lnTo>
                <a:lnTo>
                  <a:pt x="5660448" y="5493085"/>
                </a:lnTo>
                <a:lnTo>
                  <a:pt x="5661925" y="5495407"/>
                </a:lnTo>
                <a:lnTo>
                  <a:pt x="5663910" y="5499260"/>
                </a:lnTo>
                <a:lnTo>
                  <a:pt x="5665075" y="5501100"/>
                </a:lnTo>
                <a:lnTo>
                  <a:pt x="5666748" y="5504465"/>
                </a:lnTo>
                <a:lnTo>
                  <a:pt x="5668225" y="5506791"/>
                </a:lnTo>
                <a:lnTo>
                  <a:pt x="5669898" y="5510154"/>
                </a:lnTo>
                <a:lnTo>
                  <a:pt x="5671375" y="5512478"/>
                </a:lnTo>
                <a:lnTo>
                  <a:pt x="5673048" y="5515843"/>
                </a:lnTo>
                <a:lnTo>
                  <a:pt x="5674525" y="5518168"/>
                </a:lnTo>
                <a:lnTo>
                  <a:pt x="5676200" y="5521540"/>
                </a:lnTo>
                <a:lnTo>
                  <a:pt x="5677675" y="5523855"/>
                </a:lnTo>
                <a:lnTo>
                  <a:pt x="5679348" y="5527226"/>
                </a:lnTo>
                <a:lnTo>
                  <a:pt x="5680825" y="5529548"/>
                </a:lnTo>
                <a:lnTo>
                  <a:pt x="5682498" y="5532915"/>
                </a:lnTo>
                <a:lnTo>
                  <a:pt x="5683975" y="5535241"/>
                </a:lnTo>
                <a:lnTo>
                  <a:pt x="5685958" y="5539093"/>
                </a:lnTo>
                <a:lnTo>
                  <a:pt x="5687125" y="5540929"/>
                </a:lnTo>
                <a:lnTo>
                  <a:pt x="5688801" y="5544299"/>
                </a:lnTo>
                <a:lnTo>
                  <a:pt x="5690275" y="5546622"/>
                </a:lnTo>
                <a:lnTo>
                  <a:pt x="5691948" y="5549984"/>
                </a:lnTo>
                <a:lnTo>
                  <a:pt x="5693425" y="5552309"/>
                </a:lnTo>
                <a:lnTo>
                  <a:pt x="5695098" y="5555674"/>
                </a:lnTo>
                <a:lnTo>
                  <a:pt x="5696575" y="5558000"/>
                </a:lnTo>
                <a:lnTo>
                  <a:pt x="5698248" y="5561364"/>
                </a:lnTo>
                <a:lnTo>
                  <a:pt x="5699725" y="5563686"/>
                </a:lnTo>
                <a:lnTo>
                  <a:pt x="5701401" y="5567058"/>
                </a:lnTo>
                <a:lnTo>
                  <a:pt x="5702875" y="5569378"/>
                </a:lnTo>
                <a:lnTo>
                  <a:pt x="5704548" y="5572744"/>
                </a:lnTo>
                <a:lnTo>
                  <a:pt x="5706025" y="5575069"/>
                </a:lnTo>
                <a:lnTo>
                  <a:pt x="5708007" y="5578922"/>
                </a:lnTo>
                <a:lnTo>
                  <a:pt x="5709175" y="5580759"/>
                </a:lnTo>
                <a:lnTo>
                  <a:pt x="5710849" y="5584127"/>
                </a:lnTo>
                <a:lnTo>
                  <a:pt x="5712325" y="5586448"/>
                </a:lnTo>
                <a:lnTo>
                  <a:pt x="5714005" y="5589830"/>
                </a:lnTo>
                <a:lnTo>
                  <a:pt x="5715474" y="5592141"/>
                </a:lnTo>
                <a:lnTo>
                  <a:pt x="5717144" y="5595500"/>
                </a:lnTo>
                <a:lnTo>
                  <a:pt x="5718625" y="5597831"/>
                </a:lnTo>
                <a:lnTo>
                  <a:pt x="5720302" y="5601205"/>
                </a:lnTo>
                <a:lnTo>
                  <a:pt x="5721774" y="5603522"/>
                </a:lnTo>
                <a:lnTo>
                  <a:pt x="5723444" y="5606879"/>
                </a:lnTo>
                <a:lnTo>
                  <a:pt x="5724925" y="5609210"/>
                </a:lnTo>
                <a:lnTo>
                  <a:pt x="5726605" y="5612591"/>
                </a:lnTo>
                <a:lnTo>
                  <a:pt x="5728074" y="5614902"/>
                </a:lnTo>
                <a:lnTo>
                  <a:pt x="5730057" y="5618753"/>
                </a:lnTo>
                <a:lnTo>
                  <a:pt x="5731224" y="5620593"/>
                </a:lnTo>
                <a:lnTo>
                  <a:pt x="5732897" y="5623958"/>
                </a:lnTo>
                <a:lnTo>
                  <a:pt x="5734374" y="5626283"/>
                </a:lnTo>
                <a:lnTo>
                  <a:pt x="5736049" y="5629654"/>
                </a:lnTo>
                <a:lnTo>
                  <a:pt x="5737524" y="5631972"/>
                </a:lnTo>
                <a:lnTo>
                  <a:pt x="5739200" y="5635344"/>
                </a:lnTo>
                <a:lnTo>
                  <a:pt x="5740674" y="5637664"/>
                </a:lnTo>
                <a:lnTo>
                  <a:pt x="5742348" y="5641032"/>
                </a:lnTo>
                <a:lnTo>
                  <a:pt x="5743824" y="5643354"/>
                </a:lnTo>
                <a:lnTo>
                  <a:pt x="5745498" y="5646721"/>
                </a:lnTo>
                <a:lnTo>
                  <a:pt x="5746974" y="5649044"/>
                </a:lnTo>
                <a:lnTo>
                  <a:pt x="5748647" y="5652408"/>
                </a:lnTo>
                <a:lnTo>
                  <a:pt x="5750124" y="5654735"/>
                </a:lnTo>
                <a:lnTo>
                  <a:pt x="5751800" y="5658106"/>
                </a:lnTo>
                <a:lnTo>
                  <a:pt x="5753274" y="5660423"/>
                </a:lnTo>
                <a:lnTo>
                  <a:pt x="5754948" y="5663791"/>
                </a:lnTo>
                <a:lnTo>
                  <a:pt x="5756424" y="5666112"/>
                </a:lnTo>
                <a:lnTo>
                  <a:pt x="5758098" y="5669480"/>
                </a:lnTo>
                <a:lnTo>
                  <a:pt x="5759574" y="5671803"/>
                </a:lnTo>
                <a:lnTo>
                  <a:pt x="5761250" y="5675173"/>
                </a:lnTo>
                <a:lnTo>
                  <a:pt x="5762724" y="5677491"/>
                </a:lnTo>
                <a:lnTo>
                  <a:pt x="5764397" y="5680860"/>
                </a:lnTo>
                <a:lnTo>
                  <a:pt x="5765874" y="5683184"/>
                </a:lnTo>
                <a:lnTo>
                  <a:pt x="5767548" y="5686549"/>
                </a:lnTo>
                <a:lnTo>
                  <a:pt x="5769024" y="5688872"/>
                </a:lnTo>
                <a:lnTo>
                  <a:pt x="5770698" y="5692240"/>
                </a:lnTo>
                <a:lnTo>
                  <a:pt x="5772174" y="5694564"/>
                </a:lnTo>
                <a:lnTo>
                  <a:pt x="5773850" y="5697934"/>
                </a:lnTo>
                <a:lnTo>
                  <a:pt x="5775324" y="5700254"/>
                </a:lnTo>
                <a:lnTo>
                  <a:pt x="5776997" y="5703621"/>
                </a:lnTo>
                <a:lnTo>
                  <a:pt x="5778474" y="5705947"/>
                </a:lnTo>
                <a:lnTo>
                  <a:pt x="5780147" y="5709310"/>
                </a:lnTo>
                <a:lnTo>
                  <a:pt x="5781624" y="5711635"/>
                </a:lnTo>
                <a:lnTo>
                  <a:pt x="5783298" y="5715004"/>
                </a:lnTo>
                <a:lnTo>
                  <a:pt x="5784774" y="5717325"/>
                </a:lnTo>
                <a:lnTo>
                  <a:pt x="5786450" y="5720697"/>
                </a:lnTo>
                <a:lnTo>
                  <a:pt x="5787924" y="5723017"/>
                </a:lnTo>
                <a:lnTo>
                  <a:pt x="5789597" y="5726380"/>
                </a:lnTo>
                <a:lnTo>
                  <a:pt x="5791074" y="5728706"/>
                </a:lnTo>
                <a:lnTo>
                  <a:pt x="5792747" y="5732071"/>
                </a:lnTo>
                <a:lnTo>
                  <a:pt x="5794224" y="5734397"/>
                </a:lnTo>
                <a:lnTo>
                  <a:pt x="5795897" y="5737762"/>
                </a:lnTo>
                <a:lnTo>
                  <a:pt x="5797374" y="5740087"/>
                </a:lnTo>
                <a:lnTo>
                  <a:pt x="5799050" y="5743458"/>
                </a:lnTo>
                <a:lnTo>
                  <a:pt x="5800524" y="5745777"/>
                </a:lnTo>
                <a:lnTo>
                  <a:pt x="5802201" y="5749152"/>
                </a:lnTo>
                <a:lnTo>
                  <a:pt x="5803673" y="5751468"/>
                </a:lnTo>
                <a:lnTo>
                  <a:pt x="5805343" y="5754825"/>
                </a:lnTo>
                <a:lnTo>
                  <a:pt x="5806824" y="5757156"/>
                </a:lnTo>
                <a:lnTo>
                  <a:pt x="5808501" y="5760527"/>
                </a:lnTo>
                <a:lnTo>
                  <a:pt x="5809973" y="5762844"/>
                </a:lnTo>
                <a:lnTo>
                  <a:pt x="5811646" y="5766209"/>
                </a:lnTo>
                <a:lnTo>
                  <a:pt x="5813124" y="5768535"/>
                </a:lnTo>
                <a:lnTo>
                  <a:pt x="5814802" y="5771910"/>
                </a:lnTo>
                <a:lnTo>
                  <a:pt x="5816273" y="5774225"/>
                </a:lnTo>
                <a:lnTo>
                  <a:pt x="5817947" y="5777592"/>
                </a:lnTo>
                <a:lnTo>
                  <a:pt x="5819423" y="5779915"/>
                </a:lnTo>
                <a:lnTo>
                  <a:pt x="5821097" y="5783283"/>
                </a:lnTo>
                <a:lnTo>
                  <a:pt x="5822573" y="5785605"/>
                </a:lnTo>
                <a:lnTo>
                  <a:pt x="5824249" y="5788977"/>
                </a:lnTo>
                <a:lnTo>
                  <a:pt x="5825723" y="5791296"/>
                </a:lnTo>
                <a:lnTo>
                  <a:pt x="5827397" y="5794664"/>
                </a:lnTo>
                <a:lnTo>
                  <a:pt x="5828873" y="5796986"/>
                </a:lnTo>
                <a:lnTo>
                  <a:pt x="5830547" y="5800353"/>
                </a:lnTo>
                <a:lnTo>
                  <a:pt x="5832023" y="5802676"/>
                </a:lnTo>
                <a:lnTo>
                  <a:pt x="5833697" y="5806043"/>
                </a:lnTo>
                <a:lnTo>
                  <a:pt x="5835173" y="5808366"/>
                </a:lnTo>
                <a:lnTo>
                  <a:pt x="5836849" y="5811738"/>
                </a:lnTo>
                <a:lnTo>
                  <a:pt x="5838323" y="5814057"/>
                </a:lnTo>
                <a:lnTo>
                  <a:pt x="5839997" y="5817425"/>
                </a:lnTo>
                <a:lnTo>
                  <a:pt x="5841473" y="5819747"/>
                </a:lnTo>
                <a:lnTo>
                  <a:pt x="5843147" y="5823115"/>
                </a:lnTo>
                <a:lnTo>
                  <a:pt x="5844623" y="5825437"/>
                </a:lnTo>
                <a:lnTo>
                  <a:pt x="5846297" y="5828804"/>
                </a:lnTo>
                <a:lnTo>
                  <a:pt x="5847773" y="5831127"/>
                </a:lnTo>
                <a:lnTo>
                  <a:pt x="5849449" y="5834498"/>
                </a:lnTo>
                <a:lnTo>
                  <a:pt x="5850923" y="5836818"/>
                </a:lnTo>
                <a:lnTo>
                  <a:pt x="5852597" y="5840186"/>
                </a:lnTo>
                <a:lnTo>
                  <a:pt x="5854073" y="5842508"/>
                </a:lnTo>
                <a:lnTo>
                  <a:pt x="5855747" y="5845875"/>
                </a:lnTo>
                <a:lnTo>
                  <a:pt x="5857223" y="5848198"/>
                </a:lnTo>
                <a:lnTo>
                  <a:pt x="5858897" y="5851565"/>
                </a:lnTo>
                <a:lnTo>
                  <a:pt x="5860373" y="5853888"/>
                </a:lnTo>
                <a:lnTo>
                  <a:pt x="5862049" y="5857259"/>
                </a:lnTo>
                <a:lnTo>
                  <a:pt x="5863523" y="5859579"/>
                </a:lnTo>
                <a:lnTo>
                  <a:pt x="5865196" y="5862945"/>
                </a:lnTo>
                <a:lnTo>
                  <a:pt x="5866673" y="5865269"/>
                </a:lnTo>
                <a:lnTo>
                  <a:pt x="5868349" y="5868641"/>
                </a:lnTo>
                <a:lnTo>
                  <a:pt x="5869823" y="5870960"/>
                </a:lnTo>
                <a:lnTo>
                  <a:pt x="5871495" y="5874323"/>
                </a:lnTo>
                <a:lnTo>
                  <a:pt x="5872973" y="5876649"/>
                </a:lnTo>
                <a:lnTo>
                  <a:pt x="5874653" y="5880029"/>
                </a:lnTo>
                <a:lnTo>
                  <a:pt x="5876122" y="5882340"/>
                </a:lnTo>
                <a:lnTo>
                  <a:pt x="5877792" y="5885700"/>
                </a:lnTo>
                <a:lnTo>
                  <a:pt x="5879273" y="5888030"/>
                </a:lnTo>
                <a:lnTo>
                  <a:pt x="5880953" y="5891409"/>
                </a:lnTo>
                <a:lnTo>
                  <a:pt x="5882422" y="5893721"/>
                </a:lnTo>
                <a:lnTo>
                  <a:pt x="5884090" y="5897077"/>
                </a:lnTo>
                <a:lnTo>
                  <a:pt x="5885573" y="5899410"/>
                </a:lnTo>
                <a:lnTo>
                  <a:pt x="5887253" y="5902789"/>
                </a:lnTo>
                <a:lnTo>
                  <a:pt x="5888722" y="5905101"/>
                </a:lnTo>
                <a:lnTo>
                  <a:pt x="5890396" y="5908469"/>
                </a:lnTo>
                <a:lnTo>
                  <a:pt x="5891872" y="5910791"/>
                </a:lnTo>
                <a:lnTo>
                  <a:pt x="5893548" y="5914163"/>
                </a:lnTo>
                <a:lnTo>
                  <a:pt x="5895022" y="5916482"/>
                </a:lnTo>
                <a:lnTo>
                  <a:pt x="5896696" y="5919850"/>
                </a:lnTo>
                <a:lnTo>
                  <a:pt x="5898172" y="5922172"/>
                </a:lnTo>
                <a:lnTo>
                  <a:pt x="5899845" y="5925538"/>
                </a:lnTo>
                <a:lnTo>
                  <a:pt x="5901322" y="5927862"/>
                </a:lnTo>
                <a:lnTo>
                  <a:pt x="5902996" y="5931229"/>
                </a:lnTo>
                <a:lnTo>
                  <a:pt x="5904472" y="5933552"/>
                </a:lnTo>
                <a:lnTo>
                  <a:pt x="5906149" y="5936925"/>
                </a:lnTo>
                <a:lnTo>
                  <a:pt x="5907622" y="5939243"/>
                </a:lnTo>
                <a:lnTo>
                  <a:pt x="5909296" y="5942611"/>
                </a:lnTo>
                <a:lnTo>
                  <a:pt x="5910772" y="5944933"/>
                </a:lnTo>
                <a:lnTo>
                  <a:pt x="5912447" y="5948302"/>
                </a:lnTo>
                <a:lnTo>
                  <a:pt x="5913922" y="5950623"/>
                </a:lnTo>
                <a:lnTo>
                  <a:pt x="5915595" y="5953989"/>
                </a:lnTo>
                <a:lnTo>
                  <a:pt x="5917072" y="5956313"/>
                </a:lnTo>
                <a:lnTo>
                  <a:pt x="5918748" y="5959684"/>
                </a:lnTo>
                <a:lnTo>
                  <a:pt x="5920222" y="5962004"/>
                </a:lnTo>
                <a:lnTo>
                  <a:pt x="5921897" y="5965373"/>
                </a:lnTo>
                <a:lnTo>
                  <a:pt x="5923372" y="5967694"/>
                </a:lnTo>
                <a:lnTo>
                  <a:pt x="5925047" y="5971063"/>
                </a:lnTo>
                <a:lnTo>
                  <a:pt x="5926522" y="5973384"/>
                </a:lnTo>
                <a:lnTo>
                  <a:pt x="5928197" y="5976753"/>
                </a:lnTo>
                <a:lnTo>
                  <a:pt x="5929672" y="5979074"/>
                </a:lnTo>
                <a:lnTo>
                  <a:pt x="5931349" y="5982447"/>
                </a:lnTo>
                <a:lnTo>
                  <a:pt x="5932822" y="5984765"/>
                </a:lnTo>
                <a:lnTo>
                  <a:pt x="5934496" y="5988133"/>
                </a:lnTo>
                <a:lnTo>
                  <a:pt x="5935972" y="5990455"/>
                </a:lnTo>
                <a:lnTo>
                  <a:pt x="5937647" y="5993824"/>
                </a:lnTo>
                <a:lnTo>
                  <a:pt x="5939122" y="5996145"/>
                </a:lnTo>
                <a:lnTo>
                  <a:pt x="5940796" y="5999513"/>
                </a:lnTo>
                <a:lnTo>
                  <a:pt x="5942272" y="6001835"/>
                </a:lnTo>
                <a:lnTo>
                  <a:pt x="5943949" y="6005208"/>
                </a:lnTo>
                <a:lnTo>
                  <a:pt x="5945422" y="6007526"/>
                </a:lnTo>
                <a:lnTo>
                  <a:pt x="5947100" y="6010901"/>
                </a:lnTo>
                <a:lnTo>
                  <a:pt x="5948571" y="6013216"/>
                </a:lnTo>
                <a:lnTo>
                  <a:pt x="5950242" y="6016576"/>
                </a:lnTo>
                <a:lnTo>
                  <a:pt x="5951722" y="6018906"/>
                </a:lnTo>
                <a:lnTo>
                  <a:pt x="5953400" y="6022282"/>
                </a:lnTo>
                <a:lnTo>
                  <a:pt x="5954871" y="6024596"/>
                </a:lnTo>
                <a:lnTo>
                  <a:pt x="5956544" y="6027962"/>
                </a:lnTo>
                <a:lnTo>
                  <a:pt x="5958022" y="6030287"/>
                </a:lnTo>
                <a:lnTo>
                  <a:pt x="5959699" y="6033661"/>
                </a:lnTo>
                <a:lnTo>
                  <a:pt x="5961171" y="6035977"/>
                </a:lnTo>
                <a:lnTo>
                  <a:pt x="5962846" y="6039346"/>
                </a:lnTo>
                <a:lnTo>
                  <a:pt x="5964321" y="6041667"/>
                </a:lnTo>
                <a:lnTo>
                  <a:pt x="5965996" y="6045036"/>
                </a:lnTo>
                <a:lnTo>
                  <a:pt x="5967471" y="6047357"/>
                </a:lnTo>
                <a:lnTo>
                  <a:pt x="5969148" y="6050730"/>
                </a:lnTo>
                <a:lnTo>
                  <a:pt x="5970621" y="6053048"/>
                </a:lnTo>
                <a:lnTo>
                  <a:pt x="5972295" y="6056415"/>
                </a:lnTo>
                <a:lnTo>
                  <a:pt x="5973771" y="6058738"/>
                </a:lnTo>
                <a:lnTo>
                  <a:pt x="5975445" y="6062106"/>
                </a:lnTo>
                <a:lnTo>
                  <a:pt x="5976921" y="6064428"/>
                </a:lnTo>
                <a:lnTo>
                  <a:pt x="5978595" y="6067796"/>
                </a:lnTo>
                <a:lnTo>
                  <a:pt x="5980071" y="6070118"/>
                </a:lnTo>
                <a:lnTo>
                  <a:pt x="5981748" y="6073491"/>
                </a:lnTo>
                <a:lnTo>
                  <a:pt x="5983221" y="6075809"/>
                </a:lnTo>
                <a:lnTo>
                  <a:pt x="5984896" y="6079178"/>
                </a:lnTo>
                <a:lnTo>
                  <a:pt x="5986371" y="6081499"/>
                </a:lnTo>
                <a:lnTo>
                  <a:pt x="5988044" y="6084865"/>
                </a:lnTo>
                <a:lnTo>
                  <a:pt x="5989521" y="6087189"/>
                </a:lnTo>
                <a:lnTo>
                  <a:pt x="5991195" y="6090556"/>
                </a:lnTo>
                <a:lnTo>
                  <a:pt x="5992671" y="6092879"/>
                </a:lnTo>
                <a:lnTo>
                  <a:pt x="5994348" y="6096252"/>
                </a:lnTo>
                <a:lnTo>
                  <a:pt x="5995821" y="6098570"/>
                </a:lnTo>
                <a:lnTo>
                  <a:pt x="5997496" y="6101939"/>
                </a:lnTo>
                <a:lnTo>
                  <a:pt x="5998971" y="6104260"/>
                </a:lnTo>
                <a:lnTo>
                  <a:pt x="6000645" y="6107628"/>
                </a:lnTo>
                <a:lnTo>
                  <a:pt x="6002121" y="6109950"/>
                </a:lnTo>
                <a:lnTo>
                  <a:pt x="6003798" y="6113323"/>
                </a:lnTo>
                <a:lnTo>
                  <a:pt x="6005271" y="6115641"/>
                </a:lnTo>
                <a:lnTo>
                  <a:pt x="6006946" y="6119010"/>
                </a:lnTo>
                <a:lnTo>
                  <a:pt x="6008421" y="6121331"/>
                </a:lnTo>
                <a:lnTo>
                  <a:pt x="6010095" y="6124699"/>
                </a:lnTo>
                <a:lnTo>
                  <a:pt x="6011571" y="6127021"/>
                </a:lnTo>
                <a:lnTo>
                  <a:pt x="6013246" y="6130390"/>
                </a:lnTo>
                <a:lnTo>
                  <a:pt x="6014721" y="6132711"/>
                </a:lnTo>
                <a:lnTo>
                  <a:pt x="6016397" y="6136082"/>
                </a:lnTo>
                <a:lnTo>
                  <a:pt x="6017871" y="6138402"/>
                </a:lnTo>
                <a:lnTo>
                  <a:pt x="6019544" y="6141768"/>
                </a:lnTo>
                <a:lnTo>
                  <a:pt x="6021021" y="6144092"/>
                </a:lnTo>
                <a:lnTo>
                  <a:pt x="6022695" y="6147459"/>
                </a:lnTo>
                <a:lnTo>
                  <a:pt x="6024171" y="6149782"/>
                </a:lnTo>
                <a:lnTo>
                  <a:pt x="6025846" y="6153151"/>
                </a:lnTo>
                <a:lnTo>
                  <a:pt x="6027321" y="6155472"/>
                </a:lnTo>
                <a:lnTo>
                  <a:pt x="6028998" y="6158845"/>
                </a:lnTo>
                <a:lnTo>
                  <a:pt x="6030471" y="6161163"/>
                </a:lnTo>
                <a:lnTo>
                  <a:pt x="6032145" y="6164531"/>
                </a:lnTo>
                <a:lnTo>
                  <a:pt x="6033621" y="6166853"/>
                </a:lnTo>
                <a:lnTo>
                  <a:pt x="6035299" y="6170228"/>
                </a:lnTo>
                <a:lnTo>
                  <a:pt x="6036770" y="6172543"/>
                </a:lnTo>
                <a:lnTo>
                  <a:pt x="6038441" y="6175904"/>
                </a:lnTo>
                <a:lnTo>
                  <a:pt x="6039921" y="6178233"/>
                </a:lnTo>
                <a:lnTo>
                  <a:pt x="6041602" y="6181613"/>
                </a:lnTo>
                <a:lnTo>
                  <a:pt x="6043070" y="6183924"/>
                </a:lnTo>
                <a:lnTo>
                  <a:pt x="6044740" y="6187283"/>
                </a:lnTo>
                <a:lnTo>
                  <a:pt x="6046221" y="6189614"/>
                </a:lnTo>
                <a:lnTo>
                  <a:pt x="6047898" y="6192988"/>
                </a:lnTo>
                <a:lnTo>
                  <a:pt x="6049370" y="6195304"/>
                </a:lnTo>
                <a:lnTo>
                  <a:pt x="6051044" y="6198671"/>
                </a:lnTo>
                <a:lnTo>
                  <a:pt x="6052520" y="6200994"/>
                </a:lnTo>
                <a:lnTo>
                  <a:pt x="6054197" y="6204367"/>
                </a:lnTo>
                <a:lnTo>
                  <a:pt x="6055670" y="6206685"/>
                </a:lnTo>
                <a:lnTo>
                  <a:pt x="6057344" y="6210053"/>
                </a:lnTo>
                <a:lnTo>
                  <a:pt x="6058820" y="6212375"/>
                </a:lnTo>
                <a:lnTo>
                  <a:pt x="6060494" y="6215743"/>
                </a:lnTo>
                <a:lnTo>
                  <a:pt x="6061970" y="6218065"/>
                </a:lnTo>
                <a:lnTo>
                  <a:pt x="6063647" y="6221438"/>
                </a:lnTo>
                <a:lnTo>
                  <a:pt x="6065120" y="6223756"/>
                </a:lnTo>
                <a:lnTo>
                  <a:pt x="6066793" y="6227120"/>
                </a:lnTo>
                <a:lnTo>
                  <a:pt x="6068270" y="6229445"/>
                </a:lnTo>
                <a:lnTo>
                  <a:pt x="6069946" y="6232817"/>
                </a:lnTo>
                <a:lnTo>
                  <a:pt x="6071420" y="6235136"/>
                </a:lnTo>
                <a:lnTo>
                  <a:pt x="6073093" y="6238502"/>
                </a:lnTo>
                <a:lnTo>
                  <a:pt x="6074570" y="6240826"/>
                </a:lnTo>
                <a:lnTo>
                  <a:pt x="6076244" y="6244193"/>
                </a:lnTo>
                <a:lnTo>
                  <a:pt x="6077720" y="6246516"/>
                </a:lnTo>
                <a:lnTo>
                  <a:pt x="6079396" y="6249888"/>
                </a:lnTo>
                <a:lnTo>
                  <a:pt x="6080870" y="6252207"/>
                </a:lnTo>
                <a:lnTo>
                  <a:pt x="6082545" y="6255576"/>
                </a:lnTo>
                <a:lnTo>
                  <a:pt x="6084020" y="6257897"/>
                </a:lnTo>
                <a:lnTo>
                  <a:pt x="6085695" y="6261266"/>
                </a:lnTo>
                <a:lnTo>
                  <a:pt x="6087170" y="6263587"/>
                </a:lnTo>
                <a:lnTo>
                  <a:pt x="6088847" y="6266960"/>
                </a:lnTo>
                <a:lnTo>
                  <a:pt x="6090320" y="6269278"/>
                </a:lnTo>
                <a:lnTo>
                  <a:pt x="6091992" y="6272642"/>
                </a:lnTo>
                <a:lnTo>
                  <a:pt x="6093470" y="6274967"/>
                </a:lnTo>
                <a:lnTo>
                  <a:pt x="6095146" y="6278338"/>
                </a:lnTo>
                <a:lnTo>
                  <a:pt x="6096620" y="6280658"/>
                </a:lnTo>
                <a:lnTo>
                  <a:pt x="6098295" y="6284027"/>
                </a:lnTo>
                <a:lnTo>
                  <a:pt x="6099770" y="6286348"/>
                </a:lnTo>
                <a:lnTo>
                  <a:pt x="6101443" y="6289714"/>
                </a:lnTo>
                <a:lnTo>
                  <a:pt x="6102920" y="6292038"/>
                </a:lnTo>
                <a:lnTo>
                  <a:pt x="6104597" y="6295411"/>
                </a:lnTo>
                <a:lnTo>
                  <a:pt x="6106070" y="6297729"/>
                </a:lnTo>
                <a:lnTo>
                  <a:pt x="6107747" y="6301103"/>
                </a:lnTo>
                <a:lnTo>
                  <a:pt x="6109219" y="6303419"/>
                </a:lnTo>
                <a:lnTo>
                  <a:pt x="6110892" y="6306785"/>
                </a:lnTo>
                <a:lnTo>
                  <a:pt x="6112370" y="6309110"/>
                </a:lnTo>
                <a:lnTo>
                  <a:pt x="6114048" y="6312485"/>
                </a:lnTo>
                <a:lnTo>
                  <a:pt x="6115519" y="6314800"/>
                </a:lnTo>
                <a:lnTo>
                  <a:pt x="6117190" y="6318161"/>
                </a:lnTo>
                <a:lnTo>
                  <a:pt x="6118670" y="6320490"/>
                </a:lnTo>
                <a:lnTo>
                  <a:pt x="6120348" y="6323866"/>
                </a:lnTo>
                <a:lnTo>
                  <a:pt x="6121819" y="6326180"/>
                </a:lnTo>
                <a:lnTo>
                  <a:pt x="6123493" y="6329547"/>
                </a:lnTo>
                <a:lnTo>
                  <a:pt x="6124969" y="6331870"/>
                </a:lnTo>
                <a:lnTo>
                  <a:pt x="6126642" y="6335236"/>
                </a:lnTo>
                <a:lnTo>
                  <a:pt x="6128119" y="6337560"/>
                </a:lnTo>
                <a:lnTo>
                  <a:pt x="6129796" y="6340933"/>
                </a:lnTo>
                <a:lnTo>
                  <a:pt x="6131269" y="6343251"/>
                </a:lnTo>
                <a:lnTo>
                  <a:pt x="6132944" y="6346620"/>
                </a:lnTo>
                <a:lnTo>
                  <a:pt x="6134419" y="6348941"/>
                </a:lnTo>
                <a:lnTo>
                  <a:pt x="6136096" y="6352314"/>
                </a:lnTo>
                <a:lnTo>
                  <a:pt x="6137569" y="6354632"/>
                </a:lnTo>
                <a:lnTo>
                  <a:pt x="6139244" y="6358001"/>
                </a:lnTo>
                <a:lnTo>
                  <a:pt x="6140719" y="6360322"/>
                </a:lnTo>
                <a:lnTo>
                  <a:pt x="6142392" y="6363688"/>
                </a:lnTo>
                <a:lnTo>
                  <a:pt x="6143869" y="6366012"/>
                </a:lnTo>
                <a:lnTo>
                  <a:pt x="6145545" y="6369383"/>
                </a:lnTo>
                <a:lnTo>
                  <a:pt x="6147019" y="6371703"/>
                </a:lnTo>
                <a:lnTo>
                  <a:pt x="6148690" y="6375065"/>
                </a:lnTo>
                <a:lnTo>
                  <a:pt x="6150169" y="6377392"/>
                </a:lnTo>
                <a:lnTo>
                  <a:pt x="6151846" y="6380765"/>
                </a:lnTo>
                <a:lnTo>
                  <a:pt x="6153319" y="6383083"/>
                </a:lnTo>
                <a:lnTo>
                  <a:pt x="6154994" y="6386452"/>
                </a:lnTo>
                <a:lnTo>
                  <a:pt x="6156469" y="6388773"/>
                </a:lnTo>
                <a:lnTo>
                  <a:pt x="6158144" y="6392141"/>
                </a:lnTo>
                <a:lnTo>
                  <a:pt x="6159619" y="6394463"/>
                </a:lnTo>
                <a:lnTo>
                  <a:pt x="6161296" y="6397836"/>
                </a:lnTo>
                <a:lnTo>
                  <a:pt x="6162769" y="6400154"/>
                </a:lnTo>
                <a:lnTo>
                  <a:pt x="6164443" y="6403521"/>
                </a:lnTo>
                <a:lnTo>
                  <a:pt x="6165919" y="6405844"/>
                </a:lnTo>
                <a:lnTo>
                  <a:pt x="6167593" y="6409211"/>
                </a:lnTo>
                <a:lnTo>
                  <a:pt x="6169069" y="6411534"/>
                </a:lnTo>
                <a:lnTo>
                  <a:pt x="6170745" y="6414906"/>
                </a:lnTo>
                <a:lnTo>
                  <a:pt x="6172219" y="6417225"/>
                </a:lnTo>
                <a:lnTo>
                  <a:pt x="6173890" y="6420587"/>
                </a:lnTo>
                <a:lnTo>
                  <a:pt x="6175369" y="6422914"/>
                </a:lnTo>
                <a:lnTo>
                  <a:pt x="6177046" y="6426287"/>
                </a:lnTo>
                <a:lnTo>
                  <a:pt x="6178519" y="6428605"/>
                </a:lnTo>
                <a:lnTo>
                  <a:pt x="6180194" y="6431974"/>
                </a:lnTo>
                <a:lnTo>
                  <a:pt x="6181669" y="6434295"/>
                </a:lnTo>
                <a:lnTo>
                  <a:pt x="6183343" y="6437662"/>
                </a:lnTo>
                <a:lnTo>
                  <a:pt x="6184819" y="6439985"/>
                </a:lnTo>
                <a:lnTo>
                  <a:pt x="6186495" y="6443357"/>
                </a:lnTo>
                <a:lnTo>
                  <a:pt x="6187969" y="6445676"/>
                </a:lnTo>
                <a:lnTo>
                  <a:pt x="6189642" y="6449042"/>
                </a:lnTo>
                <a:lnTo>
                  <a:pt x="6191119" y="6451366"/>
                </a:lnTo>
                <a:lnTo>
                  <a:pt x="6192793" y="6454733"/>
                </a:lnTo>
                <a:lnTo>
                  <a:pt x="6194269" y="6457056"/>
                </a:lnTo>
                <a:lnTo>
                  <a:pt x="6195946" y="6460429"/>
                </a:lnTo>
                <a:lnTo>
                  <a:pt x="6197419" y="6462747"/>
                </a:lnTo>
                <a:lnTo>
                  <a:pt x="6199094" y="6466116"/>
                </a:lnTo>
                <a:lnTo>
                  <a:pt x="6200569" y="6468437"/>
                </a:lnTo>
                <a:lnTo>
                  <a:pt x="6202247" y="6471813"/>
                </a:lnTo>
                <a:lnTo>
                  <a:pt x="6203718" y="6474127"/>
                </a:lnTo>
                <a:lnTo>
                  <a:pt x="6205388" y="6477486"/>
                </a:lnTo>
                <a:lnTo>
                  <a:pt x="6206869" y="6479817"/>
                </a:lnTo>
                <a:lnTo>
                  <a:pt x="6208546" y="6483191"/>
                </a:lnTo>
                <a:lnTo>
                  <a:pt x="6210018" y="6485507"/>
                </a:lnTo>
                <a:lnTo>
                  <a:pt x="6211694" y="6488878"/>
                </a:lnTo>
                <a:lnTo>
                  <a:pt x="6213168" y="6491198"/>
                </a:lnTo>
                <a:lnTo>
                  <a:pt x="6214841" y="6494564"/>
                </a:lnTo>
                <a:lnTo>
                  <a:pt x="6216318" y="6496888"/>
                </a:lnTo>
                <a:lnTo>
                  <a:pt x="6217993" y="6500257"/>
                </a:lnTo>
                <a:lnTo>
                  <a:pt x="6219468" y="6502578"/>
                </a:lnTo>
                <a:lnTo>
                  <a:pt x="6221145" y="6505951"/>
                </a:lnTo>
                <a:lnTo>
                  <a:pt x="6222618" y="6508269"/>
                </a:lnTo>
                <a:lnTo>
                  <a:pt x="6224293" y="6511637"/>
                </a:lnTo>
                <a:lnTo>
                  <a:pt x="6225768" y="6513959"/>
                </a:lnTo>
                <a:lnTo>
                  <a:pt x="6227441" y="6517325"/>
                </a:lnTo>
                <a:lnTo>
                  <a:pt x="6228918" y="6519649"/>
                </a:lnTo>
                <a:lnTo>
                  <a:pt x="6230592" y="6523016"/>
                </a:lnTo>
                <a:lnTo>
                  <a:pt x="6232068" y="6525339"/>
                </a:lnTo>
                <a:lnTo>
                  <a:pt x="6233743" y="6528708"/>
                </a:lnTo>
                <a:lnTo>
                  <a:pt x="6235218" y="6531029"/>
                </a:lnTo>
                <a:lnTo>
                  <a:pt x="6236894" y="6534401"/>
                </a:lnTo>
                <a:lnTo>
                  <a:pt x="6238368" y="6536720"/>
                </a:lnTo>
                <a:lnTo>
                  <a:pt x="6240043" y="6540089"/>
                </a:lnTo>
                <a:lnTo>
                  <a:pt x="6241518" y="6542410"/>
                </a:lnTo>
                <a:cubicBezTo>
                  <a:pt x="6265325" y="6584416"/>
                  <a:pt x="6286845" y="6626238"/>
                  <a:pt x="6306077" y="6667875"/>
                </a:cubicBezTo>
                <a:lnTo>
                  <a:pt x="6317734" y="6696392"/>
                </a:lnTo>
                <a:lnTo>
                  <a:pt x="6321397" y="6703761"/>
                </a:lnTo>
                <a:lnTo>
                  <a:pt x="6325709" y="6715900"/>
                </a:lnTo>
                <a:lnTo>
                  <a:pt x="6356913" y="6792234"/>
                </a:lnTo>
                <a:lnTo>
                  <a:pt x="6379693" y="6867890"/>
                </a:lnTo>
                <a:lnTo>
                  <a:pt x="6380029" y="6868835"/>
                </a:lnTo>
                <a:lnTo>
                  <a:pt x="6380147" y="6869395"/>
                </a:lnTo>
                <a:lnTo>
                  <a:pt x="6394025" y="6915486"/>
                </a:lnTo>
                <a:cubicBezTo>
                  <a:pt x="6404109" y="6956386"/>
                  <a:pt x="6411905" y="6997101"/>
                  <a:pt x="6417414" y="7037631"/>
                </a:cubicBezTo>
                <a:cubicBezTo>
                  <a:pt x="6446795" y="7253795"/>
                  <a:pt x="6432104" y="7466810"/>
                  <a:pt x="6373341" y="7676678"/>
                </a:cubicBezTo>
                <a:cubicBezTo>
                  <a:pt x="6314579" y="7886545"/>
                  <a:pt x="6225385" y="8094314"/>
                  <a:pt x="6105760" y="8299984"/>
                </a:cubicBezTo>
                <a:cubicBezTo>
                  <a:pt x="5986136" y="8505655"/>
                  <a:pt x="5857067" y="8709226"/>
                  <a:pt x="5718555" y="8910699"/>
                </a:cubicBezTo>
                <a:lnTo>
                  <a:pt x="5311824" y="9443753"/>
                </a:lnTo>
                <a:lnTo>
                  <a:pt x="5311824" y="9448163"/>
                </a:lnTo>
                <a:lnTo>
                  <a:pt x="5314974" y="9448163"/>
                </a:lnTo>
                <a:lnTo>
                  <a:pt x="5314974" y="9453854"/>
                </a:lnTo>
                <a:lnTo>
                  <a:pt x="5318124" y="9453854"/>
                </a:lnTo>
                <a:lnTo>
                  <a:pt x="5318124" y="9459544"/>
                </a:lnTo>
                <a:lnTo>
                  <a:pt x="5321274" y="9459544"/>
                </a:lnTo>
                <a:lnTo>
                  <a:pt x="5321274" y="9465234"/>
                </a:lnTo>
                <a:lnTo>
                  <a:pt x="5324424" y="9465234"/>
                </a:lnTo>
                <a:lnTo>
                  <a:pt x="5324424" y="9470924"/>
                </a:lnTo>
                <a:lnTo>
                  <a:pt x="5327574" y="9470924"/>
                </a:lnTo>
                <a:lnTo>
                  <a:pt x="5327574" y="9476615"/>
                </a:lnTo>
                <a:lnTo>
                  <a:pt x="5330724" y="9476615"/>
                </a:lnTo>
                <a:lnTo>
                  <a:pt x="5330724" y="9482305"/>
                </a:lnTo>
                <a:lnTo>
                  <a:pt x="5333874" y="9482305"/>
                </a:lnTo>
                <a:lnTo>
                  <a:pt x="5333874" y="9487995"/>
                </a:lnTo>
                <a:lnTo>
                  <a:pt x="5337024" y="9487995"/>
                </a:lnTo>
                <a:lnTo>
                  <a:pt x="5337024" y="9493685"/>
                </a:lnTo>
                <a:lnTo>
                  <a:pt x="5340174" y="9493685"/>
                </a:lnTo>
                <a:lnTo>
                  <a:pt x="5340174" y="9499376"/>
                </a:lnTo>
                <a:lnTo>
                  <a:pt x="5343324" y="9499376"/>
                </a:lnTo>
                <a:lnTo>
                  <a:pt x="5343324" y="9505066"/>
                </a:lnTo>
                <a:lnTo>
                  <a:pt x="5346474" y="9505066"/>
                </a:lnTo>
                <a:lnTo>
                  <a:pt x="5346474" y="9510756"/>
                </a:lnTo>
                <a:lnTo>
                  <a:pt x="5349623" y="9510756"/>
                </a:lnTo>
                <a:lnTo>
                  <a:pt x="5349623" y="9516446"/>
                </a:lnTo>
                <a:lnTo>
                  <a:pt x="5352773" y="9516446"/>
                </a:lnTo>
                <a:lnTo>
                  <a:pt x="5352773" y="9522137"/>
                </a:lnTo>
                <a:lnTo>
                  <a:pt x="5355923" y="9522137"/>
                </a:lnTo>
                <a:lnTo>
                  <a:pt x="5355923" y="9527827"/>
                </a:lnTo>
                <a:lnTo>
                  <a:pt x="5359073" y="9527827"/>
                </a:lnTo>
                <a:lnTo>
                  <a:pt x="5359073" y="9533517"/>
                </a:lnTo>
                <a:lnTo>
                  <a:pt x="5362223" y="9533517"/>
                </a:lnTo>
                <a:lnTo>
                  <a:pt x="5362223" y="9539207"/>
                </a:lnTo>
                <a:lnTo>
                  <a:pt x="5365373" y="9539207"/>
                </a:lnTo>
                <a:lnTo>
                  <a:pt x="5365373" y="9544898"/>
                </a:lnTo>
                <a:lnTo>
                  <a:pt x="5368523" y="9544898"/>
                </a:lnTo>
                <a:lnTo>
                  <a:pt x="5368523" y="9550588"/>
                </a:lnTo>
                <a:lnTo>
                  <a:pt x="5371673" y="9550588"/>
                </a:lnTo>
                <a:lnTo>
                  <a:pt x="5371673" y="9556278"/>
                </a:lnTo>
                <a:lnTo>
                  <a:pt x="5374823" y="9556278"/>
                </a:lnTo>
                <a:lnTo>
                  <a:pt x="5374823" y="9561969"/>
                </a:lnTo>
                <a:lnTo>
                  <a:pt x="5377973" y="9561969"/>
                </a:lnTo>
                <a:lnTo>
                  <a:pt x="5377973" y="9567659"/>
                </a:lnTo>
                <a:lnTo>
                  <a:pt x="5381123" y="9567659"/>
                </a:lnTo>
                <a:lnTo>
                  <a:pt x="5381123" y="9573349"/>
                </a:lnTo>
                <a:lnTo>
                  <a:pt x="5384273" y="9573349"/>
                </a:lnTo>
                <a:lnTo>
                  <a:pt x="5384273" y="9579039"/>
                </a:lnTo>
                <a:lnTo>
                  <a:pt x="5387423" y="9579039"/>
                </a:lnTo>
                <a:lnTo>
                  <a:pt x="5387423" y="9584730"/>
                </a:lnTo>
                <a:lnTo>
                  <a:pt x="5390573" y="9584730"/>
                </a:lnTo>
                <a:lnTo>
                  <a:pt x="5390573" y="9590420"/>
                </a:lnTo>
                <a:lnTo>
                  <a:pt x="5393723" y="9590420"/>
                </a:lnTo>
                <a:lnTo>
                  <a:pt x="5393723" y="9596110"/>
                </a:lnTo>
                <a:lnTo>
                  <a:pt x="5396873" y="9596110"/>
                </a:lnTo>
                <a:lnTo>
                  <a:pt x="5396873" y="9601800"/>
                </a:lnTo>
                <a:lnTo>
                  <a:pt x="5400023" y="9601800"/>
                </a:lnTo>
                <a:lnTo>
                  <a:pt x="5400023" y="9607491"/>
                </a:lnTo>
                <a:lnTo>
                  <a:pt x="5403173" y="9607491"/>
                </a:lnTo>
                <a:lnTo>
                  <a:pt x="5403173" y="9613181"/>
                </a:lnTo>
                <a:lnTo>
                  <a:pt x="5406323" y="9613181"/>
                </a:lnTo>
                <a:lnTo>
                  <a:pt x="5406323" y="9618871"/>
                </a:lnTo>
                <a:lnTo>
                  <a:pt x="5409473" y="9618871"/>
                </a:lnTo>
                <a:lnTo>
                  <a:pt x="5409473" y="9624561"/>
                </a:lnTo>
                <a:lnTo>
                  <a:pt x="5412623" y="9624561"/>
                </a:lnTo>
                <a:lnTo>
                  <a:pt x="5412623" y="9630252"/>
                </a:lnTo>
                <a:lnTo>
                  <a:pt x="5415773" y="9630252"/>
                </a:lnTo>
                <a:lnTo>
                  <a:pt x="5415773" y="9635942"/>
                </a:lnTo>
                <a:lnTo>
                  <a:pt x="5418923" y="9635942"/>
                </a:lnTo>
                <a:lnTo>
                  <a:pt x="5418923" y="9641632"/>
                </a:lnTo>
                <a:lnTo>
                  <a:pt x="5422073" y="9641632"/>
                </a:lnTo>
                <a:lnTo>
                  <a:pt x="5422073" y="9647322"/>
                </a:lnTo>
                <a:lnTo>
                  <a:pt x="5425223" y="9647322"/>
                </a:lnTo>
                <a:lnTo>
                  <a:pt x="5425223" y="9653013"/>
                </a:lnTo>
                <a:lnTo>
                  <a:pt x="5428373" y="9653013"/>
                </a:lnTo>
                <a:lnTo>
                  <a:pt x="5428373" y="9658703"/>
                </a:lnTo>
                <a:lnTo>
                  <a:pt x="5431523" y="9658703"/>
                </a:lnTo>
                <a:lnTo>
                  <a:pt x="5431523" y="9664393"/>
                </a:lnTo>
                <a:lnTo>
                  <a:pt x="5434673" y="9664393"/>
                </a:lnTo>
                <a:lnTo>
                  <a:pt x="5434673" y="9670083"/>
                </a:lnTo>
                <a:lnTo>
                  <a:pt x="5437822" y="9670083"/>
                </a:lnTo>
                <a:lnTo>
                  <a:pt x="5437822" y="9675774"/>
                </a:lnTo>
                <a:lnTo>
                  <a:pt x="5440972" y="9675774"/>
                </a:lnTo>
                <a:lnTo>
                  <a:pt x="5440972" y="9681464"/>
                </a:lnTo>
                <a:lnTo>
                  <a:pt x="5444122" y="9681464"/>
                </a:lnTo>
                <a:lnTo>
                  <a:pt x="5444122" y="9687154"/>
                </a:lnTo>
                <a:lnTo>
                  <a:pt x="5447272" y="9687154"/>
                </a:lnTo>
                <a:lnTo>
                  <a:pt x="5447272" y="9692844"/>
                </a:lnTo>
                <a:lnTo>
                  <a:pt x="5450422" y="9692844"/>
                </a:lnTo>
                <a:lnTo>
                  <a:pt x="5450422" y="9698535"/>
                </a:lnTo>
                <a:lnTo>
                  <a:pt x="5453572" y="9698535"/>
                </a:lnTo>
                <a:lnTo>
                  <a:pt x="5453572" y="9704225"/>
                </a:lnTo>
                <a:lnTo>
                  <a:pt x="5456722" y="9704225"/>
                </a:lnTo>
                <a:lnTo>
                  <a:pt x="5456722" y="9709915"/>
                </a:lnTo>
                <a:lnTo>
                  <a:pt x="5459872" y="9709915"/>
                </a:lnTo>
                <a:lnTo>
                  <a:pt x="5459872" y="9715605"/>
                </a:lnTo>
                <a:lnTo>
                  <a:pt x="5463022" y="9715605"/>
                </a:lnTo>
                <a:lnTo>
                  <a:pt x="5463022" y="9721296"/>
                </a:lnTo>
                <a:lnTo>
                  <a:pt x="5466172" y="9721296"/>
                </a:lnTo>
                <a:lnTo>
                  <a:pt x="5466172" y="9726986"/>
                </a:lnTo>
                <a:lnTo>
                  <a:pt x="5469322" y="9726986"/>
                </a:lnTo>
                <a:lnTo>
                  <a:pt x="5469322" y="9732676"/>
                </a:lnTo>
                <a:lnTo>
                  <a:pt x="5472472" y="9732676"/>
                </a:lnTo>
                <a:lnTo>
                  <a:pt x="5472472" y="9738366"/>
                </a:lnTo>
                <a:lnTo>
                  <a:pt x="5475622" y="9738366"/>
                </a:lnTo>
                <a:lnTo>
                  <a:pt x="5475622" y="9744057"/>
                </a:lnTo>
                <a:lnTo>
                  <a:pt x="5478772" y="9744057"/>
                </a:lnTo>
                <a:lnTo>
                  <a:pt x="5478772" y="9749747"/>
                </a:lnTo>
                <a:lnTo>
                  <a:pt x="5481922" y="9749747"/>
                </a:lnTo>
                <a:lnTo>
                  <a:pt x="5481922" y="9755438"/>
                </a:lnTo>
                <a:lnTo>
                  <a:pt x="5485072" y="9755438"/>
                </a:lnTo>
                <a:lnTo>
                  <a:pt x="5485072" y="9761127"/>
                </a:lnTo>
                <a:lnTo>
                  <a:pt x="5488222" y="9761127"/>
                </a:lnTo>
                <a:lnTo>
                  <a:pt x="5488222" y="9766818"/>
                </a:lnTo>
                <a:lnTo>
                  <a:pt x="5491372" y="9766818"/>
                </a:lnTo>
                <a:lnTo>
                  <a:pt x="5491372" y="9772508"/>
                </a:lnTo>
                <a:lnTo>
                  <a:pt x="5494522" y="9772508"/>
                </a:lnTo>
                <a:lnTo>
                  <a:pt x="5494522" y="9778199"/>
                </a:lnTo>
                <a:lnTo>
                  <a:pt x="5497672" y="9778199"/>
                </a:lnTo>
                <a:lnTo>
                  <a:pt x="5497672" y="9783888"/>
                </a:lnTo>
                <a:lnTo>
                  <a:pt x="5500822" y="9783888"/>
                </a:lnTo>
                <a:lnTo>
                  <a:pt x="5500822" y="9789579"/>
                </a:lnTo>
                <a:lnTo>
                  <a:pt x="5503972" y="9789579"/>
                </a:lnTo>
                <a:lnTo>
                  <a:pt x="5503972" y="9795269"/>
                </a:lnTo>
                <a:lnTo>
                  <a:pt x="5507122" y="9795269"/>
                </a:lnTo>
                <a:lnTo>
                  <a:pt x="5507122" y="9800960"/>
                </a:lnTo>
                <a:lnTo>
                  <a:pt x="5510272" y="9800960"/>
                </a:lnTo>
                <a:lnTo>
                  <a:pt x="5510272" y="9806650"/>
                </a:lnTo>
                <a:lnTo>
                  <a:pt x="5513421" y="9806650"/>
                </a:lnTo>
                <a:lnTo>
                  <a:pt x="5513421" y="9812340"/>
                </a:lnTo>
                <a:lnTo>
                  <a:pt x="5516571" y="9812340"/>
                </a:lnTo>
                <a:lnTo>
                  <a:pt x="5516571" y="9818030"/>
                </a:lnTo>
                <a:lnTo>
                  <a:pt x="5519721" y="9818030"/>
                </a:lnTo>
                <a:lnTo>
                  <a:pt x="5519721" y="9823721"/>
                </a:lnTo>
                <a:lnTo>
                  <a:pt x="5522871" y="9823721"/>
                </a:lnTo>
                <a:lnTo>
                  <a:pt x="5522871" y="9829411"/>
                </a:lnTo>
                <a:lnTo>
                  <a:pt x="5526021" y="9829411"/>
                </a:lnTo>
                <a:lnTo>
                  <a:pt x="5526021" y="9835101"/>
                </a:lnTo>
                <a:lnTo>
                  <a:pt x="5529171" y="9835101"/>
                </a:lnTo>
                <a:lnTo>
                  <a:pt x="5529171" y="9840791"/>
                </a:lnTo>
                <a:lnTo>
                  <a:pt x="5532321" y="9840791"/>
                </a:lnTo>
                <a:lnTo>
                  <a:pt x="5532321" y="9846482"/>
                </a:lnTo>
                <a:lnTo>
                  <a:pt x="5535471" y="9846482"/>
                </a:lnTo>
                <a:lnTo>
                  <a:pt x="5535471" y="9852172"/>
                </a:lnTo>
                <a:lnTo>
                  <a:pt x="5538621" y="9852172"/>
                </a:lnTo>
                <a:lnTo>
                  <a:pt x="5538621" y="9857862"/>
                </a:lnTo>
                <a:lnTo>
                  <a:pt x="5541771" y="9857862"/>
                </a:lnTo>
                <a:lnTo>
                  <a:pt x="5541771" y="9863552"/>
                </a:lnTo>
                <a:lnTo>
                  <a:pt x="5544921" y="9863552"/>
                </a:lnTo>
                <a:lnTo>
                  <a:pt x="5544921" y="9869243"/>
                </a:lnTo>
                <a:lnTo>
                  <a:pt x="5548071" y="9869243"/>
                </a:lnTo>
                <a:lnTo>
                  <a:pt x="5548071" y="9874933"/>
                </a:lnTo>
                <a:lnTo>
                  <a:pt x="5551221" y="9874933"/>
                </a:lnTo>
                <a:lnTo>
                  <a:pt x="5551221" y="9880623"/>
                </a:lnTo>
                <a:lnTo>
                  <a:pt x="5554371" y="9880623"/>
                </a:lnTo>
                <a:lnTo>
                  <a:pt x="5554371" y="9886313"/>
                </a:lnTo>
                <a:lnTo>
                  <a:pt x="5557521" y="9886313"/>
                </a:lnTo>
                <a:lnTo>
                  <a:pt x="5557521" y="9892004"/>
                </a:lnTo>
                <a:lnTo>
                  <a:pt x="5560671" y="9892004"/>
                </a:lnTo>
                <a:lnTo>
                  <a:pt x="5560671" y="9897694"/>
                </a:lnTo>
                <a:lnTo>
                  <a:pt x="5563821" y="9897694"/>
                </a:lnTo>
                <a:lnTo>
                  <a:pt x="5563821" y="9903384"/>
                </a:lnTo>
                <a:lnTo>
                  <a:pt x="5566971" y="9903384"/>
                </a:lnTo>
                <a:lnTo>
                  <a:pt x="5566971" y="9909074"/>
                </a:lnTo>
                <a:lnTo>
                  <a:pt x="5570121" y="9909074"/>
                </a:lnTo>
                <a:lnTo>
                  <a:pt x="5570121" y="9914765"/>
                </a:lnTo>
                <a:lnTo>
                  <a:pt x="5573271" y="9914765"/>
                </a:lnTo>
                <a:lnTo>
                  <a:pt x="5573271" y="9920455"/>
                </a:lnTo>
                <a:lnTo>
                  <a:pt x="5576421" y="9920455"/>
                </a:lnTo>
                <a:lnTo>
                  <a:pt x="5576421" y="9926145"/>
                </a:lnTo>
                <a:lnTo>
                  <a:pt x="5579571" y="9926145"/>
                </a:lnTo>
                <a:lnTo>
                  <a:pt x="5579571" y="9931835"/>
                </a:lnTo>
                <a:lnTo>
                  <a:pt x="5582721" y="9931835"/>
                </a:lnTo>
                <a:lnTo>
                  <a:pt x="5582721" y="9937526"/>
                </a:lnTo>
                <a:lnTo>
                  <a:pt x="5585870" y="9937526"/>
                </a:lnTo>
                <a:lnTo>
                  <a:pt x="5585870" y="9943216"/>
                </a:lnTo>
                <a:lnTo>
                  <a:pt x="5589020" y="9943216"/>
                </a:lnTo>
                <a:lnTo>
                  <a:pt x="5589020" y="9948906"/>
                </a:lnTo>
                <a:lnTo>
                  <a:pt x="5592170" y="9948906"/>
                </a:lnTo>
                <a:lnTo>
                  <a:pt x="5592170" y="9954596"/>
                </a:lnTo>
                <a:lnTo>
                  <a:pt x="5595320" y="9954596"/>
                </a:lnTo>
                <a:lnTo>
                  <a:pt x="5595320" y="9960287"/>
                </a:lnTo>
                <a:lnTo>
                  <a:pt x="5598470" y="9960287"/>
                </a:lnTo>
                <a:lnTo>
                  <a:pt x="5598470" y="9965977"/>
                </a:lnTo>
                <a:lnTo>
                  <a:pt x="5601620" y="9965977"/>
                </a:lnTo>
                <a:lnTo>
                  <a:pt x="5601620" y="9971667"/>
                </a:lnTo>
                <a:lnTo>
                  <a:pt x="5604770" y="9971667"/>
                </a:lnTo>
                <a:lnTo>
                  <a:pt x="5604770" y="9977357"/>
                </a:lnTo>
                <a:lnTo>
                  <a:pt x="5607920" y="9977357"/>
                </a:lnTo>
                <a:lnTo>
                  <a:pt x="5607920" y="9983048"/>
                </a:lnTo>
                <a:lnTo>
                  <a:pt x="5611070" y="9983048"/>
                </a:lnTo>
                <a:lnTo>
                  <a:pt x="5611070" y="9988738"/>
                </a:lnTo>
                <a:lnTo>
                  <a:pt x="5614220" y="9988738"/>
                </a:lnTo>
                <a:lnTo>
                  <a:pt x="5614220" y="9994428"/>
                </a:lnTo>
                <a:lnTo>
                  <a:pt x="5617370" y="9994428"/>
                </a:lnTo>
                <a:lnTo>
                  <a:pt x="5617370" y="10000119"/>
                </a:lnTo>
                <a:lnTo>
                  <a:pt x="5620520" y="10000119"/>
                </a:lnTo>
                <a:lnTo>
                  <a:pt x="5620520" y="10005809"/>
                </a:lnTo>
                <a:lnTo>
                  <a:pt x="5623670" y="10005809"/>
                </a:lnTo>
                <a:lnTo>
                  <a:pt x="5623670" y="10011499"/>
                </a:lnTo>
                <a:lnTo>
                  <a:pt x="5626820" y="10011499"/>
                </a:lnTo>
                <a:lnTo>
                  <a:pt x="5626820" y="10017189"/>
                </a:lnTo>
                <a:lnTo>
                  <a:pt x="5629970" y="10017189"/>
                </a:lnTo>
                <a:lnTo>
                  <a:pt x="5629970" y="10022880"/>
                </a:lnTo>
                <a:lnTo>
                  <a:pt x="5633120" y="10022880"/>
                </a:lnTo>
                <a:lnTo>
                  <a:pt x="5633120" y="10028570"/>
                </a:lnTo>
                <a:lnTo>
                  <a:pt x="5636270" y="10028570"/>
                </a:lnTo>
                <a:lnTo>
                  <a:pt x="5636270" y="10034260"/>
                </a:lnTo>
                <a:lnTo>
                  <a:pt x="5639420" y="10034260"/>
                </a:lnTo>
                <a:lnTo>
                  <a:pt x="5639420" y="10039950"/>
                </a:lnTo>
                <a:lnTo>
                  <a:pt x="5642570" y="10039950"/>
                </a:lnTo>
                <a:lnTo>
                  <a:pt x="5642570" y="10045641"/>
                </a:lnTo>
                <a:lnTo>
                  <a:pt x="5645720" y="10045641"/>
                </a:lnTo>
                <a:lnTo>
                  <a:pt x="5645720" y="10051331"/>
                </a:lnTo>
                <a:lnTo>
                  <a:pt x="5648870" y="10051331"/>
                </a:lnTo>
                <a:lnTo>
                  <a:pt x="5648870" y="10057021"/>
                </a:lnTo>
                <a:lnTo>
                  <a:pt x="5652020" y="10057021"/>
                </a:lnTo>
                <a:lnTo>
                  <a:pt x="5652020" y="10062711"/>
                </a:lnTo>
                <a:lnTo>
                  <a:pt x="5655170" y="10062711"/>
                </a:lnTo>
                <a:lnTo>
                  <a:pt x="5655170" y="10068402"/>
                </a:lnTo>
                <a:lnTo>
                  <a:pt x="5658320" y="10068402"/>
                </a:lnTo>
                <a:lnTo>
                  <a:pt x="5658320" y="10074092"/>
                </a:lnTo>
                <a:lnTo>
                  <a:pt x="5661470" y="10074092"/>
                </a:lnTo>
                <a:lnTo>
                  <a:pt x="5661470" y="10079782"/>
                </a:lnTo>
                <a:lnTo>
                  <a:pt x="5664620" y="10079782"/>
                </a:lnTo>
                <a:lnTo>
                  <a:pt x="5664620" y="10085472"/>
                </a:lnTo>
                <a:lnTo>
                  <a:pt x="5667770" y="10085472"/>
                </a:lnTo>
                <a:lnTo>
                  <a:pt x="5667770" y="10091163"/>
                </a:lnTo>
                <a:lnTo>
                  <a:pt x="5670919" y="10091163"/>
                </a:lnTo>
                <a:lnTo>
                  <a:pt x="5670919" y="10096853"/>
                </a:lnTo>
                <a:lnTo>
                  <a:pt x="5674070" y="10096853"/>
                </a:lnTo>
                <a:lnTo>
                  <a:pt x="5674070" y="10102543"/>
                </a:lnTo>
                <a:lnTo>
                  <a:pt x="5677219" y="10102543"/>
                </a:lnTo>
                <a:lnTo>
                  <a:pt x="5677219" y="10108233"/>
                </a:lnTo>
                <a:lnTo>
                  <a:pt x="5680369" y="10108233"/>
                </a:lnTo>
                <a:lnTo>
                  <a:pt x="5680369" y="10113924"/>
                </a:lnTo>
                <a:lnTo>
                  <a:pt x="5683519" y="10113924"/>
                </a:lnTo>
                <a:lnTo>
                  <a:pt x="5683519" y="10119614"/>
                </a:lnTo>
                <a:lnTo>
                  <a:pt x="5686669" y="10119614"/>
                </a:lnTo>
                <a:lnTo>
                  <a:pt x="5686669" y="10125304"/>
                </a:lnTo>
                <a:lnTo>
                  <a:pt x="5689819" y="10125304"/>
                </a:lnTo>
                <a:lnTo>
                  <a:pt x="5689819" y="10130994"/>
                </a:lnTo>
                <a:lnTo>
                  <a:pt x="5692969" y="10130994"/>
                </a:lnTo>
                <a:lnTo>
                  <a:pt x="5692969" y="10136685"/>
                </a:lnTo>
                <a:lnTo>
                  <a:pt x="5696119" y="10136685"/>
                </a:lnTo>
                <a:lnTo>
                  <a:pt x="5696119" y="10142375"/>
                </a:lnTo>
                <a:lnTo>
                  <a:pt x="5699269" y="10142375"/>
                </a:lnTo>
                <a:lnTo>
                  <a:pt x="5699269" y="10148065"/>
                </a:lnTo>
                <a:lnTo>
                  <a:pt x="5702419" y="10148065"/>
                </a:lnTo>
                <a:lnTo>
                  <a:pt x="5702419" y="10153755"/>
                </a:lnTo>
                <a:lnTo>
                  <a:pt x="5705569" y="10153755"/>
                </a:lnTo>
                <a:lnTo>
                  <a:pt x="5705569" y="10159446"/>
                </a:lnTo>
                <a:lnTo>
                  <a:pt x="5708719" y="10159446"/>
                </a:lnTo>
                <a:lnTo>
                  <a:pt x="5708719" y="10165136"/>
                </a:lnTo>
                <a:lnTo>
                  <a:pt x="5711869" y="10165136"/>
                </a:lnTo>
                <a:lnTo>
                  <a:pt x="5711869" y="10170826"/>
                </a:lnTo>
                <a:lnTo>
                  <a:pt x="5715019" y="10170826"/>
                </a:lnTo>
                <a:lnTo>
                  <a:pt x="5715019" y="10176516"/>
                </a:lnTo>
                <a:lnTo>
                  <a:pt x="5718169" y="10176516"/>
                </a:lnTo>
                <a:lnTo>
                  <a:pt x="5718169" y="10182207"/>
                </a:lnTo>
                <a:lnTo>
                  <a:pt x="5721319" y="10182207"/>
                </a:lnTo>
                <a:lnTo>
                  <a:pt x="5721319" y="10187897"/>
                </a:lnTo>
                <a:lnTo>
                  <a:pt x="5724469" y="10187897"/>
                </a:lnTo>
                <a:lnTo>
                  <a:pt x="5724469" y="10193588"/>
                </a:lnTo>
                <a:lnTo>
                  <a:pt x="5727619" y="10193588"/>
                </a:lnTo>
                <a:lnTo>
                  <a:pt x="5727619" y="10199277"/>
                </a:lnTo>
                <a:lnTo>
                  <a:pt x="5730769" y="10199277"/>
                </a:lnTo>
                <a:lnTo>
                  <a:pt x="5730769" y="10204968"/>
                </a:lnTo>
                <a:lnTo>
                  <a:pt x="5733919" y="10204968"/>
                </a:lnTo>
                <a:lnTo>
                  <a:pt x="5733919" y="10210658"/>
                </a:lnTo>
                <a:lnTo>
                  <a:pt x="5737069" y="10210658"/>
                </a:lnTo>
                <a:lnTo>
                  <a:pt x="5737069" y="10216349"/>
                </a:lnTo>
                <a:lnTo>
                  <a:pt x="5740219" y="10216349"/>
                </a:lnTo>
                <a:lnTo>
                  <a:pt x="5740219" y="10222038"/>
                </a:lnTo>
                <a:lnTo>
                  <a:pt x="5743368" y="10222038"/>
                </a:lnTo>
                <a:lnTo>
                  <a:pt x="5743368" y="10227729"/>
                </a:lnTo>
                <a:lnTo>
                  <a:pt x="5746519" y="10227729"/>
                </a:lnTo>
                <a:lnTo>
                  <a:pt x="5746519" y="10233419"/>
                </a:lnTo>
                <a:lnTo>
                  <a:pt x="5749668" y="10233419"/>
                </a:lnTo>
                <a:lnTo>
                  <a:pt x="5749668" y="10239110"/>
                </a:lnTo>
                <a:lnTo>
                  <a:pt x="5752819" y="10239110"/>
                </a:lnTo>
                <a:lnTo>
                  <a:pt x="5752819" y="10244800"/>
                </a:lnTo>
                <a:lnTo>
                  <a:pt x="5755968" y="10244800"/>
                </a:lnTo>
                <a:lnTo>
                  <a:pt x="5755968" y="10250490"/>
                </a:lnTo>
                <a:lnTo>
                  <a:pt x="5759118" y="10250490"/>
                </a:lnTo>
                <a:lnTo>
                  <a:pt x="5759118" y="10256180"/>
                </a:lnTo>
                <a:lnTo>
                  <a:pt x="5762268" y="10256180"/>
                </a:lnTo>
                <a:lnTo>
                  <a:pt x="5762268" y="10261871"/>
                </a:lnTo>
                <a:lnTo>
                  <a:pt x="5765418" y="10261871"/>
                </a:lnTo>
                <a:lnTo>
                  <a:pt x="5765418" y="10267561"/>
                </a:lnTo>
                <a:lnTo>
                  <a:pt x="5768568" y="10267561"/>
                </a:lnTo>
                <a:lnTo>
                  <a:pt x="5768568" y="10273251"/>
                </a:lnTo>
                <a:lnTo>
                  <a:pt x="5771718" y="10273251"/>
                </a:lnTo>
                <a:lnTo>
                  <a:pt x="5771718" y="10278941"/>
                </a:lnTo>
                <a:lnTo>
                  <a:pt x="5774868" y="10278941"/>
                </a:lnTo>
                <a:lnTo>
                  <a:pt x="5774868" y="10284632"/>
                </a:lnTo>
                <a:lnTo>
                  <a:pt x="5778018" y="10284632"/>
                </a:lnTo>
                <a:lnTo>
                  <a:pt x="5778018" y="10290322"/>
                </a:lnTo>
                <a:lnTo>
                  <a:pt x="5781168" y="10290322"/>
                </a:lnTo>
                <a:lnTo>
                  <a:pt x="5781168" y="10296012"/>
                </a:lnTo>
                <a:lnTo>
                  <a:pt x="5784318" y="10296012"/>
                </a:lnTo>
                <a:lnTo>
                  <a:pt x="5784318" y="10301702"/>
                </a:lnTo>
                <a:lnTo>
                  <a:pt x="5787468" y="10301702"/>
                </a:lnTo>
                <a:lnTo>
                  <a:pt x="5787468" y="10307393"/>
                </a:lnTo>
                <a:lnTo>
                  <a:pt x="5790618" y="10307393"/>
                </a:lnTo>
                <a:lnTo>
                  <a:pt x="5790618" y="10313083"/>
                </a:lnTo>
                <a:lnTo>
                  <a:pt x="5793768" y="10313083"/>
                </a:lnTo>
                <a:lnTo>
                  <a:pt x="5793768" y="10318773"/>
                </a:lnTo>
                <a:lnTo>
                  <a:pt x="5796918" y="10318773"/>
                </a:lnTo>
                <a:lnTo>
                  <a:pt x="5796918" y="10324463"/>
                </a:lnTo>
                <a:lnTo>
                  <a:pt x="5800068" y="10324463"/>
                </a:lnTo>
                <a:lnTo>
                  <a:pt x="5800068" y="10330154"/>
                </a:lnTo>
                <a:lnTo>
                  <a:pt x="5803218" y="10330154"/>
                </a:lnTo>
                <a:lnTo>
                  <a:pt x="5803218" y="10335844"/>
                </a:lnTo>
                <a:lnTo>
                  <a:pt x="5806368" y="10335844"/>
                </a:lnTo>
                <a:lnTo>
                  <a:pt x="5806368" y="10341534"/>
                </a:lnTo>
                <a:lnTo>
                  <a:pt x="5809518" y="10341534"/>
                </a:lnTo>
                <a:lnTo>
                  <a:pt x="5809518" y="10347224"/>
                </a:lnTo>
                <a:lnTo>
                  <a:pt x="5812668" y="10347224"/>
                </a:lnTo>
                <a:lnTo>
                  <a:pt x="5812668" y="10352915"/>
                </a:lnTo>
                <a:lnTo>
                  <a:pt x="5815817" y="10352915"/>
                </a:lnTo>
                <a:lnTo>
                  <a:pt x="5815817" y="10358605"/>
                </a:lnTo>
                <a:lnTo>
                  <a:pt x="5818968" y="10358605"/>
                </a:lnTo>
                <a:lnTo>
                  <a:pt x="5818968" y="10364295"/>
                </a:lnTo>
                <a:lnTo>
                  <a:pt x="5822117" y="10364295"/>
                </a:lnTo>
                <a:lnTo>
                  <a:pt x="5822117" y="10369985"/>
                </a:lnTo>
                <a:lnTo>
                  <a:pt x="5825268" y="10369985"/>
                </a:lnTo>
                <a:lnTo>
                  <a:pt x="5825268" y="10375676"/>
                </a:lnTo>
                <a:lnTo>
                  <a:pt x="5828417" y="10375676"/>
                </a:lnTo>
                <a:lnTo>
                  <a:pt x="5828417" y="10381366"/>
                </a:lnTo>
                <a:lnTo>
                  <a:pt x="5831567" y="10381366"/>
                </a:lnTo>
                <a:lnTo>
                  <a:pt x="5831567" y="10387056"/>
                </a:lnTo>
                <a:lnTo>
                  <a:pt x="5834717" y="10387056"/>
                </a:lnTo>
                <a:lnTo>
                  <a:pt x="5834717" y="10392746"/>
                </a:lnTo>
                <a:lnTo>
                  <a:pt x="5837867" y="10392746"/>
                </a:lnTo>
                <a:lnTo>
                  <a:pt x="5837867" y="10398437"/>
                </a:lnTo>
                <a:lnTo>
                  <a:pt x="5841017" y="10398437"/>
                </a:lnTo>
                <a:lnTo>
                  <a:pt x="5841017" y="10404127"/>
                </a:lnTo>
                <a:lnTo>
                  <a:pt x="5844167" y="10404127"/>
                </a:lnTo>
                <a:lnTo>
                  <a:pt x="5844167" y="10409817"/>
                </a:lnTo>
                <a:lnTo>
                  <a:pt x="5847317" y="10409817"/>
                </a:lnTo>
                <a:lnTo>
                  <a:pt x="5847317" y="10415507"/>
                </a:lnTo>
                <a:lnTo>
                  <a:pt x="5850467" y="10415507"/>
                </a:lnTo>
                <a:lnTo>
                  <a:pt x="5850467" y="10421198"/>
                </a:lnTo>
                <a:lnTo>
                  <a:pt x="5853617" y="10421198"/>
                </a:lnTo>
                <a:lnTo>
                  <a:pt x="5853617" y="10426888"/>
                </a:lnTo>
                <a:lnTo>
                  <a:pt x="5856767" y="10426888"/>
                </a:lnTo>
                <a:lnTo>
                  <a:pt x="5856767" y="10432578"/>
                </a:lnTo>
                <a:lnTo>
                  <a:pt x="5859917" y="10432578"/>
                </a:lnTo>
                <a:lnTo>
                  <a:pt x="5859917" y="10438269"/>
                </a:lnTo>
                <a:lnTo>
                  <a:pt x="5863067" y="10438269"/>
                </a:lnTo>
                <a:lnTo>
                  <a:pt x="5863067" y="10443959"/>
                </a:lnTo>
                <a:lnTo>
                  <a:pt x="5866217" y="10443959"/>
                </a:lnTo>
                <a:lnTo>
                  <a:pt x="5866217" y="10449649"/>
                </a:lnTo>
                <a:lnTo>
                  <a:pt x="5869367" y="10449649"/>
                </a:lnTo>
                <a:lnTo>
                  <a:pt x="5869367" y="10455339"/>
                </a:lnTo>
                <a:lnTo>
                  <a:pt x="5872517" y="10455339"/>
                </a:lnTo>
                <a:lnTo>
                  <a:pt x="5872517" y="10461030"/>
                </a:lnTo>
                <a:lnTo>
                  <a:pt x="5875667" y="10461030"/>
                </a:lnTo>
                <a:lnTo>
                  <a:pt x="5875667" y="10466720"/>
                </a:lnTo>
                <a:lnTo>
                  <a:pt x="5878817" y="10466720"/>
                </a:lnTo>
                <a:lnTo>
                  <a:pt x="5878817" y="10472410"/>
                </a:lnTo>
                <a:lnTo>
                  <a:pt x="5881967" y="10472410"/>
                </a:lnTo>
                <a:lnTo>
                  <a:pt x="5881967" y="10478100"/>
                </a:lnTo>
                <a:lnTo>
                  <a:pt x="5885117" y="10478100"/>
                </a:lnTo>
                <a:lnTo>
                  <a:pt x="5885117" y="10483791"/>
                </a:lnTo>
                <a:lnTo>
                  <a:pt x="5888267" y="10483791"/>
                </a:lnTo>
                <a:lnTo>
                  <a:pt x="5888267" y="10489481"/>
                </a:lnTo>
                <a:lnTo>
                  <a:pt x="5891417" y="10489481"/>
                </a:lnTo>
                <a:lnTo>
                  <a:pt x="5891417" y="10495171"/>
                </a:lnTo>
                <a:lnTo>
                  <a:pt x="5894567" y="10495171"/>
                </a:lnTo>
                <a:lnTo>
                  <a:pt x="5894567" y="10500861"/>
                </a:lnTo>
                <a:lnTo>
                  <a:pt x="5897717" y="10500861"/>
                </a:lnTo>
                <a:lnTo>
                  <a:pt x="5897717" y="10506552"/>
                </a:lnTo>
                <a:lnTo>
                  <a:pt x="5900867" y="10506552"/>
                </a:lnTo>
                <a:lnTo>
                  <a:pt x="5900867" y="10512242"/>
                </a:lnTo>
                <a:lnTo>
                  <a:pt x="5904016" y="10512242"/>
                </a:lnTo>
                <a:lnTo>
                  <a:pt x="5904016" y="10517932"/>
                </a:lnTo>
                <a:lnTo>
                  <a:pt x="5907167" y="10517932"/>
                </a:lnTo>
                <a:lnTo>
                  <a:pt x="5907167" y="10523622"/>
                </a:lnTo>
                <a:lnTo>
                  <a:pt x="5910316" y="10523622"/>
                </a:lnTo>
                <a:lnTo>
                  <a:pt x="5910316" y="10529313"/>
                </a:lnTo>
                <a:lnTo>
                  <a:pt x="5913467" y="10529313"/>
                </a:lnTo>
                <a:lnTo>
                  <a:pt x="5913467" y="10535003"/>
                </a:lnTo>
                <a:lnTo>
                  <a:pt x="5916616" y="10535003"/>
                </a:lnTo>
                <a:lnTo>
                  <a:pt x="5916616" y="10540693"/>
                </a:lnTo>
                <a:lnTo>
                  <a:pt x="5919766" y="10540693"/>
                </a:lnTo>
                <a:lnTo>
                  <a:pt x="5919766" y="10546383"/>
                </a:lnTo>
                <a:lnTo>
                  <a:pt x="5922916" y="10546383"/>
                </a:lnTo>
                <a:lnTo>
                  <a:pt x="5922916" y="10552074"/>
                </a:lnTo>
                <a:lnTo>
                  <a:pt x="5926066" y="10552074"/>
                </a:lnTo>
                <a:lnTo>
                  <a:pt x="5926066" y="10557764"/>
                </a:lnTo>
                <a:lnTo>
                  <a:pt x="5929216" y="10557764"/>
                </a:lnTo>
                <a:lnTo>
                  <a:pt x="5929216" y="10563454"/>
                </a:lnTo>
                <a:lnTo>
                  <a:pt x="5932366" y="10563454"/>
                </a:lnTo>
                <a:lnTo>
                  <a:pt x="5932366" y="10569144"/>
                </a:lnTo>
                <a:lnTo>
                  <a:pt x="5935516" y="10569144"/>
                </a:lnTo>
                <a:lnTo>
                  <a:pt x="5935516" y="10574835"/>
                </a:lnTo>
                <a:lnTo>
                  <a:pt x="5938666" y="10574835"/>
                </a:lnTo>
                <a:lnTo>
                  <a:pt x="5938666" y="10580525"/>
                </a:lnTo>
                <a:lnTo>
                  <a:pt x="5941816" y="10580525"/>
                </a:lnTo>
                <a:lnTo>
                  <a:pt x="5941816" y="10586215"/>
                </a:lnTo>
                <a:lnTo>
                  <a:pt x="5944966" y="10586215"/>
                </a:lnTo>
                <a:lnTo>
                  <a:pt x="5944966" y="10591905"/>
                </a:lnTo>
                <a:lnTo>
                  <a:pt x="5948116" y="10591905"/>
                </a:lnTo>
                <a:lnTo>
                  <a:pt x="5948116" y="10597596"/>
                </a:lnTo>
                <a:lnTo>
                  <a:pt x="5951266" y="10597596"/>
                </a:lnTo>
                <a:lnTo>
                  <a:pt x="5951266" y="10603286"/>
                </a:lnTo>
                <a:lnTo>
                  <a:pt x="5954416" y="10603286"/>
                </a:lnTo>
                <a:lnTo>
                  <a:pt x="5954416" y="10608976"/>
                </a:lnTo>
                <a:lnTo>
                  <a:pt x="5957566" y="10608976"/>
                </a:lnTo>
                <a:lnTo>
                  <a:pt x="5957566" y="10614666"/>
                </a:lnTo>
                <a:lnTo>
                  <a:pt x="5960716" y="10614666"/>
                </a:lnTo>
                <a:lnTo>
                  <a:pt x="5960716" y="10620357"/>
                </a:lnTo>
                <a:lnTo>
                  <a:pt x="5963866" y="10620357"/>
                </a:lnTo>
                <a:lnTo>
                  <a:pt x="5963866" y="10626047"/>
                </a:lnTo>
                <a:lnTo>
                  <a:pt x="5967016" y="10626047"/>
                </a:lnTo>
                <a:lnTo>
                  <a:pt x="5967016" y="10631738"/>
                </a:lnTo>
                <a:lnTo>
                  <a:pt x="5970166" y="10631738"/>
                </a:lnTo>
                <a:lnTo>
                  <a:pt x="5970166" y="10637427"/>
                </a:lnTo>
                <a:lnTo>
                  <a:pt x="5973316" y="10637427"/>
                </a:lnTo>
                <a:lnTo>
                  <a:pt x="5973316" y="10643118"/>
                </a:lnTo>
                <a:lnTo>
                  <a:pt x="5976465" y="10643118"/>
                </a:lnTo>
                <a:lnTo>
                  <a:pt x="5976465" y="10648808"/>
                </a:lnTo>
                <a:lnTo>
                  <a:pt x="5979616" y="10648808"/>
                </a:lnTo>
                <a:lnTo>
                  <a:pt x="5979616" y="10654499"/>
                </a:lnTo>
                <a:lnTo>
                  <a:pt x="5982765" y="10654499"/>
                </a:lnTo>
                <a:lnTo>
                  <a:pt x="5982765" y="10660188"/>
                </a:lnTo>
                <a:lnTo>
                  <a:pt x="5985916" y="10660188"/>
                </a:lnTo>
                <a:lnTo>
                  <a:pt x="5985916" y="10665879"/>
                </a:lnTo>
                <a:lnTo>
                  <a:pt x="5989065" y="10665879"/>
                </a:lnTo>
                <a:lnTo>
                  <a:pt x="5989065" y="10671569"/>
                </a:lnTo>
                <a:lnTo>
                  <a:pt x="5992215" y="10671569"/>
                </a:lnTo>
                <a:lnTo>
                  <a:pt x="5992215" y="10677260"/>
                </a:lnTo>
                <a:lnTo>
                  <a:pt x="5995365" y="10677260"/>
                </a:lnTo>
                <a:lnTo>
                  <a:pt x="5995365" y="10682950"/>
                </a:lnTo>
                <a:lnTo>
                  <a:pt x="5998515" y="10682950"/>
                </a:lnTo>
                <a:lnTo>
                  <a:pt x="5998515" y="10688640"/>
                </a:lnTo>
                <a:lnTo>
                  <a:pt x="6001665" y="10688640"/>
                </a:lnTo>
                <a:lnTo>
                  <a:pt x="6001665" y="10694330"/>
                </a:lnTo>
                <a:lnTo>
                  <a:pt x="6004815" y="10694330"/>
                </a:lnTo>
                <a:lnTo>
                  <a:pt x="6004815" y="10700021"/>
                </a:lnTo>
                <a:lnTo>
                  <a:pt x="6007965" y="10700021"/>
                </a:lnTo>
                <a:lnTo>
                  <a:pt x="6007965" y="10705711"/>
                </a:lnTo>
                <a:lnTo>
                  <a:pt x="6011115" y="10705711"/>
                </a:lnTo>
                <a:lnTo>
                  <a:pt x="6011115" y="10711401"/>
                </a:lnTo>
                <a:lnTo>
                  <a:pt x="6014265" y="10711401"/>
                </a:lnTo>
                <a:lnTo>
                  <a:pt x="6014265" y="10717091"/>
                </a:lnTo>
                <a:lnTo>
                  <a:pt x="6017415" y="10717091"/>
                </a:lnTo>
                <a:lnTo>
                  <a:pt x="6017415" y="10722782"/>
                </a:lnTo>
                <a:lnTo>
                  <a:pt x="6020565" y="10722782"/>
                </a:lnTo>
                <a:lnTo>
                  <a:pt x="6020565" y="10728472"/>
                </a:lnTo>
                <a:lnTo>
                  <a:pt x="6023715" y="10728472"/>
                </a:lnTo>
                <a:lnTo>
                  <a:pt x="6023715" y="10734162"/>
                </a:lnTo>
                <a:lnTo>
                  <a:pt x="6026865" y="10734162"/>
                </a:lnTo>
                <a:lnTo>
                  <a:pt x="6026865" y="10739852"/>
                </a:lnTo>
                <a:lnTo>
                  <a:pt x="6030015" y="10739852"/>
                </a:lnTo>
                <a:lnTo>
                  <a:pt x="6030015" y="10745543"/>
                </a:lnTo>
                <a:lnTo>
                  <a:pt x="6033165" y="10745543"/>
                </a:lnTo>
                <a:lnTo>
                  <a:pt x="6033165" y="10751233"/>
                </a:lnTo>
                <a:lnTo>
                  <a:pt x="6036315" y="10751233"/>
                </a:lnTo>
                <a:lnTo>
                  <a:pt x="6036315" y="10756923"/>
                </a:lnTo>
                <a:lnTo>
                  <a:pt x="6039465" y="10756923"/>
                </a:lnTo>
                <a:lnTo>
                  <a:pt x="6039465" y="10762613"/>
                </a:lnTo>
                <a:lnTo>
                  <a:pt x="6042615" y="10762613"/>
                </a:lnTo>
                <a:lnTo>
                  <a:pt x="6042615" y="10768304"/>
                </a:lnTo>
                <a:lnTo>
                  <a:pt x="6045765" y="10768304"/>
                </a:lnTo>
                <a:lnTo>
                  <a:pt x="6045765" y="10773994"/>
                </a:lnTo>
                <a:lnTo>
                  <a:pt x="6048914" y="10773994"/>
                </a:lnTo>
                <a:lnTo>
                  <a:pt x="6048914" y="10779684"/>
                </a:lnTo>
                <a:lnTo>
                  <a:pt x="6052065" y="10779684"/>
                </a:lnTo>
                <a:lnTo>
                  <a:pt x="6052065" y="10785374"/>
                </a:lnTo>
                <a:lnTo>
                  <a:pt x="6055214" y="10785374"/>
                </a:lnTo>
                <a:lnTo>
                  <a:pt x="6055214" y="10791065"/>
                </a:lnTo>
                <a:lnTo>
                  <a:pt x="6058365" y="10791065"/>
                </a:lnTo>
                <a:lnTo>
                  <a:pt x="6058365" y="10796755"/>
                </a:lnTo>
                <a:lnTo>
                  <a:pt x="6061514" y="10796755"/>
                </a:lnTo>
                <a:lnTo>
                  <a:pt x="6061514" y="10802445"/>
                </a:lnTo>
                <a:lnTo>
                  <a:pt x="6064664" y="10802445"/>
                </a:lnTo>
                <a:lnTo>
                  <a:pt x="6064664" y="10808135"/>
                </a:lnTo>
                <a:lnTo>
                  <a:pt x="6067814" y="10808135"/>
                </a:lnTo>
                <a:lnTo>
                  <a:pt x="6067814" y="10813826"/>
                </a:lnTo>
                <a:lnTo>
                  <a:pt x="6070964" y="10813826"/>
                </a:lnTo>
                <a:lnTo>
                  <a:pt x="6070964" y="10819516"/>
                </a:lnTo>
                <a:lnTo>
                  <a:pt x="6074114" y="10819516"/>
                </a:lnTo>
                <a:lnTo>
                  <a:pt x="6074114" y="10825206"/>
                </a:lnTo>
                <a:lnTo>
                  <a:pt x="6077264" y="10825206"/>
                </a:lnTo>
                <a:lnTo>
                  <a:pt x="6077264" y="10830896"/>
                </a:lnTo>
                <a:lnTo>
                  <a:pt x="6080414" y="10830896"/>
                </a:lnTo>
                <a:lnTo>
                  <a:pt x="6080414" y="10836587"/>
                </a:lnTo>
                <a:lnTo>
                  <a:pt x="6083564" y="10836587"/>
                </a:lnTo>
                <a:lnTo>
                  <a:pt x="6083564" y="10842277"/>
                </a:lnTo>
                <a:lnTo>
                  <a:pt x="6086714" y="10842277"/>
                </a:lnTo>
                <a:lnTo>
                  <a:pt x="6086714" y="10847967"/>
                </a:lnTo>
                <a:lnTo>
                  <a:pt x="6089864" y="10847967"/>
                </a:lnTo>
                <a:lnTo>
                  <a:pt x="6089864" y="10853657"/>
                </a:lnTo>
                <a:lnTo>
                  <a:pt x="6093014" y="10853657"/>
                </a:lnTo>
                <a:lnTo>
                  <a:pt x="6093014" y="10859348"/>
                </a:lnTo>
                <a:lnTo>
                  <a:pt x="6096164" y="10859348"/>
                </a:lnTo>
                <a:lnTo>
                  <a:pt x="6096164" y="10865038"/>
                </a:lnTo>
                <a:lnTo>
                  <a:pt x="6099314" y="10865038"/>
                </a:lnTo>
                <a:lnTo>
                  <a:pt x="6099314" y="10870728"/>
                </a:lnTo>
                <a:lnTo>
                  <a:pt x="6102464" y="10870728"/>
                </a:lnTo>
                <a:lnTo>
                  <a:pt x="6102464" y="10876419"/>
                </a:lnTo>
                <a:lnTo>
                  <a:pt x="6105614" y="10876419"/>
                </a:lnTo>
                <a:lnTo>
                  <a:pt x="6105614" y="10882109"/>
                </a:lnTo>
                <a:lnTo>
                  <a:pt x="6108764" y="10882109"/>
                </a:lnTo>
                <a:lnTo>
                  <a:pt x="6108764" y="10887799"/>
                </a:lnTo>
                <a:lnTo>
                  <a:pt x="6111914" y="10887799"/>
                </a:lnTo>
                <a:lnTo>
                  <a:pt x="6111914" y="10893489"/>
                </a:lnTo>
                <a:lnTo>
                  <a:pt x="6115064" y="10893489"/>
                </a:lnTo>
                <a:lnTo>
                  <a:pt x="6115064" y="10899180"/>
                </a:lnTo>
                <a:lnTo>
                  <a:pt x="6118214" y="10899180"/>
                </a:lnTo>
                <a:lnTo>
                  <a:pt x="6118214" y="10904870"/>
                </a:lnTo>
                <a:lnTo>
                  <a:pt x="6121364" y="10904870"/>
                </a:lnTo>
                <a:lnTo>
                  <a:pt x="6121364" y="10910560"/>
                </a:lnTo>
                <a:lnTo>
                  <a:pt x="6124514" y="10910560"/>
                </a:lnTo>
                <a:lnTo>
                  <a:pt x="6124514" y="10916250"/>
                </a:lnTo>
                <a:lnTo>
                  <a:pt x="6127664" y="10916250"/>
                </a:lnTo>
                <a:lnTo>
                  <a:pt x="6127664" y="10921941"/>
                </a:lnTo>
                <a:lnTo>
                  <a:pt x="6130814" y="10921941"/>
                </a:lnTo>
                <a:lnTo>
                  <a:pt x="6130814" y="10927631"/>
                </a:lnTo>
                <a:lnTo>
                  <a:pt x="6133964" y="10927631"/>
                </a:lnTo>
                <a:lnTo>
                  <a:pt x="6133964" y="10933321"/>
                </a:lnTo>
                <a:lnTo>
                  <a:pt x="6137113" y="10933321"/>
                </a:lnTo>
                <a:lnTo>
                  <a:pt x="6137113" y="10939011"/>
                </a:lnTo>
                <a:lnTo>
                  <a:pt x="6140264" y="10939011"/>
                </a:lnTo>
                <a:lnTo>
                  <a:pt x="6140264" y="10944702"/>
                </a:lnTo>
                <a:lnTo>
                  <a:pt x="6143413" y="10944702"/>
                </a:lnTo>
                <a:lnTo>
                  <a:pt x="6143413" y="10950392"/>
                </a:lnTo>
                <a:lnTo>
                  <a:pt x="6146564" y="10950392"/>
                </a:lnTo>
                <a:lnTo>
                  <a:pt x="6146564" y="10956082"/>
                </a:lnTo>
                <a:lnTo>
                  <a:pt x="6149713" y="10956082"/>
                </a:lnTo>
                <a:lnTo>
                  <a:pt x="6149713" y="10961772"/>
                </a:lnTo>
                <a:lnTo>
                  <a:pt x="6152863" y="10961772"/>
                </a:lnTo>
                <a:lnTo>
                  <a:pt x="6152863" y="10967463"/>
                </a:lnTo>
                <a:lnTo>
                  <a:pt x="6156013" y="10967463"/>
                </a:lnTo>
                <a:lnTo>
                  <a:pt x="6156013" y="10973153"/>
                </a:lnTo>
                <a:lnTo>
                  <a:pt x="6159163" y="10973153"/>
                </a:lnTo>
                <a:lnTo>
                  <a:pt x="6159163" y="10978843"/>
                </a:lnTo>
                <a:lnTo>
                  <a:pt x="6162313" y="10978843"/>
                </a:lnTo>
                <a:lnTo>
                  <a:pt x="6162313" y="10984534"/>
                </a:lnTo>
                <a:lnTo>
                  <a:pt x="6165463" y="10984534"/>
                </a:lnTo>
                <a:lnTo>
                  <a:pt x="6165463" y="10990223"/>
                </a:lnTo>
                <a:lnTo>
                  <a:pt x="6168613" y="10990223"/>
                </a:lnTo>
                <a:lnTo>
                  <a:pt x="6168613" y="10995914"/>
                </a:lnTo>
                <a:lnTo>
                  <a:pt x="6171763" y="10995914"/>
                </a:lnTo>
                <a:lnTo>
                  <a:pt x="6171763" y="11001604"/>
                </a:lnTo>
                <a:lnTo>
                  <a:pt x="6174913" y="11001604"/>
                </a:lnTo>
                <a:lnTo>
                  <a:pt x="6174913" y="11007294"/>
                </a:lnTo>
                <a:lnTo>
                  <a:pt x="6178063" y="11007294"/>
                </a:lnTo>
                <a:lnTo>
                  <a:pt x="6178063" y="11012985"/>
                </a:lnTo>
                <a:lnTo>
                  <a:pt x="6181213" y="11012985"/>
                </a:lnTo>
                <a:lnTo>
                  <a:pt x="6181213" y="11018675"/>
                </a:lnTo>
                <a:lnTo>
                  <a:pt x="6184363" y="11018675"/>
                </a:lnTo>
                <a:lnTo>
                  <a:pt x="6184363" y="11024365"/>
                </a:lnTo>
                <a:lnTo>
                  <a:pt x="6187513" y="11024365"/>
                </a:lnTo>
                <a:lnTo>
                  <a:pt x="6187513" y="11030056"/>
                </a:lnTo>
                <a:lnTo>
                  <a:pt x="6190663" y="11030056"/>
                </a:lnTo>
                <a:lnTo>
                  <a:pt x="6190663" y="11035745"/>
                </a:lnTo>
                <a:lnTo>
                  <a:pt x="6193813" y="11035745"/>
                </a:lnTo>
                <a:lnTo>
                  <a:pt x="6193813" y="11041436"/>
                </a:lnTo>
                <a:lnTo>
                  <a:pt x="6196963" y="11041436"/>
                </a:lnTo>
                <a:lnTo>
                  <a:pt x="6196963" y="11047126"/>
                </a:lnTo>
                <a:lnTo>
                  <a:pt x="6200113" y="11047126"/>
                </a:lnTo>
                <a:lnTo>
                  <a:pt x="6200113" y="11052816"/>
                </a:lnTo>
                <a:lnTo>
                  <a:pt x="6203263" y="11052816"/>
                </a:lnTo>
                <a:lnTo>
                  <a:pt x="6203263" y="11058507"/>
                </a:lnTo>
                <a:lnTo>
                  <a:pt x="6206413" y="11058507"/>
                </a:lnTo>
                <a:lnTo>
                  <a:pt x="6206413" y="11064197"/>
                </a:lnTo>
                <a:lnTo>
                  <a:pt x="6209562" y="11064197"/>
                </a:lnTo>
                <a:lnTo>
                  <a:pt x="6209562" y="11069888"/>
                </a:lnTo>
                <a:lnTo>
                  <a:pt x="6212713" y="11069888"/>
                </a:lnTo>
                <a:lnTo>
                  <a:pt x="6212713" y="11075578"/>
                </a:lnTo>
                <a:lnTo>
                  <a:pt x="6215862" y="11075578"/>
                </a:lnTo>
                <a:lnTo>
                  <a:pt x="6215862" y="11081268"/>
                </a:lnTo>
                <a:lnTo>
                  <a:pt x="6219013" y="11081268"/>
                </a:lnTo>
                <a:lnTo>
                  <a:pt x="6219013" y="11086958"/>
                </a:lnTo>
                <a:lnTo>
                  <a:pt x="6222162" y="11086958"/>
                </a:lnTo>
                <a:lnTo>
                  <a:pt x="6222162" y="11092648"/>
                </a:lnTo>
                <a:lnTo>
                  <a:pt x="6225312" y="11092648"/>
                </a:lnTo>
                <a:lnTo>
                  <a:pt x="6225312" y="11098338"/>
                </a:lnTo>
                <a:lnTo>
                  <a:pt x="6228462" y="11098338"/>
                </a:lnTo>
                <a:lnTo>
                  <a:pt x="6228462" y="11104029"/>
                </a:lnTo>
                <a:lnTo>
                  <a:pt x="6231612" y="11104029"/>
                </a:lnTo>
                <a:lnTo>
                  <a:pt x="6231612" y="11109719"/>
                </a:lnTo>
                <a:lnTo>
                  <a:pt x="6234762" y="11109719"/>
                </a:lnTo>
                <a:lnTo>
                  <a:pt x="6234762" y="11115410"/>
                </a:lnTo>
                <a:lnTo>
                  <a:pt x="6237912" y="11115410"/>
                </a:lnTo>
                <a:lnTo>
                  <a:pt x="6237912" y="11121100"/>
                </a:lnTo>
                <a:lnTo>
                  <a:pt x="6241062" y="11121100"/>
                </a:lnTo>
                <a:lnTo>
                  <a:pt x="6241062" y="11126790"/>
                </a:lnTo>
                <a:lnTo>
                  <a:pt x="6244212" y="11126790"/>
                </a:lnTo>
                <a:lnTo>
                  <a:pt x="6244212" y="11132481"/>
                </a:lnTo>
                <a:lnTo>
                  <a:pt x="6247362" y="11132481"/>
                </a:lnTo>
                <a:lnTo>
                  <a:pt x="6247362" y="11138170"/>
                </a:lnTo>
                <a:lnTo>
                  <a:pt x="6250512" y="11138170"/>
                </a:lnTo>
                <a:lnTo>
                  <a:pt x="6250512" y="11143861"/>
                </a:lnTo>
                <a:lnTo>
                  <a:pt x="6253662" y="11143861"/>
                </a:lnTo>
                <a:lnTo>
                  <a:pt x="6253662" y="11149551"/>
                </a:lnTo>
                <a:lnTo>
                  <a:pt x="6256812" y="11149551"/>
                </a:lnTo>
                <a:lnTo>
                  <a:pt x="6256812" y="11155241"/>
                </a:lnTo>
                <a:lnTo>
                  <a:pt x="6259962" y="11155241"/>
                </a:lnTo>
                <a:lnTo>
                  <a:pt x="6259962" y="11160932"/>
                </a:lnTo>
                <a:lnTo>
                  <a:pt x="6263112" y="11160932"/>
                </a:lnTo>
                <a:lnTo>
                  <a:pt x="6263112" y="11166622"/>
                </a:lnTo>
                <a:lnTo>
                  <a:pt x="6266262" y="11166622"/>
                </a:lnTo>
                <a:lnTo>
                  <a:pt x="6266262" y="11172312"/>
                </a:lnTo>
                <a:lnTo>
                  <a:pt x="6269412" y="11172312"/>
                </a:lnTo>
                <a:lnTo>
                  <a:pt x="6269412" y="11178003"/>
                </a:lnTo>
                <a:lnTo>
                  <a:pt x="6272562" y="11178003"/>
                </a:lnTo>
                <a:lnTo>
                  <a:pt x="6272562" y="11183692"/>
                </a:lnTo>
                <a:lnTo>
                  <a:pt x="6275712" y="11183692"/>
                </a:lnTo>
                <a:lnTo>
                  <a:pt x="6275712" y="11189383"/>
                </a:lnTo>
                <a:lnTo>
                  <a:pt x="6278862" y="11189383"/>
                </a:lnTo>
                <a:lnTo>
                  <a:pt x="6278862" y="11195073"/>
                </a:lnTo>
                <a:lnTo>
                  <a:pt x="6282012" y="11195073"/>
                </a:lnTo>
                <a:lnTo>
                  <a:pt x="6282012" y="11200763"/>
                </a:lnTo>
                <a:lnTo>
                  <a:pt x="6285162" y="11200763"/>
                </a:lnTo>
                <a:lnTo>
                  <a:pt x="6285162" y="11206454"/>
                </a:lnTo>
                <a:lnTo>
                  <a:pt x="6288312" y="11206454"/>
                </a:lnTo>
                <a:lnTo>
                  <a:pt x="6288312" y="11212144"/>
                </a:lnTo>
                <a:lnTo>
                  <a:pt x="6291462" y="11212144"/>
                </a:lnTo>
                <a:lnTo>
                  <a:pt x="6291462" y="11217834"/>
                </a:lnTo>
                <a:lnTo>
                  <a:pt x="6294612" y="11217834"/>
                </a:lnTo>
                <a:lnTo>
                  <a:pt x="6294612" y="11223525"/>
                </a:lnTo>
                <a:lnTo>
                  <a:pt x="6297762" y="11223525"/>
                </a:lnTo>
                <a:lnTo>
                  <a:pt x="6297762" y="11229215"/>
                </a:lnTo>
                <a:lnTo>
                  <a:pt x="6300912" y="11229215"/>
                </a:lnTo>
                <a:lnTo>
                  <a:pt x="6300912" y="11234905"/>
                </a:lnTo>
                <a:lnTo>
                  <a:pt x="6304061" y="11234905"/>
                </a:lnTo>
                <a:lnTo>
                  <a:pt x="6304061" y="11240595"/>
                </a:lnTo>
                <a:lnTo>
                  <a:pt x="6307212" y="11240595"/>
                </a:lnTo>
                <a:lnTo>
                  <a:pt x="6307212" y="11246285"/>
                </a:lnTo>
                <a:lnTo>
                  <a:pt x="6310361" y="11246285"/>
                </a:lnTo>
                <a:lnTo>
                  <a:pt x="6310361" y="11251976"/>
                </a:lnTo>
                <a:lnTo>
                  <a:pt x="6313511" y="11251976"/>
                </a:lnTo>
                <a:lnTo>
                  <a:pt x="6313511" y="11257666"/>
                </a:lnTo>
                <a:lnTo>
                  <a:pt x="6316661" y="11257666"/>
                </a:lnTo>
                <a:lnTo>
                  <a:pt x="6316661" y="11263356"/>
                </a:lnTo>
                <a:lnTo>
                  <a:pt x="6319811" y="11263356"/>
                </a:lnTo>
                <a:lnTo>
                  <a:pt x="6319811" y="11269047"/>
                </a:lnTo>
                <a:lnTo>
                  <a:pt x="6322961" y="11269047"/>
                </a:lnTo>
                <a:lnTo>
                  <a:pt x="6322961" y="11274737"/>
                </a:lnTo>
                <a:lnTo>
                  <a:pt x="6326111" y="11274737"/>
                </a:lnTo>
                <a:lnTo>
                  <a:pt x="6326111" y="11280427"/>
                </a:lnTo>
                <a:lnTo>
                  <a:pt x="6329261" y="11280427"/>
                </a:lnTo>
                <a:lnTo>
                  <a:pt x="6329261" y="11286117"/>
                </a:lnTo>
                <a:lnTo>
                  <a:pt x="6332411" y="11286117"/>
                </a:lnTo>
                <a:lnTo>
                  <a:pt x="6332411" y="11291807"/>
                </a:lnTo>
                <a:lnTo>
                  <a:pt x="6335561" y="11291807"/>
                </a:lnTo>
                <a:lnTo>
                  <a:pt x="6335561" y="11297498"/>
                </a:lnTo>
                <a:lnTo>
                  <a:pt x="6338711" y="11297498"/>
                </a:lnTo>
                <a:lnTo>
                  <a:pt x="6338711" y="11303188"/>
                </a:lnTo>
                <a:lnTo>
                  <a:pt x="6341861" y="11303188"/>
                </a:lnTo>
                <a:lnTo>
                  <a:pt x="6341861" y="11492069"/>
                </a:lnTo>
                <a:lnTo>
                  <a:pt x="3174961" y="11492069"/>
                </a:lnTo>
                <a:lnTo>
                  <a:pt x="3180300" y="11486379"/>
                </a:lnTo>
                <a:lnTo>
                  <a:pt x="3171811" y="11486379"/>
                </a:lnTo>
                <a:lnTo>
                  <a:pt x="3177151" y="11480688"/>
                </a:lnTo>
                <a:lnTo>
                  <a:pt x="3168661" y="11480688"/>
                </a:lnTo>
                <a:lnTo>
                  <a:pt x="3174000" y="11474998"/>
                </a:lnTo>
                <a:lnTo>
                  <a:pt x="3165511" y="11474998"/>
                </a:lnTo>
                <a:lnTo>
                  <a:pt x="3170850" y="11469308"/>
                </a:lnTo>
                <a:lnTo>
                  <a:pt x="3162361" y="11469308"/>
                </a:lnTo>
                <a:lnTo>
                  <a:pt x="3167700" y="11463618"/>
                </a:lnTo>
                <a:lnTo>
                  <a:pt x="3159211" y="11463618"/>
                </a:lnTo>
                <a:lnTo>
                  <a:pt x="3164550" y="11457928"/>
                </a:lnTo>
                <a:lnTo>
                  <a:pt x="3156061" y="11457928"/>
                </a:lnTo>
                <a:lnTo>
                  <a:pt x="3161401" y="11452237"/>
                </a:lnTo>
                <a:lnTo>
                  <a:pt x="3152911" y="11452237"/>
                </a:lnTo>
                <a:lnTo>
                  <a:pt x="3158250" y="11446547"/>
                </a:lnTo>
                <a:lnTo>
                  <a:pt x="3149761" y="11446547"/>
                </a:lnTo>
                <a:lnTo>
                  <a:pt x="3155100" y="11440857"/>
                </a:lnTo>
                <a:lnTo>
                  <a:pt x="3146611" y="11440857"/>
                </a:lnTo>
                <a:lnTo>
                  <a:pt x="3151951" y="11435166"/>
                </a:lnTo>
                <a:lnTo>
                  <a:pt x="3143461" y="11435166"/>
                </a:lnTo>
                <a:lnTo>
                  <a:pt x="3148800" y="11429476"/>
                </a:lnTo>
                <a:lnTo>
                  <a:pt x="3140312" y="11429476"/>
                </a:lnTo>
                <a:lnTo>
                  <a:pt x="3145651" y="11423786"/>
                </a:lnTo>
                <a:lnTo>
                  <a:pt x="3137161" y="11423786"/>
                </a:lnTo>
                <a:lnTo>
                  <a:pt x="3142500" y="11418096"/>
                </a:lnTo>
                <a:lnTo>
                  <a:pt x="3134012" y="11418096"/>
                </a:lnTo>
                <a:lnTo>
                  <a:pt x="3139351" y="11412406"/>
                </a:lnTo>
                <a:lnTo>
                  <a:pt x="3130862" y="11412406"/>
                </a:lnTo>
                <a:lnTo>
                  <a:pt x="3136202" y="11406715"/>
                </a:lnTo>
                <a:lnTo>
                  <a:pt x="3127712" y="11406715"/>
                </a:lnTo>
                <a:lnTo>
                  <a:pt x="3133051" y="11401025"/>
                </a:lnTo>
                <a:lnTo>
                  <a:pt x="3124562" y="11401025"/>
                </a:lnTo>
                <a:lnTo>
                  <a:pt x="3129901" y="11395335"/>
                </a:lnTo>
                <a:lnTo>
                  <a:pt x="3121412" y="11395335"/>
                </a:lnTo>
                <a:lnTo>
                  <a:pt x="3126752" y="11389644"/>
                </a:lnTo>
                <a:lnTo>
                  <a:pt x="3118262" y="11389644"/>
                </a:lnTo>
                <a:lnTo>
                  <a:pt x="3123601" y="11383954"/>
                </a:lnTo>
                <a:lnTo>
                  <a:pt x="3115112" y="11383954"/>
                </a:lnTo>
                <a:lnTo>
                  <a:pt x="3120451" y="11378264"/>
                </a:lnTo>
                <a:lnTo>
                  <a:pt x="3111962" y="11378264"/>
                </a:lnTo>
                <a:lnTo>
                  <a:pt x="3117302" y="11372573"/>
                </a:lnTo>
                <a:lnTo>
                  <a:pt x="3108812" y="11372573"/>
                </a:lnTo>
                <a:lnTo>
                  <a:pt x="3114150" y="11366884"/>
                </a:lnTo>
                <a:lnTo>
                  <a:pt x="3105662" y="11366884"/>
                </a:lnTo>
                <a:lnTo>
                  <a:pt x="3111002" y="11361193"/>
                </a:lnTo>
                <a:lnTo>
                  <a:pt x="3102512" y="11361193"/>
                </a:lnTo>
                <a:lnTo>
                  <a:pt x="3107851" y="11355503"/>
                </a:lnTo>
                <a:lnTo>
                  <a:pt x="3099362" y="11355503"/>
                </a:lnTo>
                <a:lnTo>
                  <a:pt x="3104701" y="11349813"/>
                </a:lnTo>
                <a:lnTo>
                  <a:pt x="3096212" y="11349813"/>
                </a:lnTo>
                <a:lnTo>
                  <a:pt x="3101552" y="11344122"/>
                </a:lnTo>
                <a:lnTo>
                  <a:pt x="3093062" y="11344122"/>
                </a:lnTo>
                <a:lnTo>
                  <a:pt x="3098401" y="11338432"/>
                </a:lnTo>
                <a:lnTo>
                  <a:pt x="3089912" y="11338432"/>
                </a:lnTo>
                <a:lnTo>
                  <a:pt x="3095251" y="11332742"/>
                </a:lnTo>
                <a:lnTo>
                  <a:pt x="3086762" y="11332742"/>
                </a:lnTo>
                <a:lnTo>
                  <a:pt x="3092102" y="11327051"/>
                </a:lnTo>
                <a:lnTo>
                  <a:pt x="3083612" y="11327051"/>
                </a:lnTo>
                <a:lnTo>
                  <a:pt x="3088950" y="11321362"/>
                </a:lnTo>
                <a:lnTo>
                  <a:pt x="3080462" y="11321362"/>
                </a:lnTo>
                <a:lnTo>
                  <a:pt x="3085802" y="11315671"/>
                </a:lnTo>
                <a:lnTo>
                  <a:pt x="3077312" y="11315671"/>
                </a:lnTo>
                <a:lnTo>
                  <a:pt x="3082651" y="11309981"/>
                </a:lnTo>
                <a:lnTo>
                  <a:pt x="3074162" y="11309981"/>
                </a:lnTo>
                <a:lnTo>
                  <a:pt x="3079501" y="11304291"/>
                </a:lnTo>
                <a:lnTo>
                  <a:pt x="3071012" y="11304291"/>
                </a:lnTo>
                <a:lnTo>
                  <a:pt x="3076352" y="11298600"/>
                </a:lnTo>
                <a:lnTo>
                  <a:pt x="3067862" y="11298600"/>
                </a:lnTo>
                <a:lnTo>
                  <a:pt x="3073201" y="11292910"/>
                </a:lnTo>
                <a:lnTo>
                  <a:pt x="3064712" y="11292910"/>
                </a:lnTo>
                <a:lnTo>
                  <a:pt x="3070052" y="11287219"/>
                </a:lnTo>
                <a:lnTo>
                  <a:pt x="3061562" y="11287219"/>
                </a:lnTo>
                <a:lnTo>
                  <a:pt x="3066901" y="11281529"/>
                </a:lnTo>
                <a:lnTo>
                  <a:pt x="3058412" y="11281529"/>
                </a:lnTo>
                <a:lnTo>
                  <a:pt x="3063751" y="11275839"/>
                </a:lnTo>
                <a:lnTo>
                  <a:pt x="3055262" y="11275839"/>
                </a:lnTo>
                <a:lnTo>
                  <a:pt x="3060601" y="11270149"/>
                </a:lnTo>
                <a:lnTo>
                  <a:pt x="3052113" y="11270149"/>
                </a:lnTo>
                <a:lnTo>
                  <a:pt x="3057452" y="11264459"/>
                </a:lnTo>
                <a:lnTo>
                  <a:pt x="3048962" y="11264459"/>
                </a:lnTo>
                <a:lnTo>
                  <a:pt x="3054301" y="11258769"/>
                </a:lnTo>
                <a:lnTo>
                  <a:pt x="3045813" y="11258769"/>
                </a:lnTo>
                <a:lnTo>
                  <a:pt x="3051153" y="11253078"/>
                </a:lnTo>
                <a:lnTo>
                  <a:pt x="3042662" y="11253078"/>
                </a:lnTo>
                <a:lnTo>
                  <a:pt x="3048001" y="11247388"/>
                </a:lnTo>
                <a:lnTo>
                  <a:pt x="3039513" y="11247388"/>
                </a:lnTo>
                <a:lnTo>
                  <a:pt x="3044853" y="11241697"/>
                </a:lnTo>
                <a:lnTo>
                  <a:pt x="3036363" y="11241697"/>
                </a:lnTo>
                <a:lnTo>
                  <a:pt x="3041702" y="11236007"/>
                </a:lnTo>
                <a:lnTo>
                  <a:pt x="3033213" y="11236007"/>
                </a:lnTo>
                <a:lnTo>
                  <a:pt x="3038552" y="11230317"/>
                </a:lnTo>
                <a:lnTo>
                  <a:pt x="3030063" y="11230317"/>
                </a:lnTo>
                <a:lnTo>
                  <a:pt x="3035403" y="11224626"/>
                </a:lnTo>
                <a:lnTo>
                  <a:pt x="3026913" y="11224626"/>
                </a:lnTo>
                <a:lnTo>
                  <a:pt x="3032251" y="11218937"/>
                </a:lnTo>
                <a:lnTo>
                  <a:pt x="3023763" y="11218937"/>
                </a:lnTo>
                <a:lnTo>
                  <a:pt x="3029103" y="11213246"/>
                </a:lnTo>
                <a:lnTo>
                  <a:pt x="3020614" y="11213246"/>
                </a:lnTo>
                <a:lnTo>
                  <a:pt x="3025953" y="11207556"/>
                </a:lnTo>
                <a:lnTo>
                  <a:pt x="3017463" y="11207556"/>
                </a:lnTo>
                <a:lnTo>
                  <a:pt x="3022802" y="11201866"/>
                </a:lnTo>
                <a:lnTo>
                  <a:pt x="3014313" y="11201866"/>
                </a:lnTo>
                <a:lnTo>
                  <a:pt x="3019654" y="11196175"/>
                </a:lnTo>
                <a:lnTo>
                  <a:pt x="3011163" y="11196175"/>
                </a:lnTo>
                <a:lnTo>
                  <a:pt x="3016502" y="11190485"/>
                </a:lnTo>
                <a:lnTo>
                  <a:pt x="3008013" y="11190485"/>
                </a:lnTo>
                <a:lnTo>
                  <a:pt x="3013353" y="11184795"/>
                </a:lnTo>
                <a:lnTo>
                  <a:pt x="3004863" y="11184795"/>
                </a:lnTo>
                <a:lnTo>
                  <a:pt x="3010204" y="11179104"/>
                </a:lnTo>
                <a:lnTo>
                  <a:pt x="3001713" y="11179104"/>
                </a:lnTo>
                <a:lnTo>
                  <a:pt x="3007052" y="11173415"/>
                </a:lnTo>
                <a:lnTo>
                  <a:pt x="2998564" y="11173415"/>
                </a:lnTo>
                <a:lnTo>
                  <a:pt x="3003903" y="11167724"/>
                </a:lnTo>
                <a:lnTo>
                  <a:pt x="2995413" y="11167724"/>
                </a:lnTo>
                <a:lnTo>
                  <a:pt x="3000752" y="11162034"/>
                </a:lnTo>
                <a:lnTo>
                  <a:pt x="2992263" y="11162034"/>
                </a:lnTo>
                <a:lnTo>
                  <a:pt x="2997602" y="11156344"/>
                </a:lnTo>
                <a:lnTo>
                  <a:pt x="2989113" y="11156344"/>
                </a:lnTo>
                <a:lnTo>
                  <a:pt x="2994453" y="11150653"/>
                </a:lnTo>
                <a:lnTo>
                  <a:pt x="2985964" y="11150653"/>
                </a:lnTo>
                <a:lnTo>
                  <a:pt x="2991303" y="11144963"/>
                </a:lnTo>
                <a:lnTo>
                  <a:pt x="2982813" y="11144963"/>
                </a:lnTo>
                <a:lnTo>
                  <a:pt x="2988152" y="11139273"/>
                </a:lnTo>
                <a:lnTo>
                  <a:pt x="2979664" y="11139273"/>
                </a:lnTo>
                <a:lnTo>
                  <a:pt x="2985003" y="11133583"/>
                </a:lnTo>
                <a:lnTo>
                  <a:pt x="2976514" y="11133583"/>
                </a:lnTo>
                <a:lnTo>
                  <a:pt x="2981853" y="11127892"/>
                </a:lnTo>
                <a:lnTo>
                  <a:pt x="2973364" y="11127892"/>
                </a:lnTo>
                <a:lnTo>
                  <a:pt x="2978703" y="11122202"/>
                </a:lnTo>
                <a:lnTo>
                  <a:pt x="2970213" y="11122202"/>
                </a:lnTo>
                <a:lnTo>
                  <a:pt x="2975552" y="11116512"/>
                </a:lnTo>
                <a:lnTo>
                  <a:pt x="2967064" y="11116512"/>
                </a:lnTo>
                <a:lnTo>
                  <a:pt x="2972403" y="11110822"/>
                </a:lnTo>
                <a:lnTo>
                  <a:pt x="2963914" y="11110822"/>
                </a:lnTo>
                <a:lnTo>
                  <a:pt x="2969254" y="11105131"/>
                </a:lnTo>
                <a:lnTo>
                  <a:pt x="2960764" y="11105131"/>
                </a:lnTo>
                <a:lnTo>
                  <a:pt x="2966103" y="11099441"/>
                </a:lnTo>
                <a:lnTo>
                  <a:pt x="2957614" y="11099441"/>
                </a:lnTo>
                <a:lnTo>
                  <a:pt x="2962953" y="11093751"/>
                </a:lnTo>
                <a:lnTo>
                  <a:pt x="2954464" y="11093751"/>
                </a:lnTo>
                <a:lnTo>
                  <a:pt x="2959803" y="11088061"/>
                </a:lnTo>
                <a:lnTo>
                  <a:pt x="2951314" y="11088061"/>
                </a:lnTo>
                <a:lnTo>
                  <a:pt x="2956654" y="11082370"/>
                </a:lnTo>
                <a:lnTo>
                  <a:pt x="2948165" y="11082370"/>
                </a:lnTo>
                <a:lnTo>
                  <a:pt x="2953504" y="11076680"/>
                </a:lnTo>
                <a:lnTo>
                  <a:pt x="2945014" y="11076680"/>
                </a:lnTo>
                <a:lnTo>
                  <a:pt x="2950353" y="11070990"/>
                </a:lnTo>
                <a:lnTo>
                  <a:pt x="2941864" y="11070990"/>
                </a:lnTo>
                <a:lnTo>
                  <a:pt x="2947203" y="11065300"/>
                </a:lnTo>
                <a:lnTo>
                  <a:pt x="2938714" y="11065300"/>
                </a:lnTo>
                <a:lnTo>
                  <a:pt x="2944054" y="11059609"/>
                </a:lnTo>
                <a:lnTo>
                  <a:pt x="2935564" y="11059609"/>
                </a:lnTo>
                <a:lnTo>
                  <a:pt x="2940904" y="11053919"/>
                </a:lnTo>
                <a:lnTo>
                  <a:pt x="2932414" y="11053919"/>
                </a:lnTo>
                <a:lnTo>
                  <a:pt x="2937753" y="11048229"/>
                </a:lnTo>
                <a:lnTo>
                  <a:pt x="2929264" y="11048229"/>
                </a:lnTo>
                <a:lnTo>
                  <a:pt x="2934604" y="11042538"/>
                </a:lnTo>
                <a:lnTo>
                  <a:pt x="2926115" y="11042538"/>
                </a:lnTo>
                <a:lnTo>
                  <a:pt x="2931454" y="11036848"/>
                </a:lnTo>
                <a:lnTo>
                  <a:pt x="2922964" y="11036848"/>
                </a:lnTo>
                <a:lnTo>
                  <a:pt x="2928303" y="11031158"/>
                </a:lnTo>
                <a:lnTo>
                  <a:pt x="2919814" y="11031158"/>
                </a:lnTo>
                <a:lnTo>
                  <a:pt x="2925153" y="11025468"/>
                </a:lnTo>
                <a:lnTo>
                  <a:pt x="2916664" y="11025468"/>
                </a:lnTo>
                <a:lnTo>
                  <a:pt x="2922004" y="11019777"/>
                </a:lnTo>
                <a:lnTo>
                  <a:pt x="2913515" y="11019777"/>
                </a:lnTo>
                <a:lnTo>
                  <a:pt x="2918854" y="11014087"/>
                </a:lnTo>
                <a:lnTo>
                  <a:pt x="2910364" y="11014087"/>
                </a:lnTo>
                <a:lnTo>
                  <a:pt x="2915703" y="11008397"/>
                </a:lnTo>
                <a:lnTo>
                  <a:pt x="2907214" y="11008397"/>
                </a:lnTo>
                <a:lnTo>
                  <a:pt x="2912553" y="11002707"/>
                </a:lnTo>
                <a:lnTo>
                  <a:pt x="2904065" y="11002707"/>
                </a:lnTo>
                <a:lnTo>
                  <a:pt x="2909404" y="10997016"/>
                </a:lnTo>
                <a:lnTo>
                  <a:pt x="2900914" y="10997016"/>
                </a:lnTo>
                <a:lnTo>
                  <a:pt x="2906253" y="10991326"/>
                </a:lnTo>
                <a:lnTo>
                  <a:pt x="2897764" y="10991326"/>
                </a:lnTo>
                <a:lnTo>
                  <a:pt x="2903103" y="10985636"/>
                </a:lnTo>
                <a:lnTo>
                  <a:pt x="2894614" y="10985636"/>
                </a:lnTo>
                <a:lnTo>
                  <a:pt x="2899953" y="10979946"/>
                </a:lnTo>
                <a:lnTo>
                  <a:pt x="2891465" y="10979946"/>
                </a:lnTo>
                <a:lnTo>
                  <a:pt x="2896805" y="10974255"/>
                </a:lnTo>
                <a:lnTo>
                  <a:pt x="2888314" y="10974255"/>
                </a:lnTo>
                <a:lnTo>
                  <a:pt x="2893653" y="10968565"/>
                </a:lnTo>
                <a:lnTo>
                  <a:pt x="2885165" y="10968565"/>
                </a:lnTo>
                <a:lnTo>
                  <a:pt x="2890504" y="10962875"/>
                </a:lnTo>
                <a:lnTo>
                  <a:pt x="2882014" y="10962875"/>
                </a:lnTo>
                <a:lnTo>
                  <a:pt x="2887353" y="10957185"/>
                </a:lnTo>
                <a:lnTo>
                  <a:pt x="2878865" y="10957185"/>
                </a:lnTo>
                <a:lnTo>
                  <a:pt x="2884205" y="10951494"/>
                </a:lnTo>
                <a:lnTo>
                  <a:pt x="2875716" y="10951494"/>
                </a:lnTo>
                <a:lnTo>
                  <a:pt x="2881055" y="10945804"/>
                </a:lnTo>
                <a:lnTo>
                  <a:pt x="2872565" y="10945804"/>
                </a:lnTo>
                <a:lnTo>
                  <a:pt x="2877904" y="10940114"/>
                </a:lnTo>
                <a:lnTo>
                  <a:pt x="2869415" y="10940114"/>
                </a:lnTo>
                <a:lnTo>
                  <a:pt x="2874754" y="10934424"/>
                </a:lnTo>
                <a:lnTo>
                  <a:pt x="2866265" y="10934424"/>
                </a:lnTo>
                <a:lnTo>
                  <a:pt x="2871605" y="10928733"/>
                </a:lnTo>
                <a:lnTo>
                  <a:pt x="2863115" y="10928733"/>
                </a:lnTo>
                <a:lnTo>
                  <a:pt x="2868454" y="10923043"/>
                </a:lnTo>
                <a:lnTo>
                  <a:pt x="2859965" y="10923043"/>
                </a:lnTo>
                <a:lnTo>
                  <a:pt x="2865304" y="10917353"/>
                </a:lnTo>
                <a:lnTo>
                  <a:pt x="2856815" y="10917353"/>
                </a:lnTo>
                <a:lnTo>
                  <a:pt x="2862154" y="10911663"/>
                </a:lnTo>
                <a:lnTo>
                  <a:pt x="2853666" y="10911663"/>
                </a:lnTo>
                <a:lnTo>
                  <a:pt x="2859005" y="10905972"/>
                </a:lnTo>
                <a:lnTo>
                  <a:pt x="2850515" y="10905972"/>
                </a:lnTo>
                <a:lnTo>
                  <a:pt x="2855854" y="10900282"/>
                </a:lnTo>
                <a:lnTo>
                  <a:pt x="2847365" y="10900282"/>
                </a:lnTo>
                <a:lnTo>
                  <a:pt x="2852704" y="10894592"/>
                </a:lnTo>
                <a:lnTo>
                  <a:pt x="2844215" y="10894592"/>
                </a:lnTo>
                <a:lnTo>
                  <a:pt x="2849554" y="10888902"/>
                </a:lnTo>
                <a:lnTo>
                  <a:pt x="2841065" y="10888902"/>
                </a:lnTo>
                <a:lnTo>
                  <a:pt x="2846405" y="10883211"/>
                </a:lnTo>
                <a:lnTo>
                  <a:pt x="2837915" y="10883211"/>
                </a:lnTo>
                <a:lnTo>
                  <a:pt x="2843254" y="10877521"/>
                </a:lnTo>
                <a:lnTo>
                  <a:pt x="2834765" y="10877521"/>
                </a:lnTo>
                <a:lnTo>
                  <a:pt x="2840104" y="10871831"/>
                </a:lnTo>
                <a:lnTo>
                  <a:pt x="2831616" y="10871831"/>
                </a:lnTo>
                <a:lnTo>
                  <a:pt x="2836955" y="10866141"/>
                </a:lnTo>
                <a:lnTo>
                  <a:pt x="2828465" y="10866141"/>
                </a:lnTo>
                <a:lnTo>
                  <a:pt x="2833805" y="10860450"/>
                </a:lnTo>
                <a:lnTo>
                  <a:pt x="2825315" y="10860450"/>
                </a:lnTo>
                <a:lnTo>
                  <a:pt x="2830654" y="10854760"/>
                </a:lnTo>
                <a:lnTo>
                  <a:pt x="2822165" y="10854760"/>
                </a:lnTo>
                <a:lnTo>
                  <a:pt x="2827505" y="10849069"/>
                </a:lnTo>
                <a:lnTo>
                  <a:pt x="2819016" y="10849069"/>
                </a:lnTo>
                <a:lnTo>
                  <a:pt x="2824355" y="10843380"/>
                </a:lnTo>
                <a:lnTo>
                  <a:pt x="2815865" y="10843380"/>
                </a:lnTo>
                <a:lnTo>
                  <a:pt x="2821205" y="10837689"/>
                </a:lnTo>
                <a:lnTo>
                  <a:pt x="2812716" y="10837689"/>
                </a:lnTo>
                <a:lnTo>
                  <a:pt x="2818055" y="10831999"/>
                </a:lnTo>
                <a:lnTo>
                  <a:pt x="2809566" y="10831999"/>
                </a:lnTo>
                <a:lnTo>
                  <a:pt x="2814905" y="10826308"/>
                </a:lnTo>
                <a:lnTo>
                  <a:pt x="2806416" y="10826308"/>
                </a:lnTo>
                <a:lnTo>
                  <a:pt x="2811754" y="10820619"/>
                </a:lnTo>
                <a:lnTo>
                  <a:pt x="2803267" y="10820619"/>
                </a:lnTo>
                <a:lnTo>
                  <a:pt x="2808606" y="10814928"/>
                </a:lnTo>
                <a:lnTo>
                  <a:pt x="2800116" y="10814928"/>
                </a:lnTo>
                <a:lnTo>
                  <a:pt x="2805455" y="10809238"/>
                </a:lnTo>
                <a:lnTo>
                  <a:pt x="2796966" y="10809238"/>
                </a:lnTo>
                <a:lnTo>
                  <a:pt x="2802306" y="10803547"/>
                </a:lnTo>
                <a:lnTo>
                  <a:pt x="2793815" y="10803547"/>
                </a:lnTo>
                <a:lnTo>
                  <a:pt x="2799155" y="10797857"/>
                </a:lnTo>
                <a:lnTo>
                  <a:pt x="2790665" y="10797857"/>
                </a:lnTo>
                <a:lnTo>
                  <a:pt x="2796005" y="10792167"/>
                </a:lnTo>
                <a:lnTo>
                  <a:pt x="2787515" y="10792167"/>
                </a:lnTo>
                <a:lnTo>
                  <a:pt x="2792855" y="10786477"/>
                </a:lnTo>
                <a:lnTo>
                  <a:pt x="2784365" y="10786477"/>
                </a:lnTo>
                <a:lnTo>
                  <a:pt x="2789706" y="10780786"/>
                </a:lnTo>
                <a:lnTo>
                  <a:pt x="2781217" y="10780786"/>
                </a:lnTo>
                <a:lnTo>
                  <a:pt x="2786556" y="10775096"/>
                </a:lnTo>
                <a:lnTo>
                  <a:pt x="2778065" y="10775096"/>
                </a:lnTo>
                <a:lnTo>
                  <a:pt x="2783405" y="10769406"/>
                </a:lnTo>
                <a:lnTo>
                  <a:pt x="2774916" y="10769406"/>
                </a:lnTo>
                <a:lnTo>
                  <a:pt x="2780255" y="10763716"/>
                </a:lnTo>
                <a:lnTo>
                  <a:pt x="2771765" y="10763716"/>
                </a:lnTo>
                <a:lnTo>
                  <a:pt x="2777106" y="10758025"/>
                </a:lnTo>
                <a:lnTo>
                  <a:pt x="2768615" y="10758025"/>
                </a:lnTo>
                <a:lnTo>
                  <a:pt x="2773956" y="10752335"/>
                </a:lnTo>
                <a:lnTo>
                  <a:pt x="2765466" y="10752335"/>
                </a:lnTo>
                <a:lnTo>
                  <a:pt x="2770805" y="10746645"/>
                </a:lnTo>
                <a:lnTo>
                  <a:pt x="2762315" y="10746645"/>
                </a:lnTo>
                <a:lnTo>
                  <a:pt x="2767655" y="10740955"/>
                </a:lnTo>
                <a:lnTo>
                  <a:pt x="2759165" y="10740955"/>
                </a:lnTo>
                <a:lnTo>
                  <a:pt x="2764506" y="10735264"/>
                </a:lnTo>
                <a:lnTo>
                  <a:pt x="2756015" y="10735264"/>
                </a:lnTo>
                <a:lnTo>
                  <a:pt x="2761355" y="10729574"/>
                </a:lnTo>
                <a:lnTo>
                  <a:pt x="2752866" y="10729574"/>
                </a:lnTo>
                <a:lnTo>
                  <a:pt x="2758205" y="10723884"/>
                </a:lnTo>
                <a:lnTo>
                  <a:pt x="2749716" y="10723884"/>
                </a:lnTo>
                <a:lnTo>
                  <a:pt x="2755055" y="10718194"/>
                </a:lnTo>
                <a:lnTo>
                  <a:pt x="2746567" y="10718194"/>
                </a:lnTo>
                <a:lnTo>
                  <a:pt x="2751907" y="10712503"/>
                </a:lnTo>
                <a:lnTo>
                  <a:pt x="2743415" y="10712503"/>
                </a:lnTo>
                <a:lnTo>
                  <a:pt x="2748755" y="10706813"/>
                </a:lnTo>
                <a:lnTo>
                  <a:pt x="2740267" y="10706813"/>
                </a:lnTo>
                <a:lnTo>
                  <a:pt x="2745606" y="10701123"/>
                </a:lnTo>
                <a:lnTo>
                  <a:pt x="2737115" y="10701123"/>
                </a:lnTo>
                <a:lnTo>
                  <a:pt x="2742455" y="10695433"/>
                </a:lnTo>
                <a:lnTo>
                  <a:pt x="2733966" y="10695433"/>
                </a:lnTo>
                <a:lnTo>
                  <a:pt x="2739307" y="10689742"/>
                </a:lnTo>
                <a:lnTo>
                  <a:pt x="2730816" y="10689742"/>
                </a:lnTo>
                <a:lnTo>
                  <a:pt x="2736157" y="10684052"/>
                </a:lnTo>
                <a:lnTo>
                  <a:pt x="2727666" y="10684052"/>
                </a:lnTo>
                <a:lnTo>
                  <a:pt x="2733006" y="10678362"/>
                </a:lnTo>
                <a:lnTo>
                  <a:pt x="2724517" y="10678362"/>
                </a:lnTo>
                <a:lnTo>
                  <a:pt x="2729856" y="10672672"/>
                </a:lnTo>
                <a:lnTo>
                  <a:pt x="2721366" y="10672672"/>
                </a:lnTo>
                <a:lnTo>
                  <a:pt x="2726707" y="10666981"/>
                </a:lnTo>
                <a:lnTo>
                  <a:pt x="2718216" y="10666981"/>
                </a:lnTo>
                <a:lnTo>
                  <a:pt x="2723556" y="10661291"/>
                </a:lnTo>
                <a:lnTo>
                  <a:pt x="2715067" y="10661291"/>
                </a:lnTo>
                <a:lnTo>
                  <a:pt x="2720406" y="10655601"/>
                </a:lnTo>
                <a:lnTo>
                  <a:pt x="2711916" y="10655601"/>
                </a:lnTo>
                <a:lnTo>
                  <a:pt x="2717256" y="10649911"/>
                </a:lnTo>
                <a:lnTo>
                  <a:pt x="2708766" y="10649911"/>
                </a:lnTo>
                <a:lnTo>
                  <a:pt x="2714107" y="10644220"/>
                </a:lnTo>
                <a:lnTo>
                  <a:pt x="2705616" y="10644220"/>
                </a:lnTo>
                <a:lnTo>
                  <a:pt x="2710956" y="10638530"/>
                </a:lnTo>
                <a:lnTo>
                  <a:pt x="2702467" y="10638530"/>
                </a:lnTo>
                <a:lnTo>
                  <a:pt x="2707806" y="10632840"/>
                </a:lnTo>
                <a:lnTo>
                  <a:pt x="2699316" y="10632840"/>
                </a:lnTo>
                <a:lnTo>
                  <a:pt x="2704656" y="10627150"/>
                </a:lnTo>
                <a:lnTo>
                  <a:pt x="2696167" y="10627150"/>
                </a:lnTo>
                <a:lnTo>
                  <a:pt x="2701507" y="10621459"/>
                </a:lnTo>
                <a:lnTo>
                  <a:pt x="2693016" y="10621459"/>
                </a:lnTo>
                <a:lnTo>
                  <a:pt x="2698356" y="10615769"/>
                </a:lnTo>
                <a:lnTo>
                  <a:pt x="2689866" y="10615769"/>
                </a:lnTo>
                <a:lnTo>
                  <a:pt x="2695206" y="10610079"/>
                </a:lnTo>
                <a:lnTo>
                  <a:pt x="2686716" y="10610079"/>
                </a:lnTo>
                <a:lnTo>
                  <a:pt x="2692057" y="10604388"/>
                </a:lnTo>
                <a:lnTo>
                  <a:pt x="2683566" y="10604388"/>
                </a:lnTo>
                <a:lnTo>
                  <a:pt x="2688906" y="10598698"/>
                </a:lnTo>
                <a:lnTo>
                  <a:pt x="2680417" y="10598698"/>
                </a:lnTo>
                <a:lnTo>
                  <a:pt x="2685756" y="10593008"/>
                </a:lnTo>
                <a:lnTo>
                  <a:pt x="2677266" y="10593008"/>
                </a:lnTo>
                <a:lnTo>
                  <a:pt x="2682606" y="10587318"/>
                </a:lnTo>
                <a:lnTo>
                  <a:pt x="2674116" y="10587318"/>
                </a:lnTo>
                <a:lnTo>
                  <a:pt x="2679457" y="10581627"/>
                </a:lnTo>
                <a:lnTo>
                  <a:pt x="2670966" y="10581627"/>
                </a:lnTo>
                <a:lnTo>
                  <a:pt x="2676306" y="10575937"/>
                </a:lnTo>
                <a:lnTo>
                  <a:pt x="2667816" y="10575937"/>
                </a:lnTo>
                <a:lnTo>
                  <a:pt x="2673156" y="10570247"/>
                </a:lnTo>
                <a:lnTo>
                  <a:pt x="2664668" y="10570247"/>
                </a:lnTo>
                <a:lnTo>
                  <a:pt x="2670007" y="10564557"/>
                </a:lnTo>
                <a:lnTo>
                  <a:pt x="2661516" y="10564557"/>
                </a:lnTo>
                <a:lnTo>
                  <a:pt x="2666857" y="10558866"/>
                </a:lnTo>
                <a:lnTo>
                  <a:pt x="2658367" y="10558866"/>
                </a:lnTo>
                <a:lnTo>
                  <a:pt x="2663708" y="10553176"/>
                </a:lnTo>
                <a:lnTo>
                  <a:pt x="2655216" y="10553176"/>
                </a:lnTo>
                <a:lnTo>
                  <a:pt x="2660556" y="10547486"/>
                </a:lnTo>
                <a:lnTo>
                  <a:pt x="2652067" y="10547486"/>
                </a:lnTo>
                <a:lnTo>
                  <a:pt x="2657407" y="10541796"/>
                </a:lnTo>
                <a:lnTo>
                  <a:pt x="2648917" y="10541796"/>
                </a:lnTo>
                <a:lnTo>
                  <a:pt x="2654257" y="10536105"/>
                </a:lnTo>
                <a:lnTo>
                  <a:pt x="2645767" y="10536105"/>
                </a:lnTo>
                <a:lnTo>
                  <a:pt x="2651107" y="10530415"/>
                </a:lnTo>
                <a:lnTo>
                  <a:pt x="2642618" y="10530415"/>
                </a:lnTo>
                <a:lnTo>
                  <a:pt x="2647957" y="10524725"/>
                </a:lnTo>
                <a:lnTo>
                  <a:pt x="2639468" y="10524725"/>
                </a:lnTo>
                <a:lnTo>
                  <a:pt x="2644807" y="10519035"/>
                </a:lnTo>
                <a:lnTo>
                  <a:pt x="2636317" y="10519035"/>
                </a:lnTo>
                <a:lnTo>
                  <a:pt x="2641658" y="10513344"/>
                </a:lnTo>
                <a:lnTo>
                  <a:pt x="2633167" y="10513344"/>
                </a:lnTo>
                <a:lnTo>
                  <a:pt x="2638507" y="10507654"/>
                </a:lnTo>
                <a:lnTo>
                  <a:pt x="2630018" y="10507654"/>
                </a:lnTo>
                <a:lnTo>
                  <a:pt x="2635357" y="10501964"/>
                </a:lnTo>
                <a:lnTo>
                  <a:pt x="2626867" y="10501964"/>
                </a:lnTo>
                <a:lnTo>
                  <a:pt x="2632207" y="10496274"/>
                </a:lnTo>
                <a:lnTo>
                  <a:pt x="2623718" y="10496274"/>
                </a:lnTo>
                <a:lnTo>
                  <a:pt x="2629058" y="10490583"/>
                </a:lnTo>
                <a:lnTo>
                  <a:pt x="2620567" y="10490583"/>
                </a:lnTo>
                <a:lnTo>
                  <a:pt x="2625907" y="10484893"/>
                </a:lnTo>
                <a:lnTo>
                  <a:pt x="2617417" y="10484893"/>
                </a:lnTo>
                <a:lnTo>
                  <a:pt x="2622757" y="10479203"/>
                </a:lnTo>
                <a:lnTo>
                  <a:pt x="2614267" y="10479203"/>
                </a:lnTo>
                <a:lnTo>
                  <a:pt x="2619608" y="10473513"/>
                </a:lnTo>
                <a:lnTo>
                  <a:pt x="2611117" y="10473513"/>
                </a:lnTo>
                <a:lnTo>
                  <a:pt x="2616458" y="10467822"/>
                </a:lnTo>
                <a:lnTo>
                  <a:pt x="2607968" y="10467822"/>
                </a:lnTo>
                <a:lnTo>
                  <a:pt x="2613307" y="10462132"/>
                </a:lnTo>
                <a:lnTo>
                  <a:pt x="2604817" y="10462132"/>
                </a:lnTo>
                <a:lnTo>
                  <a:pt x="2610157" y="10456442"/>
                </a:lnTo>
                <a:lnTo>
                  <a:pt x="2601667" y="10456442"/>
                </a:lnTo>
                <a:lnTo>
                  <a:pt x="2607007" y="10450752"/>
                </a:lnTo>
                <a:lnTo>
                  <a:pt x="2598517" y="10450752"/>
                </a:lnTo>
                <a:lnTo>
                  <a:pt x="2603859" y="10445061"/>
                </a:lnTo>
                <a:lnTo>
                  <a:pt x="2595368" y="10445061"/>
                </a:lnTo>
                <a:lnTo>
                  <a:pt x="2600707" y="10439371"/>
                </a:lnTo>
                <a:lnTo>
                  <a:pt x="2592217" y="10439371"/>
                </a:lnTo>
                <a:lnTo>
                  <a:pt x="2597558" y="10433681"/>
                </a:lnTo>
                <a:lnTo>
                  <a:pt x="2589067" y="10433681"/>
                </a:lnTo>
                <a:lnTo>
                  <a:pt x="2594407" y="10427991"/>
                </a:lnTo>
                <a:lnTo>
                  <a:pt x="2585919" y="10427991"/>
                </a:lnTo>
                <a:lnTo>
                  <a:pt x="2591259" y="10422300"/>
                </a:lnTo>
                <a:lnTo>
                  <a:pt x="2582767" y="10422300"/>
                </a:lnTo>
                <a:lnTo>
                  <a:pt x="2588107" y="10416610"/>
                </a:lnTo>
                <a:lnTo>
                  <a:pt x="2579618" y="10416610"/>
                </a:lnTo>
                <a:lnTo>
                  <a:pt x="2584959" y="10410919"/>
                </a:lnTo>
                <a:lnTo>
                  <a:pt x="2576467" y="10410919"/>
                </a:lnTo>
                <a:lnTo>
                  <a:pt x="2581806" y="10405230"/>
                </a:lnTo>
                <a:lnTo>
                  <a:pt x="2573318" y="10405230"/>
                </a:lnTo>
                <a:lnTo>
                  <a:pt x="2578659" y="10399539"/>
                </a:lnTo>
                <a:lnTo>
                  <a:pt x="2570169" y="10399539"/>
                </a:lnTo>
                <a:lnTo>
                  <a:pt x="2575508" y="10393849"/>
                </a:lnTo>
                <a:lnTo>
                  <a:pt x="2567018" y="10393849"/>
                </a:lnTo>
                <a:lnTo>
                  <a:pt x="2572359" y="10388158"/>
                </a:lnTo>
                <a:lnTo>
                  <a:pt x="2563868" y="10388158"/>
                </a:lnTo>
                <a:lnTo>
                  <a:pt x="2569207" y="10382469"/>
                </a:lnTo>
                <a:lnTo>
                  <a:pt x="2560718" y="10382469"/>
                </a:lnTo>
                <a:lnTo>
                  <a:pt x="2566059" y="10376778"/>
                </a:lnTo>
                <a:lnTo>
                  <a:pt x="2557569" y="10376778"/>
                </a:lnTo>
                <a:lnTo>
                  <a:pt x="2562908" y="10371088"/>
                </a:lnTo>
                <a:lnTo>
                  <a:pt x="2554420" y="10371088"/>
                </a:lnTo>
                <a:lnTo>
                  <a:pt x="2559759" y="10365397"/>
                </a:lnTo>
                <a:lnTo>
                  <a:pt x="2551268" y="10365397"/>
                </a:lnTo>
                <a:lnTo>
                  <a:pt x="2556608" y="10359707"/>
                </a:lnTo>
                <a:lnTo>
                  <a:pt x="2548119" y="10359707"/>
                </a:lnTo>
                <a:lnTo>
                  <a:pt x="2553458" y="10354017"/>
                </a:lnTo>
                <a:lnTo>
                  <a:pt x="2544968" y="10354017"/>
                </a:lnTo>
                <a:lnTo>
                  <a:pt x="2550308" y="10348327"/>
                </a:lnTo>
                <a:lnTo>
                  <a:pt x="2541818" y="10348327"/>
                </a:lnTo>
                <a:lnTo>
                  <a:pt x="2547159" y="10342636"/>
                </a:lnTo>
                <a:lnTo>
                  <a:pt x="2538669" y="10342636"/>
                </a:lnTo>
                <a:lnTo>
                  <a:pt x="2544008" y="10336946"/>
                </a:lnTo>
                <a:lnTo>
                  <a:pt x="2535519" y="10336946"/>
                </a:lnTo>
                <a:lnTo>
                  <a:pt x="2540858" y="10331256"/>
                </a:lnTo>
                <a:lnTo>
                  <a:pt x="2532368" y="10331256"/>
                </a:lnTo>
                <a:lnTo>
                  <a:pt x="2537708" y="10325566"/>
                </a:lnTo>
                <a:lnTo>
                  <a:pt x="2529218" y="10325566"/>
                </a:lnTo>
                <a:lnTo>
                  <a:pt x="2534559" y="10319875"/>
                </a:lnTo>
                <a:lnTo>
                  <a:pt x="2526068" y="10319875"/>
                </a:lnTo>
                <a:lnTo>
                  <a:pt x="2531408" y="10314185"/>
                </a:lnTo>
                <a:lnTo>
                  <a:pt x="2522919" y="10314185"/>
                </a:lnTo>
                <a:lnTo>
                  <a:pt x="2528258" y="10308495"/>
                </a:lnTo>
                <a:lnTo>
                  <a:pt x="2519768" y="10308495"/>
                </a:lnTo>
                <a:lnTo>
                  <a:pt x="2525109" y="10302805"/>
                </a:lnTo>
                <a:lnTo>
                  <a:pt x="2516618" y="10302805"/>
                </a:lnTo>
                <a:lnTo>
                  <a:pt x="2521959" y="10297114"/>
                </a:lnTo>
                <a:lnTo>
                  <a:pt x="2513469" y="10297114"/>
                </a:lnTo>
                <a:lnTo>
                  <a:pt x="2518808" y="10291424"/>
                </a:lnTo>
                <a:lnTo>
                  <a:pt x="2510318" y="10291424"/>
                </a:lnTo>
                <a:lnTo>
                  <a:pt x="2515658" y="10285734"/>
                </a:lnTo>
                <a:lnTo>
                  <a:pt x="2507169" y="10285734"/>
                </a:lnTo>
                <a:lnTo>
                  <a:pt x="2512509" y="10280044"/>
                </a:lnTo>
                <a:lnTo>
                  <a:pt x="2504018" y="10280044"/>
                </a:lnTo>
                <a:lnTo>
                  <a:pt x="2509360" y="10274353"/>
                </a:lnTo>
                <a:lnTo>
                  <a:pt x="2500870" y="10274353"/>
                </a:lnTo>
                <a:lnTo>
                  <a:pt x="2506209" y="10268663"/>
                </a:lnTo>
                <a:lnTo>
                  <a:pt x="2497720" y="10268663"/>
                </a:lnTo>
                <a:lnTo>
                  <a:pt x="2503059" y="10262973"/>
                </a:lnTo>
                <a:lnTo>
                  <a:pt x="2494569" y="10262973"/>
                </a:lnTo>
                <a:lnTo>
                  <a:pt x="2499909" y="10257283"/>
                </a:lnTo>
                <a:lnTo>
                  <a:pt x="2491419" y="10257283"/>
                </a:lnTo>
                <a:lnTo>
                  <a:pt x="2496760" y="10251592"/>
                </a:lnTo>
                <a:lnTo>
                  <a:pt x="2488269" y="10251592"/>
                </a:lnTo>
                <a:lnTo>
                  <a:pt x="2493609" y="10245902"/>
                </a:lnTo>
                <a:lnTo>
                  <a:pt x="2485120" y="10245902"/>
                </a:lnTo>
                <a:lnTo>
                  <a:pt x="2490459" y="10240212"/>
                </a:lnTo>
                <a:lnTo>
                  <a:pt x="2481969" y="10240212"/>
                </a:lnTo>
                <a:lnTo>
                  <a:pt x="2487309" y="10234522"/>
                </a:lnTo>
                <a:lnTo>
                  <a:pt x="2478819" y="10234522"/>
                </a:lnTo>
                <a:lnTo>
                  <a:pt x="2484160" y="10228831"/>
                </a:lnTo>
                <a:lnTo>
                  <a:pt x="2475670" y="10228831"/>
                </a:lnTo>
                <a:lnTo>
                  <a:pt x="2481009" y="10223141"/>
                </a:lnTo>
                <a:lnTo>
                  <a:pt x="2472519" y="10223141"/>
                </a:lnTo>
                <a:lnTo>
                  <a:pt x="2477859" y="10217451"/>
                </a:lnTo>
                <a:lnTo>
                  <a:pt x="2469371" y="10217451"/>
                </a:lnTo>
                <a:lnTo>
                  <a:pt x="2474710" y="10211761"/>
                </a:lnTo>
                <a:lnTo>
                  <a:pt x="2466219" y="10211761"/>
                </a:lnTo>
                <a:lnTo>
                  <a:pt x="2471560" y="10206070"/>
                </a:lnTo>
                <a:lnTo>
                  <a:pt x="2463070" y="10206070"/>
                </a:lnTo>
                <a:lnTo>
                  <a:pt x="2468409" y="10200380"/>
                </a:lnTo>
                <a:lnTo>
                  <a:pt x="2459919" y="10200380"/>
                </a:lnTo>
                <a:lnTo>
                  <a:pt x="2465259" y="10194690"/>
                </a:lnTo>
                <a:lnTo>
                  <a:pt x="2456769" y="10194690"/>
                </a:lnTo>
                <a:lnTo>
                  <a:pt x="2462109" y="10189000"/>
                </a:lnTo>
                <a:lnTo>
                  <a:pt x="2453620" y="10189000"/>
                </a:lnTo>
                <a:lnTo>
                  <a:pt x="2458961" y="10183309"/>
                </a:lnTo>
                <a:lnTo>
                  <a:pt x="2450469" y="10183309"/>
                </a:lnTo>
                <a:lnTo>
                  <a:pt x="2455809" y="10177619"/>
                </a:lnTo>
                <a:lnTo>
                  <a:pt x="2447319" y="10177619"/>
                </a:lnTo>
                <a:lnTo>
                  <a:pt x="2452660" y="10171929"/>
                </a:lnTo>
                <a:lnTo>
                  <a:pt x="2444169" y="10171929"/>
                </a:lnTo>
                <a:lnTo>
                  <a:pt x="2449510" y="10166238"/>
                </a:lnTo>
                <a:lnTo>
                  <a:pt x="2441020" y="10166238"/>
                </a:lnTo>
                <a:lnTo>
                  <a:pt x="2446359" y="10160548"/>
                </a:lnTo>
                <a:lnTo>
                  <a:pt x="2437870" y="10160548"/>
                </a:lnTo>
                <a:lnTo>
                  <a:pt x="2443209" y="10154858"/>
                </a:lnTo>
                <a:lnTo>
                  <a:pt x="2434719" y="10154858"/>
                </a:lnTo>
                <a:lnTo>
                  <a:pt x="2440059" y="10149168"/>
                </a:lnTo>
                <a:lnTo>
                  <a:pt x="2431569" y="10149168"/>
                </a:lnTo>
                <a:lnTo>
                  <a:pt x="2436911" y="10143477"/>
                </a:lnTo>
                <a:lnTo>
                  <a:pt x="2428419" y="10143477"/>
                </a:lnTo>
                <a:lnTo>
                  <a:pt x="2433759" y="10137787"/>
                </a:lnTo>
                <a:lnTo>
                  <a:pt x="2425269" y="10137787"/>
                </a:lnTo>
                <a:lnTo>
                  <a:pt x="2430610" y="10132097"/>
                </a:lnTo>
                <a:lnTo>
                  <a:pt x="2422120" y="10132097"/>
                </a:lnTo>
                <a:lnTo>
                  <a:pt x="2427459" y="10126407"/>
                </a:lnTo>
                <a:lnTo>
                  <a:pt x="2418970" y="10126407"/>
                </a:lnTo>
                <a:lnTo>
                  <a:pt x="2424311" y="10120716"/>
                </a:lnTo>
                <a:lnTo>
                  <a:pt x="2415821" y="10120716"/>
                </a:lnTo>
                <a:lnTo>
                  <a:pt x="2421160" y="10115026"/>
                </a:lnTo>
                <a:lnTo>
                  <a:pt x="2412670" y="10115026"/>
                </a:lnTo>
                <a:lnTo>
                  <a:pt x="2418010" y="10109336"/>
                </a:lnTo>
                <a:lnTo>
                  <a:pt x="2409520" y="10109336"/>
                </a:lnTo>
                <a:lnTo>
                  <a:pt x="2414861" y="10103646"/>
                </a:lnTo>
                <a:lnTo>
                  <a:pt x="2406370" y="10103646"/>
                </a:lnTo>
                <a:lnTo>
                  <a:pt x="2411711" y="10097955"/>
                </a:lnTo>
                <a:lnTo>
                  <a:pt x="2403221" y="10097955"/>
                </a:lnTo>
                <a:lnTo>
                  <a:pt x="2408560" y="10092265"/>
                </a:lnTo>
                <a:lnTo>
                  <a:pt x="2400071" y="10092265"/>
                </a:lnTo>
                <a:lnTo>
                  <a:pt x="2405410" y="10086575"/>
                </a:lnTo>
                <a:lnTo>
                  <a:pt x="2396920" y="10086575"/>
                </a:lnTo>
                <a:lnTo>
                  <a:pt x="2402261" y="10080885"/>
                </a:lnTo>
                <a:lnTo>
                  <a:pt x="2393770" y="10080885"/>
                </a:lnTo>
                <a:lnTo>
                  <a:pt x="2399111" y="10075194"/>
                </a:lnTo>
                <a:lnTo>
                  <a:pt x="2390621" y="10075194"/>
                </a:lnTo>
                <a:lnTo>
                  <a:pt x="2395960" y="10069504"/>
                </a:lnTo>
                <a:lnTo>
                  <a:pt x="2387470" y="10069504"/>
                </a:lnTo>
                <a:lnTo>
                  <a:pt x="2392810" y="10063814"/>
                </a:lnTo>
                <a:lnTo>
                  <a:pt x="2384321" y="10063814"/>
                </a:lnTo>
                <a:lnTo>
                  <a:pt x="2389660" y="10058124"/>
                </a:lnTo>
                <a:lnTo>
                  <a:pt x="2381171" y="10058124"/>
                </a:lnTo>
                <a:lnTo>
                  <a:pt x="2386512" y="10052433"/>
                </a:lnTo>
                <a:lnTo>
                  <a:pt x="2378020" y="10052433"/>
                </a:lnTo>
                <a:lnTo>
                  <a:pt x="2383360" y="10046743"/>
                </a:lnTo>
                <a:lnTo>
                  <a:pt x="2374870" y="10046743"/>
                </a:lnTo>
                <a:lnTo>
                  <a:pt x="2380211" y="10041053"/>
                </a:lnTo>
                <a:lnTo>
                  <a:pt x="2371720" y="10041053"/>
                </a:lnTo>
                <a:lnTo>
                  <a:pt x="2377060" y="10035363"/>
                </a:lnTo>
                <a:lnTo>
                  <a:pt x="2368571" y="10035363"/>
                </a:lnTo>
                <a:lnTo>
                  <a:pt x="2373911" y="10029672"/>
                </a:lnTo>
                <a:lnTo>
                  <a:pt x="2365420" y="10029672"/>
                </a:lnTo>
                <a:lnTo>
                  <a:pt x="2370760" y="10023982"/>
                </a:lnTo>
                <a:lnTo>
                  <a:pt x="2362270" y="10023982"/>
                </a:lnTo>
                <a:lnTo>
                  <a:pt x="2367610" y="10018292"/>
                </a:lnTo>
                <a:lnTo>
                  <a:pt x="2359120" y="10018292"/>
                </a:lnTo>
                <a:lnTo>
                  <a:pt x="2364460" y="10012602"/>
                </a:lnTo>
                <a:lnTo>
                  <a:pt x="2355970" y="10012602"/>
                </a:lnTo>
                <a:lnTo>
                  <a:pt x="2361311" y="10006911"/>
                </a:lnTo>
                <a:lnTo>
                  <a:pt x="2352822" y="10006911"/>
                </a:lnTo>
                <a:lnTo>
                  <a:pt x="2358161" y="10001221"/>
                </a:lnTo>
                <a:lnTo>
                  <a:pt x="2349670" y="10001221"/>
                </a:lnTo>
                <a:lnTo>
                  <a:pt x="2355010" y="9995531"/>
                </a:lnTo>
                <a:lnTo>
                  <a:pt x="2346521" y="9995531"/>
                </a:lnTo>
                <a:lnTo>
                  <a:pt x="2351860" y="9989841"/>
                </a:lnTo>
                <a:lnTo>
                  <a:pt x="2343372" y="9989841"/>
                </a:lnTo>
                <a:lnTo>
                  <a:pt x="2348713" y="9984150"/>
                </a:lnTo>
                <a:lnTo>
                  <a:pt x="2340221" y="9984150"/>
                </a:lnTo>
                <a:lnTo>
                  <a:pt x="2345561" y="9978460"/>
                </a:lnTo>
                <a:lnTo>
                  <a:pt x="2337071" y="9978460"/>
                </a:lnTo>
                <a:lnTo>
                  <a:pt x="2342412" y="9972769"/>
                </a:lnTo>
                <a:lnTo>
                  <a:pt x="2333921" y="9972769"/>
                </a:lnTo>
                <a:lnTo>
                  <a:pt x="2339260" y="9967080"/>
                </a:lnTo>
                <a:lnTo>
                  <a:pt x="2330772" y="9967080"/>
                </a:lnTo>
                <a:lnTo>
                  <a:pt x="2336113" y="9961389"/>
                </a:lnTo>
                <a:lnTo>
                  <a:pt x="2327621" y="9961389"/>
                </a:lnTo>
                <a:lnTo>
                  <a:pt x="2332961" y="9955699"/>
                </a:lnTo>
                <a:lnTo>
                  <a:pt x="2324471" y="9955699"/>
                </a:lnTo>
                <a:lnTo>
                  <a:pt x="2329812" y="9950008"/>
                </a:lnTo>
                <a:lnTo>
                  <a:pt x="2321321" y="9950008"/>
                </a:lnTo>
                <a:lnTo>
                  <a:pt x="2326660" y="9944319"/>
                </a:lnTo>
                <a:lnTo>
                  <a:pt x="2318172" y="9944319"/>
                </a:lnTo>
                <a:lnTo>
                  <a:pt x="2323512" y="9938628"/>
                </a:lnTo>
                <a:lnTo>
                  <a:pt x="2315023" y="9938628"/>
                </a:lnTo>
                <a:lnTo>
                  <a:pt x="2320361" y="9932938"/>
                </a:lnTo>
                <a:lnTo>
                  <a:pt x="2311871" y="9932938"/>
                </a:lnTo>
                <a:lnTo>
                  <a:pt x="2317212" y="9927247"/>
                </a:lnTo>
                <a:lnTo>
                  <a:pt x="2308722" y="9927247"/>
                </a:lnTo>
                <a:lnTo>
                  <a:pt x="2314061" y="9921557"/>
                </a:lnTo>
                <a:lnTo>
                  <a:pt x="2305571" y="9921557"/>
                </a:lnTo>
                <a:lnTo>
                  <a:pt x="2310911" y="9915867"/>
                </a:lnTo>
                <a:lnTo>
                  <a:pt x="2302421" y="9915867"/>
                </a:lnTo>
                <a:lnTo>
                  <a:pt x="2307762" y="9910177"/>
                </a:lnTo>
                <a:lnTo>
                  <a:pt x="2299272" y="9910177"/>
                </a:lnTo>
                <a:lnTo>
                  <a:pt x="2304612" y="9904486"/>
                </a:lnTo>
                <a:lnTo>
                  <a:pt x="2296122" y="9904486"/>
                </a:lnTo>
                <a:lnTo>
                  <a:pt x="2301461" y="9898796"/>
                </a:lnTo>
                <a:lnTo>
                  <a:pt x="2292971" y="9898796"/>
                </a:lnTo>
                <a:lnTo>
                  <a:pt x="2298311" y="9893106"/>
                </a:lnTo>
                <a:lnTo>
                  <a:pt x="2289821" y="9893106"/>
                </a:lnTo>
                <a:lnTo>
                  <a:pt x="2295161" y="9887416"/>
                </a:lnTo>
                <a:lnTo>
                  <a:pt x="2286671" y="9887416"/>
                </a:lnTo>
                <a:lnTo>
                  <a:pt x="2292013" y="9881725"/>
                </a:lnTo>
                <a:lnTo>
                  <a:pt x="2283522" y="9881725"/>
                </a:lnTo>
                <a:lnTo>
                  <a:pt x="2288861" y="9876035"/>
                </a:lnTo>
                <a:lnTo>
                  <a:pt x="2280371" y="9876035"/>
                </a:lnTo>
                <a:lnTo>
                  <a:pt x="2285712" y="9870345"/>
                </a:lnTo>
                <a:lnTo>
                  <a:pt x="2277221" y="9870345"/>
                </a:lnTo>
                <a:lnTo>
                  <a:pt x="2282561" y="9864655"/>
                </a:lnTo>
                <a:lnTo>
                  <a:pt x="2274072" y="9864655"/>
                </a:lnTo>
                <a:lnTo>
                  <a:pt x="2279412" y="9858964"/>
                </a:lnTo>
                <a:lnTo>
                  <a:pt x="2270921" y="9858964"/>
                </a:lnTo>
                <a:lnTo>
                  <a:pt x="2276261" y="9853274"/>
                </a:lnTo>
                <a:lnTo>
                  <a:pt x="2267772" y="9853274"/>
                </a:lnTo>
                <a:lnTo>
                  <a:pt x="2273112" y="9847584"/>
                </a:lnTo>
                <a:lnTo>
                  <a:pt x="2264622" y="9847584"/>
                </a:lnTo>
                <a:lnTo>
                  <a:pt x="2269963" y="9841894"/>
                </a:lnTo>
                <a:lnTo>
                  <a:pt x="2261472" y="9841894"/>
                </a:lnTo>
                <a:lnTo>
                  <a:pt x="2266813" y="9836203"/>
                </a:lnTo>
                <a:lnTo>
                  <a:pt x="2258323" y="9836203"/>
                </a:lnTo>
                <a:lnTo>
                  <a:pt x="2263662" y="9830513"/>
                </a:lnTo>
                <a:lnTo>
                  <a:pt x="2255172" y="9830513"/>
                </a:lnTo>
                <a:lnTo>
                  <a:pt x="2260512" y="9824823"/>
                </a:lnTo>
                <a:lnTo>
                  <a:pt x="2252022" y="9824823"/>
                </a:lnTo>
                <a:lnTo>
                  <a:pt x="2257363" y="9819133"/>
                </a:lnTo>
                <a:lnTo>
                  <a:pt x="2248872" y="9819133"/>
                </a:lnTo>
                <a:lnTo>
                  <a:pt x="2254214" y="9813442"/>
                </a:lnTo>
                <a:lnTo>
                  <a:pt x="2245722" y="9813442"/>
                </a:lnTo>
                <a:lnTo>
                  <a:pt x="2251062" y="9807752"/>
                </a:lnTo>
                <a:lnTo>
                  <a:pt x="2242574" y="9807752"/>
                </a:lnTo>
                <a:lnTo>
                  <a:pt x="2247913" y="9802062"/>
                </a:lnTo>
                <a:lnTo>
                  <a:pt x="2239422" y="9802062"/>
                </a:lnTo>
                <a:lnTo>
                  <a:pt x="2244762" y="9796372"/>
                </a:lnTo>
                <a:lnTo>
                  <a:pt x="2236273" y="9796372"/>
                </a:lnTo>
                <a:lnTo>
                  <a:pt x="2241614" y="9790681"/>
                </a:lnTo>
                <a:lnTo>
                  <a:pt x="2233122" y="9790681"/>
                </a:lnTo>
                <a:lnTo>
                  <a:pt x="2238462" y="9784991"/>
                </a:lnTo>
                <a:lnTo>
                  <a:pt x="2229972" y="9784991"/>
                </a:lnTo>
                <a:lnTo>
                  <a:pt x="2235313" y="9779301"/>
                </a:lnTo>
                <a:lnTo>
                  <a:pt x="2226822" y="9779301"/>
                </a:lnTo>
                <a:lnTo>
                  <a:pt x="2232162" y="9773611"/>
                </a:lnTo>
                <a:lnTo>
                  <a:pt x="2223673" y="9773611"/>
                </a:lnTo>
                <a:lnTo>
                  <a:pt x="2229013" y="9767920"/>
                </a:lnTo>
                <a:lnTo>
                  <a:pt x="2220522" y="9767920"/>
                </a:lnTo>
                <a:lnTo>
                  <a:pt x="2225862" y="9762230"/>
                </a:lnTo>
                <a:lnTo>
                  <a:pt x="2217372" y="9762230"/>
                </a:lnTo>
                <a:lnTo>
                  <a:pt x="2222712" y="9756540"/>
                </a:lnTo>
                <a:lnTo>
                  <a:pt x="2214223" y="9756540"/>
                </a:lnTo>
                <a:lnTo>
                  <a:pt x="2219562" y="9750850"/>
                </a:lnTo>
                <a:lnTo>
                  <a:pt x="2211072" y="9750850"/>
                </a:lnTo>
                <a:lnTo>
                  <a:pt x="2216413" y="9745159"/>
                </a:lnTo>
                <a:lnTo>
                  <a:pt x="2207922" y="9745159"/>
                </a:lnTo>
                <a:lnTo>
                  <a:pt x="2213263" y="9739469"/>
                </a:lnTo>
                <a:lnTo>
                  <a:pt x="2204772" y="9739469"/>
                </a:lnTo>
                <a:lnTo>
                  <a:pt x="2210112" y="9733779"/>
                </a:lnTo>
                <a:lnTo>
                  <a:pt x="2201623" y="9733779"/>
                </a:lnTo>
                <a:lnTo>
                  <a:pt x="2206963" y="9728088"/>
                </a:lnTo>
                <a:lnTo>
                  <a:pt x="2198473" y="9728088"/>
                </a:lnTo>
                <a:lnTo>
                  <a:pt x="2203812" y="9722398"/>
                </a:lnTo>
                <a:lnTo>
                  <a:pt x="2195322" y="9722398"/>
                </a:lnTo>
                <a:lnTo>
                  <a:pt x="2200662" y="9716708"/>
                </a:lnTo>
                <a:lnTo>
                  <a:pt x="2192172" y="9716708"/>
                </a:lnTo>
                <a:lnTo>
                  <a:pt x="2197512" y="9711018"/>
                </a:lnTo>
                <a:lnTo>
                  <a:pt x="2189022" y="9711018"/>
                </a:lnTo>
                <a:lnTo>
                  <a:pt x="2194363" y="9705327"/>
                </a:lnTo>
                <a:lnTo>
                  <a:pt x="2185872" y="9705327"/>
                </a:lnTo>
                <a:lnTo>
                  <a:pt x="2191213" y="9699637"/>
                </a:lnTo>
                <a:lnTo>
                  <a:pt x="2182723" y="9699637"/>
                </a:lnTo>
                <a:lnTo>
                  <a:pt x="2188062" y="9693947"/>
                </a:lnTo>
                <a:lnTo>
                  <a:pt x="2179573" y="9693947"/>
                </a:lnTo>
                <a:lnTo>
                  <a:pt x="2184913" y="9688257"/>
                </a:lnTo>
                <a:lnTo>
                  <a:pt x="2176423" y="9688257"/>
                </a:lnTo>
                <a:lnTo>
                  <a:pt x="2181765" y="9682566"/>
                </a:lnTo>
                <a:lnTo>
                  <a:pt x="2173274" y="9682566"/>
                </a:lnTo>
                <a:lnTo>
                  <a:pt x="2178613" y="9676876"/>
                </a:lnTo>
                <a:lnTo>
                  <a:pt x="2170123" y="9676876"/>
                </a:lnTo>
                <a:lnTo>
                  <a:pt x="2175464" y="9671186"/>
                </a:lnTo>
                <a:lnTo>
                  <a:pt x="2166973" y="9671186"/>
                </a:lnTo>
                <a:lnTo>
                  <a:pt x="2172313" y="9665496"/>
                </a:lnTo>
                <a:lnTo>
                  <a:pt x="2163824" y="9665496"/>
                </a:lnTo>
                <a:lnTo>
                  <a:pt x="2169165" y="9659805"/>
                </a:lnTo>
                <a:lnTo>
                  <a:pt x="2160673" y="9659805"/>
                </a:lnTo>
                <a:lnTo>
                  <a:pt x="2166013" y="9654115"/>
                </a:lnTo>
                <a:lnTo>
                  <a:pt x="2157524" y="9654115"/>
                </a:lnTo>
                <a:lnTo>
                  <a:pt x="2162864" y="9648425"/>
                </a:lnTo>
                <a:lnTo>
                  <a:pt x="2154373" y="9648425"/>
                </a:lnTo>
                <a:lnTo>
                  <a:pt x="2159713" y="9642735"/>
                </a:lnTo>
                <a:lnTo>
                  <a:pt x="2151223" y="9642735"/>
                </a:lnTo>
                <a:lnTo>
                  <a:pt x="2156564" y="9637044"/>
                </a:lnTo>
                <a:lnTo>
                  <a:pt x="2148073" y="9637044"/>
                </a:lnTo>
                <a:lnTo>
                  <a:pt x="2153413" y="9631354"/>
                </a:lnTo>
                <a:lnTo>
                  <a:pt x="2144923" y="9631354"/>
                </a:lnTo>
                <a:lnTo>
                  <a:pt x="2150263" y="9625664"/>
                </a:lnTo>
                <a:lnTo>
                  <a:pt x="2141774" y="9625664"/>
                </a:lnTo>
                <a:lnTo>
                  <a:pt x="2147113" y="9619974"/>
                </a:lnTo>
                <a:lnTo>
                  <a:pt x="2138623" y="9619974"/>
                </a:lnTo>
                <a:lnTo>
                  <a:pt x="2143964" y="9614283"/>
                </a:lnTo>
                <a:lnTo>
                  <a:pt x="2135473" y="9614283"/>
                </a:lnTo>
                <a:lnTo>
                  <a:pt x="2140814" y="9608593"/>
                </a:lnTo>
                <a:lnTo>
                  <a:pt x="2132323" y="9608593"/>
                </a:lnTo>
                <a:lnTo>
                  <a:pt x="2137663" y="9602903"/>
                </a:lnTo>
                <a:lnTo>
                  <a:pt x="2129174" y="9602903"/>
                </a:lnTo>
                <a:lnTo>
                  <a:pt x="2134513" y="9597213"/>
                </a:lnTo>
                <a:lnTo>
                  <a:pt x="2126023" y="9597213"/>
                </a:lnTo>
                <a:lnTo>
                  <a:pt x="2131364" y="9591522"/>
                </a:lnTo>
                <a:lnTo>
                  <a:pt x="2122873" y="9591522"/>
                </a:lnTo>
                <a:lnTo>
                  <a:pt x="2128213" y="9585832"/>
                </a:lnTo>
                <a:lnTo>
                  <a:pt x="2119723" y="9585832"/>
                </a:lnTo>
                <a:lnTo>
                  <a:pt x="2125063" y="9580142"/>
                </a:lnTo>
                <a:lnTo>
                  <a:pt x="2116573" y="9580142"/>
                </a:lnTo>
                <a:lnTo>
                  <a:pt x="2121913" y="9574452"/>
                </a:lnTo>
                <a:lnTo>
                  <a:pt x="2113425" y="9574452"/>
                </a:lnTo>
                <a:lnTo>
                  <a:pt x="2118764" y="9568761"/>
                </a:lnTo>
                <a:lnTo>
                  <a:pt x="2110273" y="9568761"/>
                </a:lnTo>
                <a:lnTo>
                  <a:pt x="2115613" y="9563071"/>
                </a:lnTo>
                <a:lnTo>
                  <a:pt x="2107124" y="9563071"/>
                </a:lnTo>
                <a:lnTo>
                  <a:pt x="2112464" y="9557381"/>
                </a:lnTo>
                <a:lnTo>
                  <a:pt x="2103975" y="9557381"/>
                </a:lnTo>
                <a:lnTo>
                  <a:pt x="2109314" y="9551691"/>
                </a:lnTo>
                <a:lnTo>
                  <a:pt x="2100824" y="9551691"/>
                </a:lnTo>
                <a:lnTo>
                  <a:pt x="2106165" y="9546000"/>
                </a:lnTo>
                <a:lnTo>
                  <a:pt x="2097674" y="9546000"/>
                </a:lnTo>
                <a:lnTo>
                  <a:pt x="2103015" y="9540310"/>
                </a:lnTo>
                <a:lnTo>
                  <a:pt x="2094524" y="9540310"/>
                </a:lnTo>
                <a:lnTo>
                  <a:pt x="2099865" y="9534619"/>
                </a:lnTo>
                <a:lnTo>
                  <a:pt x="2091375" y="9534619"/>
                </a:lnTo>
                <a:lnTo>
                  <a:pt x="2096714" y="9528930"/>
                </a:lnTo>
                <a:lnTo>
                  <a:pt x="2088225" y="9528930"/>
                </a:lnTo>
                <a:lnTo>
                  <a:pt x="2093565" y="9523239"/>
                </a:lnTo>
                <a:lnTo>
                  <a:pt x="2085074" y="9523239"/>
                </a:lnTo>
                <a:lnTo>
                  <a:pt x="2090415" y="9517549"/>
                </a:lnTo>
                <a:lnTo>
                  <a:pt x="2081924" y="9517549"/>
                </a:lnTo>
                <a:lnTo>
                  <a:pt x="2087266" y="9511858"/>
                </a:lnTo>
                <a:lnTo>
                  <a:pt x="2078774" y="9511858"/>
                </a:lnTo>
                <a:lnTo>
                  <a:pt x="2084114" y="9506169"/>
                </a:lnTo>
                <a:lnTo>
                  <a:pt x="2075624" y="9506169"/>
                </a:lnTo>
                <a:lnTo>
                  <a:pt x="2080965" y="9500478"/>
                </a:lnTo>
                <a:lnTo>
                  <a:pt x="2072475" y="9500478"/>
                </a:lnTo>
                <a:lnTo>
                  <a:pt x="2077814" y="9494788"/>
                </a:lnTo>
                <a:lnTo>
                  <a:pt x="2069325" y="9494788"/>
                </a:lnTo>
                <a:lnTo>
                  <a:pt x="2074666" y="9489097"/>
                </a:lnTo>
                <a:lnTo>
                  <a:pt x="2066174" y="9489097"/>
                </a:lnTo>
                <a:lnTo>
                  <a:pt x="2071514" y="9483407"/>
                </a:lnTo>
                <a:lnTo>
                  <a:pt x="2063024" y="9483407"/>
                </a:lnTo>
                <a:lnTo>
                  <a:pt x="2068365" y="9477717"/>
                </a:lnTo>
                <a:lnTo>
                  <a:pt x="2059874" y="9477717"/>
                </a:lnTo>
                <a:lnTo>
                  <a:pt x="2065214" y="9472027"/>
                </a:lnTo>
                <a:lnTo>
                  <a:pt x="2056725" y="9472027"/>
                </a:lnTo>
                <a:lnTo>
                  <a:pt x="2062065" y="9466336"/>
                </a:lnTo>
                <a:lnTo>
                  <a:pt x="2053574" y="9466336"/>
                </a:lnTo>
                <a:lnTo>
                  <a:pt x="2058914" y="9460646"/>
                </a:lnTo>
                <a:lnTo>
                  <a:pt x="2050424" y="9460646"/>
                </a:lnTo>
                <a:lnTo>
                  <a:pt x="2055764" y="9454956"/>
                </a:lnTo>
                <a:lnTo>
                  <a:pt x="2047274" y="9454956"/>
                </a:lnTo>
                <a:lnTo>
                  <a:pt x="2052614" y="9449266"/>
                </a:lnTo>
                <a:lnTo>
                  <a:pt x="2044124" y="9449266"/>
                </a:lnTo>
                <a:lnTo>
                  <a:pt x="2049465" y="9443575"/>
                </a:lnTo>
                <a:lnTo>
                  <a:pt x="2040976" y="9443575"/>
                </a:lnTo>
                <a:lnTo>
                  <a:pt x="2046315" y="9437885"/>
                </a:lnTo>
                <a:lnTo>
                  <a:pt x="2037824" y="9437885"/>
                </a:lnTo>
                <a:lnTo>
                  <a:pt x="2043164" y="9432195"/>
                </a:lnTo>
                <a:lnTo>
                  <a:pt x="2034676" y="9432195"/>
                </a:lnTo>
                <a:lnTo>
                  <a:pt x="2040015" y="9426505"/>
                </a:lnTo>
                <a:lnTo>
                  <a:pt x="2031525" y="9426505"/>
                </a:lnTo>
                <a:lnTo>
                  <a:pt x="2036867" y="9420814"/>
                </a:lnTo>
                <a:lnTo>
                  <a:pt x="2028375" y="9420814"/>
                </a:lnTo>
                <a:lnTo>
                  <a:pt x="2033715" y="9415124"/>
                </a:lnTo>
                <a:lnTo>
                  <a:pt x="2025225" y="9415124"/>
                </a:lnTo>
                <a:lnTo>
                  <a:pt x="2030566" y="9409434"/>
                </a:lnTo>
                <a:lnTo>
                  <a:pt x="2022075" y="9409434"/>
                </a:lnTo>
                <a:lnTo>
                  <a:pt x="2027415" y="9403744"/>
                </a:lnTo>
                <a:lnTo>
                  <a:pt x="2018926" y="9403744"/>
                </a:lnTo>
                <a:lnTo>
                  <a:pt x="2024266" y="9398053"/>
                </a:lnTo>
                <a:lnTo>
                  <a:pt x="2015775" y="9398053"/>
                </a:lnTo>
                <a:lnTo>
                  <a:pt x="2021115" y="9392363"/>
                </a:lnTo>
                <a:lnTo>
                  <a:pt x="2012625" y="9392363"/>
                </a:lnTo>
                <a:lnTo>
                  <a:pt x="2017965" y="9386673"/>
                </a:lnTo>
                <a:lnTo>
                  <a:pt x="2009475" y="9386673"/>
                </a:lnTo>
                <a:lnTo>
                  <a:pt x="2014815" y="9380983"/>
                </a:lnTo>
                <a:lnTo>
                  <a:pt x="2006325" y="9380983"/>
                </a:lnTo>
                <a:lnTo>
                  <a:pt x="2011666" y="9375292"/>
                </a:lnTo>
                <a:lnTo>
                  <a:pt x="2003177" y="9375292"/>
                </a:lnTo>
                <a:lnTo>
                  <a:pt x="2008516" y="9369602"/>
                </a:lnTo>
                <a:lnTo>
                  <a:pt x="2000025" y="9369602"/>
                </a:lnTo>
                <a:lnTo>
                  <a:pt x="2005365" y="9363912"/>
                </a:lnTo>
                <a:lnTo>
                  <a:pt x="1996876" y="9363912"/>
                </a:lnTo>
                <a:lnTo>
                  <a:pt x="2002215" y="9358222"/>
                </a:lnTo>
                <a:lnTo>
                  <a:pt x="1993725" y="9358222"/>
                </a:lnTo>
                <a:lnTo>
                  <a:pt x="1999066" y="9352531"/>
                </a:lnTo>
                <a:lnTo>
                  <a:pt x="1990575" y="9352531"/>
                </a:lnTo>
                <a:lnTo>
                  <a:pt x="1995916" y="9346841"/>
                </a:lnTo>
                <a:lnTo>
                  <a:pt x="1987426" y="9346841"/>
                </a:lnTo>
                <a:lnTo>
                  <a:pt x="1992765" y="9341151"/>
                </a:lnTo>
                <a:lnTo>
                  <a:pt x="1984275" y="9341151"/>
                </a:lnTo>
                <a:lnTo>
                  <a:pt x="1989615" y="9335461"/>
                </a:lnTo>
                <a:lnTo>
                  <a:pt x="1981125" y="9335461"/>
                </a:lnTo>
                <a:lnTo>
                  <a:pt x="1986467" y="9329770"/>
                </a:lnTo>
                <a:lnTo>
                  <a:pt x="1977975" y="9329770"/>
                </a:lnTo>
                <a:lnTo>
                  <a:pt x="1983315" y="9324080"/>
                </a:lnTo>
                <a:lnTo>
                  <a:pt x="1974826" y="9324080"/>
                </a:lnTo>
                <a:lnTo>
                  <a:pt x="1980166" y="9318390"/>
                </a:lnTo>
                <a:lnTo>
                  <a:pt x="1971676" y="9318390"/>
                </a:lnTo>
                <a:lnTo>
                  <a:pt x="1977015" y="9312700"/>
                </a:lnTo>
                <a:lnTo>
                  <a:pt x="1968525" y="9312700"/>
                </a:lnTo>
                <a:lnTo>
                  <a:pt x="1973866" y="9307009"/>
                </a:lnTo>
                <a:lnTo>
                  <a:pt x="1965375" y="9307009"/>
                </a:lnTo>
                <a:lnTo>
                  <a:pt x="1970715" y="9301319"/>
                </a:lnTo>
                <a:lnTo>
                  <a:pt x="1962226" y="9301319"/>
                </a:lnTo>
                <a:lnTo>
                  <a:pt x="1967565" y="9295629"/>
                </a:lnTo>
                <a:lnTo>
                  <a:pt x="1959075" y="9295629"/>
                </a:lnTo>
                <a:lnTo>
                  <a:pt x="1964416" y="9289938"/>
                </a:lnTo>
                <a:lnTo>
                  <a:pt x="1955926" y="9289938"/>
                </a:lnTo>
                <a:lnTo>
                  <a:pt x="1961265" y="9284248"/>
                </a:lnTo>
                <a:lnTo>
                  <a:pt x="1952775" y="9284248"/>
                </a:lnTo>
                <a:lnTo>
                  <a:pt x="1958115" y="9278558"/>
                </a:lnTo>
                <a:lnTo>
                  <a:pt x="1949625" y="9278558"/>
                </a:lnTo>
                <a:lnTo>
                  <a:pt x="1954965" y="9272868"/>
                </a:lnTo>
                <a:lnTo>
                  <a:pt x="1946477" y="9272868"/>
                </a:lnTo>
                <a:lnTo>
                  <a:pt x="1951817" y="9267177"/>
                </a:lnTo>
                <a:lnTo>
                  <a:pt x="1943326" y="9267177"/>
                </a:lnTo>
                <a:lnTo>
                  <a:pt x="1948666" y="9261487"/>
                </a:lnTo>
                <a:lnTo>
                  <a:pt x="1940176" y="9261487"/>
                </a:lnTo>
                <a:lnTo>
                  <a:pt x="1945516" y="9255797"/>
                </a:lnTo>
                <a:lnTo>
                  <a:pt x="1937026" y="9255797"/>
                </a:lnTo>
                <a:lnTo>
                  <a:pt x="1942366" y="9250107"/>
                </a:lnTo>
                <a:lnTo>
                  <a:pt x="1933877" y="9250107"/>
                </a:lnTo>
                <a:lnTo>
                  <a:pt x="1939217" y="9244416"/>
                </a:lnTo>
                <a:lnTo>
                  <a:pt x="1930726" y="9244416"/>
                </a:lnTo>
                <a:lnTo>
                  <a:pt x="1936067" y="9238726"/>
                </a:lnTo>
                <a:lnTo>
                  <a:pt x="1927576" y="9238726"/>
                </a:lnTo>
                <a:lnTo>
                  <a:pt x="1932916" y="9233036"/>
                </a:lnTo>
                <a:lnTo>
                  <a:pt x="1924427" y="9233036"/>
                </a:lnTo>
                <a:lnTo>
                  <a:pt x="1929766" y="9227346"/>
                </a:lnTo>
                <a:lnTo>
                  <a:pt x="1921276" y="9227346"/>
                </a:lnTo>
                <a:lnTo>
                  <a:pt x="1926617" y="9221655"/>
                </a:lnTo>
                <a:lnTo>
                  <a:pt x="1918127" y="9221655"/>
                </a:lnTo>
                <a:lnTo>
                  <a:pt x="1923467" y="9215965"/>
                </a:lnTo>
                <a:lnTo>
                  <a:pt x="1914976" y="9215965"/>
                </a:lnTo>
                <a:lnTo>
                  <a:pt x="1920316" y="9210275"/>
                </a:lnTo>
                <a:lnTo>
                  <a:pt x="1911826" y="9210275"/>
                </a:lnTo>
                <a:lnTo>
                  <a:pt x="1917166" y="9204585"/>
                </a:lnTo>
                <a:lnTo>
                  <a:pt x="1908676" y="9204585"/>
                </a:lnTo>
                <a:lnTo>
                  <a:pt x="1914018" y="9198894"/>
                </a:lnTo>
                <a:lnTo>
                  <a:pt x="1905526" y="9198894"/>
                </a:lnTo>
                <a:lnTo>
                  <a:pt x="1910866" y="9193204"/>
                </a:lnTo>
                <a:lnTo>
                  <a:pt x="1902377" y="9193204"/>
                </a:lnTo>
                <a:lnTo>
                  <a:pt x="1907717" y="9187514"/>
                </a:lnTo>
                <a:lnTo>
                  <a:pt x="1899226" y="9187514"/>
                </a:lnTo>
                <a:lnTo>
                  <a:pt x="1904566" y="9181824"/>
                </a:lnTo>
                <a:lnTo>
                  <a:pt x="1896076" y="9181824"/>
                </a:lnTo>
                <a:lnTo>
                  <a:pt x="1901417" y="9176133"/>
                </a:lnTo>
                <a:lnTo>
                  <a:pt x="1892926" y="9176133"/>
                </a:lnTo>
                <a:lnTo>
                  <a:pt x="1898266" y="9170443"/>
                </a:lnTo>
                <a:lnTo>
                  <a:pt x="1889777" y="9170443"/>
                </a:lnTo>
                <a:lnTo>
                  <a:pt x="1895116" y="9164753"/>
                </a:lnTo>
                <a:lnTo>
                  <a:pt x="1886627" y="9164753"/>
                </a:lnTo>
                <a:lnTo>
                  <a:pt x="1891966" y="9159063"/>
                </a:lnTo>
                <a:lnTo>
                  <a:pt x="1883476" y="9159063"/>
                </a:lnTo>
                <a:lnTo>
                  <a:pt x="1888817" y="9153372"/>
                </a:lnTo>
                <a:lnTo>
                  <a:pt x="1880326" y="9153372"/>
                </a:lnTo>
                <a:lnTo>
                  <a:pt x="1885667" y="9147682"/>
                </a:lnTo>
                <a:lnTo>
                  <a:pt x="1877176" y="9147682"/>
                </a:lnTo>
                <a:lnTo>
                  <a:pt x="1882516" y="9141992"/>
                </a:lnTo>
                <a:lnTo>
                  <a:pt x="1874028" y="9141992"/>
                </a:lnTo>
                <a:lnTo>
                  <a:pt x="1879367" y="9136302"/>
                </a:lnTo>
                <a:lnTo>
                  <a:pt x="1870877" y="9136302"/>
                </a:lnTo>
                <a:lnTo>
                  <a:pt x="1876218" y="9130611"/>
                </a:lnTo>
                <a:lnTo>
                  <a:pt x="1867727" y="9130611"/>
                </a:lnTo>
                <a:lnTo>
                  <a:pt x="1873067" y="9124921"/>
                </a:lnTo>
                <a:lnTo>
                  <a:pt x="1864577" y="9124921"/>
                </a:lnTo>
                <a:lnTo>
                  <a:pt x="1869917" y="9119231"/>
                </a:lnTo>
                <a:lnTo>
                  <a:pt x="1861427" y="9119231"/>
                </a:lnTo>
                <a:lnTo>
                  <a:pt x="1866767" y="9113541"/>
                </a:lnTo>
                <a:lnTo>
                  <a:pt x="1858278" y="9113541"/>
                </a:lnTo>
                <a:lnTo>
                  <a:pt x="1863618" y="9107850"/>
                </a:lnTo>
                <a:lnTo>
                  <a:pt x="1855127" y="9107850"/>
                </a:lnTo>
                <a:lnTo>
                  <a:pt x="1860467" y="9102160"/>
                </a:lnTo>
                <a:lnTo>
                  <a:pt x="1851978" y="9102160"/>
                </a:lnTo>
                <a:lnTo>
                  <a:pt x="1857318" y="9096469"/>
                </a:lnTo>
                <a:lnTo>
                  <a:pt x="1848828" y="9096469"/>
                </a:lnTo>
                <a:lnTo>
                  <a:pt x="1854166" y="9090780"/>
                </a:lnTo>
                <a:lnTo>
                  <a:pt x="1845677" y="9090780"/>
                </a:lnTo>
                <a:lnTo>
                  <a:pt x="1851018" y="9085089"/>
                </a:lnTo>
                <a:lnTo>
                  <a:pt x="1842527" y="9085089"/>
                </a:lnTo>
                <a:lnTo>
                  <a:pt x="1847867" y="9079399"/>
                </a:lnTo>
                <a:lnTo>
                  <a:pt x="1839377" y="9079399"/>
                </a:lnTo>
                <a:lnTo>
                  <a:pt x="1844718" y="9073708"/>
                </a:lnTo>
                <a:lnTo>
                  <a:pt x="1836228" y="9073708"/>
                </a:lnTo>
                <a:lnTo>
                  <a:pt x="1841566" y="9068019"/>
                </a:lnTo>
                <a:lnTo>
                  <a:pt x="1833078" y="9068019"/>
                </a:lnTo>
                <a:lnTo>
                  <a:pt x="1838418" y="9062328"/>
                </a:lnTo>
                <a:lnTo>
                  <a:pt x="1829928" y="9062328"/>
                </a:lnTo>
                <a:lnTo>
                  <a:pt x="1835268" y="9056638"/>
                </a:lnTo>
                <a:lnTo>
                  <a:pt x="1826777" y="9056638"/>
                </a:lnTo>
                <a:lnTo>
                  <a:pt x="1832118" y="9050947"/>
                </a:lnTo>
                <a:lnTo>
                  <a:pt x="1823627" y="9050947"/>
                </a:lnTo>
                <a:lnTo>
                  <a:pt x="1828968" y="9045257"/>
                </a:lnTo>
                <a:lnTo>
                  <a:pt x="1820477" y="9045257"/>
                </a:lnTo>
                <a:lnTo>
                  <a:pt x="1825817" y="9039567"/>
                </a:lnTo>
                <a:lnTo>
                  <a:pt x="1817328" y="9039567"/>
                </a:lnTo>
                <a:lnTo>
                  <a:pt x="1822667" y="9033877"/>
                </a:lnTo>
                <a:lnTo>
                  <a:pt x="1814177" y="9033877"/>
                </a:lnTo>
                <a:lnTo>
                  <a:pt x="1819519" y="9028186"/>
                </a:lnTo>
                <a:lnTo>
                  <a:pt x="1811027" y="9028186"/>
                </a:lnTo>
                <a:lnTo>
                  <a:pt x="1816367" y="9022496"/>
                </a:lnTo>
                <a:lnTo>
                  <a:pt x="1807877" y="9022496"/>
                </a:lnTo>
                <a:lnTo>
                  <a:pt x="1813218" y="9016806"/>
                </a:lnTo>
                <a:lnTo>
                  <a:pt x="1804727" y="9016806"/>
                </a:lnTo>
                <a:lnTo>
                  <a:pt x="1810067" y="9011116"/>
                </a:lnTo>
                <a:lnTo>
                  <a:pt x="1801579" y="9011116"/>
                </a:lnTo>
                <a:lnTo>
                  <a:pt x="1806918" y="9005425"/>
                </a:lnTo>
                <a:lnTo>
                  <a:pt x="1798427" y="9005425"/>
                </a:lnTo>
                <a:lnTo>
                  <a:pt x="1803767" y="8999735"/>
                </a:lnTo>
                <a:lnTo>
                  <a:pt x="1795278" y="8999735"/>
                </a:lnTo>
                <a:lnTo>
                  <a:pt x="1800617" y="8994045"/>
                </a:lnTo>
                <a:lnTo>
                  <a:pt x="1792127" y="8994045"/>
                </a:lnTo>
                <a:lnTo>
                  <a:pt x="1797467" y="8988355"/>
                </a:lnTo>
                <a:lnTo>
                  <a:pt x="1788977" y="8988355"/>
                </a:lnTo>
                <a:lnTo>
                  <a:pt x="1794318" y="8982664"/>
                </a:lnTo>
                <a:lnTo>
                  <a:pt x="1785829" y="8982664"/>
                </a:lnTo>
                <a:lnTo>
                  <a:pt x="1791169" y="8976974"/>
                </a:lnTo>
                <a:lnTo>
                  <a:pt x="1782678" y="8976974"/>
                </a:lnTo>
                <a:lnTo>
                  <a:pt x="1788018" y="8971284"/>
                </a:lnTo>
                <a:lnTo>
                  <a:pt x="1779529" y="8971284"/>
                </a:lnTo>
                <a:lnTo>
                  <a:pt x="1784868" y="8965594"/>
                </a:lnTo>
                <a:lnTo>
                  <a:pt x="1776379" y="8965594"/>
                </a:lnTo>
                <a:lnTo>
                  <a:pt x="1781719" y="8959903"/>
                </a:lnTo>
                <a:lnTo>
                  <a:pt x="1773228" y="8959903"/>
                </a:lnTo>
                <a:lnTo>
                  <a:pt x="1778568" y="8954213"/>
                </a:lnTo>
                <a:lnTo>
                  <a:pt x="1770078" y="8954213"/>
                </a:lnTo>
                <a:lnTo>
                  <a:pt x="1775418" y="8948523"/>
                </a:lnTo>
                <a:lnTo>
                  <a:pt x="1766928" y="8948523"/>
                </a:lnTo>
                <a:lnTo>
                  <a:pt x="1772268" y="8942833"/>
                </a:lnTo>
                <a:lnTo>
                  <a:pt x="1763779" y="8942833"/>
                </a:lnTo>
                <a:lnTo>
                  <a:pt x="1769120" y="8937142"/>
                </a:lnTo>
                <a:lnTo>
                  <a:pt x="1760629" y="8937142"/>
                </a:lnTo>
                <a:lnTo>
                  <a:pt x="1765968" y="8931452"/>
                </a:lnTo>
                <a:lnTo>
                  <a:pt x="1757479" y="8931452"/>
                </a:lnTo>
                <a:lnTo>
                  <a:pt x="1762819" y="8925762"/>
                </a:lnTo>
                <a:lnTo>
                  <a:pt x="1754328" y="8925762"/>
                </a:lnTo>
                <a:lnTo>
                  <a:pt x="1759668" y="8920072"/>
                </a:lnTo>
                <a:lnTo>
                  <a:pt x="1751178" y="8920072"/>
                </a:lnTo>
                <a:lnTo>
                  <a:pt x="1756519" y="8914381"/>
                </a:lnTo>
                <a:lnTo>
                  <a:pt x="1748030" y="8914381"/>
                </a:lnTo>
                <a:lnTo>
                  <a:pt x="1753368" y="8908691"/>
                </a:lnTo>
                <a:lnTo>
                  <a:pt x="1744878" y="8908691"/>
                </a:lnTo>
                <a:lnTo>
                  <a:pt x="1750218" y="8903001"/>
                </a:lnTo>
                <a:lnTo>
                  <a:pt x="1741729" y="8903001"/>
                </a:lnTo>
                <a:lnTo>
                  <a:pt x="1747068" y="8897311"/>
                </a:lnTo>
                <a:lnTo>
                  <a:pt x="1738578" y="8897311"/>
                </a:lnTo>
                <a:lnTo>
                  <a:pt x="1743919" y="8891620"/>
                </a:lnTo>
                <a:lnTo>
                  <a:pt x="1735429" y="8891620"/>
                </a:lnTo>
                <a:lnTo>
                  <a:pt x="1740769" y="8885930"/>
                </a:lnTo>
                <a:lnTo>
                  <a:pt x="1732279" y="8885930"/>
                </a:lnTo>
                <a:lnTo>
                  <a:pt x="1737618" y="8880240"/>
                </a:lnTo>
                <a:lnTo>
                  <a:pt x="1729129" y="8880240"/>
                </a:lnTo>
                <a:lnTo>
                  <a:pt x="1734469" y="8874550"/>
                </a:lnTo>
                <a:lnTo>
                  <a:pt x="1725978" y="8874550"/>
                </a:lnTo>
                <a:lnTo>
                  <a:pt x="1731319" y="8868859"/>
                </a:lnTo>
                <a:lnTo>
                  <a:pt x="1722828" y="8868859"/>
                </a:lnTo>
                <a:lnTo>
                  <a:pt x="1728168" y="8863169"/>
                </a:lnTo>
                <a:lnTo>
                  <a:pt x="1719678" y="8863169"/>
                </a:lnTo>
                <a:lnTo>
                  <a:pt x="1725018" y="8857479"/>
                </a:lnTo>
                <a:lnTo>
                  <a:pt x="1716529" y="8857479"/>
                </a:lnTo>
                <a:lnTo>
                  <a:pt x="1721869" y="8851788"/>
                </a:lnTo>
                <a:lnTo>
                  <a:pt x="1713378" y="8851788"/>
                </a:lnTo>
                <a:lnTo>
                  <a:pt x="1718719" y="8846098"/>
                </a:lnTo>
                <a:lnTo>
                  <a:pt x="1710229" y="8846098"/>
                </a:lnTo>
                <a:lnTo>
                  <a:pt x="1715569" y="8840408"/>
                </a:lnTo>
                <a:lnTo>
                  <a:pt x="1707080" y="8840408"/>
                </a:lnTo>
                <a:lnTo>
                  <a:pt x="1712419" y="8834718"/>
                </a:lnTo>
                <a:lnTo>
                  <a:pt x="1703929" y="8834718"/>
                </a:lnTo>
                <a:lnTo>
                  <a:pt x="1709271" y="8829027"/>
                </a:lnTo>
                <a:lnTo>
                  <a:pt x="1700779" y="8829027"/>
                </a:lnTo>
                <a:lnTo>
                  <a:pt x="1706119" y="8823337"/>
                </a:lnTo>
                <a:lnTo>
                  <a:pt x="1697629" y="8823337"/>
                </a:lnTo>
                <a:lnTo>
                  <a:pt x="1702970" y="8817647"/>
                </a:lnTo>
                <a:lnTo>
                  <a:pt x="1694479" y="8817647"/>
                </a:lnTo>
                <a:lnTo>
                  <a:pt x="1699819" y="8811957"/>
                </a:lnTo>
                <a:lnTo>
                  <a:pt x="1691331" y="8811957"/>
                </a:lnTo>
                <a:lnTo>
                  <a:pt x="1696671" y="8806266"/>
                </a:lnTo>
                <a:lnTo>
                  <a:pt x="1688179" y="8806266"/>
                </a:lnTo>
                <a:lnTo>
                  <a:pt x="1693519" y="8800576"/>
                </a:lnTo>
                <a:lnTo>
                  <a:pt x="1685030" y="8800576"/>
                </a:lnTo>
                <a:lnTo>
                  <a:pt x="1690370" y="8794886"/>
                </a:lnTo>
                <a:lnTo>
                  <a:pt x="1681879" y="8794886"/>
                </a:lnTo>
                <a:lnTo>
                  <a:pt x="1687219" y="8789196"/>
                </a:lnTo>
                <a:lnTo>
                  <a:pt x="1678729" y="8789196"/>
                </a:lnTo>
                <a:lnTo>
                  <a:pt x="1684070" y="8783505"/>
                </a:lnTo>
                <a:lnTo>
                  <a:pt x="1675581" y="8783505"/>
                </a:lnTo>
                <a:lnTo>
                  <a:pt x="1680919" y="8777815"/>
                </a:lnTo>
                <a:lnTo>
                  <a:pt x="1672429" y="8777815"/>
                </a:lnTo>
                <a:lnTo>
                  <a:pt x="1677769" y="8772125"/>
                </a:lnTo>
                <a:lnTo>
                  <a:pt x="1669280" y="8772125"/>
                </a:lnTo>
                <a:lnTo>
                  <a:pt x="1674619" y="8766435"/>
                </a:lnTo>
                <a:lnTo>
                  <a:pt x="1666129" y="8766435"/>
                </a:lnTo>
                <a:lnTo>
                  <a:pt x="1671470" y="8760744"/>
                </a:lnTo>
                <a:lnTo>
                  <a:pt x="1662980" y="8760744"/>
                </a:lnTo>
                <a:lnTo>
                  <a:pt x="1668320" y="8755054"/>
                </a:lnTo>
                <a:lnTo>
                  <a:pt x="1659830" y="8755054"/>
                </a:lnTo>
                <a:lnTo>
                  <a:pt x="1665169" y="8749364"/>
                </a:lnTo>
                <a:lnTo>
                  <a:pt x="1656680" y="8749364"/>
                </a:lnTo>
                <a:lnTo>
                  <a:pt x="1662020" y="8743674"/>
                </a:lnTo>
                <a:lnTo>
                  <a:pt x="1653529" y="8743674"/>
                </a:lnTo>
                <a:lnTo>
                  <a:pt x="1658870" y="8737983"/>
                </a:lnTo>
                <a:lnTo>
                  <a:pt x="1650379" y="8737983"/>
                </a:lnTo>
                <a:lnTo>
                  <a:pt x="1655719" y="8732293"/>
                </a:lnTo>
                <a:lnTo>
                  <a:pt x="1647230" y="8732293"/>
                </a:lnTo>
                <a:lnTo>
                  <a:pt x="1652569" y="8726603"/>
                </a:lnTo>
                <a:lnTo>
                  <a:pt x="1644079" y="8726603"/>
                </a:lnTo>
                <a:lnTo>
                  <a:pt x="1649419" y="8720913"/>
                </a:lnTo>
                <a:lnTo>
                  <a:pt x="1640929" y="8720913"/>
                </a:lnTo>
                <a:lnTo>
                  <a:pt x="1646271" y="8715222"/>
                </a:lnTo>
                <a:lnTo>
                  <a:pt x="1637781" y="8715222"/>
                </a:lnTo>
                <a:lnTo>
                  <a:pt x="1643120" y="8709532"/>
                </a:lnTo>
                <a:lnTo>
                  <a:pt x="1634631" y="8709532"/>
                </a:lnTo>
                <a:lnTo>
                  <a:pt x="1639970" y="8703842"/>
                </a:lnTo>
                <a:lnTo>
                  <a:pt x="1631480" y="8703842"/>
                </a:lnTo>
                <a:lnTo>
                  <a:pt x="1636820" y="8698152"/>
                </a:lnTo>
                <a:lnTo>
                  <a:pt x="1628330" y="8698152"/>
                </a:lnTo>
                <a:lnTo>
                  <a:pt x="1633671" y="8692461"/>
                </a:lnTo>
                <a:lnTo>
                  <a:pt x="1625180" y="8692461"/>
                </a:lnTo>
                <a:lnTo>
                  <a:pt x="1630521" y="8686771"/>
                </a:lnTo>
                <a:lnTo>
                  <a:pt x="1622031" y="8686771"/>
                </a:lnTo>
                <a:lnTo>
                  <a:pt x="1627370" y="8681081"/>
                </a:lnTo>
                <a:lnTo>
                  <a:pt x="1618881" y="8681081"/>
                </a:lnTo>
                <a:lnTo>
                  <a:pt x="1624221" y="8675391"/>
                </a:lnTo>
                <a:lnTo>
                  <a:pt x="1615730" y="8675391"/>
                </a:lnTo>
                <a:lnTo>
                  <a:pt x="1621071" y="8669700"/>
                </a:lnTo>
                <a:lnTo>
                  <a:pt x="1612581" y="8669700"/>
                </a:lnTo>
                <a:lnTo>
                  <a:pt x="1617921" y="8664010"/>
                </a:lnTo>
                <a:lnTo>
                  <a:pt x="1609430" y="8664010"/>
                </a:lnTo>
                <a:lnTo>
                  <a:pt x="1614772" y="8658319"/>
                </a:lnTo>
                <a:lnTo>
                  <a:pt x="1606281" y="8658319"/>
                </a:lnTo>
                <a:lnTo>
                  <a:pt x="1611620" y="8652630"/>
                </a:lnTo>
                <a:lnTo>
                  <a:pt x="1603130" y="8652630"/>
                </a:lnTo>
                <a:lnTo>
                  <a:pt x="1608472" y="8646939"/>
                </a:lnTo>
                <a:lnTo>
                  <a:pt x="1599980" y="8646939"/>
                </a:lnTo>
                <a:lnTo>
                  <a:pt x="1605320" y="8641249"/>
                </a:lnTo>
                <a:lnTo>
                  <a:pt x="1596831" y="8641249"/>
                </a:lnTo>
                <a:lnTo>
                  <a:pt x="1602172" y="8635558"/>
                </a:lnTo>
                <a:lnTo>
                  <a:pt x="1593680" y="8635558"/>
                </a:lnTo>
                <a:lnTo>
                  <a:pt x="1599019" y="8629869"/>
                </a:lnTo>
                <a:lnTo>
                  <a:pt x="1590531" y="8629869"/>
                </a:lnTo>
                <a:lnTo>
                  <a:pt x="1595871" y="8624178"/>
                </a:lnTo>
                <a:lnTo>
                  <a:pt x="1587380" y="8624178"/>
                </a:lnTo>
                <a:lnTo>
                  <a:pt x="1592720" y="8618488"/>
                </a:lnTo>
                <a:lnTo>
                  <a:pt x="1584230" y="8618488"/>
                </a:lnTo>
                <a:lnTo>
                  <a:pt x="1589571" y="8612797"/>
                </a:lnTo>
                <a:lnTo>
                  <a:pt x="1581080" y="8612797"/>
                </a:lnTo>
                <a:lnTo>
                  <a:pt x="1586421" y="8607107"/>
                </a:lnTo>
                <a:lnTo>
                  <a:pt x="1577930" y="8607107"/>
                </a:lnTo>
                <a:lnTo>
                  <a:pt x="1583270" y="8601417"/>
                </a:lnTo>
                <a:lnTo>
                  <a:pt x="1574782" y="8601417"/>
                </a:lnTo>
                <a:lnTo>
                  <a:pt x="1580120" y="8595727"/>
                </a:lnTo>
                <a:lnTo>
                  <a:pt x="1571630" y="8595727"/>
                </a:lnTo>
                <a:lnTo>
                  <a:pt x="1576971" y="8590036"/>
                </a:lnTo>
                <a:lnTo>
                  <a:pt x="1568481" y="8590036"/>
                </a:lnTo>
                <a:lnTo>
                  <a:pt x="1573821" y="8584346"/>
                </a:lnTo>
                <a:lnTo>
                  <a:pt x="1565330" y="8584346"/>
                </a:lnTo>
                <a:lnTo>
                  <a:pt x="1570670" y="8578656"/>
                </a:lnTo>
                <a:lnTo>
                  <a:pt x="1562181" y="8578656"/>
                </a:lnTo>
                <a:lnTo>
                  <a:pt x="1567521" y="8572966"/>
                </a:lnTo>
                <a:lnTo>
                  <a:pt x="1559032" y="8572966"/>
                </a:lnTo>
                <a:lnTo>
                  <a:pt x="1564371" y="8567275"/>
                </a:lnTo>
                <a:lnTo>
                  <a:pt x="1555880" y="8567275"/>
                </a:lnTo>
                <a:lnTo>
                  <a:pt x="1561220" y="8561585"/>
                </a:lnTo>
                <a:lnTo>
                  <a:pt x="1552731" y="8561585"/>
                </a:lnTo>
                <a:lnTo>
                  <a:pt x="1558070" y="8555895"/>
                </a:lnTo>
                <a:lnTo>
                  <a:pt x="1549581" y="8555895"/>
                </a:lnTo>
                <a:lnTo>
                  <a:pt x="1554921" y="8550205"/>
                </a:lnTo>
                <a:lnTo>
                  <a:pt x="1546432" y="8550205"/>
                </a:lnTo>
                <a:lnTo>
                  <a:pt x="1551773" y="8544514"/>
                </a:lnTo>
                <a:lnTo>
                  <a:pt x="1543281" y="8544514"/>
                </a:lnTo>
                <a:lnTo>
                  <a:pt x="1548621" y="8538824"/>
                </a:lnTo>
                <a:lnTo>
                  <a:pt x="1540132" y="8538824"/>
                </a:lnTo>
                <a:lnTo>
                  <a:pt x="1545472" y="8533134"/>
                </a:lnTo>
                <a:lnTo>
                  <a:pt x="1536982" y="8533134"/>
                </a:lnTo>
                <a:lnTo>
                  <a:pt x="1542321" y="8527444"/>
                </a:lnTo>
                <a:lnTo>
                  <a:pt x="1533831" y="8527444"/>
                </a:lnTo>
                <a:lnTo>
                  <a:pt x="1539172" y="8521753"/>
                </a:lnTo>
                <a:lnTo>
                  <a:pt x="1530681" y="8521753"/>
                </a:lnTo>
                <a:lnTo>
                  <a:pt x="1536022" y="8516063"/>
                </a:lnTo>
                <a:lnTo>
                  <a:pt x="1527531" y="8516063"/>
                </a:lnTo>
                <a:lnTo>
                  <a:pt x="1532871" y="8510373"/>
                </a:lnTo>
                <a:lnTo>
                  <a:pt x="1524382" y="8510373"/>
                </a:lnTo>
                <a:lnTo>
                  <a:pt x="1529722" y="8504683"/>
                </a:lnTo>
                <a:lnTo>
                  <a:pt x="1521232" y="8504683"/>
                </a:lnTo>
                <a:lnTo>
                  <a:pt x="1526572" y="8498992"/>
                </a:lnTo>
                <a:lnTo>
                  <a:pt x="1518082" y="8498992"/>
                </a:lnTo>
                <a:lnTo>
                  <a:pt x="1523422" y="8493302"/>
                </a:lnTo>
                <a:lnTo>
                  <a:pt x="1514931" y="8493302"/>
                </a:lnTo>
                <a:lnTo>
                  <a:pt x="1520271" y="8487612"/>
                </a:lnTo>
                <a:lnTo>
                  <a:pt x="1511782" y="8487612"/>
                </a:lnTo>
                <a:lnTo>
                  <a:pt x="1517121" y="8481922"/>
                </a:lnTo>
                <a:lnTo>
                  <a:pt x="1508631" y="8481922"/>
                </a:lnTo>
                <a:lnTo>
                  <a:pt x="1513972" y="8476231"/>
                </a:lnTo>
                <a:lnTo>
                  <a:pt x="1505482" y="8476231"/>
                </a:lnTo>
                <a:lnTo>
                  <a:pt x="1510821" y="8470541"/>
                </a:lnTo>
                <a:lnTo>
                  <a:pt x="1502332" y="8470541"/>
                </a:lnTo>
                <a:lnTo>
                  <a:pt x="1507671" y="8464851"/>
                </a:lnTo>
                <a:lnTo>
                  <a:pt x="1499181" y="8464851"/>
                </a:lnTo>
                <a:lnTo>
                  <a:pt x="1504521" y="8459161"/>
                </a:lnTo>
                <a:lnTo>
                  <a:pt x="1496032" y="8459161"/>
                </a:lnTo>
                <a:lnTo>
                  <a:pt x="1501372" y="8453470"/>
                </a:lnTo>
                <a:lnTo>
                  <a:pt x="1492881" y="8453470"/>
                </a:lnTo>
                <a:lnTo>
                  <a:pt x="1498221" y="8447780"/>
                </a:lnTo>
                <a:lnTo>
                  <a:pt x="1489732" y="8447780"/>
                </a:lnTo>
                <a:lnTo>
                  <a:pt x="1495072" y="8442090"/>
                </a:lnTo>
                <a:lnTo>
                  <a:pt x="1486581" y="8442090"/>
                </a:lnTo>
                <a:lnTo>
                  <a:pt x="1491922" y="8436400"/>
                </a:lnTo>
                <a:lnTo>
                  <a:pt x="1483431" y="8436400"/>
                </a:lnTo>
                <a:lnTo>
                  <a:pt x="1488772" y="8430709"/>
                </a:lnTo>
                <a:lnTo>
                  <a:pt x="1480282" y="8430709"/>
                </a:lnTo>
                <a:lnTo>
                  <a:pt x="1485621" y="8425019"/>
                </a:lnTo>
                <a:lnTo>
                  <a:pt x="1477131" y="8425019"/>
                </a:lnTo>
                <a:lnTo>
                  <a:pt x="1482471" y="8419329"/>
                </a:lnTo>
                <a:lnTo>
                  <a:pt x="1473983" y="8419329"/>
                </a:lnTo>
                <a:lnTo>
                  <a:pt x="1479324" y="8413638"/>
                </a:lnTo>
                <a:lnTo>
                  <a:pt x="1470832" y="8413638"/>
                </a:lnTo>
                <a:lnTo>
                  <a:pt x="1476172" y="8407948"/>
                </a:lnTo>
                <a:lnTo>
                  <a:pt x="1467683" y="8407948"/>
                </a:lnTo>
                <a:lnTo>
                  <a:pt x="1473023" y="8402258"/>
                </a:lnTo>
                <a:lnTo>
                  <a:pt x="1464533" y="8402258"/>
                </a:lnTo>
                <a:lnTo>
                  <a:pt x="1469872" y="8396568"/>
                </a:lnTo>
                <a:lnTo>
                  <a:pt x="1461382" y="8396568"/>
                </a:lnTo>
                <a:lnTo>
                  <a:pt x="1466723" y="8390877"/>
                </a:lnTo>
                <a:lnTo>
                  <a:pt x="1458232" y="8390877"/>
                </a:lnTo>
                <a:lnTo>
                  <a:pt x="1463573" y="8385187"/>
                </a:lnTo>
                <a:lnTo>
                  <a:pt x="1455082" y="8385187"/>
                </a:lnTo>
                <a:lnTo>
                  <a:pt x="1460422" y="8379497"/>
                </a:lnTo>
                <a:lnTo>
                  <a:pt x="1451934" y="8379497"/>
                </a:lnTo>
                <a:lnTo>
                  <a:pt x="1457273" y="8373807"/>
                </a:lnTo>
                <a:lnTo>
                  <a:pt x="1448782" y="8373807"/>
                </a:lnTo>
                <a:lnTo>
                  <a:pt x="1454123" y="8368116"/>
                </a:lnTo>
                <a:lnTo>
                  <a:pt x="1445633" y="8368116"/>
                </a:lnTo>
                <a:lnTo>
                  <a:pt x="1450972" y="8362426"/>
                </a:lnTo>
                <a:lnTo>
                  <a:pt x="1442482" y="8362426"/>
                </a:lnTo>
                <a:lnTo>
                  <a:pt x="1447822" y="8356736"/>
                </a:lnTo>
                <a:lnTo>
                  <a:pt x="1439333" y="8356736"/>
                </a:lnTo>
                <a:lnTo>
                  <a:pt x="1444672" y="8351046"/>
                </a:lnTo>
                <a:lnTo>
                  <a:pt x="1436184" y="8351046"/>
                </a:lnTo>
                <a:lnTo>
                  <a:pt x="1441523" y="8345355"/>
                </a:lnTo>
                <a:lnTo>
                  <a:pt x="1433032" y="8345355"/>
                </a:lnTo>
                <a:lnTo>
                  <a:pt x="1438372" y="8339665"/>
                </a:lnTo>
                <a:lnTo>
                  <a:pt x="1429883" y="8339665"/>
                </a:lnTo>
                <a:lnTo>
                  <a:pt x="1435222" y="8333975"/>
                </a:lnTo>
                <a:lnTo>
                  <a:pt x="1426732" y="8333975"/>
                </a:lnTo>
                <a:lnTo>
                  <a:pt x="1432072" y="8328285"/>
                </a:lnTo>
                <a:lnTo>
                  <a:pt x="1423583" y="8328285"/>
                </a:lnTo>
                <a:lnTo>
                  <a:pt x="1428923" y="8322594"/>
                </a:lnTo>
                <a:lnTo>
                  <a:pt x="1420433" y="8322594"/>
                </a:lnTo>
                <a:lnTo>
                  <a:pt x="1425772" y="8316904"/>
                </a:lnTo>
                <a:lnTo>
                  <a:pt x="1417282" y="8316904"/>
                </a:lnTo>
                <a:lnTo>
                  <a:pt x="1422622" y="8311214"/>
                </a:lnTo>
                <a:lnTo>
                  <a:pt x="1414132" y="8311214"/>
                </a:lnTo>
                <a:lnTo>
                  <a:pt x="1419473" y="8305524"/>
                </a:lnTo>
                <a:lnTo>
                  <a:pt x="1410982" y="8305524"/>
                </a:lnTo>
                <a:lnTo>
                  <a:pt x="1416323" y="8299833"/>
                </a:lnTo>
                <a:lnTo>
                  <a:pt x="1407833" y="8299833"/>
                </a:lnTo>
                <a:lnTo>
                  <a:pt x="1413172" y="8294143"/>
                </a:lnTo>
                <a:lnTo>
                  <a:pt x="1404683" y="8294143"/>
                </a:lnTo>
                <a:lnTo>
                  <a:pt x="1410022" y="8288453"/>
                </a:lnTo>
                <a:lnTo>
                  <a:pt x="1401533" y="8288453"/>
                </a:lnTo>
                <a:lnTo>
                  <a:pt x="1406874" y="8282763"/>
                </a:lnTo>
                <a:lnTo>
                  <a:pt x="1398383" y="8282763"/>
                </a:lnTo>
                <a:lnTo>
                  <a:pt x="1403724" y="8277072"/>
                </a:lnTo>
                <a:lnTo>
                  <a:pt x="1395234" y="8277072"/>
                </a:lnTo>
                <a:lnTo>
                  <a:pt x="1400574" y="8271382"/>
                </a:lnTo>
                <a:lnTo>
                  <a:pt x="1392084" y="8271382"/>
                </a:lnTo>
                <a:lnTo>
                  <a:pt x="1397423" y="8265692"/>
                </a:lnTo>
                <a:lnTo>
                  <a:pt x="1388933" y="8265692"/>
                </a:lnTo>
                <a:lnTo>
                  <a:pt x="1394273" y="8260002"/>
                </a:lnTo>
                <a:lnTo>
                  <a:pt x="1385783" y="8260002"/>
                </a:lnTo>
                <a:lnTo>
                  <a:pt x="1391125" y="8254311"/>
                </a:lnTo>
                <a:lnTo>
                  <a:pt x="1382634" y="8254311"/>
                </a:lnTo>
                <a:lnTo>
                  <a:pt x="1387973" y="8248621"/>
                </a:lnTo>
                <a:lnTo>
                  <a:pt x="1379484" y="8248621"/>
                </a:lnTo>
                <a:lnTo>
                  <a:pt x="1384824" y="8242931"/>
                </a:lnTo>
                <a:lnTo>
                  <a:pt x="1376333" y="8242931"/>
                </a:lnTo>
                <a:lnTo>
                  <a:pt x="1381673" y="8237241"/>
                </a:lnTo>
                <a:lnTo>
                  <a:pt x="1373184" y="8237241"/>
                </a:lnTo>
                <a:lnTo>
                  <a:pt x="1378524" y="8231550"/>
                </a:lnTo>
                <a:lnTo>
                  <a:pt x="1370034" y="8231550"/>
                </a:lnTo>
                <a:lnTo>
                  <a:pt x="1375373" y="8225860"/>
                </a:lnTo>
                <a:lnTo>
                  <a:pt x="1366884" y="8225860"/>
                </a:lnTo>
                <a:lnTo>
                  <a:pt x="1372224" y="8220169"/>
                </a:lnTo>
                <a:lnTo>
                  <a:pt x="1363733" y="8220169"/>
                </a:lnTo>
                <a:lnTo>
                  <a:pt x="1369072" y="8214480"/>
                </a:lnTo>
                <a:lnTo>
                  <a:pt x="1360583" y="8214480"/>
                </a:lnTo>
                <a:lnTo>
                  <a:pt x="1365924" y="8208789"/>
                </a:lnTo>
                <a:lnTo>
                  <a:pt x="1357433" y="8208789"/>
                </a:lnTo>
                <a:lnTo>
                  <a:pt x="1362774" y="8203099"/>
                </a:lnTo>
                <a:lnTo>
                  <a:pt x="1354283" y="8203099"/>
                </a:lnTo>
                <a:lnTo>
                  <a:pt x="1359624" y="8197408"/>
                </a:lnTo>
                <a:lnTo>
                  <a:pt x="1351134" y="8197408"/>
                </a:lnTo>
                <a:lnTo>
                  <a:pt x="1356472" y="8191719"/>
                </a:lnTo>
                <a:lnTo>
                  <a:pt x="1347983" y="8191719"/>
                </a:lnTo>
                <a:lnTo>
                  <a:pt x="1353325" y="8186028"/>
                </a:lnTo>
                <a:lnTo>
                  <a:pt x="1344833" y="8186028"/>
                </a:lnTo>
                <a:lnTo>
                  <a:pt x="1350173" y="8180338"/>
                </a:lnTo>
                <a:lnTo>
                  <a:pt x="1341683" y="8180338"/>
                </a:lnTo>
                <a:lnTo>
                  <a:pt x="1347024" y="8174647"/>
                </a:lnTo>
                <a:lnTo>
                  <a:pt x="1338533" y="8174647"/>
                </a:lnTo>
                <a:lnTo>
                  <a:pt x="1343873" y="8168957"/>
                </a:lnTo>
                <a:lnTo>
                  <a:pt x="1335385" y="8168957"/>
                </a:lnTo>
                <a:lnTo>
                  <a:pt x="1340723" y="8163267"/>
                </a:lnTo>
                <a:lnTo>
                  <a:pt x="1332233" y="8163267"/>
                </a:lnTo>
                <a:lnTo>
                  <a:pt x="1337573" y="8157577"/>
                </a:lnTo>
                <a:lnTo>
                  <a:pt x="1329084" y="8157577"/>
                </a:lnTo>
                <a:lnTo>
                  <a:pt x="1334424" y="8151886"/>
                </a:lnTo>
                <a:lnTo>
                  <a:pt x="1325933" y="8151886"/>
                </a:lnTo>
                <a:lnTo>
                  <a:pt x="1331273" y="8146196"/>
                </a:lnTo>
                <a:lnTo>
                  <a:pt x="1322783" y="8146196"/>
                </a:lnTo>
                <a:lnTo>
                  <a:pt x="1328123" y="8140506"/>
                </a:lnTo>
                <a:lnTo>
                  <a:pt x="1319635" y="8140506"/>
                </a:lnTo>
                <a:lnTo>
                  <a:pt x="1324974" y="8134816"/>
                </a:lnTo>
                <a:lnTo>
                  <a:pt x="1316483" y="8134816"/>
                </a:lnTo>
                <a:lnTo>
                  <a:pt x="1321824" y="8129125"/>
                </a:lnTo>
                <a:lnTo>
                  <a:pt x="1313334" y="8129125"/>
                </a:lnTo>
                <a:lnTo>
                  <a:pt x="1318675" y="8123435"/>
                </a:lnTo>
                <a:lnTo>
                  <a:pt x="1310185" y="8123435"/>
                </a:lnTo>
                <a:lnTo>
                  <a:pt x="1315524" y="8117745"/>
                </a:lnTo>
                <a:lnTo>
                  <a:pt x="1307034" y="8117745"/>
                </a:lnTo>
                <a:lnTo>
                  <a:pt x="1312375" y="8112055"/>
                </a:lnTo>
                <a:lnTo>
                  <a:pt x="1303884" y="8112055"/>
                </a:lnTo>
                <a:lnTo>
                  <a:pt x="1309225" y="8106364"/>
                </a:lnTo>
                <a:lnTo>
                  <a:pt x="1300734" y="8106364"/>
                </a:lnTo>
                <a:lnTo>
                  <a:pt x="1306075" y="8100674"/>
                </a:lnTo>
                <a:lnTo>
                  <a:pt x="1297585" y="8100674"/>
                </a:lnTo>
                <a:lnTo>
                  <a:pt x="1302924" y="8094984"/>
                </a:lnTo>
                <a:lnTo>
                  <a:pt x="1294435" y="8094984"/>
                </a:lnTo>
                <a:lnTo>
                  <a:pt x="1299774" y="8089294"/>
                </a:lnTo>
                <a:lnTo>
                  <a:pt x="1291284" y="8089294"/>
                </a:lnTo>
                <a:lnTo>
                  <a:pt x="1296626" y="8083603"/>
                </a:lnTo>
                <a:lnTo>
                  <a:pt x="1288134" y="8083603"/>
                </a:lnTo>
                <a:lnTo>
                  <a:pt x="1293474" y="8077913"/>
                </a:lnTo>
                <a:lnTo>
                  <a:pt x="1284984" y="8077913"/>
                </a:lnTo>
                <a:lnTo>
                  <a:pt x="1290325" y="8072223"/>
                </a:lnTo>
                <a:lnTo>
                  <a:pt x="1281834" y="8072223"/>
                </a:lnTo>
                <a:lnTo>
                  <a:pt x="1287174" y="8066533"/>
                </a:lnTo>
                <a:lnTo>
                  <a:pt x="1278685" y="8066533"/>
                </a:lnTo>
                <a:lnTo>
                  <a:pt x="1284025" y="8060842"/>
                </a:lnTo>
                <a:lnTo>
                  <a:pt x="1275535" y="8060842"/>
                </a:lnTo>
                <a:lnTo>
                  <a:pt x="1280874" y="8055152"/>
                </a:lnTo>
                <a:lnTo>
                  <a:pt x="1272385" y="8055152"/>
                </a:lnTo>
                <a:lnTo>
                  <a:pt x="1277724" y="8049462"/>
                </a:lnTo>
                <a:lnTo>
                  <a:pt x="1269234" y="8049462"/>
                </a:lnTo>
                <a:lnTo>
                  <a:pt x="1274575" y="8043772"/>
                </a:lnTo>
                <a:lnTo>
                  <a:pt x="1266085" y="8043772"/>
                </a:lnTo>
                <a:lnTo>
                  <a:pt x="1271425" y="8038081"/>
                </a:lnTo>
                <a:lnTo>
                  <a:pt x="1262935" y="8038081"/>
                </a:lnTo>
                <a:lnTo>
                  <a:pt x="1268274" y="8032391"/>
                </a:lnTo>
                <a:lnTo>
                  <a:pt x="1259784" y="8032391"/>
                </a:lnTo>
                <a:lnTo>
                  <a:pt x="1265124" y="8026701"/>
                </a:lnTo>
                <a:lnTo>
                  <a:pt x="1256635" y="8026701"/>
                </a:lnTo>
                <a:lnTo>
                  <a:pt x="1261974" y="8021011"/>
                </a:lnTo>
                <a:lnTo>
                  <a:pt x="1253484" y="8021011"/>
                </a:lnTo>
                <a:lnTo>
                  <a:pt x="1258826" y="8015320"/>
                </a:lnTo>
                <a:lnTo>
                  <a:pt x="1250335" y="8015320"/>
                </a:lnTo>
                <a:lnTo>
                  <a:pt x="1255674" y="8009630"/>
                </a:lnTo>
                <a:lnTo>
                  <a:pt x="1247184" y="8009630"/>
                </a:lnTo>
                <a:lnTo>
                  <a:pt x="1252525" y="8003940"/>
                </a:lnTo>
                <a:lnTo>
                  <a:pt x="1244034" y="8003940"/>
                </a:lnTo>
                <a:lnTo>
                  <a:pt x="1249375" y="7998250"/>
                </a:lnTo>
                <a:lnTo>
                  <a:pt x="1240886" y="7998250"/>
                </a:lnTo>
                <a:lnTo>
                  <a:pt x="1246226" y="7992559"/>
                </a:lnTo>
                <a:lnTo>
                  <a:pt x="1237735" y="7992559"/>
                </a:lnTo>
                <a:lnTo>
                  <a:pt x="1243075" y="7986869"/>
                </a:lnTo>
                <a:lnTo>
                  <a:pt x="1234585" y="7986869"/>
                </a:lnTo>
                <a:lnTo>
                  <a:pt x="1239926" y="7981179"/>
                </a:lnTo>
                <a:lnTo>
                  <a:pt x="1231435" y="7981179"/>
                </a:lnTo>
                <a:lnTo>
                  <a:pt x="1236776" y="7975488"/>
                </a:lnTo>
                <a:lnTo>
                  <a:pt x="1228285" y="7975488"/>
                </a:lnTo>
                <a:lnTo>
                  <a:pt x="1233626" y="7969798"/>
                </a:lnTo>
                <a:lnTo>
                  <a:pt x="1225136" y="7969798"/>
                </a:lnTo>
                <a:lnTo>
                  <a:pt x="1230475" y="7964108"/>
                </a:lnTo>
                <a:lnTo>
                  <a:pt x="1221986" y="7964108"/>
                </a:lnTo>
                <a:lnTo>
                  <a:pt x="1227325" y="7958418"/>
                </a:lnTo>
                <a:lnTo>
                  <a:pt x="1218835" y="7958418"/>
                </a:lnTo>
                <a:lnTo>
                  <a:pt x="1224177" y="7952727"/>
                </a:lnTo>
                <a:lnTo>
                  <a:pt x="1215685" y="7952727"/>
                </a:lnTo>
                <a:lnTo>
                  <a:pt x="1221025" y="7947037"/>
                </a:lnTo>
                <a:lnTo>
                  <a:pt x="1212535" y="7947037"/>
                </a:lnTo>
                <a:lnTo>
                  <a:pt x="1217876" y="7941347"/>
                </a:lnTo>
                <a:lnTo>
                  <a:pt x="1209387" y="7941347"/>
                </a:lnTo>
                <a:lnTo>
                  <a:pt x="1214726" y="7935657"/>
                </a:lnTo>
                <a:lnTo>
                  <a:pt x="1206236" y="7935657"/>
                </a:lnTo>
                <a:lnTo>
                  <a:pt x="1211576" y="7929966"/>
                </a:lnTo>
                <a:lnTo>
                  <a:pt x="1203086" y="7929966"/>
                </a:lnTo>
                <a:lnTo>
                  <a:pt x="1208425" y="7924276"/>
                </a:lnTo>
                <a:lnTo>
                  <a:pt x="1199936" y="7924276"/>
                </a:lnTo>
                <a:lnTo>
                  <a:pt x="1205275" y="7918586"/>
                </a:lnTo>
                <a:lnTo>
                  <a:pt x="1196785" y="7918586"/>
                </a:lnTo>
                <a:lnTo>
                  <a:pt x="1202126" y="7912896"/>
                </a:lnTo>
                <a:lnTo>
                  <a:pt x="1193636" y="7912896"/>
                </a:lnTo>
                <a:lnTo>
                  <a:pt x="1198976" y="7907205"/>
                </a:lnTo>
                <a:lnTo>
                  <a:pt x="1190485" y="7907205"/>
                </a:lnTo>
                <a:lnTo>
                  <a:pt x="1195825" y="7901515"/>
                </a:lnTo>
                <a:lnTo>
                  <a:pt x="1187335" y="7901515"/>
                </a:lnTo>
                <a:lnTo>
                  <a:pt x="1192675" y="7895825"/>
                </a:lnTo>
                <a:lnTo>
                  <a:pt x="1184186" y="7895825"/>
                </a:lnTo>
                <a:lnTo>
                  <a:pt x="1189525" y="7890135"/>
                </a:lnTo>
                <a:lnTo>
                  <a:pt x="1181036" y="7890135"/>
                </a:lnTo>
                <a:lnTo>
                  <a:pt x="1186377" y="7884444"/>
                </a:lnTo>
                <a:lnTo>
                  <a:pt x="1177885" y="7884444"/>
                </a:lnTo>
                <a:lnTo>
                  <a:pt x="1183225" y="7878754"/>
                </a:lnTo>
                <a:lnTo>
                  <a:pt x="1174735" y="7878754"/>
                </a:lnTo>
                <a:lnTo>
                  <a:pt x="1180076" y="7873064"/>
                </a:lnTo>
                <a:lnTo>
                  <a:pt x="1171585" y="7873064"/>
                </a:lnTo>
                <a:lnTo>
                  <a:pt x="1176926" y="7867374"/>
                </a:lnTo>
                <a:lnTo>
                  <a:pt x="1168436" y="7867374"/>
                </a:lnTo>
                <a:lnTo>
                  <a:pt x="1173777" y="7861683"/>
                </a:lnTo>
                <a:lnTo>
                  <a:pt x="1165286" y="7861683"/>
                </a:lnTo>
                <a:lnTo>
                  <a:pt x="1170626" y="7855993"/>
                </a:lnTo>
                <a:lnTo>
                  <a:pt x="1162136" y="7855993"/>
                </a:lnTo>
                <a:lnTo>
                  <a:pt x="1167476" y="7850303"/>
                </a:lnTo>
                <a:lnTo>
                  <a:pt x="1158986" y="7850303"/>
                </a:lnTo>
                <a:lnTo>
                  <a:pt x="1164327" y="7844613"/>
                </a:lnTo>
                <a:lnTo>
                  <a:pt x="1155838" y="7844613"/>
                </a:lnTo>
                <a:lnTo>
                  <a:pt x="1161177" y="7838922"/>
                </a:lnTo>
                <a:lnTo>
                  <a:pt x="1152687" y="7838922"/>
                </a:lnTo>
                <a:lnTo>
                  <a:pt x="1158026" y="7833232"/>
                </a:lnTo>
                <a:lnTo>
                  <a:pt x="1149537" y="7833232"/>
                </a:lnTo>
                <a:lnTo>
                  <a:pt x="1154876" y="7827542"/>
                </a:lnTo>
                <a:lnTo>
                  <a:pt x="1146386" y="7827542"/>
                </a:lnTo>
                <a:lnTo>
                  <a:pt x="1151726" y="7821852"/>
                </a:lnTo>
                <a:lnTo>
                  <a:pt x="1143236" y="7821852"/>
                </a:lnTo>
                <a:lnTo>
                  <a:pt x="1148578" y="7816161"/>
                </a:lnTo>
                <a:lnTo>
                  <a:pt x="1140087" y="7816161"/>
                </a:lnTo>
                <a:lnTo>
                  <a:pt x="1145427" y="7810471"/>
                </a:lnTo>
                <a:lnTo>
                  <a:pt x="1136936" y="7810471"/>
                </a:lnTo>
                <a:lnTo>
                  <a:pt x="1142277" y="7804781"/>
                </a:lnTo>
                <a:lnTo>
                  <a:pt x="1133786" y="7804781"/>
                </a:lnTo>
                <a:lnTo>
                  <a:pt x="1139127" y="7799090"/>
                </a:lnTo>
                <a:lnTo>
                  <a:pt x="1130637" y="7799090"/>
                </a:lnTo>
                <a:lnTo>
                  <a:pt x="1135976" y="7793400"/>
                </a:lnTo>
                <a:lnTo>
                  <a:pt x="1127487" y="7793400"/>
                </a:lnTo>
                <a:lnTo>
                  <a:pt x="1132826" y="7787710"/>
                </a:lnTo>
                <a:lnTo>
                  <a:pt x="1124337" y="7787710"/>
                </a:lnTo>
                <a:lnTo>
                  <a:pt x="1129677" y="7782020"/>
                </a:lnTo>
                <a:lnTo>
                  <a:pt x="1121186" y="7782020"/>
                </a:lnTo>
                <a:lnTo>
                  <a:pt x="1126528" y="7776329"/>
                </a:lnTo>
                <a:lnTo>
                  <a:pt x="1118036" y="7776329"/>
                </a:lnTo>
                <a:lnTo>
                  <a:pt x="1123377" y="7770639"/>
                </a:lnTo>
                <a:lnTo>
                  <a:pt x="1114886" y="7770639"/>
                </a:lnTo>
                <a:lnTo>
                  <a:pt x="1120227" y="7764949"/>
                </a:lnTo>
                <a:lnTo>
                  <a:pt x="1111737" y="7764949"/>
                </a:lnTo>
                <a:lnTo>
                  <a:pt x="1117076" y="7759259"/>
                </a:lnTo>
                <a:lnTo>
                  <a:pt x="1108587" y="7759259"/>
                </a:lnTo>
                <a:lnTo>
                  <a:pt x="1113928" y="7753568"/>
                </a:lnTo>
                <a:lnTo>
                  <a:pt x="1105436" y="7753568"/>
                </a:lnTo>
                <a:lnTo>
                  <a:pt x="1110776" y="7747878"/>
                </a:lnTo>
                <a:lnTo>
                  <a:pt x="1102286" y="7747878"/>
                </a:lnTo>
                <a:lnTo>
                  <a:pt x="1107627" y="7742188"/>
                </a:lnTo>
                <a:lnTo>
                  <a:pt x="1099136" y="7742188"/>
                </a:lnTo>
                <a:lnTo>
                  <a:pt x="1104477" y="7736498"/>
                </a:lnTo>
                <a:lnTo>
                  <a:pt x="1095987" y="7736498"/>
                </a:lnTo>
                <a:lnTo>
                  <a:pt x="1101327" y="7730807"/>
                </a:lnTo>
                <a:lnTo>
                  <a:pt x="1092838" y="7730807"/>
                </a:lnTo>
                <a:lnTo>
                  <a:pt x="1098176" y="7725117"/>
                </a:lnTo>
                <a:lnTo>
                  <a:pt x="1089687" y="7725117"/>
                </a:lnTo>
                <a:lnTo>
                  <a:pt x="1095026" y="7719427"/>
                </a:lnTo>
                <a:lnTo>
                  <a:pt x="1086537" y="7719427"/>
                </a:lnTo>
                <a:lnTo>
                  <a:pt x="1091878" y="7713736"/>
                </a:lnTo>
                <a:lnTo>
                  <a:pt x="1083386" y="7713736"/>
                </a:lnTo>
                <a:lnTo>
                  <a:pt x="1088726" y="7708046"/>
                </a:lnTo>
                <a:lnTo>
                  <a:pt x="1080238" y="7708046"/>
                </a:lnTo>
                <a:lnTo>
                  <a:pt x="1085577" y="7702356"/>
                </a:lnTo>
                <a:lnTo>
                  <a:pt x="1077088" y="7702356"/>
                </a:lnTo>
                <a:lnTo>
                  <a:pt x="1082427" y="7696666"/>
                </a:lnTo>
                <a:lnTo>
                  <a:pt x="1073937" y="7696666"/>
                </a:lnTo>
                <a:lnTo>
                  <a:pt x="1079278" y="7690975"/>
                </a:lnTo>
                <a:lnTo>
                  <a:pt x="1070788" y="7690975"/>
                </a:lnTo>
                <a:lnTo>
                  <a:pt x="1076127" y="7685285"/>
                </a:lnTo>
                <a:lnTo>
                  <a:pt x="1067637" y="7685285"/>
                </a:lnTo>
                <a:lnTo>
                  <a:pt x="1072977" y="7679595"/>
                </a:lnTo>
                <a:lnTo>
                  <a:pt x="1064487" y="7679595"/>
                </a:lnTo>
                <a:lnTo>
                  <a:pt x="1069828" y="7673905"/>
                </a:lnTo>
                <a:lnTo>
                  <a:pt x="1061337" y="7673905"/>
                </a:lnTo>
                <a:lnTo>
                  <a:pt x="1066678" y="7668214"/>
                </a:lnTo>
                <a:lnTo>
                  <a:pt x="1058188" y="7668214"/>
                </a:lnTo>
                <a:lnTo>
                  <a:pt x="1063527" y="7662524"/>
                </a:lnTo>
                <a:lnTo>
                  <a:pt x="1055038" y="7662524"/>
                </a:lnTo>
                <a:lnTo>
                  <a:pt x="1060377" y="7656834"/>
                </a:lnTo>
                <a:lnTo>
                  <a:pt x="1051887" y="7656834"/>
                </a:lnTo>
                <a:lnTo>
                  <a:pt x="1057227" y="7651144"/>
                </a:lnTo>
                <a:lnTo>
                  <a:pt x="1048737" y="7651144"/>
                </a:lnTo>
                <a:lnTo>
                  <a:pt x="1054079" y="7645453"/>
                </a:lnTo>
                <a:lnTo>
                  <a:pt x="1045587" y="7645453"/>
                </a:lnTo>
                <a:lnTo>
                  <a:pt x="1050928" y="7639763"/>
                </a:lnTo>
                <a:lnTo>
                  <a:pt x="1042437" y="7639763"/>
                </a:lnTo>
                <a:lnTo>
                  <a:pt x="1047778" y="7634073"/>
                </a:lnTo>
                <a:lnTo>
                  <a:pt x="1039289" y="7634073"/>
                </a:lnTo>
                <a:lnTo>
                  <a:pt x="1044627" y="7628383"/>
                </a:lnTo>
                <a:lnTo>
                  <a:pt x="1036138" y="7628383"/>
                </a:lnTo>
                <a:lnTo>
                  <a:pt x="1041479" y="7622692"/>
                </a:lnTo>
                <a:lnTo>
                  <a:pt x="1032988" y="7622692"/>
                </a:lnTo>
                <a:lnTo>
                  <a:pt x="1038327" y="7617002"/>
                </a:lnTo>
                <a:lnTo>
                  <a:pt x="1029837" y="7617002"/>
                </a:lnTo>
                <a:lnTo>
                  <a:pt x="1035178" y="7611312"/>
                </a:lnTo>
                <a:lnTo>
                  <a:pt x="1026687" y="7611312"/>
                </a:lnTo>
                <a:lnTo>
                  <a:pt x="1032028" y="7605622"/>
                </a:lnTo>
                <a:lnTo>
                  <a:pt x="1023539" y="7605622"/>
                </a:lnTo>
                <a:lnTo>
                  <a:pt x="1028878" y="7599931"/>
                </a:lnTo>
                <a:lnTo>
                  <a:pt x="1020388" y="7599931"/>
                </a:lnTo>
                <a:lnTo>
                  <a:pt x="1025728" y="7594241"/>
                </a:lnTo>
                <a:lnTo>
                  <a:pt x="1017238" y="7594241"/>
                </a:lnTo>
                <a:lnTo>
                  <a:pt x="1022577" y="7588551"/>
                </a:lnTo>
                <a:lnTo>
                  <a:pt x="1014088" y="7588551"/>
                </a:lnTo>
                <a:lnTo>
                  <a:pt x="1019427" y="7582861"/>
                </a:lnTo>
                <a:lnTo>
                  <a:pt x="1010937" y="7582861"/>
                </a:lnTo>
                <a:lnTo>
                  <a:pt x="1016279" y="7577170"/>
                </a:lnTo>
                <a:lnTo>
                  <a:pt x="1007789" y="7577170"/>
                </a:lnTo>
                <a:lnTo>
                  <a:pt x="1013128" y="7571480"/>
                </a:lnTo>
                <a:lnTo>
                  <a:pt x="1004639" y="7571480"/>
                </a:lnTo>
                <a:lnTo>
                  <a:pt x="1009978" y="7565790"/>
                </a:lnTo>
                <a:lnTo>
                  <a:pt x="1001489" y="7565790"/>
                </a:lnTo>
                <a:lnTo>
                  <a:pt x="1006828" y="7560100"/>
                </a:lnTo>
                <a:lnTo>
                  <a:pt x="998339" y="7560100"/>
                </a:lnTo>
                <a:lnTo>
                  <a:pt x="1003680" y="7554409"/>
                </a:lnTo>
                <a:lnTo>
                  <a:pt x="995188" y="7554409"/>
                </a:lnTo>
                <a:lnTo>
                  <a:pt x="1000528" y="7548719"/>
                </a:lnTo>
                <a:lnTo>
                  <a:pt x="992038" y="7548719"/>
                </a:lnTo>
                <a:lnTo>
                  <a:pt x="997379" y="7543029"/>
                </a:lnTo>
                <a:lnTo>
                  <a:pt x="988888" y="7543029"/>
                </a:lnTo>
                <a:lnTo>
                  <a:pt x="994229" y="7537338"/>
                </a:lnTo>
                <a:lnTo>
                  <a:pt x="985739" y="7537338"/>
                </a:lnTo>
                <a:lnTo>
                  <a:pt x="991078" y="7531648"/>
                </a:lnTo>
                <a:lnTo>
                  <a:pt x="982589" y="7531648"/>
                </a:lnTo>
                <a:lnTo>
                  <a:pt x="987928" y="7525958"/>
                </a:lnTo>
                <a:lnTo>
                  <a:pt x="979438" y="7525958"/>
                </a:lnTo>
                <a:lnTo>
                  <a:pt x="984778" y="7520268"/>
                </a:lnTo>
                <a:lnTo>
                  <a:pt x="976288" y="7520268"/>
                </a:lnTo>
                <a:lnTo>
                  <a:pt x="981630" y="7514577"/>
                </a:lnTo>
                <a:lnTo>
                  <a:pt x="973138" y="7514577"/>
                </a:lnTo>
                <a:lnTo>
                  <a:pt x="978479" y="7508887"/>
                </a:lnTo>
                <a:lnTo>
                  <a:pt x="969990" y="7508887"/>
                </a:lnTo>
                <a:lnTo>
                  <a:pt x="975329" y="7503197"/>
                </a:lnTo>
                <a:lnTo>
                  <a:pt x="966838" y="7503197"/>
                </a:lnTo>
                <a:lnTo>
                  <a:pt x="972178" y="7497507"/>
                </a:lnTo>
                <a:lnTo>
                  <a:pt x="963689" y="7497507"/>
                </a:lnTo>
                <a:lnTo>
                  <a:pt x="969029" y="7491816"/>
                </a:lnTo>
                <a:lnTo>
                  <a:pt x="960539" y="7491816"/>
                </a:lnTo>
                <a:lnTo>
                  <a:pt x="965878" y="7486126"/>
                </a:lnTo>
                <a:lnTo>
                  <a:pt x="957388" y="7486126"/>
                </a:lnTo>
                <a:lnTo>
                  <a:pt x="962728" y="7480436"/>
                </a:lnTo>
                <a:lnTo>
                  <a:pt x="954240" y="7480436"/>
                </a:lnTo>
                <a:lnTo>
                  <a:pt x="959579" y="7474746"/>
                </a:lnTo>
                <a:lnTo>
                  <a:pt x="951088" y="7474746"/>
                </a:lnTo>
                <a:lnTo>
                  <a:pt x="956429" y="7469055"/>
                </a:lnTo>
                <a:lnTo>
                  <a:pt x="947939" y="7469055"/>
                </a:lnTo>
                <a:lnTo>
                  <a:pt x="953279" y="7463365"/>
                </a:lnTo>
                <a:lnTo>
                  <a:pt x="944789" y="7463365"/>
                </a:lnTo>
                <a:lnTo>
                  <a:pt x="950128" y="7457675"/>
                </a:lnTo>
                <a:lnTo>
                  <a:pt x="941639" y="7457675"/>
                </a:lnTo>
                <a:lnTo>
                  <a:pt x="946978" y="7451985"/>
                </a:lnTo>
                <a:lnTo>
                  <a:pt x="938489" y="7451985"/>
                </a:lnTo>
                <a:lnTo>
                  <a:pt x="943830" y="7446294"/>
                </a:lnTo>
                <a:lnTo>
                  <a:pt x="935338" y="7446294"/>
                </a:lnTo>
                <a:lnTo>
                  <a:pt x="940679" y="7440604"/>
                </a:lnTo>
                <a:lnTo>
                  <a:pt x="932190" y="7440604"/>
                </a:lnTo>
                <a:lnTo>
                  <a:pt x="937530" y="7434914"/>
                </a:lnTo>
                <a:lnTo>
                  <a:pt x="929041" y="7434914"/>
                </a:lnTo>
                <a:lnTo>
                  <a:pt x="934379" y="7429224"/>
                </a:lnTo>
                <a:lnTo>
                  <a:pt x="925890" y="7429224"/>
                </a:lnTo>
                <a:lnTo>
                  <a:pt x="931231" y="7423533"/>
                </a:lnTo>
                <a:lnTo>
                  <a:pt x="922740" y="7423533"/>
                </a:lnTo>
                <a:lnTo>
                  <a:pt x="928080" y="7417843"/>
                </a:lnTo>
                <a:lnTo>
                  <a:pt x="919591" y="7417843"/>
                </a:lnTo>
                <a:lnTo>
                  <a:pt x="924931" y="7412153"/>
                </a:lnTo>
                <a:lnTo>
                  <a:pt x="916439" y="7412153"/>
                </a:lnTo>
                <a:lnTo>
                  <a:pt x="921779" y="7406463"/>
                </a:lnTo>
                <a:lnTo>
                  <a:pt x="913291" y="7406463"/>
                </a:lnTo>
                <a:lnTo>
                  <a:pt x="918631" y="7400772"/>
                </a:lnTo>
                <a:lnTo>
                  <a:pt x="910141" y="7400772"/>
                </a:lnTo>
                <a:lnTo>
                  <a:pt x="915480" y="7395082"/>
                </a:lnTo>
                <a:lnTo>
                  <a:pt x="906990" y="7395082"/>
                </a:lnTo>
                <a:lnTo>
                  <a:pt x="912330" y="7389392"/>
                </a:lnTo>
                <a:lnTo>
                  <a:pt x="903840" y="7389392"/>
                </a:lnTo>
                <a:lnTo>
                  <a:pt x="909181" y="7383702"/>
                </a:lnTo>
                <a:lnTo>
                  <a:pt x="900690" y="7383702"/>
                </a:lnTo>
                <a:lnTo>
                  <a:pt x="906031" y="7378011"/>
                </a:lnTo>
                <a:lnTo>
                  <a:pt x="897542" y="7378011"/>
                </a:lnTo>
                <a:lnTo>
                  <a:pt x="902880" y="7372321"/>
                </a:lnTo>
                <a:lnTo>
                  <a:pt x="894390" y="7372321"/>
                </a:lnTo>
                <a:lnTo>
                  <a:pt x="899729" y="7366631"/>
                </a:lnTo>
                <a:lnTo>
                  <a:pt x="891240" y="7366631"/>
                </a:lnTo>
                <a:lnTo>
                  <a:pt x="896581" y="7360940"/>
                </a:lnTo>
                <a:lnTo>
                  <a:pt x="888091" y="7360940"/>
                </a:lnTo>
                <a:lnTo>
                  <a:pt x="893430" y="7355250"/>
                </a:lnTo>
                <a:lnTo>
                  <a:pt x="884941" y="7355250"/>
                </a:lnTo>
                <a:lnTo>
                  <a:pt x="890280" y="7349560"/>
                </a:lnTo>
                <a:lnTo>
                  <a:pt x="881790" y="7349560"/>
                </a:lnTo>
                <a:lnTo>
                  <a:pt x="887129" y="7343870"/>
                </a:lnTo>
                <a:lnTo>
                  <a:pt x="878640" y="7343870"/>
                </a:lnTo>
                <a:lnTo>
                  <a:pt x="883980" y="7338179"/>
                </a:lnTo>
                <a:lnTo>
                  <a:pt x="875491" y="7338179"/>
                </a:lnTo>
                <a:lnTo>
                  <a:pt x="880830" y="7332489"/>
                </a:lnTo>
                <a:lnTo>
                  <a:pt x="872339" y="7332489"/>
                </a:lnTo>
                <a:lnTo>
                  <a:pt x="877680" y="7326799"/>
                </a:lnTo>
                <a:lnTo>
                  <a:pt x="869190" y="7326799"/>
                </a:lnTo>
                <a:lnTo>
                  <a:pt x="874529" y="7321109"/>
                </a:lnTo>
                <a:lnTo>
                  <a:pt x="866040" y="7321109"/>
                </a:lnTo>
                <a:lnTo>
                  <a:pt x="871381" y="7315418"/>
                </a:lnTo>
                <a:lnTo>
                  <a:pt x="862891" y="7315418"/>
                </a:lnTo>
                <a:lnTo>
                  <a:pt x="868231" y="7309728"/>
                </a:lnTo>
                <a:lnTo>
                  <a:pt x="859740" y="7309728"/>
                </a:lnTo>
                <a:lnTo>
                  <a:pt x="865080" y="7304038"/>
                </a:lnTo>
                <a:lnTo>
                  <a:pt x="856590" y="7304038"/>
                </a:lnTo>
                <a:lnTo>
                  <a:pt x="861930" y="7298348"/>
                </a:lnTo>
                <a:lnTo>
                  <a:pt x="853441" y="7298348"/>
                </a:lnTo>
                <a:lnTo>
                  <a:pt x="858782" y="7292657"/>
                </a:lnTo>
                <a:lnTo>
                  <a:pt x="850290" y="7292657"/>
                </a:lnTo>
                <a:lnTo>
                  <a:pt x="855629" y="7286967"/>
                </a:lnTo>
                <a:lnTo>
                  <a:pt x="847140" y="7286967"/>
                </a:lnTo>
                <a:lnTo>
                  <a:pt x="852481" y="7281277"/>
                </a:lnTo>
                <a:lnTo>
                  <a:pt x="843991" y="7281277"/>
                </a:lnTo>
                <a:lnTo>
                  <a:pt x="849332" y="7275586"/>
                </a:lnTo>
                <a:lnTo>
                  <a:pt x="840842" y="7275586"/>
                </a:lnTo>
                <a:lnTo>
                  <a:pt x="846180" y="7269896"/>
                </a:lnTo>
                <a:lnTo>
                  <a:pt x="837692" y="7269896"/>
                </a:lnTo>
                <a:lnTo>
                  <a:pt x="843031" y="7264206"/>
                </a:lnTo>
                <a:lnTo>
                  <a:pt x="834541" y="7264206"/>
                </a:lnTo>
                <a:lnTo>
                  <a:pt x="839881" y="7258516"/>
                </a:lnTo>
                <a:lnTo>
                  <a:pt x="831391" y="7258516"/>
                </a:lnTo>
                <a:lnTo>
                  <a:pt x="836732" y="7252825"/>
                </a:lnTo>
                <a:lnTo>
                  <a:pt x="828243" y="7252825"/>
                </a:lnTo>
                <a:lnTo>
                  <a:pt x="833581" y="7247135"/>
                </a:lnTo>
                <a:lnTo>
                  <a:pt x="825092" y="7247135"/>
                </a:lnTo>
                <a:lnTo>
                  <a:pt x="830431" y="7241445"/>
                </a:lnTo>
                <a:lnTo>
                  <a:pt x="821942" y="7241445"/>
                </a:lnTo>
                <a:lnTo>
                  <a:pt x="827280" y="7235755"/>
                </a:lnTo>
                <a:lnTo>
                  <a:pt x="818791" y="7235755"/>
                </a:lnTo>
                <a:lnTo>
                  <a:pt x="824132" y="7230064"/>
                </a:lnTo>
                <a:lnTo>
                  <a:pt x="815641" y="7230064"/>
                </a:lnTo>
                <a:lnTo>
                  <a:pt x="820981" y="7224374"/>
                </a:lnTo>
                <a:lnTo>
                  <a:pt x="812492" y="7224374"/>
                </a:lnTo>
                <a:lnTo>
                  <a:pt x="817831" y="7218684"/>
                </a:lnTo>
                <a:lnTo>
                  <a:pt x="809341" y="7218684"/>
                </a:lnTo>
                <a:lnTo>
                  <a:pt x="814680" y="7212994"/>
                </a:lnTo>
                <a:lnTo>
                  <a:pt x="806191" y="7212994"/>
                </a:lnTo>
                <a:lnTo>
                  <a:pt x="811531" y="7207303"/>
                </a:lnTo>
                <a:lnTo>
                  <a:pt x="803042" y="7207303"/>
                </a:lnTo>
                <a:lnTo>
                  <a:pt x="808381" y="7201613"/>
                </a:lnTo>
                <a:lnTo>
                  <a:pt x="799891" y="7201613"/>
                </a:lnTo>
                <a:lnTo>
                  <a:pt x="805230" y="7195923"/>
                </a:lnTo>
                <a:lnTo>
                  <a:pt x="796743" y="7195923"/>
                </a:lnTo>
                <a:lnTo>
                  <a:pt x="802082" y="7190233"/>
                </a:lnTo>
                <a:lnTo>
                  <a:pt x="793592" y="7190233"/>
                </a:lnTo>
                <a:lnTo>
                  <a:pt x="798931" y="7184542"/>
                </a:lnTo>
                <a:lnTo>
                  <a:pt x="790442" y="7184542"/>
                </a:lnTo>
                <a:lnTo>
                  <a:pt x="795781" y="7178852"/>
                </a:lnTo>
                <a:lnTo>
                  <a:pt x="787291" y="7178852"/>
                </a:lnTo>
                <a:lnTo>
                  <a:pt x="792632" y="7173162"/>
                </a:lnTo>
                <a:lnTo>
                  <a:pt x="784141" y="7173162"/>
                </a:lnTo>
                <a:lnTo>
                  <a:pt x="789481" y="7167472"/>
                </a:lnTo>
                <a:lnTo>
                  <a:pt x="780992" y="7167472"/>
                </a:lnTo>
                <a:lnTo>
                  <a:pt x="786331" y="7161781"/>
                </a:lnTo>
                <a:lnTo>
                  <a:pt x="777841" y="7161781"/>
                </a:lnTo>
                <a:lnTo>
                  <a:pt x="783180" y="7156091"/>
                </a:lnTo>
                <a:lnTo>
                  <a:pt x="774691" y="7156091"/>
                </a:lnTo>
                <a:lnTo>
                  <a:pt x="780030" y="7150401"/>
                </a:lnTo>
                <a:lnTo>
                  <a:pt x="771540" y="7150401"/>
                </a:lnTo>
                <a:lnTo>
                  <a:pt x="776880" y="7144711"/>
                </a:lnTo>
                <a:lnTo>
                  <a:pt x="768392" y="7144711"/>
                </a:lnTo>
                <a:lnTo>
                  <a:pt x="773732" y="7139020"/>
                </a:lnTo>
                <a:lnTo>
                  <a:pt x="765243" y="7139020"/>
                </a:lnTo>
                <a:lnTo>
                  <a:pt x="770582" y="7133330"/>
                </a:lnTo>
                <a:lnTo>
                  <a:pt x="762092" y="7133330"/>
                </a:lnTo>
                <a:lnTo>
                  <a:pt x="767431" y="7127640"/>
                </a:lnTo>
                <a:lnTo>
                  <a:pt x="758942" y="7127640"/>
                </a:lnTo>
                <a:lnTo>
                  <a:pt x="764281" y="7121950"/>
                </a:lnTo>
                <a:lnTo>
                  <a:pt x="755792" y="7121950"/>
                </a:lnTo>
                <a:lnTo>
                  <a:pt x="761134" y="7116259"/>
                </a:lnTo>
                <a:lnTo>
                  <a:pt x="752643" y="7116259"/>
                </a:lnTo>
                <a:lnTo>
                  <a:pt x="757982" y="7110569"/>
                </a:lnTo>
                <a:lnTo>
                  <a:pt x="749492" y="7110569"/>
                </a:lnTo>
                <a:lnTo>
                  <a:pt x="754831" y="7104879"/>
                </a:lnTo>
                <a:lnTo>
                  <a:pt x="746342" y="7104879"/>
                </a:lnTo>
                <a:lnTo>
                  <a:pt x="751683" y="7099188"/>
                </a:lnTo>
                <a:lnTo>
                  <a:pt x="743193" y="7099188"/>
                </a:lnTo>
                <a:lnTo>
                  <a:pt x="748532" y="7093498"/>
                </a:lnTo>
                <a:lnTo>
                  <a:pt x="740042" y="7093498"/>
                </a:lnTo>
                <a:lnTo>
                  <a:pt x="745382" y="7087808"/>
                </a:lnTo>
                <a:lnTo>
                  <a:pt x="736892" y="7087808"/>
                </a:lnTo>
                <a:lnTo>
                  <a:pt x="742231" y="7082118"/>
                </a:lnTo>
                <a:lnTo>
                  <a:pt x="733742" y="7082118"/>
                </a:lnTo>
                <a:lnTo>
                  <a:pt x="739083" y="7076427"/>
                </a:lnTo>
                <a:lnTo>
                  <a:pt x="730591" y="7076427"/>
                </a:lnTo>
                <a:lnTo>
                  <a:pt x="735932" y="7070737"/>
                </a:lnTo>
                <a:lnTo>
                  <a:pt x="727444" y="7070737"/>
                </a:lnTo>
                <a:lnTo>
                  <a:pt x="732782" y="7065047"/>
                </a:lnTo>
                <a:lnTo>
                  <a:pt x="724292" y="7065047"/>
                </a:lnTo>
                <a:lnTo>
                  <a:pt x="729631" y="7059357"/>
                </a:lnTo>
                <a:lnTo>
                  <a:pt x="721143" y="7059357"/>
                </a:lnTo>
                <a:lnTo>
                  <a:pt x="726482" y="7053666"/>
                </a:lnTo>
                <a:lnTo>
                  <a:pt x="717993" y="7053666"/>
                </a:lnTo>
                <a:lnTo>
                  <a:pt x="723333" y="7047976"/>
                </a:lnTo>
                <a:lnTo>
                  <a:pt x="714842" y="7047976"/>
                </a:lnTo>
                <a:lnTo>
                  <a:pt x="720181" y="7042286"/>
                </a:lnTo>
                <a:lnTo>
                  <a:pt x="711693" y="7042286"/>
                </a:lnTo>
                <a:lnTo>
                  <a:pt x="717032" y="7036596"/>
                </a:lnTo>
                <a:lnTo>
                  <a:pt x="708543" y="7036596"/>
                </a:lnTo>
                <a:lnTo>
                  <a:pt x="713882" y="7030905"/>
                </a:lnTo>
                <a:lnTo>
                  <a:pt x="705392" y="7030905"/>
                </a:lnTo>
                <a:lnTo>
                  <a:pt x="710731" y="7025215"/>
                </a:lnTo>
                <a:lnTo>
                  <a:pt x="702242" y="7025215"/>
                </a:lnTo>
                <a:lnTo>
                  <a:pt x="707583" y="7019525"/>
                </a:lnTo>
                <a:lnTo>
                  <a:pt x="699092" y="7019525"/>
                </a:lnTo>
                <a:lnTo>
                  <a:pt x="704431" y="7013835"/>
                </a:lnTo>
                <a:lnTo>
                  <a:pt x="695944" y="7013835"/>
                </a:lnTo>
                <a:lnTo>
                  <a:pt x="701282" y="7008144"/>
                </a:lnTo>
                <a:lnTo>
                  <a:pt x="692792" y="7008144"/>
                </a:lnTo>
                <a:lnTo>
                  <a:pt x="698131" y="7002454"/>
                </a:lnTo>
                <a:lnTo>
                  <a:pt x="689643" y="7002454"/>
                </a:lnTo>
                <a:lnTo>
                  <a:pt x="694981" y="6996764"/>
                </a:lnTo>
                <a:lnTo>
                  <a:pt x="686493" y="6996764"/>
                </a:lnTo>
                <a:lnTo>
                  <a:pt x="691833" y="6991074"/>
                </a:lnTo>
                <a:lnTo>
                  <a:pt x="683343" y="6991074"/>
                </a:lnTo>
                <a:lnTo>
                  <a:pt x="688683" y="6985383"/>
                </a:lnTo>
                <a:lnTo>
                  <a:pt x="680194" y="6985383"/>
                </a:lnTo>
                <a:lnTo>
                  <a:pt x="685533" y="6979693"/>
                </a:lnTo>
                <a:lnTo>
                  <a:pt x="677042" y="6979693"/>
                </a:lnTo>
                <a:lnTo>
                  <a:pt x="682382" y="6974003"/>
                </a:lnTo>
                <a:lnTo>
                  <a:pt x="673893" y="6974003"/>
                </a:lnTo>
                <a:lnTo>
                  <a:pt x="679232" y="6968313"/>
                </a:lnTo>
                <a:lnTo>
                  <a:pt x="670744" y="6968313"/>
                </a:lnTo>
                <a:lnTo>
                  <a:pt x="676083" y="6962622"/>
                </a:lnTo>
                <a:lnTo>
                  <a:pt x="667593" y="6962622"/>
                </a:lnTo>
                <a:lnTo>
                  <a:pt x="672933" y="6956932"/>
                </a:lnTo>
                <a:lnTo>
                  <a:pt x="664444" y="6956932"/>
                </a:lnTo>
                <a:lnTo>
                  <a:pt x="669782" y="6951242"/>
                </a:lnTo>
                <a:lnTo>
                  <a:pt x="661292" y="6951242"/>
                </a:lnTo>
                <a:lnTo>
                  <a:pt x="666632" y="6945552"/>
                </a:lnTo>
                <a:lnTo>
                  <a:pt x="658144" y="6945552"/>
                </a:lnTo>
                <a:lnTo>
                  <a:pt x="663483" y="6939861"/>
                </a:lnTo>
                <a:lnTo>
                  <a:pt x="654993" y="6939861"/>
                </a:lnTo>
                <a:lnTo>
                  <a:pt x="660332" y="6934171"/>
                </a:lnTo>
                <a:lnTo>
                  <a:pt x="651843" y="6934171"/>
                </a:lnTo>
                <a:lnTo>
                  <a:pt x="657184" y="6928481"/>
                </a:lnTo>
                <a:lnTo>
                  <a:pt x="648694" y="6928481"/>
                </a:lnTo>
                <a:lnTo>
                  <a:pt x="654035" y="6922790"/>
                </a:lnTo>
                <a:lnTo>
                  <a:pt x="645542" y="6922790"/>
                </a:lnTo>
                <a:lnTo>
                  <a:pt x="650883" y="6917100"/>
                </a:lnTo>
                <a:lnTo>
                  <a:pt x="642393" y="6917100"/>
                </a:lnTo>
                <a:lnTo>
                  <a:pt x="647732" y="6911410"/>
                </a:lnTo>
                <a:lnTo>
                  <a:pt x="639243" y="6911410"/>
                </a:lnTo>
                <a:lnTo>
                  <a:pt x="644582" y="6905720"/>
                </a:lnTo>
                <a:lnTo>
                  <a:pt x="636094" y="6905720"/>
                </a:lnTo>
                <a:lnTo>
                  <a:pt x="641433" y="6900029"/>
                </a:lnTo>
                <a:lnTo>
                  <a:pt x="632943" y="6900029"/>
                </a:lnTo>
                <a:lnTo>
                  <a:pt x="638282" y="6894339"/>
                </a:lnTo>
                <a:lnTo>
                  <a:pt x="629793" y="6894339"/>
                </a:lnTo>
                <a:lnTo>
                  <a:pt x="635132" y="6888649"/>
                </a:lnTo>
                <a:lnTo>
                  <a:pt x="626644" y="6888649"/>
                </a:lnTo>
                <a:lnTo>
                  <a:pt x="631983" y="6882959"/>
                </a:lnTo>
                <a:lnTo>
                  <a:pt x="623494" y="6882959"/>
                </a:lnTo>
                <a:lnTo>
                  <a:pt x="628834" y="6877268"/>
                </a:lnTo>
                <a:lnTo>
                  <a:pt x="620343" y="6877268"/>
                </a:lnTo>
                <a:lnTo>
                  <a:pt x="625682" y="6871578"/>
                </a:lnTo>
                <a:lnTo>
                  <a:pt x="617193" y="6871578"/>
                </a:lnTo>
                <a:lnTo>
                  <a:pt x="622533" y="6865888"/>
                </a:lnTo>
                <a:lnTo>
                  <a:pt x="614042" y="6865888"/>
                </a:lnTo>
                <a:lnTo>
                  <a:pt x="619383" y="6860198"/>
                </a:lnTo>
                <a:lnTo>
                  <a:pt x="610894" y="6860198"/>
                </a:lnTo>
                <a:lnTo>
                  <a:pt x="616234" y="6854507"/>
                </a:lnTo>
                <a:lnTo>
                  <a:pt x="607745" y="6854507"/>
                </a:lnTo>
                <a:lnTo>
                  <a:pt x="613084" y="6848817"/>
                </a:lnTo>
                <a:lnTo>
                  <a:pt x="604594" y="6848817"/>
                </a:lnTo>
                <a:lnTo>
                  <a:pt x="609933" y="6843127"/>
                </a:lnTo>
                <a:lnTo>
                  <a:pt x="601444" y="6843127"/>
                </a:lnTo>
                <a:lnTo>
                  <a:pt x="606784" y="6837436"/>
                </a:lnTo>
                <a:lnTo>
                  <a:pt x="598295" y="6837436"/>
                </a:lnTo>
                <a:lnTo>
                  <a:pt x="603634" y="6831746"/>
                </a:lnTo>
                <a:lnTo>
                  <a:pt x="595144" y="6831746"/>
                </a:lnTo>
                <a:lnTo>
                  <a:pt x="600483" y="6826056"/>
                </a:lnTo>
                <a:lnTo>
                  <a:pt x="591994" y="6826056"/>
                </a:lnTo>
                <a:lnTo>
                  <a:pt x="597334" y="6820366"/>
                </a:lnTo>
                <a:lnTo>
                  <a:pt x="588844" y="6820366"/>
                </a:lnTo>
                <a:lnTo>
                  <a:pt x="594186" y="6814675"/>
                </a:lnTo>
                <a:lnTo>
                  <a:pt x="585695" y="6814675"/>
                </a:lnTo>
                <a:lnTo>
                  <a:pt x="591034" y="6808985"/>
                </a:lnTo>
                <a:lnTo>
                  <a:pt x="582544" y="6808985"/>
                </a:lnTo>
                <a:lnTo>
                  <a:pt x="587885" y="6803295"/>
                </a:lnTo>
                <a:lnTo>
                  <a:pt x="579394" y="6803295"/>
                </a:lnTo>
                <a:lnTo>
                  <a:pt x="584733" y="6797605"/>
                </a:lnTo>
                <a:lnTo>
                  <a:pt x="576243" y="6797605"/>
                </a:lnTo>
                <a:lnTo>
                  <a:pt x="581584" y="6791914"/>
                </a:lnTo>
                <a:lnTo>
                  <a:pt x="573094" y="6791914"/>
                </a:lnTo>
                <a:lnTo>
                  <a:pt x="578434" y="6786224"/>
                </a:lnTo>
                <a:lnTo>
                  <a:pt x="569945" y="6786224"/>
                </a:lnTo>
                <a:lnTo>
                  <a:pt x="575283" y="6780534"/>
                </a:lnTo>
                <a:lnTo>
                  <a:pt x="566794" y="6780534"/>
                </a:lnTo>
                <a:lnTo>
                  <a:pt x="572134" y="6774844"/>
                </a:lnTo>
                <a:lnTo>
                  <a:pt x="563645" y="6774844"/>
                </a:lnTo>
                <a:lnTo>
                  <a:pt x="568986" y="6769153"/>
                </a:lnTo>
                <a:lnTo>
                  <a:pt x="560493" y="6769153"/>
                </a:lnTo>
                <a:lnTo>
                  <a:pt x="565833" y="6763463"/>
                </a:lnTo>
                <a:lnTo>
                  <a:pt x="557344" y="6763463"/>
                </a:lnTo>
                <a:lnTo>
                  <a:pt x="562683" y="6757773"/>
                </a:lnTo>
                <a:lnTo>
                  <a:pt x="554195" y="6757773"/>
                </a:lnTo>
                <a:lnTo>
                  <a:pt x="559533" y="6752083"/>
                </a:lnTo>
                <a:lnTo>
                  <a:pt x="551045" y="6752083"/>
                </a:lnTo>
                <a:lnTo>
                  <a:pt x="556384" y="6746392"/>
                </a:lnTo>
                <a:lnTo>
                  <a:pt x="547894" y="6746392"/>
                </a:lnTo>
                <a:lnTo>
                  <a:pt x="553233" y="6740702"/>
                </a:lnTo>
                <a:lnTo>
                  <a:pt x="544744" y="6740702"/>
                </a:lnTo>
                <a:lnTo>
                  <a:pt x="550083" y="6735012"/>
                </a:lnTo>
                <a:lnTo>
                  <a:pt x="541595" y="6735012"/>
                </a:lnTo>
                <a:lnTo>
                  <a:pt x="546934" y="6729322"/>
                </a:lnTo>
                <a:lnTo>
                  <a:pt x="538444" y="6729322"/>
                </a:lnTo>
                <a:lnTo>
                  <a:pt x="543785" y="6723631"/>
                </a:lnTo>
                <a:lnTo>
                  <a:pt x="535294" y="6723631"/>
                </a:lnTo>
                <a:lnTo>
                  <a:pt x="540634" y="6717941"/>
                </a:lnTo>
                <a:lnTo>
                  <a:pt x="532147" y="6717941"/>
                </a:lnTo>
                <a:lnTo>
                  <a:pt x="537486" y="6712251"/>
                </a:lnTo>
                <a:lnTo>
                  <a:pt x="528995" y="6712251"/>
                </a:lnTo>
                <a:lnTo>
                  <a:pt x="534334" y="6706561"/>
                </a:lnTo>
                <a:lnTo>
                  <a:pt x="525846" y="6706561"/>
                </a:lnTo>
                <a:lnTo>
                  <a:pt x="531186" y="6700870"/>
                </a:lnTo>
                <a:lnTo>
                  <a:pt x="522695" y="6700870"/>
                </a:lnTo>
                <a:lnTo>
                  <a:pt x="528035" y="6695180"/>
                </a:lnTo>
                <a:lnTo>
                  <a:pt x="519546" y="6695180"/>
                </a:lnTo>
                <a:lnTo>
                  <a:pt x="524885" y="6689490"/>
                </a:lnTo>
                <a:lnTo>
                  <a:pt x="516396" y="6689490"/>
                </a:lnTo>
                <a:lnTo>
                  <a:pt x="521735" y="6683800"/>
                </a:lnTo>
                <a:lnTo>
                  <a:pt x="513246" y="6683800"/>
                </a:lnTo>
                <a:lnTo>
                  <a:pt x="518585" y="6678109"/>
                </a:lnTo>
                <a:lnTo>
                  <a:pt x="510095" y="6678109"/>
                </a:lnTo>
                <a:lnTo>
                  <a:pt x="515434" y="6672419"/>
                </a:lnTo>
                <a:lnTo>
                  <a:pt x="506945" y="6672419"/>
                </a:lnTo>
                <a:lnTo>
                  <a:pt x="512286" y="6666729"/>
                </a:lnTo>
                <a:lnTo>
                  <a:pt x="503796" y="6666729"/>
                </a:lnTo>
                <a:lnTo>
                  <a:pt x="509137" y="6661038"/>
                </a:lnTo>
                <a:lnTo>
                  <a:pt x="500645" y="6661038"/>
                </a:lnTo>
                <a:lnTo>
                  <a:pt x="505985" y="6655348"/>
                </a:lnTo>
                <a:lnTo>
                  <a:pt x="497496" y="6655348"/>
                </a:lnTo>
                <a:lnTo>
                  <a:pt x="502835" y="6649658"/>
                </a:lnTo>
                <a:lnTo>
                  <a:pt x="494345" y="6649658"/>
                </a:lnTo>
                <a:lnTo>
                  <a:pt x="499684" y="6643968"/>
                </a:lnTo>
                <a:lnTo>
                  <a:pt x="491195" y="6643968"/>
                </a:lnTo>
                <a:lnTo>
                  <a:pt x="496535" y="6638277"/>
                </a:lnTo>
                <a:lnTo>
                  <a:pt x="488045" y="6638277"/>
                </a:lnTo>
                <a:lnTo>
                  <a:pt x="493384" y="6632587"/>
                </a:lnTo>
                <a:lnTo>
                  <a:pt x="484895" y="6632587"/>
                </a:lnTo>
                <a:lnTo>
                  <a:pt x="490234" y="6626897"/>
                </a:lnTo>
                <a:lnTo>
                  <a:pt x="481746" y="6626897"/>
                </a:lnTo>
                <a:lnTo>
                  <a:pt x="487085" y="6621207"/>
                </a:lnTo>
                <a:lnTo>
                  <a:pt x="478596" y="6621207"/>
                </a:lnTo>
                <a:lnTo>
                  <a:pt x="483935" y="6615516"/>
                </a:lnTo>
                <a:lnTo>
                  <a:pt x="475445" y="6615516"/>
                </a:lnTo>
                <a:lnTo>
                  <a:pt x="480784" y="6609826"/>
                </a:lnTo>
                <a:lnTo>
                  <a:pt x="472295" y="6609826"/>
                </a:lnTo>
                <a:lnTo>
                  <a:pt x="477634" y="6604136"/>
                </a:lnTo>
                <a:lnTo>
                  <a:pt x="469146" y="6604136"/>
                </a:lnTo>
                <a:lnTo>
                  <a:pt x="474485" y="6598446"/>
                </a:lnTo>
                <a:lnTo>
                  <a:pt x="465995" y="6598446"/>
                </a:lnTo>
                <a:lnTo>
                  <a:pt x="471335" y="6592755"/>
                </a:lnTo>
                <a:lnTo>
                  <a:pt x="462845" y="6592755"/>
                </a:lnTo>
                <a:lnTo>
                  <a:pt x="468185" y="6587065"/>
                </a:lnTo>
                <a:lnTo>
                  <a:pt x="459694" y="6587065"/>
                </a:lnTo>
                <a:lnTo>
                  <a:pt x="465034" y="6581375"/>
                </a:lnTo>
                <a:lnTo>
                  <a:pt x="456546" y="6581375"/>
                </a:lnTo>
                <a:lnTo>
                  <a:pt x="461885" y="6575685"/>
                </a:lnTo>
                <a:lnTo>
                  <a:pt x="453395" y="6575685"/>
                </a:lnTo>
                <a:lnTo>
                  <a:pt x="458737" y="6569994"/>
                </a:lnTo>
                <a:lnTo>
                  <a:pt x="450245" y="6569994"/>
                </a:lnTo>
                <a:lnTo>
                  <a:pt x="455585" y="6564304"/>
                </a:lnTo>
                <a:lnTo>
                  <a:pt x="447098" y="6564304"/>
                </a:lnTo>
                <a:lnTo>
                  <a:pt x="452437" y="6558614"/>
                </a:lnTo>
                <a:lnTo>
                  <a:pt x="443946" y="6558614"/>
                </a:lnTo>
                <a:lnTo>
                  <a:pt x="449285" y="6552924"/>
                </a:lnTo>
                <a:lnTo>
                  <a:pt x="440797" y="6552924"/>
                </a:lnTo>
                <a:lnTo>
                  <a:pt x="446136" y="6547233"/>
                </a:lnTo>
                <a:lnTo>
                  <a:pt x="437646" y="6547233"/>
                </a:lnTo>
                <a:lnTo>
                  <a:pt x="442987" y="6541543"/>
                </a:lnTo>
                <a:lnTo>
                  <a:pt x="434496" y="6541543"/>
                </a:lnTo>
                <a:lnTo>
                  <a:pt x="439835" y="6535853"/>
                </a:lnTo>
                <a:lnTo>
                  <a:pt x="431348" y="6535853"/>
                </a:lnTo>
                <a:lnTo>
                  <a:pt x="436687" y="6530163"/>
                </a:lnTo>
                <a:lnTo>
                  <a:pt x="428196" y="6530163"/>
                </a:lnTo>
                <a:lnTo>
                  <a:pt x="433536" y="6524472"/>
                </a:lnTo>
                <a:lnTo>
                  <a:pt x="425047" y="6524472"/>
                </a:lnTo>
                <a:lnTo>
                  <a:pt x="430387" y="6518782"/>
                </a:lnTo>
                <a:lnTo>
                  <a:pt x="421896" y="6518782"/>
                </a:lnTo>
                <a:lnTo>
                  <a:pt x="427236" y="6513092"/>
                </a:lnTo>
                <a:lnTo>
                  <a:pt x="418747" y="6513092"/>
                </a:lnTo>
                <a:lnTo>
                  <a:pt x="424086" y="6507402"/>
                </a:lnTo>
                <a:lnTo>
                  <a:pt x="415598" y="6507402"/>
                </a:lnTo>
                <a:lnTo>
                  <a:pt x="420937" y="6501711"/>
                </a:lnTo>
                <a:lnTo>
                  <a:pt x="412446" y="6501711"/>
                </a:lnTo>
                <a:lnTo>
                  <a:pt x="417785" y="6496021"/>
                </a:lnTo>
                <a:lnTo>
                  <a:pt x="409297" y="6496021"/>
                </a:lnTo>
                <a:lnTo>
                  <a:pt x="414636" y="6490331"/>
                </a:lnTo>
                <a:lnTo>
                  <a:pt x="406147" y="6490331"/>
                </a:lnTo>
                <a:lnTo>
                  <a:pt x="411486" y="6484640"/>
                </a:lnTo>
                <a:lnTo>
                  <a:pt x="402997" y="6484640"/>
                </a:lnTo>
                <a:lnTo>
                  <a:pt x="408336" y="6478950"/>
                </a:lnTo>
                <a:lnTo>
                  <a:pt x="399846" y="6478950"/>
                </a:lnTo>
                <a:lnTo>
                  <a:pt x="405185" y="6473260"/>
                </a:lnTo>
                <a:lnTo>
                  <a:pt x="396697" y="6473260"/>
                </a:lnTo>
                <a:lnTo>
                  <a:pt x="402036" y="6467570"/>
                </a:lnTo>
                <a:lnTo>
                  <a:pt x="393546" y="6467570"/>
                </a:lnTo>
                <a:lnTo>
                  <a:pt x="398887" y="6461879"/>
                </a:lnTo>
                <a:lnTo>
                  <a:pt x="390396" y="6461879"/>
                </a:lnTo>
                <a:lnTo>
                  <a:pt x="395736" y="6456189"/>
                </a:lnTo>
                <a:lnTo>
                  <a:pt x="387247" y="6456189"/>
                </a:lnTo>
                <a:lnTo>
                  <a:pt x="392586" y="6450499"/>
                </a:lnTo>
                <a:lnTo>
                  <a:pt x="384097" y="6450499"/>
                </a:lnTo>
                <a:lnTo>
                  <a:pt x="389436" y="6444809"/>
                </a:lnTo>
                <a:lnTo>
                  <a:pt x="380947" y="6444809"/>
                </a:lnTo>
                <a:lnTo>
                  <a:pt x="386287" y="6439118"/>
                </a:lnTo>
                <a:lnTo>
                  <a:pt x="377797" y="6439118"/>
                </a:lnTo>
                <a:lnTo>
                  <a:pt x="383136" y="6433428"/>
                </a:lnTo>
                <a:lnTo>
                  <a:pt x="374648" y="6433428"/>
                </a:lnTo>
                <a:lnTo>
                  <a:pt x="379987" y="6427738"/>
                </a:lnTo>
                <a:lnTo>
                  <a:pt x="371498" y="6427738"/>
                </a:lnTo>
                <a:lnTo>
                  <a:pt x="376836" y="6422048"/>
                </a:lnTo>
                <a:lnTo>
                  <a:pt x="368348" y="6422048"/>
                </a:lnTo>
                <a:lnTo>
                  <a:pt x="373688" y="6416357"/>
                </a:lnTo>
                <a:lnTo>
                  <a:pt x="365197" y="6416357"/>
                </a:lnTo>
                <a:lnTo>
                  <a:pt x="370536" y="6410667"/>
                </a:lnTo>
                <a:lnTo>
                  <a:pt x="362047" y="6410667"/>
                </a:lnTo>
                <a:lnTo>
                  <a:pt x="367387" y="6404977"/>
                </a:lnTo>
                <a:lnTo>
                  <a:pt x="358898" y="6404977"/>
                </a:lnTo>
                <a:lnTo>
                  <a:pt x="364239" y="6399286"/>
                </a:lnTo>
                <a:lnTo>
                  <a:pt x="355747" y="6399286"/>
                </a:lnTo>
                <a:lnTo>
                  <a:pt x="361087" y="6393596"/>
                </a:lnTo>
                <a:lnTo>
                  <a:pt x="352598" y="6393596"/>
                </a:lnTo>
                <a:lnTo>
                  <a:pt x="357938" y="6387906"/>
                </a:lnTo>
                <a:lnTo>
                  <a:pt x="349446" y="6387906"/>
                </a:lnTo>
                <a:lnTo>
                  <a:pt x="354786" y="6382216"/>
                </a:lnTo>
                <a:lnTo>
                  <a:pt x="346298" y="6382216"/>
                </a:lnTo>
                <a:lnTo>
                  <a:pt x="351637" y="6376525"/>
                </a:lnTo>
                <a:lnTo>
                  <a:pt x="343147" y="6376525"/>
                </a:lnTo>
                <a:lnTo>
                  <a:pt x="348486" y="6370835"/>
                </a:lnTo>
                <a:lnTo>
                  <a:pt x="339997" y="6370835"/>
                </a:lnTo>
                <a:lnTo>
                  <a:pt x="345336" y="6365145"/>
                </a:lnTo>
                <a:lnTo>
                  <a:pt x="336848" y="6365145"/>
                </a:lnTo>
                <a:lnTo>
                  <a:pt x="342188" y="6359455"/>
                </a:lnTo>
                <a:lnTo>
                  <a:pt x="333696" y="6359455"/>
                </a:lnTo>
                <a:lnTo>
                  <a:pt x="339037" y="6353764"/>
                </a:lnTo>
                <a:lnTo>
                  <a:pt x="330549" y="6353764"/>
                </a:lnTo>
                <a:lnTo>
                  <a:pt x="335888" y="6348074"/>
                </a:lnTo>
                <a:lnTo>
                  <a:pt x="327397" y="6348074"/>
                </a:lnTo>
                <a:lnTo>
                  <a:pt x="332736" y="6342384"/>
                </a:lnTo>
                <a:lnTo>
                  <a:pt x="324248" y="6342384"/>
                </a:lnTo>
                <a:lnTo>
                  <a:pt x="329587" y="6336694"/>
                </a:lnTo>
                <a:lnTo>
                  <a:pt x="321097" y="6336694"/>
                </a:lnTo>
                <a:lnTo>
                  <a:pt x="326438" y="6331003"/>
                </a:lnTo>
                <a:lnTo>
                  <a:pt x="317947" y="6331003"/>
                </a:lnTo>
                <a:lnTo>
                  <a:pt x="323287" y="6325313"/>
                </a:lnTo>
                <a:lnTo>
                  <a:pt x="314799" y="6325313"/>
                </a:lnTo>
                <a:lnTo>
                  <a:pt x="320138" y="6319623"/>
                </a:lnTo>
                <a:lnTo>
                  <a:pt x="311648" y="6319623"/>
                </a:lnTo>
                <a:lnTo>
                  <a:pt x="316987" y="6313933"/>
                </a:lnTo>
                <a:lnTo>
                  <a:pt x="308498" y="6313933"/>
                </a:lnTo>
                <a:lnTo>
                  <a:pt x="313838" y="6308242"/>
                </a:lnTo>
                <a:lnTo>
                  <a:pt x="305347" y="6308242"/>
                </a:lnTo>
                <a:lnTo>
                  <a:pt x="310687" y="6302552"/>
                </a:lnTo>
                <a:lnTo>
                  <a:pt x="302198" y="6302552"/>
                </a:lnTo>
                <a:lnTo>
                  <a:pt x="307537" y="6296862"/>
                </a:lnTo>
                <a:lnTo>
                  <a:pt x="299047" y="6296862"/>
                </a:lnTo>
                <a:lnTo>
                  <a:pt x="304386" y="6291172"/>
                </a:lnTo>
                <a:lnTo>
                  <a:pt x="295898" y="6291172"/>
                </a:lnTo>
                <a:lnTo>
                  <a:pt x="301238" y="6285481"/>
                </a:lnTo>
                <a:lnTo>
                  <a:pt x="292749" y="6285481"/>
                </a:lnTo>
                <a:lnTo>
                  <a:pt x="298087" y="6279791"/>
                </a:lnTo>
                <a:lnTo>
                  <a:pt x="289598" y="6279791"/>
                </a:lnTo>
                <a:lnTo>
                  <a:pt x="294937" y="6274101"/>
                </a:lnTo>
                <a:lnTo>
                  <a:pt x="286449" y="6274101"/>
                </a:lnTo>
                <a:lnTo>
                  <a:pt x="291789" y="6268411"/>
                </a:lnTo>
                <a:lnTo>
                  <a:pt x="283298" y="6268411"/>
                </a:lnTo>
                <a:lnTo>
                  <a:pt x="288639" y="6262720"/>
                </a:lnTo>
                <a:lnTo>
                  <a:pt x="280148" y="6262720"/>
                </a:lnTo>
                <a:lnTo>
                  <a:pt x="285488" y="6257030"/>
                </a:lnTo>
                <a:lnTo>
                  <a:pt x="276998" y="6257030"/>
                </a:lnTo>
                <a:lnTo>
                  <a:pt x="282337" y="6251340"/>
                </a:lnTo>
                <a:lnTo>
                  <a:pt x="273849" y="6251340"/>
                </a:lnTo>
                <a:lnTo>
                  <a:pt x="279188" y="6245650"/>
                </a:lnTo>
                <a:lnTo>
                  <a:pt x="270699" y="6245650"/>
                </a:lnTo>
                <a:lnTo>
                  <a:pt x="276039" y="6239959"/>
                </a:lnTo>
                <a:lnTo>
                  <a:pt x="267548" y="6239959"/>
                </a:lnTo>
                <a:lnTo>
                  <a:pt x="272887" y="6234269"/>
                </a:lnTo>
                <a:lnTo>
                  <a:pt x="264397" y="6234269"/>
                </a:lnTo>
                <a:lnTo>
                  <a:pt x="269738" y="6228579"/>
                </a:lnTo>
                <a:lnTo>
                  <a:pt x="261248" y="6228579"/>
                </a:lnTo>
                <a:lnTo>
                  <a:pt x="266588" y="6222888"/>
                </a:lnTo>
                <a:lnTo>
                  <a:pt x="258099" y="6222888"/>
                </a:lnTo>
                <a:lnTo>
                  <a:pt x="263438" y="6217198"/>
                </a:lnTo>
                <a:lnTo>
                  <a:pt x="254948" y="6217198"/>
                </a:lnTo>
                <a:lnTo>
                  <a:pt x="260287" y="6211508"/>
                </a:lnTo>
                <a:lnTo>
                  <a:pt x="251799" y="6211508"/>
                </a:lnTo>
                <a:lnTo>
                  <a:pt x="257138" y="6205818"/>
                </a:lnTo>
                <a:lnTo>
                  <a:pt x="248647" y="6205818"/>
                </a:lnTo>
                <a:lnTo>
                  <a:pt x="253989" y="6200127"/>
                </a:lnTo>
                <a:lnTo>
                  <a:pt x="245500" y="6200127"/>
                </a:lnTo>
                <a:lnTo>
                  <a:pt x="250839" y="6194437"/>
                </a:lnTo>
                <a:lnTo>
                  <a:pt x="242349" y="6194437"/>
                </a:lnTo>
                <a:lnTo>
                  <a:pt x="247688" y="6188747"/>
                </a:lnTo>
                <a:lnTo>
                  <a:pt x="239199" y="6188747"/>
                </a:lnTo>
                <a:lnTo>
                  <a:pt x="244538" y="6183057"/>
                </a:lnTo>
                <a:lnTo>
                  <a:pt x="236049" y="6183057"/>
                </a:lnTo>
                <a:lnTo>
                  <a:pt x="241389" y="6177366"/>
                </a:lnTo>
                <a:lnTo>
                  <a:pt x="232898" y="6177366"/>
                </a:lnTo>
                <a:lnTo>
                  <a:pt x="238237" y="6171676"/>
                </a:lnTo>
                <a:lnTo>
                  <a:pt x="229750" y="6171676"/>
                </a:lnTo>
                <a:lnTo>
                  <a:pt x="235089" y="6165986"/>
                </a:lnTo>
                <a:lnTo>
                  <a:pt x="226598" y="6165986"/>
                </a:lnTo>
                <a:lnTo>
                  <a:pt x="231937" y="6160296"/>
                </a:lnTo>
                <a:lnTo>
                  <a:pt x="223449" y="6160296"/>
                </a:lnTo>
                <a:lnTo>
                  <a:pt x="228789" y="6154605"/>
                </a:lnTo>
                <a:lnTo>
                  <a:pt x="220299" y="6154605"/>
                </a:lnTo>
                <a:lnTo>
                  <a:pt x="225639" y="6148915"/>
                </a:lnTo>
                <a:lnTo>
                  <a:pt x="217149" y="6148915"/>
                </a:lnTo>
                <a:lnTo>
                  <a:pt x="222488" y="6143225"/>
                </a:lnTo>
                <a:lnTo>
                  <a:pt x="214000" y="6143225"/>
                </a:lnTo>
                <a:lnTo>
                  <a:pt x="219339" y="6137535"/>
                </a:lnTo>
                <a:lnTo>
                  <a:pt x="210848" y="6137535"/>
                </a:lnTo>
                <a:lnTo>
                  <a:pt x="216189" y="6131844"/>
                </a:lnTo>
                <a:lnTo>
                  <a:pt x="207700" y="6131844"/>
                </a:lnTo>
                <a:lnTo>
                  <a:pt x="213039" y="6126154"/>
                </a:lnTo>
                <a:lnTo>
                  <a:pt x="204550" y="6126154"/>
                </a:lnTo>
                <a:lnTo>
                  <a:pt x="209888" y="6120464"/>
                </a:lnTo>
                <a:lnTo>
                  <a:pt x="201400" y="6120464"/>
                </a:lnTo>
                <a:lnTo>
                  <a:pt x="206739" y="6114774"/>
                </a:lnTo>
                <a:lnTo>
                  <a:pt x="198250" y="6114774"/>
                </a:lnTo>
                <a:lnTo>
                  <a:pt x="203590" y="6109083"/>
                </a:lnTo>
                <a:lnTo>
                  <a:pt x="195099" y="6109083"/>
                </a:lnTo>
                <a:lnTo>
                  <a:pt x="200438" y="6103393"/>
                </a:lnTo>
                <a:lnTo>
                  <a:pt x="191950" y="6103393"/>
                </a:lnTo>
                <a:lnTo>
                  <a:pt x="197289" y="6097703"/>
                </a:lnTo>
                <a:lnTo>
                  <a:pt x="188799" y="6097703"/>
                </a:lnTo>
                <a:lnTo>
                  <a:pt x="194139" y="6092012"/>
                </a:lnTo>
                <a:lnTo>
                  <a:pt x="185650" y="6092012"/>
                </a:lnTo>
                <a:lnTo>
                  <a:pt x="190990" y="6086322"/>
                </a:lnTo>
                <a:lnTo>
                  <a:pt x="182499" y="6086322"/>
                </a:lnTo>
                <a:lnTo>
                  <a:pt x="187838" y="6080632"/>
                </a:lnTo>
                <a:lnTo>
                  <a:pt x="179349" y="6080632"/>
                </a:lnTo>
                <a:lnTo>
                  <a:pt x="184689" y="6074942"/>
                </a:lnTo>
                <a:lnTo>
                  <a:pt x="176200" y="6074942"/>
                </a:lnTo>
                <a:lnTo>
                  <a:pt x="181540" y="6069251"/>
                </a:lnTo>
                <a:lnTo>
                  <a:pt x="173049" y="6069251"/>
                </a:lnTo>
                <a:lnTo>
                  <a:pt x="178389" y="6063561"/>
                </a:lnTo>
                <a:lnTo>
                  <a:pt x="169900" y="6063561"/>
                </a:lnTo>
                <a:lnTo>
                  <a:pt x="175239" y="6057871"/>
                </a:lnTo>
                <a:lnTo>
                  <a:pt x="166749" y="6057871"/>
                </a:lnTo>
                <a:lnTo>
                  <a:pt x="172089" y="6052181"/>
                </a:lnTo>
                <a:lnTo>
                  <a:pt x="163599" y="6052181"/>
                </a:lnTo>
                <a:lnTo>
                  <a:pt x="168940" y="6046490"/>
                </a:lnTo>
                <a:lnTo>
                  <a:pt x="160449" y="6046490"/>
                </a:lnTo>
                <a:lnTo>
                  <a:pt x="165788" y="6040800"/>
                </a:lnTo>
                <a:lnTo>
                  <a:pt x="157300" y="6040800"/>
                </a:lnTo>
                <a:lnTo>
                  <a:pt x="162639" y="6035110"/>
                </a:lnTo>
                <a:lnTo>
                  <a:pt x="154149" y="6035110"/>
                </a:lnTo>
                <a:lnTo>
                  <a:pt x="159488" y="6029420"/>
                </a:lnTo>
                <a:lnTo>
                  <a:pt x="151000" y="6029420"/>
                </a:lnTo>
                <a:lnTo>
                  <a:pt x="156340" y="6023729"/>
                </a:lnTo>
                <a:lnTo>
                  <a:pt x="147848" y="6023729"/>
                </a:lnTo>
                <a:lnTo>
                  <a:pt x="153189" y="6018039"/>
                </a:lnTo>
                <a:lnTo>
                  <a:pt x="144700" y="6018039"/>
                </a:lnTo>
                <a:lnTo>
                  <a:pt x="150039" y="6012349"/>
                </a:lnTo>
                <a:lnTo>
                  <a:pt x="141550" y="6012349"/>
                </a:lnTo>
                <a:lnTo>
                  <a:pt x="146889" y="6006659"/>
                </a:lnTo>
                <a:lnTo>
                  <a:pt x="138399" y="6006659"/>
                </a:lnTo>
                <a:lnTo>
                  <a:pt x="143739" y="6000968"/>
                </a:lnTo>
                <a:lnTo>
                  <a:pt x="135251" y="6000968"/>
                </a:lnTo>
                <a:lnTo>
                  <a:pt x="140590" y="5995278"/>
                </a:lnTo>
                <a:lnTo>
                  <a:pt x="132101" y="5995278"/>
                </a:lnTo>
                <a:lnTo>
                  <a:pt x="137440" y="5989588"/>
                </a:lnTo>
                <a:lnTo>
                  <a:pt x="128951" y="5989588"/>
                </a:lnTo>
                <a:lnTo>
                  <a:pt x="134290" y="5983898"/>
                </a:lnTo>
                <a:lnTo>
                  <a:pt x="125800" y="5983898"/>
                </a:lnTo>
                <a:lnTo>
                  <a:pt x="131141" y="5978207"/>
                </a:lnTo>
                <a:lnTo>
                  <a:pt x="122650" y="5978207"/>
                </a:lnTo>
                <a:lnTo>
                  <a:pt x="127989" y="5972517"/>
                </a:lnTo>
                <a:lnTo>
                  <a:pt x="119501" y="5972517"/>
                </a:lnTo>
                <a:lnTo>
                  <a:pt x="124840" y="5966827"/>
                </a:lnTo>
                <a:lnTo>
                  <a:pt x="116350" y="5966827"/>
                </a:lnTo>
                <a:lnTo>
                  <a:pt x="121690" y="5961137"/>
                </a:lnTo>
                <a:lnTo>
                  <a:pt x="113201" y="5961137"/>
                </a:lnTo>
                <a:lnTo>
                  <a:pt x="118541" y="5955446"/>
                </a:lnTo>
                <a:lnTo>
                  <a:pt x="110049" y="5955446"/>
                </a:lnTo>
                <a:lnTo>
                  <a:pt x="115389" y="5949756"/>
                </a:lnTo>
                <a:lnTo>
                  <a:pt x="106901" y="5949756"/>
                </a:lnTo>
                <a:lnTo>
                  <a:pt x="112240" y="5944066"/>
                </a:lnTo>
                <a:lnTo>
                  <a:pt x="103751" y="5944066"/>
                </a:lnTo>
                <a:lnTo>
                  <a:pt x="109089" y="5938376"/>
                </a:lnTo>
                <a:lnTo>
                  <a:pt x="100600" y="5938376"/>
                </a:lnTo>
                <a:lnTo>
                  <a:pt x="105941" y="5932685"/>
                </a:lnTo>
                <a:lnTo>
                  <a:pt x="97451" y="5932685"/>
                </a:lnTo>
                <a:lnTo>
                  <a:pt x="102790" y="5926995"/>
                </a:lnTo>
                <a:lnTo>
                  <a:pt x="94299" y="5926995"/>
                </a:lnTo>
                <a:lnTo>
                  <a:pt x="99640" y="5921305"/>
                </a:lnTo>
                <a:lnTo>
                  <a:pt x="91151" y="5921305"/>
                </a:lnTo>
                <a:lnTo>
                  <a:pt x="96492" y="5915614"/>
                </a:lnTo>
                <a:lnTo>
                  <a:pt x="88000" y="5915614"/>
                </a:lnTo>
                <a:lnTo>
                  <a:pt x="93339" y="5909924"/>
                </a:lnTo>
                <a:lnTo>
                  <a:pt x="84851" y="5909924"/>
                </a:lnTo>
                <a:lnTo>
                  <a:pt x="90191" y="5904234"/>
                </a:lnTo>
                <a:lnTo>
                  <a:pt x="81700" y="5904234"/>
                </a:lnTo>
                <a:lnTo>
                  <a:pt x="87039" y="5898544"/>
                </a:lnTo>
                <a:lnTo>
                  <a:pt x="78551" y="5898544"/>
                </a:lnTo>
                <a:lnTo>
                  <a:pt x="83891" y="5892853"/>
                </a:lnTo>
                <a:lnTo>
                  <a:pt x="75401" y="5892853"/>
                </a:lnTo>
                <a:lnTo>
                  <a:pt x="80740" y="5887163"/>
                </a:lnTo>
                <a:lnTo>
                  <a:pt x="72251" y="5887163"/>
                </a:lnTo>
                <a:lnTo>
                  <a:pt x="77590" y="5881473"/>
                </a:lnTo>
                <a:lnTo>
                  <a:pt x="69101" y="5881473"/>
                </a:lnTo>
                <a:lnTo>
                  <a:pt x="74441" y="5875783"/>
                </a:lnTo>
                <a:lnTo>
                  <a:pt x="65950" y="5875783"/>
                </a:lnTo>
                <a:lnTo>
                  <a:pt x="71292" y="5870092"/>
                </a:lnTo>
                <a:lnTo>
                  <a:pt x="62802" y="5870092"/>
                </a:lnTo>
                <a:lnTo>
                  <a:pt x="68141" y="5864402"/>
                </a:lnTo>
                <a:lnTo>
                  <a:pt x="59653" y="5864402"/>
                </a:lnTo>
                <a:lnTo>
                  <a:pt x="64992" y="5858712"/>
                </a:lnTo>
                <a:lnTo>
                  <a:pt x="56502" y="5858712"/>
                </a:lnTo>
                <a:lnTo>
                  <a:pt x="61841" y="5853022"/>
                </a:lnTo>
                <a:lnTo>
                  <a:pt x="53353" y="5853022"/>
                </a:lnTo>
                <a:lnTo>
                  <a:pt x="58694" y="5847331"/>
                </a:lnTo>
                <a:lnTo>
                  <a:pt x="50202" y="5847331"/>
                </a:lnTo>
                <a:lnTo>
                  <a:pt x="55541" y="5841641"/>
                </a:lnTo>
                <a:lnTo>
                  <a:pt x="47054" y="5841641"/>
                </a:lnTo>
                <a:lnTo>
                  <a:pt x="52393" y="5835951"/>
                </a:lnTo>
                <a:lnTo>
                  <a:pt x="43903" y="5835951"/>
                </a:lnTo>
                <a:lnTo>
                  <a:pt x="49241" y="5830261"/>
                </a:lnTo>
                <a:lnTo>
                  <a:pt x="40753" y="5830261"/>
                </a:lnTo>
                <a:lnTo>
                  <a:pt x="46093" y="5824570"/>
                </a:lnTo>
                <a:lnTo>
                  <a:pt x="37603" y="5824570"/>
                </a:lnTo>
                <a:lnTo>
                  <a:pt x="42943" y="5818880"/>
                </a:lnTo>
                <a:lnTo>
                  <a:pt x="34453" y="5818880"/>
                </a:lnTo>
                <a:lnTo>
                  <a:pt x="39792" y="5813191"/>
                </a:lnTo>
                <a:lnTo>
                  <a:pt x="31301" y="5813191"/>
                </a:lnTo>
                <a:lnTo>
                  <a:pt x="36640" y="5807501"/>
                </a:lnTo>
                <a:lnTo>
                  <a:pt x="28151" y="5807501"/>
                </a:lnTo>
                <a:lnTo>
                  <a:pt x="33491" y="5801810"/>
                </a:lnTo>
                <a:lnTo>
                  <a:pt x="25001" y="5801810"/>
                </a:lnTo>
                <a:lnTo>
                  <a:pt x="30340" y="5796120"/>
                </a:lnTo>
                <a:lnTo>
                  <a:pt x="21851" y="5796120"/>
                </a:lnTo>
                <a:lnTo>
                  <a:pt x="1458267" y="4265341"/>
                </a:lnTo>
                <a:lnTo>
                  <a:pt x="1458274" y="4263960"/>
                </a:lnTo>
                <a:lnTo>
                  <a:pt x="1455095" y="4263960"/>
                </a:lnTo>
                <a:lnTo>
                  <a:pt x="1455125" y="4258269"/>
                </a:lnTo>
                <a:lnTo>
                  <a:pt x="1451944" y="4258269"/>
                </a:lnTo>
                <a:lnTo>
                  <a:pt x="1451975" y="4252577"/>
                </a:lnTo>
                <a:lnTo>
                  <a:pt x="1448794" y="4252577"/>
                </a:lnTo>
                <a:lnTo>
                  <a:pt x="1448825" y="4246887"/>
                </a:lnTo>
                <a:lnTo>
                  <a:pt x="1445644" y="4246887"/>
                </a:lnTo>
                <a:lnTo>
                  <a:pt x="1445676" y="4241196"/>
                </a:lnTo>
                <a:lnTo>
                  <a:pt x="1442495" y="4241196"/>
                </a:lnTo>
                <a:lnTo>
                  <a:pt x="1442525" y="4235505"/>
                </a:lnTo>
                <a:lnTo>
                  <a:pt x="1439345" y="4235505"/>
                </a:lnTo>
                <a:lnTo>
                  <a:pt x="1439375" y="4229814"/>
                </a:lnTo>
                <a:lnTo>
                  <a:pt x="1436194" y="4229814"/>
                </a:lnTo>
                <a:lnTo>
                  <a:pt x="1436225" y="4224123"/>
                </a:lnTo>
                <a:lnTo>
                  <a:pt x="1433044" y="4224123"/>
                </a:lnTo>
                <a:lnTo>
                  <a:pt x="1433076" y="4218436"/>
                </a:lnTo>
                <a:lnTo>
                  <a:pt x="1429894" y="4218436"/>
                </a:lnTo>
                <a:lnTo>
                  <a:pt x="1429925" y="4212748"/>
                </a:lnTo>
                <a:lnTo>
                  <a:pt x="1426745" y="4212748"/>
                </a:lnTo>
                <a:lnTo>
                  <a:pt x="1426775" y="4207059"/>
                </a:lnTo>
                <a:lnTo>
                  <a:pt x="1423594" y="4207059"/>
                </a:lnTo>
                <a:lnTo>
                  <a:pt x="1423626" y="4201370"/>
                </a:lnTo>
                <a:lnTo>
                  <a:pt x="1420444" y="4201370"/>
                </a:lnTo>
                <a:lnTo>
                  <a:pt x="1420475" y="4195683"/>
                </a:lnTo>
                <a:lnTo>
                  <a:pt x="1417295" y="4195683"/>
                </a:lnTo>
                <a:lnTo>
                  <a:pt x="1417325" y="4189995"/>
                </a:lnTo>
                <a:lnTo>
                  <a:pt x="1414145" y="4189995"/>
                </a:lnTo>
                <a:lnTo>
                  <a:pt x="1414175" y="4184305"/>
                </a:lnTo>
                <a:lnTo>
                  <a:pt x="1410996" y="4184305"/>
                </a:lnTo>
                <a:lnTo>
                  <a:pt x="1411026" y="4178611"/>
                </a:lnTo>
                <a:lnTo>
                  <a:pt x="1407844" y="4178611"/>
                </a:lnTo>
                <a:lnTo>
                  <a:pt x="1407875" y="4172921"/>
                </a:lnTo>
                <a:lnTo>
                  <a:pt x="1404695" y="4172921"/>
                </a:lnTo>
                <a:lnTo>
                  <a:pt x="1404726" y="4167240"/>
                </a:lnTo>
                <a:lnTo>
                  <a:pt x="1401544" y="4167240"/>
                </a:lnTo>
                <a:lnTo>
                  <a:pt x="1401576" y="4161541"/>
                </a:lnTo>
                <a:lnTo>
                  <a:pt x="1398395" y="4161541"/>
                </a:lnTo>
                <a:lnTo>
                  <a:pt x="1398426" y="4155851"/>
                </a:lnTo>
                <a:lnTo>
                  <a:pt x="1395245" y="4155851"/>
                </a:lnTo>
                <a:lnTo>
                  <a:pt x="1395275" y="4150160"/>
                </a:lnTo>
                <a:lnTo>
                  <a:pt x="1392095" y="4150160"/>
                </a:lnTo>
                <a:lnTo>
                  <a:pt x="1392125" y="4144463"/>
                </a:lnTo>
                <a:lnTo>
                  <a:pt x="1388944" y="4144463"/>
                </a:lnTo>
                <a:lnTo>
                  <a:pt x="1388976" y="4138780"/>
                </a:lnTo>
                <a:lnTo>
                  <a:pt x="1385794" y="4138780"/>
                </a:lnTo>
                <a:lnTo>
                  <a:pt x="1385825" y="4133091"/>
                </a:lnTo>
                <a:lnTo>
                  <a:pt x="1382646" y="4133091"/>
                </a:lnTo>
                <a:lnTo>
                  <a:pt x="1382676" y="4127397"/>
                </a:lnTo>
                <a:lnTo>
                  <a:pt x="1379495" y="4127397"/>
                </a:lnTo>
                <a:lnTo>
                  <a:pt x="1379526" y="4121709"/>
                </a:lnTo>
                <a:lnTo>
                  <a:pt x="1376345" y="4121709"/>
                </a:lnTo>
                <a:lnTo>
                  <a:pt x="1376376" y="4116027"/>
                </a:lnTo>
                <a:lnTo>
                  <a:pt x="1373197" y="4116027"/>
                </a:lnTo>
                <a:lnTo>
                  <a:pt x="1373227" y="4110329"/>
                </a:lnTo>
                <a:lnTo>
                  <a:pt x="1370045" y="4110329"/>
                </a:lnTo>
                <a:lnTo>
                  <a:pt x="1370076" y="4104634"/>
                </a:lnTo>
                <a:lnTo>
                  <a:pt x="1366896" y="4104634"/>
                </a:lnTo>
                <a:lnTo>
                  <a:pt x="1366927" y="4098945"/>
                </a:lnTo>
                <a:lnTo>
                  <a:pt x="1363745" y="4098945"/>
                </a:lnTo>
                <a:lnTo>
                  <a:pt x="1363776" y="4093261"/>
                </a:lnTo>
                <a:lnTo>
                  <a:pt x="1360595" y="4093261"/>
                </a:lnTo>
                <a:lnTo>
                  <a:pt x="1360626" y="4087570"/>
                </a:lnTo>
                <a:lnTo>
                  <a:pt x="1357446" y="4087570"/>
                </a:lnTo>
                <a:lnTo>
                  <a:pt x="1357476" y="4081876"/>
                </a:lnTo>
                <a:lnTo>
                  <a:pt x="1354295" y="4081876"/>
                </a:lnTo>
                <a:lnTo>
                  <a:pt x="1354326" y="4076186"/>
                </a:lnTo>
                <a:lnTo>
                  <a:pt x="1351145" y="4076186"/>
                </a:lnTo>
                <a:lnTo>
                  <a:pt x="1351177" y="4070500"/>
                </a:lnTo>
                <a:lnTo>
                  <a:pt x="1347995" y="4070500"/>
                </a:lnTo>
                <a:lnTo>
                  <a:pt x="1348027" y="4064804"/>
                </a:lnTo>
                <a:lnTo>
                  <a:pt x="1344846" y="4064804"/>
                </a:lnTo>
                <a:lnTo>
                  <a:pt x="1344876" y="4059123"/>
                </a:lnTo>
                <a:lnTo>
                  <a:pt x="1341696" y="4059123"/>
                </a:lnTo>
                <a:lnTo>
                  <a:pt x="1341726" y="4053424"/>
                </a:lnTo>
                <a:lnTo>
                  <a:pt x="1338545" y="4053424"/>
                </a:lnTo>
                <a:lnTo>
                  <a:pt x="1338577" y="4047737"/>
                </a:lnTo>
                <a:lnTo>
                  <a:pt x="1335395" y="4047737"/>
                </a:lnTo>
                <a:lnTo>
                  <a:pt x="1335426" y="4042044"/>
                </a:lnTo>
                <a:lnTo>
                  <a:pt x="1332246" y="4042044"/>
                </a:lnTo>
                <a:lnTo>
                  <a:pt x="1332276" y="4036352"/>
                </a:lnTo>
                <a:lnTo>
                  <a:pt x="1329095" y="4036352"/>
                </a:lnTo>
                <a:lnTo>
                  <a:pt x="1329127" y="4030666"/>
                </a:lnTo>
                <a:lnTo>
                  <a:pt x="1325947" y="4030666"/>
                </a:lnTo>
                <a:lnTo>
                  <a:pt x="1325977" y="4024984"/>
                </a:lnTo>
                <a:lnTo>
                  <a:pt x="1322796" y="4024984"/>
                </a:lnTo>
                <a:lnTo>
                  <a:pt x="1322826" y="4019288"/>
                </a:lnTo>
                <a:lnTo>
                  <a:pt x="1319646" y="4019288"/>
                </a:lnTo>
                <a:lnTo>
                  <a:pt x="1319676" y="4013595"/>
                </a:lnTo>
                <a:lnTo>
                  <a:pt x="1316495" y="4013595"/>
                </a:lnTo>
                <a:lnTo>
                  <a:pt x="1316526" y="4007899"/>
                </a:lnTo>
                <a:lnTo>
                  <a:pt x="1313345" y="4007899"/>
                </a:lnTo>
                <a:lnTo>
                  <a:pt x="1313376" y="4002217"/>
                </a:lnTo>
                <a:lnTo>
                  <a:pt x="1310197" y="4002217"/>
                </a:lnTo>
                <a:lnTo>
                  <a:pt x="1310227" y="3996519"/>
                </a:lnTo>
                <a:lnTo>
                  <a:pt x="1307045" y="3996519"/>
                </a:lnTo>
                <a:lnTo>
                  <a:pt x="1307077" y="3990832"/>
                </a:lnTo>
                <a:lnTo>
                  <a:pt x="1303896" y="3990832"/>
                </a:lnTo>
                <a:lnTo>
                  <a:pt x="1303926" y="3985140"/>
                </a:lnTo>
                <a:lnTo>
                  <a:pt x="1300746" y="3985140"/>
                </a:lnTo>
                <a:lnTo>
                  <a:pt x="1300776" y="3979453"/>
                </a:lnTo>
                <a:lnTo>
                  <a:pt x="1297595" y="3979453"/>
                </a:lnTo>
                <a:lnTo>
                  <a:pt x="1297626" y="3973760"/>
                </a:lnTo>
                <a:lnTo>
                  <a:pt x="1294447" y="3973760"/>
                </a:lnTo>
                <a:lnTo>
                  <a:pt x="1294478" y="3968068"/>
                </a:lnTo>
                <a:lnTo>
                  <a:pt x="1291296" y="3968068"/>
                </a:lnTo>
                <a:lnTo>
                  <a:pt x="1291327" y="3962376"/>
                </a:lnTo>
                <a:lnTo>
                  <a:pt x="1288147" y="3962376"/>
                </a:lnTo>
                <a:lnTo>
                  <a:pt x="1288177" y="3956686"/>
                </a:lnTo>
                <a:lnTo>
                  <a:pt x="1284996" y="3956686"/>
                </a:lnTo>
                <a:lnTo>
                  <a:pt x="1285027" y="3950992"/>
                </a:lnTo>
                <a:lnTo>
                  <a:pt x="1281846" y="3950992"/>
                </a:lnTo>
                <a:lnTo>
                  <a:pt x="1281877" y="3945300"/>
                </a:lnTo>
                <a:lnTo>
                  <a:pt x="1278696" y="3945300"/>
                </a:lnTo>
                <a:lnTo>
                  <a:pt x="1278728" y="3939608"/>
                </a:lnTo>
                <a:lnTo>
                  <a:pt x="1275546" y="3939608"/>
                </a:lnTo>
                <a:lnTo>
                  <a:pt x="1275578" y="3933918"/>
                </a:lnTo>
                <a:lnTo>
                  <a:pt x="1272397" y="3933918"/>
                </a:lnTo>
                <a:lnTo>
                  <a:pt x="1272427" y="3928228"/>
                </a:lnTo>
                <a:lnTo>
                  <a:pt x="1269247" y="3928228"/>
                </a:lnTo>
                <a:lnTo>
                  <a:pt x="1269277" y="3922540"/>
                </a:lnTo>
                <a:lnTo>
                  <a:pt x="1266096" y="3922540"/>
                </a:lnTo>
                <a:lnTo>
                  <a:pt x="1266127" y="3916851"/>
                </a:lnTo>
                <a:lnTo>
                  <a:pt x="1262946" y="3916851"/>
                </a:lnTo>
                <a:lnTo>
                  <a:pt x="1262977" y="3911162"/>
                </a:lnTo>
                <a:lnTo>
                  <a:pt x="1259796" y="3911162"/>
                </a:lnTo>
                <a:lnTo>
                  <a:pt x="1259827" y="3905473"/>
                </a:lnTo>
                <a:lnTo>
                  <a:pt x="1256648" y="3905473"/>
                </a:lnTo>
                <a:lnTo>
                  <a:pt x="1256678" y="3899783"/>
                </a:lnTo>
                <a:lnTo>
                  <a:pt x="1253496" y="3899783"/>
                </a:lnTo>
                <a:lnTo>
                  <a:pt x="1253528" y="3894094"/>
                </a:lnTo>
                <a:lnTo>
                  <a:pt x="1250347" y="3894094"/>
                </a:lnTo>
                <a:lnTo>
                  <a:pt x="1250377" y="3888405"/>
                </a:lnTo>
                <a:lnTo>
                  <a:pt x="1247197" y="3888405"/>
                </a:lnTo>
                <a:lnTo>
                  <a:pt x="1247227" y="3882717"/>
                </a:lnTo>
                <a:lnTo>
                  <a:pt x="1244046" y="3882717"/>
                </a:lnTo>
                <a:lnTo>
                  <a:pt x="1244077" y="3877026"/>
                </a:lnTo>
                <a:lnTo>
                  <a:pt x="1240897" y="3877026"/>
                </a:lnTo>
                <a:lnTo>
                  <a:pt x="1240927" y="3871339"/>
                </a:lnTo>
                <a:lnTo>
                  <a:pt x="1237746" y="3871339"/>
                </a:lnTo>
                <a:lnTo>
                  <a:pt x="1237778" y="3865648"/>
                </a:lnTo>
                <a:lnTo>
                  <a:pt x="1234596" y="3865648"/>
                </a:lnTo>
                <a:lnTo>
                  <a:pt x="1234628" y="3859957"/>
                </a:lnTo>
                <a:lnTo>
                  <a:pt x="1231447" y="3859957"/>
                </a:lnTo>
                <a:lnTo>
                  <a:pt x="1231478" y="3854267"/>
                </a:lnTo>
                <a:lnTo>
                  <a:pt x="1228297" y="3854267"/>
                </a:lnTo>
                <a:lnTo>
                  <a:pt x="1228327" y="3848575"/>
                </a:lnTo>
                <a:lnTo>
                  <a:pt x="1225147" y="3848575"/>
                </a:lnTo>
                <a:lnTo>
                  <a:pt x="1225177" y="3842886"/>
                </a:lnTo>
                <a:lnTo>
                  <a:pt x="1221997" y="3842886"/>
                </a:lnTo>
                <a:lnTo>
                  <a:pt x="1222029" y="3837196"/>
                </a:lnTo>
                <a:lnTo>
                  <a:pt x="1218847" y="3837196"/>
                </a:lnTo>
                <a:lnTo>
                  <a:pt x="1218879" y="3831502"/>
                </a:lnTo>
                <a:lnTo>
                  <a:pt x="1215698" y="3831502"/>
                </a:lnTo>
                <a:lnTo>
                  <a:pt x="1215728" y="3825815"/>
                </a:lnTo>
                <a:lnTo>
                  <a:pt x="1212548" y="3825815"/>
                </a:lnTo>
                <a:lnTo>
                  <a:pt x="1212578" y="3820122"/>
                </a:lnTo>
                <a:lnTo>
                  <a:pt x="1209397" y="3820122"/>
                </a:lnTo>
                <a:lnTo>
                  <a:pt x="1209428" y="3814434"/>
                </a:lnTo>
                <a:lnTo>
                  <a:pt x="1206247" y="3814434"/>
                </a:lnTo>
                <a:lnTo>
                  <a:pt x="1206279" y="3808746"/>
                </a:lnTo>
                <a:lnTo>
                  <a:pt x="1203099" y="3808746"/>
                </a:lnTo>
                <a:lnTo>
                  <a:pt x="1203129" y="3803058"/>
                </a:lnTo>
                <a:lnTo>
                  <a:pt x="1199948" y="3803058"/>
                </a:lnTo>
                <a:lnTo>
                  <a:pt x="1199978" y="3797362"/>
                </a:lnTo>
                <a:lnTo>
                  <a:pt x="1196798" y="3797362"/>
                </a:lnTo>
                <a:lnTo>
                  <a:pt x="1196828" y="3791668"/>
                </a:lnTo>
                <a:lnTo>
                  <a:pt x="1193647" y="3791668"/>
                </a:lnTo>
                <a:lnTo>
                  <a:pt x="1193678" y="3785985"/>
                </a:lnTo>
                <a:lnTo>
                  <a:pt x="1190497" y="3785985"/>
                </a:lnTo>
                <a:lnTo>
                  <a:pt x="1190528" y="3780290"/>
                </a:lnTo>
                <a:lnTo>
                  <a:pt x="1187348" y="3780290"/>
                </a:lnTo>
                <a:lnTo>
                  <a:pt x="1187378" y="3774603"/>
                </a:lnTo>
                <a:lnTo>
                  <a:pt x="1184197" y="3774603"/>
                </a:lnTo>
                <a:lnTo>
                  <a:pt x="1184229" y="3768916"/>
                </a:lnTo>
                <a:lnTo>
                  <a:pt x="1181047" y="3768916"/>
                </a:lnTo>
                <a:lnTo>
                  <a:pt x="1181079" y="3763224"/>
                </a:lnTo>
                <a:lnTo>
                  <a:pt x="1177898" y="3763224"/>
                </a:lnTo>
                <a:lnTo>
                  <a:pt x="1177928" y="3757536"/>
                </a:lnTo>
                <a:lnTo>
                  <a:pt x="1174748" y="3757536"/>
                </a:lnTo>
                <a:lnTo>
                  <a:pt x="1174778" y="3751844"/>
                </a:lnTo>
                <a:lnTo>
                  <a:pt x="1171598" y="3751844"/>
                </a:lnTo>
                <a:lnTo>
                  <a:pt x="1171628" y="3746148"/>
                </a:lnTo>
                <a:lnTo>
                  <a:pt x="1168447" y="3746148"/>
                </a:lnTo>
                <a:lnTo>
                  <a:pt x="1168478" y="3740463"/>
                </a:lnTo>
                <a:lnTo>
                  <a:pt x="1165297" y="3740463"/>
                </a:lnTo>
                <a:lnTo>
                  <a:pt x="1165328" y="3734773"/>
                </a:lnTo>
                <a:lnTo>
                  <a:pt x="1162147" y="3734773"/>
                </a:lnTo>
                <a:lnTo>
                  <a:pt x="1162179" y="3729087"/>
                </a:lnTo>
                <a:lnTo>
                  <a:pt x="1158997" y="3729087"/>
                </a:lnTo>
                <a:lnTo>
                  <a:pt x="1159029" y="3723393"/>
                </a:lnTo>
                <a:lnTo>
                  <a:pt x="1155848" y="3723393"/>
                </a:lnTo>
                <a:lnTo>
                  <a:pt x="1155878" y="3717699"/>
                </a:lnTo>
                <a:lnTo>
                  <a:pt x="1152698" y="3717699"/>
                </a:lnTo>
                <a:lnTo>
                  <a:pt x="1152728" y="3712013"/>
                </a:lnTo>
                <a:lnTo>
                  <a:pt x="1149548" y="3712013"/>
                </a:lnTo>
                <a:lnTo>
                  <a:pt x="1149580" y="3706320"/>
                </a:lnTo>
                <a:lnTo>
                  <a:pt x="1146400" y="3706320"/>
                </a:lnTo>
                <a:lnTo>
                  <a:pt x="1146430" y="3700625"/>
                </a:lnTo>
                <a:lnTo>
                  <a:pt x="1143249" y="3700625"/>
                </a:lnTo>
                <a:lnTo>
                  <a:pt x="1143279" y="3694938"/>
                </a:lnTo>
                <a:lnTo>
                  <a:pt x="1140099" y="3694938"/>
                </a:lnTo>
                <a:lnTo>
                  <a:pt x="1140129" y="3689250"/>
                </a:lnTo>
                <a:lnTo>
                  <a:pt x="1136948" y="3689250"/>
                </a:lnTo>
                <a:lnTo>
                  <a:pt x="1136979" y="3683564"/>
                </a:lnTo>
                <a:lnTo>
                  <a:pt x="1133798" y="3683564"/>
                </a:lnTo>
                <a:lnTo>
                  <a:pt x="1133830" y="3677875"/>
                </a:lnTo>
                <a:lnTo>
                  <a:pt x="1130650" y="3677875"/>
                </a:lnTo>
                <a:lnTo>
                  <a:pt x="1130680" y="3672184"/>
                </a:lnTo>
                <a:lnTo>
                  <a:pt x="1127499" y="3672184"/>
                </a:lnTo>
                <a:lnTo>
                  <a:pt x="1127530" y="3666489"/>
                </a:lnTo>
                <a:lnTo>
                  <a:pt x="1124349" y="3666489"/>
                </a:lnTo>
                <a:lnTo>
                  <a:pt x="1124380" y="3660793"/>
                </a:lnTo>
                <a:lnTo>
                  <a:pt x="1121199" y="3660793"/>
                </a:lnTo>
                <a:lnTo>
                  <a:pt x="1121229" y="3655108"/>
                </a:lnTo>
                <a:lnTo>
                  <a:pt x="1118049" y="3655108"/>
                </a:lnTo>
                <a:lnTo>
                  <a:pt x="1118079" y="3649425"/>
                </a:lnTo>
                <a:lnTo>
                  <a:pt x="1114899" y="3649425"/>
                </a:lnTo>
                <a:lnTo>
                  <a:pt x="1114929" y="3643729"/>
                </a:lnTo>
                <a:lnTo>
                  <a:pt x="1111748" y="3643729"/>
                </a:lnTo>
                <a:lnTo>
                  <a:pt x="1111780" y="3638038"/>
                </a:lnTo>
                <a:lnTo>
                  <a:pt x="1108598" y="3638038"/>
                </a:lnTo>
                <a:lnTo>
                  <a:pt x="1108630" y="3632343"/>
                </a:lnTo>
                <a:lnTo>
                  <a:pt x="1105449" y="3632343"/>
                </a:lnTo>
                <a:lnTo>
                  <a:pt x="1105479" y="3626654"/>
                </a:lnTo>
                <a:lnTo>
                  <a:pt x="1102299" y="3626654"/>
                </a:lnTo>
                <a:lnTo>
                  <a:pt x="1102329" y="3620962"/>
                </a:lnTo>
                <a:lnTo>
                  <a:pt x="1099148" y="3620962"/>
                </a:lnTo>
                <a:lnTo>
                  <a:pt x="1099179" y="3615264"/>
                </a:lnTo>
                <a:lnTo>
                  <a:pt x="1095998" y="3615264"/>
                </a:lnTo>
                <a:lnTo>
                  <a:pt x="1096029" y="3609575"/>
                </a:lnTo>
                <a:lnTo>
                  <a:pt x="1092848" y="3609575"/>
                </a:lnTo>
                <a:lnTo>
                  <a:pt x="1092879" y="3603890"/>
                </a:lnTo>
                <a:lnTo>
                  <a:pt x="1089698" y="3603890"/>
                </a:lnTo>
                <a:lnTo>
                  <a:pt x="1089730" y="3598201"/>
                </a:lnTo>
                <a:lnTo>
                  <a:pt x="1086550" y="3598201"/>
                </a:lnTo>
                <a:lnTo>
                  <a:pt x="1086580" y="3592510"/>
                </a:lnTo>
                <a:lnTo>
                  <a:pt x="1083399" y="3592510"/>
                </a:lnTo>
                <a:lnTo>
                  <a:pt x="1083429" y="3586829"/>
                </a:lnTo>
                <a:lnTo>
                  <a:pt x="1080249" y="3586829"/>
                </a:lnTo>
                <a:lnTo>
                  <a:pt x="1080279" y="3581140"/>
                </a:lnTo>
                <a:lnTo>
                  <a:pt x="1077098" y="3581140"/>
                </a:lnTo>
                <a:lnTo>
                  <a:pt x="1077129" y="3575450"/>
                </a:lnTo>
                <a:lnTo>
                  <a:pt x="1073948" y="3575450"/>
                </a:lnTo>
                <a:lnTo>
                  <a:pt x="1073979" y="3569761"/>
                </a:lnTo>
                <a:lnTo>
                  <a:pt x="1070800" y="3569761"/>
                </a:lnTo>
                <a:lnTo>
                  <a:pt x="1070830" y="3564072"/>
                </a:lnTo>
                <a:lnTo>
                  <a:pt x="1067648" y="3564072"/>
                </a:lnTo>
                <a:lnTo>
                  <a:pt x="1067680" y="3558378"/>
                </a:lnTo>
                <a:lnTo>
                  <a:pt x="1064499" y="3558378"/>
                </a:lnTo>
                <a:lnTo>
                  <a:pt x="1064530" y="3552685"/>
                </a:lnTo>
                <a:lnTo>
                  <a:pt x="1061350" y="3552685"/>
                </a:lnTo>
                <a:lnTo>
                  <a:pt x="1061380" y="3546997"/>
                </a:lnTo>
                <a:lnTo>
                  <a:pt x="1058199" y="3546997"/>
                </a:lnTo>
                <a:lnTo>
                  <a:pt x="1058231" y="3541316"/>
                </a:lnTo>
                <a:lnTo>
                  <a:pt x="1055049" y="3541316"/>
                </a:lnTo>
                <a:lnTo>
                  <a:pt x="1055081" y="3535617"/>
                </a:lnTo>
                <a:lnTo>
                  <a:pt x="1051900" y="3535617"/>
                </a:lnTo>
                <a:lnTo>
                  <a:pt x="1051931" y="3529961"/>
                </a:lnTo>
                <a:lnTo>
                  <a:pt x="1048750" y="3529961"/>
                </a:lnTo>
                <a:lnTo>
                  <a:pt x="1048780" y="3524246"/>
                </a:lnTo>
                <a:lnTo>
                  <a:pt x="1045600" y="3524246"/>
                </a:lnTo>
                <a:lnTo>
                  <a:pt x="1045630" y="3518551"/>
                </a:lnTo>
                <a:lnTo>
                  <a:pt x="1042449" y="3518551"/>
                </a:lnTo>
                <a:lnTo>
                  <a:pt x="1042480" y="3512861"/>
                </a:lnTo>
                <a:lnTo>
                  <a:pt x="1039299" y="3512861"/>
                </a:lnTo>
                <a:lnTo>
                  <a:pt x="1039331" y="3507163"/>
                </a:lnTo>
                <a:lnTo>
                  <a:pt x="1036149" y="3507163"/>
                </a:lnTo>
                <a:lnTo>
                  <a:pt x="1036181" y="3501472"/>
                </a:lnTo>
                <a:lnTo>
                  <a:pt x="1033000" y="3501472"/>
                </a:lnTo>
                <a:lnTo>
                  <a:pt x="1033030" y="3495782"/>
                </a:lnTo>
                <a:lnTo>
                  <a:pt x="1029851" y="3495782"/>
                </a:lnTo>
                <a:lnTo>
                  <a:pt x="1029881" y="3490097"/>
                </a:lnTo>
                <a:lnTo>
                  <a:pt x="1026699" y="3490097"/>
                </a:lnTo>
                <a:lnTo>
                  <a:pt x="1026730" y="3484412"/>
                </a:lnTo>
                <a:lnTo>
                  <a:pt x="1023550" y="3484412"/>
                </a:lnTo>
                <a:lnTo>
                  <a:pt x="1023580" y="3478716"/>
                </a:lnTo>
                <a:lnTo>
                  <a:pt x="1020399" y="3478716"/>
                </a:lnTo>
                <a:lnTo>
                  <a:pt x="1020430" y="3473029"/>
                </a:lnTo>
                <a:lnTo>
                  <a:pt x="1017249" y="3473029"/>
                </a:lnTo>
                <a:lnTo>
                  <a:pt x="1017281" y="3467334"/>
                </a:lnTo>
                <a:lnTo>
                  <a:pt x="1014101" y="3467334"/>
                </a:lnTo>
                <a:lnTo>
                  <a:pt x="1014131" y="3461644"/>
                </a:lnTo>
                <a:lnTo>
                  <a:pt x="1010950" y="3461644"/>
                </a:lnTo>
                <a:lnTo>
                  <a:pt x="1010980" y="3455946"/>
                </a:lnTo>
                <a:lnTo>
                  <a:pt x="1007800" y="3455946"/>
                </a:lnTo>
                <a:lnTo>
                  <a:pt x="1007830" y="3450255"/>
                </a:lnTo>
                <a:lnTo>
                  <a:pt x="1004649" y="3450255"/>
                </a:lnTo>
                <a:lnTo>
                  <a:pt x="1004680" y="3444579"/>
                </a:lnTo>
                <a:lnTo>
                  <a:pt x="1001500" y="3444579"/>
                </a:lnTo>
                <a:lnTo>
                  <a:pt x="1001530" y="3438885"/>
                </a:lnTo>
                <a:lnTo>
                  <a:pt x="998349" y="3438885"/>
                </a:lnTo>
                <a:lnTo>
                  <a:pt x="998380" y="3433184"/>
                </a:lnTo>
                <a:lnTo>
                  <a:pt x="995199" y="3433184"/>
                </a:lnTo>
                <a:lnTo>
                  <a:pt x="995231" y="3427497"/>
                </a:lnTo>
                <a:lnTo>
                  <a:pt x="992049" y="3427497"/>
                </a:lnTo>
                <a:lnTo>
                  <a:pt x="992081" y="3421803"/>
                </a:lnTo>
                <a:lnTo>
                  <a:pt x="988900" y="3421803"/>
                </a:lnTo>
                <a:lnTo>
                  <a:pt x="988930" y="3416112"/>
                </a:lnTo>
                <a:lnTo>
                  <a:pt x="985750" y="3416112"/>
                </a:lnTo>
                <a:lnTo>
                  <a:pt x="985782" y="3410425"/>
                </a:lnTo>
                <a:lnTo>
                  <a:pt x="982600" y="3410425"/>
                </a:lnTo>
                <a:lnTo>
                  <a:pt x="982632" y="3404740"/>
                </a:lnTo>
                <a:lnTo>
                  <a:pt x="979451" y="3404740"/>
                </a:lnTo>
                <a:lnTo>
                  <a:pt x="979482" y="3399048"/>
                </a:lnTo>
                <a:lnTo>
                  <a:pt x="976301" y="3399048"/>
                </a:lnTo>
                <a:lnTo>
                  <a:pt x="976331" y="3393357"/>
                </a:lnTo>
                <a:lnTo>
                  <a:pt x="973151" y="3393357"/>
                </a:lnTo>
                <a:lnTo>
                  <a:pt x="973181" y="3387665"/>
                </a:lnTo>
                <a:lnTo>
                  <a:pt x="970000" y="3387665"/>
                </a:lnTo>
                <a:lnTo>
                  <a:pt x="970031" y="3381972"/>
                </a:lnTo>
                <a:lnTo>
                  <a:pt x="966850" y="3381972"/>
                </a:lnTo>
                <a:lnTo>
                  <a:pt x="966881" y="3376280"/>
                </a:lnTo>
                <a:lnTo>
                  <a:pt x="963700" y="3376280"/>
                </a:lnTo>
                <a:lnTo>
                  <a:pt x="963732" y="3370589"/>
                </a:lnTo>
                <a:lnTo>
                  <a:pt x="960551" y="3370589"/>
                </a:lnTo>
                <a:lnTo>
                  <a:pt x="960581" y="3364895"/>
                </a:lnTo>
                <a:lnTo>
                  <a:pt x="957401" y="3364895"/>
                </a:lnTo>
                <a:lnTo>
                  <a:pt x="957432" y="3359203"/>
                </a:lnTo>
                <a:lnTo>
                  <a:pt x="954250" y="3359203"/>
                </a:lnTo>
                <a:lnTo>
                  <a:pt x="954281" y="3353511"/>
                </a:lnTo>
                <a:lnTo>
                  <a:pt x="951101" y="3353511"/>
                </a:lnTo>
                <a:lnTo>
                  <a:pt x="951131" y="3347826"/>
                </a:lnTo>
                <a:lnTo>
                  <a:pt x="947950" y="3347826"/>
                </a:lnTo>
                <a:lnTo>
                  <a:pt x="947981" y="3342138"/>
                </a:lnTo>
                <a:lnTo>
                  <a:pt x="944802" y="3342138"/>
                </a:lnTo>
                <a:lnTo>
                  <a:pt x="944832" y="3336449"/>
                </a:lnTo>
                <a:lnTo>
                  <a:pt x="941650" y="3336449"/>
                </a:lnTo>
                <a:lnTo>
                  <a:pt x="941682" y="3330759"/>
                </a:lnTo>
                <a:lnTo>
                  <a:pt x="938501" y="3330759"/>
                </a:lnTo>
                <a:lnTo>
                  <a:pt x="938531" y="3325067"/>
                </a:lnTo>
                <a:lnTo>
                  <a:pt x="935351" y="3325067"/>
                </a:lnTo>
                <a:lnTo>
                  <a:pt x="935381" y="3319382"/>
                </a:lnTo>
                <a:lnTo>
                  <a:pt x="932200" y="3319382"/>
                </a:lnTo>
                <a:lnTo>
                  <a:pt x="932231" y="3313690"/>
                </a:lnTo>
                <a:lnTo>
                  <a:pt x="929051" y="3313690"/>
                </a:lnTo>
                <a:lnTo>
                  <a:pt x="929081" y="3308004"/>
                </a:lnTo>
                <a:lnTo>
                  <a:pt x="925901" y="3308004"/>
                </a:lnTo>
                <a:lnTo>
                  <a:pt x="925931" y="3302316"/>
                </a:lnTo>
                <a:lnTo>
                  <a:pt x="922752" y="3302316"/>
                </a:lnTo>
                <a:lnTo>
                  <a:pt x="922782" y="3296625"/>
                </a:lnTo>
                <a:lnTo>
                  <a:pt x="919601" y="3296625"/>
                </a:lnTo>
                <a:lnTo>
                  <a:pt x="919631" y="3290931"/>
                </a:lnTo>
                <a:lnTo>
                  <a:pt x="916451" y="3290931"/>
                </a:lnTo>
                <a:lnTo>
                  <a:pt x="916483" y="3285242"/>
                </a:lnTo>
                <a:lnTo>
                  <a:pt x="913302" y="3285242"/>
                </a:lnTo>
                <a:lnTo>
                  <a:pt x="913332" y="3279549"/>
                </a:lnTo>
                <a:lnTo>
                  <a:pt x="910152" y="3279549"/>
                </a:lnTo>
                <a:lnTo>
                  <a:pt x="910182" y="3273859"/>
                </a:lnTo>
                <a:lnTo>
                  <a:pt x="907003" y="3273859"/>
                </a:lnTo>
                <a:lnTo>
                  <a:pt x="907033" y="3268168"/>
                </a:lnTo>
                <a:lnTo>
                  <a:pt x="903851" y="3268168"/>
                </a:lnTo>
                <a:lnTo>
                  <a:pt x="903883" y="3262479"/>
                </a:lnTo>
                <a:lnTo>
                  <a:pt x="900702" y="3262479"/>
                </a:lnTo>
                <a:lnTo>
                  <a:pt x="900732" y="3256791"/>
                </a:lnTo>
                <a:lnTo>
                  <a:pt x="897552" y="3256791"/>
                </a:lnTo>
                <a:lnTo>
                  <a:pt x="897582" y="3251095"/>
                </a:lnTo>
                <a:lnTo>
                  <a:pt x="894401" y="3251095"/>
                </a:lnTo>
                <a:lnTo>
                  <a:pt x="894433" y="3245404"/>
                </a:lnTo>
                <a:lnTo>
                  <a:pt x="891252" y="3245404"/>
                </a:lnTo>
                <a:lnTo>
                  <a:pt x="891282" y="3239723"/>
                </a:lnTo>
                <a:lnTo>
                  <a:pt x="888102" y="3239723"/>
                </a:lnTo>
                <a:lnTo>
                  <a:pt x="888133" y="3234028"/>
                </a:lnTo>
                <a:lnTo>
                  <a:pt x="884953" y="3234028"/>
                </a:lnTo>
                <a:lnTo>
                  <a:pt x="884983" y="3228336"/>
                </a:lnTo>
                <a:lnTo>
                  <a:pt x="881802" y="3228336"/>
                </a:lnTo>
                <a:lnTo>
                  <a:pt x="881832" y="3222646"/>
                </a:lnTo>
                <a:lnTo>
                  <a:pt x="878652" y="3222646"/>
                </a:lnTo>
                <a:lnTo>
                  <a:pt x="878682" y="3216955"/>
                </a:lnTo>
                <a:lnTo>
                  <a:pt x="875502" y="3216955"/>
                </a:lnTo>
                <a:lnTo>
                  <a:pt x="875532" y="3211262"/>
                </a:lnTo>
                <a:lnTo>
                  <a:pt x="872351" y="3211262"/>
                </a:lnTo>
                <a:lnTo>
                  <a:pt x="872384" y="3205570"/>
                </a:lnTo>
                <a:lnTo>
                  <a:pt x="869203" y="3205570"/>
                </a:lnTo>
                <a:lnTo>
                  <a:pt x="869233" y="3199877"/>
                </a:lnTo>
                <a:lnTo>
                  <a:pt x="866053" y="3199877"/>
                </a:lnTo>
                <a:lnTo>
                  <a:pt x="866083" y="3194185"/>
                </a:lnTo>
                <a:lnTo>
                  <a:pt x="862902" y="3194185"/>
                </a:lnTo>
                <a:lnTo>
                  <a:pt x="862933" y="3188494"/>
                </a:lnTo>
                <a:lnTo>
                  <a:pt x="859752" y="3188494"/>
                </a:lnTo>
                <a:lnTo>
                  <a:pt x="859782" y="3182806"/>
                </a:lnTo>
                <a:lnTo>
                  <a:pt x="856602" y="3182806"/>
                </a:lnTo>
                <a:lnTo>
                  <a:pt x="856632" y="3177117"/>
                </a:lnTo>
                <a:lnTo>
                  <a:pt x="853452" y="3177117"/>
                </a:lnTo>
                <a:lnTo>
                  <a:pt x="853482" y="3171430"/>
                </a:lnTo>
                <a:lnTo>
                  <a:pt x="850303" y="3171430"/>
                </a:lnTo>
                <a:lnTo>
                  <a:pt x="850333" y="3165743"/>
                </a:lnTo>
                <a:lnTo>
                  <a:pt x="847151" y="3165743"/>
                </a:lnTo>
                <a:lnTo>
                  <a:pt x="847184" y="3160053"/>
                </a:lnTo>
                <a:lnTo>
                  <a:pt x="844002" y="3160053"/>
                </a:lnTo>
                <a:lnTo>
                  <a:pt x="844032" y="3154363"/>
                </a:lnTo>
                <a:lnTo>
                  <a:pt x="840853" y="3154363"/>
                </a:lnTo>
                <a:lnTo>
                  <a:pt x="840883" y="3148671"/>
                </a:lnTo>
                <a:lnTo>
                  <a:pt x="837703" y="3148671"/>
                </a:lnTo>
                <a:lnTo>
                  <a:pt x="837733" y="3142983"/>
                </a:lnTo>
                <a:lnTo>
                  <a:pt x="834552" y="3142983"/>
                </a:lnTo>
                <a:lnTo>
                  <a:pt x="834582" y="3137292"/>
                </a:lnTo>
                <a:lnTo>
                  <a:pt x="831402" y="3137292"/>
                </a:lnTo>
                <a:lnTo>
                  <a:pt x="831433" y="3131601"/>
                </a:lnTo>
                <a:lnTo>
                  <a:pt x="828251" y="3131601"/>
                </a:lnTo>
                <a:lnTo>
                  <a:pt x="828283" y="3125908"/>
                </a:lnTo>
                <a:lnTo>
                  <a:pt x="825104" y="3125908"/>
                </a:lnTo>
                <a:lnTo>
                  <a:pt x="825133" y="3120213"/>
                </a:lnTo>
                <a:lnTo>
                  <a:pt x="821954" y="3120213"/>
                </a:lnTo>
                <a:lnTo>
                  <a:pt x="821984" y="3114531"/>
                </a:lnTo>
                <a:lnTo>
                  <a:pt x="818802" y="3114531"/>
                </a:lnTo>
                <a:lnTo>
                  <a:pt x="818833" y="3108846"/>
                </a:lnTo>
                <a:lnTo>
                  <a:pt x="815654" y="3108846"/>
                </a:lnTo>
                <a:lnTo>
                  <a:pt x="815684" y="3103163"/>
                </a:lnTo>
                <a:lnTo>
                  <a:pt x="812504" y="3103163"/>
                </a:lnTo>
                <a:lnTo>
                  <a:pt x="812534" y="3097464"/>
                </a:lnTo>
                <a:lnTo>
                  <a:pt x="809353" y="3097464"/>
                </a:lnTo>
                <a:lnTo>
                  <a:pt x="809383" y="3091782"/>
                </a:lnTo>
                <a:lnTo>
                  <a:pt x="806203" y="3091782"/>
                </a:lnTo>
                <a:lnTo>
                  <a:pt x="806233" y="3086104"/>
                </a:lnTo>
                <a:lnTo>
                  <a:pt x="803052" y="3086104"/>
                </a:lnTo>
                <a:lnTo>
                  <a:pt x="803084" y="3080419"/>
                </a:lnTo>
                <a:lnTo>
                  <a:pt x="799904" y="3080419"/>
                </a:lnTo>
                <a:lnTo>
                  <a:pt x="799934" y="3074723"/>
                </a:lnTo>
                <a:lnTo>
                  <a:pt x="796753" y="3074723"/>
                </a:lnTo>
                <a:lnTo>
                  <a:pt x="796783" y="3069035"/>
                </a:lnTo>
                <a:lnTo>
                  <a:pt x="793603" y="3069035"/>
                </a:lnTo>
                <a:lnTo>
                  <a:pt x="793634" y="3063343"/>
                </a:lnTo>
                <a:lnTo>
                  <a:pt x="790454" y="3063343"/>
                </a:lnTo>
                <a:lnTo>
                  <a:pt x="790484" y="3057652"/>
                </a:lnTo>
                <a:lnTo>
                  <a:pt x="787303" y="3057652"/>
                </a:lnTo>
                <a:lnTo>
                  <a:pt x="787334" y="3051956"/>
                </a:lnTo>
                <a:lnTo>
                  <a:pt x="784153" y="3051956"/>
                </a:lnTo>
                <a:lnTo>
                  <a:pt x="784183" y="3046266"/>
                </a:lnTo>
                <a:lnTo>
                  <a:pt x="781003" y="3046266"/>
                </a:lnTo>
                <a:lnTo>
                  <a:pt x="781033" y="3040575"/>
                </a:lnTo>
                <a:lnTo>
                  <a:pt x="777852" y="3040575"/>
                </a:lnTo>
                <a:lnTo>
                  <a:pt x="777884" y="3034884"/>
                </a:lnTo>
                <a:lnTo>
                  <a:pt x="774704" y="3034884"/>
                </a:lnTo>
                <a:lnTo>
                  <a:pt x="774734" y="3029190"/>
                </a:lnTo>
                <a:lnTo>
                  <a:pt x="771553" y="3029190"/>
                </a:lnTo>
                <a:lnTo>
                  <a:pt x="771584" y="3023498"/>
                </a:lnTo>
                <a:lnTo>
                  <a:pt x="768404" y="3023498"/>
                </a:lnTo>
                <a:lnTo>
                  <a:pt x="768434" y="3017803"/>
                </a:lnTo>
                <a:lnTo>
                  <a:pt x="765253" y="3017803"/>
                </a:lnTo>
                <a:lnTo>
                  <a:pt x="765283" y="3012111"/>
                </a:lnTo>
                <a:lnTo>
                  <a:pt x="762103" y="3012111"/>
                </a:lnTo>
                <a:lnTo>
                  <a:pt x="762133" y="3006420"/>
                </a:lnTo>
                <a:lnTo>
                  <a:pt x="758953" y="3006420"/>
                </a:lnTo>
                <a:lnTo>
                  <a:pt x="758983" y="3000727"/>
                </a:lnTo>
                <a:lnTo>
                  <a:pt x="755804" y="3000727"/>
                </a:lnTo>
                <a:lnTo>
                  <a:pt x="755834" y="2995034"/>
                </a:lnTo>
                <a:lnTo>
                  <a:pt x="752653" y="2995034"/>
                </a:lnTo>
                <a:lnTo>
                  <a:pt x="752683" y="2989342"/>
                </a:lnTo>
                <a:lnTo>
                  <a:pt x="749503" y="2989342"/>
                </a:lnTo>
                <a:lnTo>
                  <a:pt x="749533" y="2983648"/>
                </a:lnTo>
                <a:lnTo>
                  <a:pt x="746354" y="2983648"/>
                </a:lnTo>
                <a:lnTo>
                  <a:pt x="746384" y="2977957"/>
                </a:lnTo>
                <a:lnTo>
                  <a:pt x="743204" y="2977957"/>
                </a:lnTo>
                <a:lnTo>
                  <a:pt x="743235" y="2972265"/>
                </a:lnTo>
                <a:lnTo>
                  <a:pt x="740055" y="2972265"/>
                </a:lnTo>
                <a:lnTo>
                  <a:pt x="740085" y="2966576"/>
                </a:lnTo>
                <a:lnTo>
                  <a:pt x="736904" y="2966576"/>
                </a:lnTo>
                <a:lnTo>
                  <a:pt x="736935" y="2960886"/>
                </a:lnTo>
                <a:lnTo>
                  <a:pt x="733754" y="2960886"/>
                </a:lnTo>
                <a:lnTo>
                  <a:pt x="733784" y="2955197"/>
                </a:lnTo>
                <a:lnTo>
                  <a:pt x="730604" y="2955197"/>
                </a:lnTo>
                <a:lnTo>
                  <a:pt x="730634" y="2949508"/>
                </a:lnTo>
                <a:lnTo>
                  <a:pt x="727455" y="2949508"/>
                </a:lnTo>
                <a:lnTo>
                  <a:pt x="727486" y="2943818"/>
                </a:lnTo>
                <a:lnTo>
                  <a:pt x="724304" y="2943818"/>
                </a:lnTo>
                <a:lnTo>
                  <a:pt x="724334" y="2938128"/>
                </a:lnTo>
                <a:lnTo>
                  <a:pt x="721155" y="2938128"/>
                </a:lnTo>
                <a:lnTo>
                  <a:pt x="721185" y="2932441"/>
                </a:lnTo>
                <a:lnTo>
                  <a:pt x="718003" y="2932441"/>
                </a:lnTo>
                <a:lnTo>
                  <a:pt x="718035" y="2926751"/>
                </a:lnTo>
                <a:lnTo>
                  <a:pt x="714854" y="2926751"/>
                </a:lnTo>
                <a:lnTo>
                  <a:pt x="714884" y="2921062"/>
                </a:lnTo>
                <a:lnTo>
                  <a:pt x="711704" y="2921062"/>
                </a:lnTo>
                <a:lnTo>
                  <a:pt x="711734" y="2915371"/>
                </a:lnTo>
                <a:lnTo>
                  <a:pt x="708554" y="2915371"/>
                </a:lnTo>
                <a:lnTo>
                  <a:pt x="708584" y="2909681"/>
                </a:lnTo>
                <a:lnTo>
                  <a:pt x="705405" y="2909681"/>
                </a:lnTo>
                <a:lnTo>
                  <a:pt x="705435" y="2903990"/>
                </a:lnTo>
                <a:lnTo>
                  <a:pt x="702253" y="2903990"/>
                </a:lnTo>
                <a:lnTo>
                  <a:pt x="702286" y="2898420"/>
                </a:lnTo>
                <a:lnTo>
                  <a:pt x="699104" y="2898420"/>
                </a:lnTo>
                <a:lnTo>
                  <a:pt x="699134" y="2892733"/>
                </a:lnTo>
                <a:lnTo>
                  <a:pt x="695955" y="2892733"/>
                </a:lnTo>
                <a:lnTo>
                  <a:pt x="695985" y="2887044"/>
                </a:lnTo>
                <a:lnTo>
                  <a:pt x="692803" y="2887044"/>
                </a:lnTo>
                <a:lnTo>
                  <a:pt x="692834" y="2881357"/>
                </a:lnTo>
                <a:lnTo>
                  <a:pt x="689655" y="2881357"/>
                </a:lnTo>
                <a:lnTo>
                  <a:pt x="689684" y="2875664"/>
                </a:lnTo>
                <a:lnTo>
                  <a:pt x="686503" y="2875664"/>
                </a:lnTo>
                <a:lnTo>
                  <a:pt x="686535" y="2869977"/>
                </a:lnTo>
                <a:lnTo>
                  <a:pt x="683355" y="2869977"/>
                </a:lnTo>
                <a:lnTo>
                  <a:pt x="683385" y="2864288"/>
                </a:lnTo>
                <a:lnTo>
                  <a:pt x="680204" y="2864288"/>
                </a:lnTo>
                <a:lnTo>
                  <a:pt x="680234" y="2858595"/>
                </a:lnTo>
                <a:lnTo>
                  <a:pt x="677054" y="2858595"/>
                </a:lnTo>
                <a:lnTo>
                  <a:pt x="677084" y="2852919"/>
                </a:lnTo>
                <a:lnTo>
                  <a:pt x="673905" y="2852919"/>
                </a:lnTo>
                <a:lnTo>
                  <a:pt x="673935" y="2847218"/>
                </a:lnTo>
                <a:lnTo>
                  <a:pt x="670753" y="2847218"/>
                </a:lnTo>
                <a:lnTo>
                  <a:pt x="670785" y="2841529"/>
                </a:lnTo>
                <a:lnTo>
                  <a:pt x="667604" y="2841529"/>
                </a:lnTo>
                <a:lnTo>
                  <a:pt x="667636" y="2835830"/>
                </a:lnTo>
                <a:lnTo>
                  <a:pt x="664454" y="2835830"/>
                </a:lnTo>
                <a:lnTo>
                  <a:pt x="664485" y="2830140"/>
                </a:lnTo>
                <a:lnTo>
                  <a:pt x="661305" y="2830140"/>
                </a:lnTo>
                <a:lnTo>
                  <a:pt x="661335" y="2824447"/>
                </a:lnTo>
                <a:lnTo>
                  <a:pt x="658156" y="2824447"/>
                </a:lnTo>
                <a:lnTo>
                  <a:pt x="658186" y="2818763"/>
                </a:lnTo>
                <a:lnTo>
                  <a:pt x="655006" y="2818763"/>
                </a:lnTo>
                <a:lnTo>
                  <a:pt x="655036" y="2813069"/>
                </a:lnTo>
                <a:lnTo>
                  <a:pt x="651855" y="2813069"/>
                </a:lnTo>
                <a:lnTo>
                  <a:pt x="651887" y="2807384"/>
                </a:lnTo>
                <a:lnTo>
                  <a:pt x="648705" y="2807384"/>
                </a:lnTo>
                <a:lnTo>
                  <a:pt x="648736" y="2801699"/>
                </a:lnTo>
                <a:lnTo>
                  <a:pt x="645556" y="2801699"/>
                </a:lnTo>
                <a:lnTo>
                  <a:pt x="645586" y="2796008"/>
                </a:lnTo>
                <a:lnTo>
                  <a:pt x="642405" y="2796008"/>
                </a:lnTo>
                <a:lnTo>
                  <a:pt x="642436" y="2790322"/>
                </a:lnTo>
                <a:lnTo>
                  <a:pt x="639255" y="2790322"/>
                </a:lnTo>
                <a:lnTo>
                  <a:pt x="639285" y="2784625"/>
                </a:lnTo>
                <a:lnTo>
                  <a:pt x="636104" y="2784625"/>
                </a:lnTo>
                <a:lnTo>
                  <a:pt x="636136" y="2778931"/>
                </a:lnTo>
                <a:lnTo>
                  <a:pt x="632954" y="2778931"/>
                </a:lnTo>
                <a:lnTo>
                  <a:pt x="632986" y="2773236"/>
                </a:lnTo>
                <a:lnTo>
                  <a:pt x="629805" y="2773236"/>
                </a:lnTo>
                <a:lnTo>
                  <a:pt x="629835" y="2767542"/>
                </a:lnTo>
                <a:lnTo>
                  <a:pt x="626655" y="2767542"/>
                </a:lnTo>
                <a:lnTo>
                  <a:pt x="626686" y="2761862"/>
                </a:lnTo>
                <a:lnTo>
                  <a:pt x="623506" y="2761862"/>
                </a:lnTo>
                <a:lnTo>
                  <a:pt x="623536" y="2756169"/>
                </a:lnTo>
                <a:lnTo>
                  <a:pt x="620355" y="2756169"/>
                </a:lnTo>
                <a:lnTo>
                  <a:pt x="620385" y="2750478"/>
                </a:lnTo>
                <a:lnTo>
                  <a:pt x="617205" y="2750478"/>
                </a:lnTo>
                <a:lnTo>
                  <a:pt x="617236" y="2744783"/>
                </a:lnTo>
                <a:lnTo>
                  <a:pt x="614055" y="2744783"/>
                </a:lnTo>
                <a:lnTo>
                  <a:pt x="614085" y="2739095"/>
                </a:lnTo>
                <a:lnTo>
                  <a:pt x="610906" y="2739095"/>
                </a:lnTo>
                <a:lnTo>
                  <a:pt x="610936" y="2733406"/>
                </a:lnTo>
                <a:lnTo>
                  <a:pt x="607755" y="2733406"/>
                </a:lnTo>
                <a:lnTo>
                  <a:pt x="607785" y="2727715"/>
                </a:lnTo>
                <a:lnTo>
                  <a:pt x="604605" y="2727715"/>
                </a:lnTo>
                <a:lnTo>
                  <a:pt x="604635" y="2722022"/>
                </a:lnTo>
                <a:lnTo>
                  <a:pt x="601454" y="2722022"/>
                </a:lnTo>
                <a:lnTo>
                  <a:pt x="601487" y="2716335"/>
                </a:lnTo>
                <a:lnTo>
                  <a:pt x="598306" y="2716335"/>
                </a:lnTo>
                <a:lnTo>
                  <a:pt x="598336" y="2710647"/>
                </a:lnTo>
                <a:lnTo>
                  <a:pt x="595156" y="2710647"/>
                </a:lnTo>
                <a:lnTo>
                  <a:pt x="595186" y="2704953"/>
                </a:lnTo>
                <a:lnTo>
                  <a:pt x="592006" y="2704953"/>
                </a:lnTo>
                <a:lnTo>
                  <a:pt x="592036" y="2699260"/>
                </a:lnTo>
                <a:lnTo>
                  <a:pt x="588856" y="2699260"/>
                </a:lnTo>
                <a:lnTo>
                  <a:pt x="588886" y="2693568"/>
                </a:lnTo>
                <a:lnTo>
                  <a:pt x="585707" y="2693568"/>
                </a:lnTo>
                <a:lnTo>
                  <a:pt x="585737" y="2687883"/>
                </a:lnTo>
                <a:lnTo>
                  <a:pt x="582555" y="2687883"/>
                </a:lnTo>
                <a:lnTo>
                  <a:pt x="582587" y="2682195"/>
                </a:lnTo>
                <a:lnTo>
                  <a:pt x="579406" y="2682195"/>
                </a:lnTo>
                <a:lnTo>
                  <a:pt x="579436" y="2676503"/>
                </a:lnTo>
                <a:lnTo>
                  <a:pt x="576256" y="2676503"/>
                </a:lnTo>
                <a:lnTo>
                  <a:pt x="576286" y="2670814"/>
                </a:lnTo>
                <a:lnTo>
                  <a:pt x="573107" y="2670814"/>
                </a:lnTo>
                <a:lnTo>
                  <a:pt x="573137" y="2665121"/>
                </a:lnTo>
                <a:lnTo>
                  <a:pt x="569956" y="2665121"/>
                </a:lnTo>
                <a:lnTo>
                  <a:pt x="569986" y="2659423"/>
                </a:lnTo>
                <a:lnTo>
                  <a:pt x="566806" y="2659423"/>
                </a:lnTo>
                <a:lnTo>
                  <a:pt x="566838" y="2653743"/>
                </a:lnTo>
                <a:lnTo>
                  <a:pt x="563655" y="2653743"/>
                </a:lnTo>
                <a:lnTo>
                  <a:pt x="563686" y="2648065"/>
                </a:lnTo>
                <a:lnTo>
                  <a:pt x="560507" y="2648065"/>
                </a:lnTo>
                <a:lnTo>
                  <a:pt x="560537" y="2642370"/>
                </a:lnTo>
                <a:lnTo>
                  <a:pt x="557356" y="2642370"/>
                </a:lnTo>
                <a:lnTo>
                  <a:pt x="557388" y="2636678"/>
                </a:lnTo>
                <a:lnTo>
                  <a:pt x="554206" y="2636678"/>
                </a:lnTo>
                <a:lnTo>
                  <a:pt x="554236" y="2630989"/>
                </a:lnTo>
                <a:lnTo>
                  <a:pt x="551055" y="2630989"/>
                </a:lnTo>
                <a:lnTo>
                  <a:pt x="551088" y="2625295"/>
                </a:lnTo>
                <a:lnTo>
                  <a:pt x="547905" y="2625295"/>
                </a:lnTo>
                <a:lnTo>
                  <a:pt x="547936" y="2619599"/>
                </a:lnTo>
                <a:lnTo>
                  <a:pt x="544757" y="2619599"/>
                </a:lnTo>
                <a:lnTo>
                  <a:pt x="544787" y="2613908"/>
                </a:lnTo>
                <a:lnTo>
                  <a:pt x="541606" y="2613908"/>
                </a:lnTo>
                <a:lnTo>
                  <a:pt x="541637" y="2608221"/>
                </a:lnTo>
                <a:lnTo>
                  <a:pt x="538457" y="2608221"/>
                </a:lnTo>
                <a:lnTo>
                  <a:pt x="538487" y="2602534"/>
                </a:lnTo>
                <a:lnTo>
                  <a:pt x="535305" y="2602534"/>
                </a:lnTo>
                <a:lnTo>
                  <a:pt x="535338" y="2596843"/>
                </a:lnTo>
                <a:lnTo>
                  <a:pt x="532156" y="2596843"/>
                </a:lnTo>
                <a:lnTo>
                  <a:pt x="532186" y="2591154"/>
                </a:lnTo>
                <a:lnTo>
                  <a:pt x="529007" y="2591154"/>
                </a:lnTo>
                <a:lnTo>
                  <a:pt x="529037" y="2585464"/>
                </a:lnTo>
                <a:lnTo>
                  <a:pt x="525856" y="2585464"/>
                </a:lnTo>
                <a:lnTo>
                  <a:pt x="525887" y="2579773"/>
                </a:lnTo>
                <a:lnTo>
                  <a:pt x="522707" y="2579773"/>
                </a:lnTo>
                <a:lnTo>
                  <a:pt x="522737" y="2574083"/>
                </a:lnTo>
                <a:lnTo>
                  <a:pt x="519556" y="2574083"/>
                </a:lnTo>
                <a:lnTo>
                  <a:pt x="519586" y="2568395"/>
                </a:lnTo>
                <a:lnTo>
                  <a:pt x="516406" y="2568395"/>
                </a:lnTo>
                <a:lnTo>
                  <a:pt x="516437" y="2562703"/>
                </a:lnTo>
                <a:lnTo>
                  <a:pt x="513256" y="2562703"/>
                </a:lnTo>
                <a:lnTo>
                  <a:pt x="513288" y="2557013"/>
                </a:lnTo>
                <a:lnTo>
                  <a:pt x="510108" y="2557013"/>
                </a:lnTo>
                <a:lnTo>
                  <a:pt x="510138" y="2551326"/>
                </a:lnTo>
                <a:lnTo>
                  <a:pt x="506957" y="2551326"/>
                </a:lnTo>
                <a:lnTo>
                  <a:pt x="506989" y="2545632"/>
                </a:lnTo>
                <a:lnTo>
                  <a:pt x="503807" y="2545632"/>
                </a:lnTo>
                <a:lnTo>
                  <a:pt x="503837" y="2539952"/>
                </a:lnTo>
                <a:lnTo>
                  <a:pt x="500658" y="2539952"/>
                </a:lnTo>
                <a:lnTo>
                  <a:pt x="500688" y="2534248"/>
                </a:lnTo>
                <a:lnTo>
                  <a:pt x="497506" y="2534248"/>
                </a:lnTo>
                <a:lnTo>
                  <a:pt x="497537" y="2528567"/>
                </a:lnTo>
                <a:lnTo>
                  <a:pt x="494357" y="2528567"/>
                </a:lnTo>
                <a:lnTo>
                  <a:pt x="494387" y="2522877"/>
                </a:lnTo>
                <a:lnTo>
                  <a:pt x="491208" y="2522877"/>
                </a:lnTo>
                <a:lnTo>
                  <a:pt x="491238" y="2517183"/>
                </a:lnTo>
                <a:lnTo>
                  <a:pt x="488058" y="2517183"/>
                </a:lnTo>
                <a:lnTo>
                  <a:pt x="488088" y="2511492"/>
                </a:lnTo>
                <a:lnTo>
                  <a:pt x="484907" y="2511492"/>
                </a:lnTo>
                <a:lnTo>
                  <a:pt x="484937" y="2505798"/>
                </a:lnTo>
                <a:lnTo>
                  <a:pt x="481757" y="2505798"/>
                </a:lnTo>
                <a:lnTo>
                  <a:pt x="481787" y="2500108"/>
                </a:lnTo>
                <a:lnTo>
                  <a:pt x="478608" y="2500108"/>
                </a:lnTo>
                <a:lnTo>
                  <a:pt x="478638" y="2494414"/>
                </a:lnTo>
                <a:lnTo>
                  <a:pt x="475457" y="2494414"/>
                </a:lnTo>
                <a:lnTo>
                  <a:pt x="475487" y="2488723"/>
                </a:lnTo>
                <a:lnTo>
                  <a:pt x="472308" y="2488723"/>
                </a:lnTo>
                <a:lnTo>
                  <a:pt x="472338" y="2483029"/>
                </a:lnTo>
                <a:lnTo>
                  <a:pt x="469157" y="2483029"/>
                </a:lnTo>
                <a:lnTo>
                  <a:pt x="469187" y="2477335"/>
                </a:lnTo>
                <a:lnTo>
                  <a:pt x="466007" y="2477335"/>
                </a:lnTo>
                <a:lnTo>
                  <a:pt x="466038" y="2471648"/>
                </a:lnTo>
                <a:lnTo>
                  <a:pt x="462857" y="2471648"/>
                </a:lnTo>
                <a:lnTo>
                  <a:pt x="462887" y="2465960"/>
                </a:lnTo>
                <a:lnTo>
                  <a:pt x="459707" y="2465960"/>
                </a:lnTo>
                <a:lnTo>
                  <a:pt x="459737" y="2460271"/>
                </a:lnTo>
                <a:lnTo>
                  <a:pt x="456558" y="2460271"/>
                </a:lnTo>
                <a:lnTo>
                  <a:pt x="456589" y="2454582"/>
                </a:lnTo>
                <a:lnTo>
                  <a:pt x="453407" y="2454582"/>
                </a:lnTo>
                <a:lnTo>
                  <a:pt x="453437" y="2448892"/>
                </a:lnTo>
                <a:lnTo>
                  <a:pt x="450257" y="2448892"/>
                </a:lnTo>
                <a:lnTo>
                  <a:pt x="450289" y="2443208"/>
                </a:lnTo>
                <a:lnTo>
                  <a:pt x="447106" y="2443208"/>
                </a:lnTo>
                <a:lnTo>
                  <a:pt x="447137" y="2437520"/>
                </a:lnTo>
                <a:lnTo>
                  <a:pt x="443958" y="2437520"/>
                </a:lnTo>
                <a:lnTo>
                  <a:pt x="443988" y="2431824"/>
                </a:lnTo>
                <a:lnTo>
                  <a:pt x="440807" y="2431824"/>
                </a:lnTo>
                <a:lnTo>
                  <a:pt x="440839" y="2426137"/>
                </a:lnTo>
                <a:lnTo>
                  <a:pt x="437657" y="2426137"/>
                </a:lnTo>
                <a:lnTo>
                  <a:pt x="437687" y="2420446"/>
                </a:lnTo>
                <a:lnTo>
                  <a:pt x="434506" y="2420446"/>
                </a:lnTo>
                <a:lnTo>
                  <a:pt x="434539" y="2414755"/>
                </a:lnTo>
                <a:lnTo>
                  <a:pt x="431358" y="2414755"/>
                </a:lnTo>
                <a:lnTo>
                  <a:pt x="431388" y="2409069"/>
                </a:lnTo>
                <a:lnTo>
                  <a:pt x="428208" y="2409069"/>
                </a:lnTo>
                <a:lnTo>
                  <a:pt x="428239" y="2403380"/>
                </a:lnTo>
                <a:lnTo>
                  <a:pt x="425058" y="2403380"/>
                </a:lnTo>
                <a:lnTo>
                  <a:pt x="425088" y="2397687"/>
                </a:lnTo>
                <a:lnTo>
                  <a:pt x="421908" y="2397687"/>
                </a:lnTo>
                <a:lnTo>
                  <a:pt x="421940" y="2391994"/>
                </a:lnTo>
                <a:lnTo>
                  <a:pt x="418759" y="2391994"/>
                </a:lnTo>
                <a:lnTo>
                  <a:pt x="418789" y="2386303"/>
                </a:lnTo>
                <a:lnTo>
                  <a:pt x="415609" y="2386303"/>
                </a:lnTo>
                <a:lnTo>
                  <a:pt x="415639" y="2380616"/>
                </a:lnTo>
                <a:lnTo>
                  <a:pt x="412458" y="2380616"/>
                </a:lnTo>
                <a:lnTo>
                  <a:pt x="412489" y="2374924"/>
                </a:lnTo>
                <a:lnTo>
                  <a:pt x="409308" y="2374924"/>
                </a:lnTo>
                <a:lnTo>
                  <a:pt x="409338" y="2369235"/>
                </a:lnTo>
                <a:lnTo>
                  <a:pt x="406158" y="2369235"/>
                </a:lnTo>
                <a:lnTo>
                  <a:pt x="406190" y="2363549"/>
                </a:lnTo>
                <a:lnTo>
                  <a:pt x="403008" y="2363549"/>
                </a:lnTo>
                <a:lnTo>
                  <a:pt x="403038" y="2357864"/>
                </a:lnTo>
                <a:lnTo>
                  <a:pt x="399859" y="2357864"/>
                </a:lnTo>
                <a:lnTo>
                  <a:pt x="399889" y="2352180"/>
                </a:lnTo>
                <a:lnTo>
                  <a:pt x="396707" y="2352180"/>
                </a:lnTo>
                <a:lnTo>
                  <a:pt x="396738" y="2346494"/>
                </a:lnTo>
                <a:lnTo>
                  <a:pt x="393559" y="2346494"/>
                </a:lnTo>
                <a:lnTo>
                  <a:pt x="393589" y="2340791"/>
                </a:lnTo>
                <a:lnTo>
                  <a:pt x="390408" y="2340791"/>
                </a:lnTo>
                <a:lnTo>
                  <a:pt x="390438" y="2335116"/>
                </a:lnTo>
                <a:lnTo>
                  <a:pt x="387258" y="2335116"/>
                </a:lnTo>
                <a:lnTo>
                  <a:pt x="387288" y="2329427"/>
                </a:lnTo>
                <a:lnTo>
                  <a:pt x="384109" y="2329427"/>
                </a:lnTo>
                <a:lnTo>
                  <a:pt x="384139" y="2323737"/>
                </a:lnTo>
                <a:lnTo>
                  <a:pt x="380957" y="2323737"/>
                </a:lnTo>
                <a:lnTo>
                  <a:pt x="380988" y="2318026"/>
                </a:lnTo>
                <a:lnTo>
                  <a:pt x="377809" y="2318026"/>
                </a:lnTo>
                <a:lnTo>
                  <a:pt x="377839" y="2312367"/>
                </a:lnTo>
                <a:lnTo>
                  <a:pt x="374658" y="2312367"/>
                </a:lnTo>
                <a:lnTo>
                  <a:pt x="374688" y="2306675"/>
                </a:lnTo>
                <a:lnTo>
                  <a:pt x="371509" y="2306675"/>
                </a:lnTo>
                <a:lnTo>
                  <a:pt x="371539" y="2300981"/>
                </a:lnTo>
                <a:lnTo>
                  <a:pt x="368358" y="2300981"/>
                </a:lnTo>
                <a:lnTo>
                  <a:pt x="368388" y="2295295"/>
                </a:lnTo>
                <a:lnTo>
                  <a:pt x="365208" y="2295295"/>
                </a:lnTo>
                <a:lnTo>
                  <a:pt x="365240" y="2289605"/>
                </a:lnTo>
                <a:lnTo>
                  <a:pt x="362059" y="2289605"/>
                </a:lnTo>
                <a:lnTo>
                  <a:pt x="362089" y="2283912"/>
                </a:lnTo>
                <a:lnTo>
                  <a:pt x="358909" y="2283912"/>
                </a:lnTo>
                <a:lnTo>
                  <a:pt x="358939" y="2278217"/>
                </a:lnTo>
                <a:lnTo>
                  <a:pt x="355760" y="2278217"/>
                </a:lnTo>
                <a:lnTo>
                  <a:pt x="355790" y="2272530"/>
                </a:lnTo>
                <a:lnTo>
                  <a:pt x="352608" y="2272530"/>
                </a:lnTo>
                <a:lnTo>
                  <a:pt x="352639" y="2266839"/>
                </a:lnTo>
                <a:lnTo>
                  <a:pt x="349459" y="2266839"/>
                </a:lnTo>
                <a:lnTo>
                  <a:pt x="349489" y="2261146"/>
                </a:lnTo>
                <a:lnTo>
                  <a:pt x="346310" y="2261146"/>
                </a:lnTo>
                <a:lnTo>
                  <a:pt x="346340" y="2255452"/>
                </a:lnTo>
                <a:lnTo>
                  <a:pt x="343160" y="2255452"/>
                </a:lnTo>
                <a:lnTo>
                  <a:pt x="343190" y="2249761"/>
                </a:lnTo>
                <a:lnTo>
                  <a:pt x="340010" y="2249761"/>
                </a:lnTo>
                <a:lnTo>
                  <a:pt x="340040" y="2244070"/>
                </a:lnTo>
                <a:lnTo>
                  <a:pt x="336859" y="2244070"/>
                </a:lnTo>
                <a:lnTo>
                  <a:pt x="336890" y="2238377"/>
                </a:lnTo>
                <a:lnTo>
                  <a:pt x="333710" y="2238377"/>
                </a:lnTo>
                <a:lnTo>
                  <a:pt x="333740" y="2232685"/>
                </a:lnTo>
                <a:lnTo>
                  <a:pt x="330559" y="2232685"/>
                </a:lnTo>
                <a:lnTo>
                  <a:pt x="330589" y="2226991"/>
                </a:lnTo>
                <a:lnTo>
                  <a:pt x="327409" y="2226991"/>
                </a:lnTo>
                <a:lnTo>
                  <a:pt x="327440" y="2221299"/>
                </a:lnTo>
                <a:lnTo>
                  <a:pt x="324260" y="2221299"/>
                </a:lnTo>
                <a:lnTo>
                  <a:pt x="324290" y="2215607"/>
                </a:lnTo>
                <a:lnTo>
                  <a:pt x="321109" y="2215607"/>
                </a:lnTo>
                <a:lnTo>
                  <a:pt x="321140" y="2209913"/>
                </a:lnTo>
                <a:lnTo>
                  <a:pt x="317960" y="2209913"/>
                </a:lnTo>
                <a:lnTo>
                  <a:pt x="317990" y="2204220"/>
                </a:lnTo>
                <a:lnTo>
                  <a:pt x="314809" y="2204220"/>
                </a:lnTo>
                <a:lnTo>
                  <a:pt x="314839" y="2198526"/>
                </a:lnTo>
                <a:lnTo>
                  <a:pt x="311659" y="2198526"/>
                </a:lnTo>
                <a:lnTo>
                  <a:pt x="311690" y="2192836"/>
                </a:lnTo>
                <a:lnTo>
                  <a:pt x="308509" y="2192836"/>
                </a:lnTo>
                <a:lnTo>
                  <a:pt x="308539" y="2187142"/>
                </a:lnTo>
                <a:lnTo>
                  <a:pt x="305359" y="2187142"/>
                </a:lnTo>
                <a:lnTo>
                  <a:pt x="305391" y="2181449"/>
                </a:lnTo>
                <a:lnTo>
                  <a:pt x="302209" y="2181449"/>
                </a:lnTo>
                <a:lnTo>
                  <a:pt x="302239" y="2175757"/>
                </a:lnTo>
                <a:lnTo>
                  <a:pt x="299060" y="2175757"/>
                </a:lnTo>
                <a:lnTo>
                  <a:pt x="299090" y="2170063"/>
                </a:lnTo>
                <a:lnTo>
                  <a:pt x="295908" y="2170063"/>
                </a:lnTo>
                <a:lnTo>
                  <a:pt x="295939" y="2164371"/>
                </a:lnTo>
                <a:lnTo>
                  <a:pt x="292759" y="2164371"/>
                </a:lnTo>
                <a:lnTo>
                  <a:pt x="292789" y="2158679"/>
                </a:lnTo>
                <a:lnTo>
                  <a:pt x="289610" y="2158679"/>
                </a:lnTo>
                <a:lnTo>
                  <a:pt x="289641" y="2152985"/>
                </a:lnTo>
                <a:lnTo>
                  <a:pt x="286459" y="2152985"/>
                </a:lnTo>
                <a:lnTo>
                  <a:pt x="286489" y="2147292"/>
                </a:lnTo>
                <a:lnTo>
                  <a:pt x="283310" y="2147292"/>
                </a:lnTo>
                <a:lnTo>
                  <a:pt x="283340" y="2141601"/>
                </a:lnTo>
                <a:lnTo>
                  <a:pt x="280158" y="2141601"/>
                </a:lnTo>
                <a:lnTo>
                  <a:pt x="280189" y="2135915"/>
                </a:lnTo>
                <a:lnTo>
                  <a:pt x="277010" y="2135915"/>
                </a:lnTo>
                <a:lnTo>
                  <a:pt x="277042" y="2130226"/>
                </a:lnTo>
                <a:lnTo>
                  <a:pt x="273861" y="2130226"/>
                </a:lnTo>
                <a:lnTo>
                  <a:pt x="273891" y="2124540"/>
                </a:lnTo>
                <a:lnTo>
                  <a:pt x="270709" y="2124540"/>
                </a:lnTo>
                <a:lnTo>
                  <a:pt x="270741" y="2118853"/>
                </a:lnTo>
                <a:lnTo>
                  <a:pt x="267560" y="2118853"/>
                </a:lnTo>
                <a:lnTo>
                  <a:pt x="267591" y="2113162"/>
                </a:lnTo>
                <a:lnTo>
                  <a:pt x="264410" y="2113162"/>
                </a:lnTo>
                <a:lnTo>
                  <a:pt x="264440" y="2107472"/>
                </a:lnTo>
                <a:lnTo>
                  <a:pt x="261261" y="2107472"/>
                </a:lnTo>
                <a:lnTo>
                  <a:pt x="261292" y="2101780"/>
                </a:lnTo>
                <a:lnTo>
                  <a:pt x="258110" y="2101780"/>
                </a:lnTo>
                <a:lnTo>
                  <a:pt x="258140" y="2096099"/>
                </a:lnTo>
                <a:lnTo>
                  <a:pt x="254961" y="2096099"/>
                </a:lnTo>
                <a:lnTo>
                  <a:pt x="254991" y="2090400"/>
                </a:lnTo>
                <a:lnTo>
                  <a:pt x="251809" y="2090400"/>
                </a:lnTo>
                <a:lnTo>
                  <a:pt x="251841" y="2084708"/>
                </a:lnTo>
                <a:lnTo>
                  <a:pt x="248661" y="2084708"/>
                </a:lnTo>
                <a:lnTo>
                  <a:pt x="248691" y="2079014"/>
                </a:lnTo>
                <a:lnTo>
                  <a:pt x="245511" y="2079014"/>
                </a:lnTo>
                <a:lnTo>
                  <a:pt x="245541" y="2073332"/>
                </a:lnTo>
                <a:lnTo>
                  <a:pt x="242360" y="2073332"/>
                </a:lnTo>
                <a:lnTo>
                  <a:pt x="242390" y="2067639"/>
                </a:lnTo>
                <a:lnTo>
                  <a:pt x="239211" y="2067639"/>
                </a:lnTo>
                <a:lnTo>
                  <a:pt x="239241" y="2061948"/>
                </a:lnTo>
                <a:lnTo>
                  <a:pt x="236059" y="2061948"/>
                </a:lnTo>
                <a:lnTo>
                  <a:pt x="236092" y="2056255"/>
                </a:lnTo>
                <a:lnTo>
                  <a:pt x="232911" y="2056255"/>
                </a:lnTo>
                <a:lnTo>
                  <a:pt x="232941" y="2050571"/>
                </a:lnTo>
                <a:lnTo>
                  <a:pt x="229761" y="2050571"/>
                </a:lnTo>
                <a:lnTo>
                  <a:pt x="229791" y="2044878"/>
                </a:lnTo>
                <a:lnTo>
                  <a:pt x="226610" y="2044878"/>
                </a:lnTo>
                <a:lnTo>
                  <a:pt x="226641" y="2039187"/>
                </a:lnTo>
                <a:lnTo>
                  <a:pt x="223461" y="2039187"/>
                </a:lnTo>
                <a:lnTo>
                  <a:pt x="223491" y="2033493"/>
                </a:lnTo>
                <a:lnTo>
                  <a:pt x="220310" y="2033493"/>
                </a:lnTo>
                <a:lnTo>
                  <a:pt x="220341" y="2027814"/>
                </a:lnTo>
                <a:lnTo>
                  <a:pt x="217161" y="2027814"/>
                </a:lnTo>
                <a:lnTo>
                  <a:pt x="217191" y="2022121"/>
                </a:lnTo>
                <a:lnTo>
                  <a:pt x="214010" y="2022121"/>
                </a:lnTo>
                <a:lnTo>
                  <a:pt x="214040" y="2016429"/>
                </a:lnTo>
                <a:lnTo>
                  <a:pt x="210860" y="2016429"/>
                </a:lnTo>
                <a:lnTo>
                  <a:pt x="210891" y="2010739"/>
                </a:lnTo>
                <a:lnTo>
                  <a:pt x="207710" y="2010739"/>
                </a:lnTo>
                <a:lnTo>
                  <a:pt x="207740" y="2005051"/>
                </a:lnTo>
                <a:lnTo>
                  <a:pt x="204560" y="2005051"/>
                </a:lnTo>
                <a:lnTo>
                  <a:pt x="204591" y="1999360"/>
                </a:lnTo>
                <a:lnTo>
                  <a:pt x="201410" y="1999360"/>
                </a:lnTo>
                <a:lnTo>
                  <a:pt x="201440" y="1993671"/>
                </a:lnTo>
                <a:lnTo>
                  <a:pt x="198260" y="1993671"/>
                </a:lnTo>
                <a:lnTo>
                  <a:pt x="198290" y="1987982"/>
                </a:lnTo>
                <a:lnTo>
                  <a:pt x="195112" y="1987982"/>
                </a:lnTo>
                <a:lnTo>
                  <a:pt x="195142" y="1982291"/>
                </a:lnTo>
                <a:lnTo>
                  <a:pt x="191961" y="1982291"/>
                </a:lnTo>
                <a:lnTo>
                  <a:pt x="191992" y="1976600"/>
                </a:lnTo>
                <a:lnTo>
                  <a:pt x="188812" y="1976600"/>
                </a:lnTo>
                <a:lnTo>
                  <a:pt x="188842" y="1970915"/>
                </a:lnTo>
                <a:lnTo>
                  <a:pt x="185660" y="1970915"/>
                </a:lnTo>
                <a:lnTo>
                  <a:pt x="185693" y="1965225"/>
                </a:lnTo>
                <a:lnTo>
                  <a:pt x="182511" y="1965225"/>
                </a:lnTo>
                <a:lnTo>
                  <a:pt x="182542" y="1959535"/>
                </a:lnTo>
                <a:lnTo>
                  <a:pt x="179362" y="1959535"/>
                </a:lnTo>
                <a:lnTo>
                  <a:pt x="179392" y="1953846"/>
                </a:lnTo>
                <a:lnTo>
                  <a:pt x="176212" y="1953846"/>
                </a:lnTo>
                <a:lnTo>
                  <a:pt x="176242" y="1948157"/>
                </a:lnTo>
                <a:lnTo>
                  <a:pt x="173062" y="1948157"/>
                </a:lnTo>
                <a:lnTo>
                  <a:pt x="173092" y="1942469"/>
                </a:lnTo>
                <a:lnTo>
                  <a:pt x="169911" y="1942469"/>
                </a:lnTo>
                <a:lnTo>
                  <a:pt x="169942" y="1936779"/>
                </a:lnTo>
                <a:lnTo>
                  <a:pt x="166761" y="1936779"/>
                </a:lnTo>
                <a:lnTo>
                  <a:pt x="166792" y="1931088"/>
                </a:lnTo>
                <a:lnTo>
                  <a:pt x="163611" y="1931088"/>
                </a:lnTo>
                <a:lnTo>
                  <a:pt x="163641" y="1925402"/>
                </a:lnTo>
                <a:lnTo>
                  <a:pt x="160462" y="1925402"/>
                </a:lnTo>
                <a:lnTo>
                  <a:pt x="160493" y="1919715"/>
                </a:lnTo>
                <a:lnTo>
                  <a:pt x="157312" y="1919715"/>
                </a:lnTo>
                <a:lnTo>
                  <a:pt x="157342" y="1914027"/>
                </a:lnTo>
                <a:lnTo>
                  <a:pt x="154162" y="1914027"/>
                </a:lnTo>
                <a:lnTo>
                  <a:pt x="154192" y="1908337"/>
                </a:lnTo>
                <a:lnTo>
                  <a:pt x="151011" y="1908337"/>
                </a:lnTo>
                <a:lnTo>
                  <a:pt x="151042" y="1902644"/>
                </a:lnTo>
                <a:lnTo>
                  <a:pt x="147861" y="1902644"/>
                </a:lnTo>
                <a:lnTo>
                  <a:pt x="147891" y="1896950"/>
                </a:lnTo>
                <a:lnTo>
                  <a:pt x="144712" y="1896950"/>
                </a:lnTo>
                <a:lnTo>
                  <a:pt x="144742" y="1891256"/>
                </a:lnTo>
                <a:lnTo>
                  <a:pt x="141561" y="1891256"/>
                </a:lnTo>
                <a:lnTo>
                  <a:pt x="141591" y="1885565"/>
                </a:lnTo>
                <a:lnTo>
                  <a:pt x="138412" y="1885565"/>
                </a:lnTo>
                <a:lnTo>
                  <a:pt x="138442" y="1879875"/>
                </a:lnTo>
                <a:lnTo>
                  <a:pt x="135260" y="1879875"/>
                </a:lnTo>
                <a:lnTo>
                  <a:pt x="135291" y="1874184"/>
                </a:lnTo>
                <a:lnTo>
                  <a:pt x="132112" y="1874184"/>
                </a:lnTo>
                <a:lnTo>
                  <a:pt x="132142" y="1868490"/>
                </a:lnTo>
                <a:lnTo>
                  <a:pt x="128962" y="1868490"/>
                </a:lnTo>
                <a:lnTo>
                  <a:pt x="128992" y="1862793"/>
                </a:lnTo>
                <a:lnTo>
                  <a:pt x="125811" y="1862793"/>
                </a:lnTo>
                <a:lnTo>
                  <a:pt x="125841" y="1857099"/>
                </a:lnTo>
                <a:lnTo>
                  <a:pt x="122662" y="1857099"/>
                </a:lnTo>
                <a:lnTo>
                  <a:pt x="122692" y="1851425"/>
                </a:lnTo>
                <a:lnTo>
                  <a:pt x="119511" y="1851425"/>
                </a:lnTo>
                <a:lnTo>
                  <a:pt x="119542" y="1845738"/>
                </a:lnTo>
                <a:lnTo>
                  <a:pt x="116362" y="1845738"/>
                </a:lnTo>
                <a:lnTo>
                  <a:pt x="116393" y="1840041"/>
                </a:lnTo>
                <a:lnTo>
                  <a:pt x="113212" y="1840041"/>
                </a:lnTo>
                <a:lnTo>
                  <a:pt x="113242" y="1834337"/>
                </a:lnTo>
                <a:lnTo>
                  <a:pt x="110063" y="1834337"/>
                </a:lnTo>
                <a:lnTo>
                  <a:pt x="110093" y="1828649"/>
                </a:lnTo>
                <a:lnTo>
                  <a:pt x="106913" y="1828649"/>
                </a:lnTo>
                <a:lnTo>
                  <a:pt x="106943" y="1822971"/>
                </a:lnTo>
                <a:lnTo>
                  <a:pt x="103763" y="1822971"/>
                </a:lnTo>
                <a:lnTo>
                  <a:pt x="103793" y="1817297"/>
                </a:lnTo>
                <a:lnTo>
                  <a:pt x="100612" y="1817297"/>
                </a:lnTo>
                <a:lnTo>
                  <a:pt x="100644" y="1811596"/>
                </a:lnTo>
                <a:lnTo>
                  <a:pt x="97462" y="1811596"/>
                </a:lnTo>
                <a:lnTo>
                  <a:pt x="97492" y="1805908"/>
                </a:lnTo>
                <a:lnTo>
                  <a:pt x="94313" y="1805908"/>
                </a:lnTo>
                <a:lnTo>
                  <a:pt x="94343" y="1800219"/>
                </a:lnTo>
                <a:lnTo>
                  <a:pt x="91162" y="1800219"/>
                </a:lnTo>
                <a:lnTo>
                  <a:pt x="91194" y="1794535"/>
                </a:lnTo>
                <a:lnTo>
                  <a:pt x="88013" y="1794535"/>
                </a:lnTo>
                <a:lnTo>
                  <a:pt x="88043" y="1788838"/>
                </a:lnTo>
                <a:lnTo>
                  <a:pt x="84861" y="1788838"/>
                </a:lnTo>
                <a:lnTo>
                  <a:pt x="84894" y="1783152"/>
                </a:lnTo>
                <a:lnTo>
                  <a:pt x="81713" y="1783152"/>
                </a:lnTo>
                <a:lnTo>
                  <a:pt x="81743" y="1777457"/>
                </a:lnTo>
                <a:lnTo>
                  <a:pt x="78563" y="1777457"/>
                </a:lnTo>
                <a:lnTo>
                  <a:pt x="78593" y="1771768"/>
                </a:lnTo>
                <a:lnTo>
                  <a:pt x="75412" y="1771768"/>
                </a:lnTo>
                <a:lnTo>
                  <a:pt x="75443" y="1766067"/>
                </a:lnTo>
                <a:lnTo>
                  <a:pt x="72263" y="1766067"/>
                </a:lnTo>
                <a:lnTo>
                  <a:pt x="72293" y="1760388"/>
                </a:lnTo>
                <a:lnTo>
                  <a:pt x="69111" y="1760388"/>
                </a:lnTo>
                <a:lnTo>
                  <a:pt x="69144" y="1754698"/>
                </a:lnTo>
                <a:lnTo>
                  <a:pt x="65964" y="1754698"/>
                </a:lnTo>
                <a:lnTo>
                  <a:pt x="65993" y="1749005"/>
                </a:lnTo>
                <a:lnTo>
                  <a:pt x="62813" y="1749005"/>
                </a:lnTo>
                <a:lnTo>
                  <a:pt x="62843" y="1743319"/>
                </a:lnTo>
                <a:lnTo>
                  <a:pt x="59663" y="1743319"/>
                </a:lnTo>
                <a:lnTo>
                  <a:pt x="59693" y="1737632"/>
                </a:lnTo>
                <a:lnTo>
                  <a:pt x="56513" y="1737632"/>
                </a:lnTo>
                <a:lnTo>
                  <a:pt x="56543" y="1731942"/>
                </a:lnTo>
                <a:lnTo>
                  <a:pt x="53362" y="1731942"/>
                </a:lnTo>
                <a:lnTo>
                  <a:pt x="53393" y="1726260"/>
                </a:lnTo>
                <a:lnTo>
                  <a:pt x="50214" y="1726260"/>
                </a:lnTo>
                <a:lnTo>
                  <a:pt x="50243" y="1720577"/>
                </a:lnTo>
                <a:lnTo>
                  <a:pt x="47062" y="1720577"/>
                </a:lnTo>
                <a:lnTo>
                  <a:pt x="47093" y="1714883"/>
                </a:lnTo>
                <a:lnTo>
                  <a:pt x="43914" y="1714883"/>
                </a:lnTo>
                <a:lnTo>
                  <a:pt x="43944" y="1709191"/>
                </a:lnTo>
                <a:lnTo>
                  <a:pt x="40765" y="1709191"/>
                </a:lnTo>
                <a:lnTo>
                  <a:pt x="40795" y="1703504"/>
                </a:lnTo>
                <a:lnTo>
                  <a:pt x="37614" y="1703504"/>
                </a:lnTo>
                <a:lnTo>
                  <a:pt x="37645" y="1697814"/>
                </a:lnTo>
                <a:lnTo>
                  <a:pt x="34465" y="1697814"/>
                </a:lnTo>
                <a:lnTo>
                  <a:pt x="34495" y="1692135"/>
                </a:lnTo>
                <a:lnTo>
                  <a:pt x="31314" y="1692135"/>
                </a:lnTo>
                <a:lnTo>
                  <a:pt x="31345" y="1686433"/>
                </a:lnTo>
                <a:lnTo>
                  <a:pt x="28166" y="1686433"/>
                </a:lnTo>
                <a:lnTo>
                  <a:pt x="28196" y="1680722"/>
                </a:lnTo>
                <a:lnTo>
                  <a:pt x="25014" y="1680722"/>
                </a:lnTo>
                <a:lnTo>
                  <a:pt x="25046" y="1675048"/>
                </a:lnTo>
                <a:lnTo>
                  <a:pt x="21865" y="1675048"/>
                </a:lnTo>
                <a:lnTo>
                  <a:pt x="21896" y="1669349"/>
                </a:lnTo>
                <a:lnTo>
                  <a:pt x="18716" y="1669349"/>
                </a:lnTo>
                <a:lnTo>
                  <a:pt x="18745" y="1663668"/>
                </a:lnTo>
                <a:lnTo>
                  <a:pt x="15565" y="1663668"/>
                </a:lnTo>
                <a:lnTo>
                  <a:pt x="15596" y="1657815"/>
                </a:lnTo>
                <a:lnTo>
                  <a:pt x="12412" y="1657815"/>
                </a:lnTo>
                <a:lnTo>
                  <a:pt x="12443" y="1652125"/>
                </a:lnTo>
                <a:lnTo>
                  <a:pt x="9262" y="1652125"/>
                </a:lnTo>
                <a:lnTo>
                  <a:pt x="9293" y="1646434"/>
                </a:lnTo>
                <a:lnTo>
                  <a:pt x="6113" y="1646434"/>
                </a:lnTo>
                <a:lnTo>
                  <a:pt x="6143" y="1640744"/>
                </a:lnTo>
                <a:lnTo>
                  <a:pt x="2963" y="1640744"/>
                </a:lnTo>
                <a:cubicBezTo>
                  <a:pt x="-5432" y="1544205"/>
                  <a:pt x="4012" y="1443469"/>
                  <a:pt x="31295" y="1338535"/>
                </a:cubicBezTo>
                <a:cubicBezTo>
                  <a:pt x="58578" y="1233601"/>
                  <a:pt x="86910" y="1132865"/>
                  <a:pt x="116291" y="1036326"/>
                </a:cubicBezTo>
                <a:cubicBezTo>
                  <a:pt x="162462" y="914603"/>
                  <a:pt x="225423" y="801274"/>
                  <a:pt x="305172" y="696341"/>
                </a:cubicBezTo>
                <a:cubicBezTo>
                  <a:pt x="384922" y="591406"/>
                  <a:pt x="473066" y="490670"/>
                  <a:pt x="569605" y="394131"/>
                </a:cubicBezTo>
                <a:cubicBezTo>
                  <a:pt x="687131" y="285000"/>
                  <a:pt x="821446" y="195807"/>
                  <a:pt x="972551" y="126550"/>
                </a:cubicBezTo>
                <a:cubicBezTo>
                  <a:pt x="1123655" y="57294"/>
                  <a:pt x="1274760" y="18468"/>
                  <a:pt x="1425864" y="10074"/>
                </a:cubicBezTo>
                <a:cubicBezTo>
                  <a:pt x="1517157" y="3778"/>
                  <a:pt x="1601367" y="433"/>
                  <a:pt x="1678492" y="39"/>
                </a:cubicBezTo>
                <a:close/>
              </a:path>
            </a:pathLst>
          </a:custGeom>
          <a:gradFill flip="none" rotWithShape="1">
            <a:gsLst>
              <a:gs pos="0">
                <a:schemeClr val="bg1">
                  <a:lumMod val="85000"/>
                </a:schemeClr>
              </a:gs>
              <a:gs pos="50000">
                <a:schemeClr val="bg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49600">
                <a:solidFill>
                  <a:schemeClr val="accent1"/>
                </a:solidFill>
                <a:latin typeface="Arual" pitchFamily="2" charset="0"/>
                <a:ea typeface="Arual" pitchFamily="2" charset="0"/>
              </a:defRPr>
            </a:lvl1pPr>
          </a:lstStyle>
          <a:p>
            <a:endParaRPr lang="zh-CN" altLang="en-US"/>
          </a:p>
        </p:txBody>
      </p:sp>
      <p:sp>
        <p:nvSpPr>
          <p:cNvPr id="11" name="文本框 10">
            <a:extLst>
              <a:ext uri="{FF2B5EF4-FFF2-40B4-BE49-F238E27FC236}">
                <a16:creationId xmlns="" xmlns:a16="http://schemas.microsoft.com/office/drawing/2014/main" id="{D643AE2B-1EA7-4BAB-9B5B-96D1371C0020}"/>
              </a:ext>
            </a:extLst>
          </p:cNvPr>
          <p:cNvSpPr txBox="1"/>
          <p:nvPr userDrawn="1"/>
        </p:nvSpPr>
        <p:spPr>
          <a:xfrm>
            <a:off x="1168011" y="1290479"/>
            <a:ext cx="3278995" cy="5796121"/>
          </a:xfrm>
          <a:custGeom>
            <a:avLst/>
            <a:gdLst>
              <a:gd name="connsiteX0" fmla="*/ 1678493 w 3278995"/>
              <a:gd name="connsiteY0" fmla="*/ 40 h 5796121"/>
              <a:gd name="connsiteX1" fmla="*/ 1753258 w 3278995"/>
              <a:gd name="connsiteY1" fmla="*/ 630 h 5796121"/>
              <a:gd name="connsiteX2" fmla="*/ 2068060 w 3278995"/>
              <a:gd name="connsiteY2" fmla="*/ 47851 h 5796121"/>
              <a:gd name="connsiteX3" fmla="*/ 2584334 w 3278995"/>
              <a:gd name="connsiteY3" fmla="*/ 283951 h 5796121"/>
              <a:gd name="connsiteX4" fmla="*/ 2980983 w 3278995"/>
              <a:gd name="connsiteY4" fmla="*/ 677453 h 5796121"/>
              <a:gd name="connsiteX5" fmla="*/ 3264305 w 3278995"/>
              <a:gd name="connsiteY5" fmla="*/ 1341683 h 5796121"/>
              <a:gd name="connsiteX6" fmla="*/ 3220232 w 3278995"/>
              <a:gd name="connsiteY6" fmla="*/ 1980730 h 5796121"/>
              <a:gd name="connsiteX7" fmla="*/ 2952651 w 3278995"/>
              <a:gd name="connsiteY7" fmla="*/ 2604036 h 5796121"/>
              <a:gd name="connsiteX8" fmla="*/ 2565446 w 3278995"/>
              <a:gd name="connsiteY8" fmla="*/ 3214751 h 5796121"/>
              <a:gd name="connsiteX9" fmla="*/ 1573822 w 3278995"/>
              <a:gd name="connsiteY9" fmla="*/ 4455068 h 5796121"/>
              <a:gd name="connsiteX10" fmla="*/ 494053 w 3278995"/>
              <a:gd name="connsiteY10" fmla="*/ 5607240 h 5796121"/>
              <a:gd name="connsiteX11" fmla="*/ 3188752 w 3278995"/>
              <a:gd name="connsiteY11" fmla="*/ 5607240 h 5796121"/>
              <a:gd name="connsiteX12" fmla="*/ 3188752 w 3278995"/>
              <a:gd name="connsiteY12" fmla="*/ 5796121 h 5796121"/>
              <a:gd name="connsiteX13" fmla="*/ 21852 w 3278995"/>
              <a:gd name="connsiteY13" fmla="*/ 5796121 h 5796121"/>
              <a:gd name="connsiteX14" fmla="*/ 1746962 w 3278995"/>
              <a:gd name="connsiteY14" fmla="*/ 3957682 h 5796121"/>
              <a:gd name="connsiteX15" fmla="*/ 1831959 w 3278995"/>
              <a:gd name="connsiteY15" fmla="*/ 3844353 h 5796121"/>
              <a:gd name="connsiteX16" fmla="*/ 1995655 w 3278995"/>
              <a:gd name="connsiteY16" fmla="*/ 3636584 h 5796121"/>
              <a:gd name="connsiteX17" fmla="*/ 2175092 w 3278995"/>
              <a:gd name="connsiteY17" fmla="*/ 3409928 h 5796121"/>
              <a:gd name="connsiteX18" fmla="*/ 2313605 w 3278995"/>
              <a:gd name="connsiteY18" fmla="*/ 3233639 h 5796121"/>
              <a:gd name="connsiteX19" fmla="*/ 2373417 w 3278995"/>
              <a:gd name="connsiteY19" fmla="*/ 3151791 h 5796121"/>
              <a:gd name="connsiteX20" fmla="*/ 2471005 w 3278995"/>
              <a:gd name="connsiteY20" fmla="*/ 3013278 h 5796121"/>
              <a:gd name="connsiteX21" fmla="*/ 2571742 w 3278995"/>
              <a:gd name="connsiteY21" fmla="*/ 2868470 h 5796121"/>
              <a:gd name="connsiteX22" fmla="*/ 2640998 w 3278995"/>
              <a:gd name="connsiteY22" fmla="*/ 2761437 h 5796121"/>
              <a:gd name="connsiteX23" fmla="*/ 2899135 w 3278995"/>
              <a:gd name="connsiteY23" fmla="*/ 2317567 h 5796121"/>
              <a:gd name="connsiteX24" fmla="*/ 3075424 w 3278995"/>
              <a:gd name="connsiteY24" fmla="*/ 1829626 h 5796121"/>
              <a:gd name="connsiteX25" fmla="*/ 3078572 w 3278995"/>
              <a:gd name="connsiteY25" fmla="*/ 1373164 h 5796121"/>
              <a:gd name="connsiteX26" fmla="*/ 2924319 w 3278995"/>
              <a:gd name="connsiteY26" fmla="*/ 941886 h 5796121"/>
              <a:gd name="connsiteX27" fmla="*/ 2546558 w 3278995"/>
              <a:gd name="connsiteY27" fmla="*/ 501164 h 5796121"/>
              <a:gd name="connsiteX28" fmla="*/ 2049172 w 3278995"/>
              <a:gd name="connsiteY28" fmla="*/ 249323 h 5796121"/>
              <a:gd name="connsiteX29" fmla="*/ 1491973 w 3278995"/>
              <a:gd name="connsiteY29" fmla="*/ 202103 h 5796121"/>
              <a:gd name="connsiteX30" fmla="*/ 934775 w 3278995"/>
              <a:gd name="connsiteY30" fmla="*/ 375244 h 5796121"/>
              <a:gd name="connsiteX31" fmla="*/ 396465 w 3278995"/>
              <a:gd name="connsiteY31" fmla="*/ 910406 h 5796121"/>
              <a:gd name="connsiteX32" fmla="*/ 172956 w 3278995"/>
              <a:gd name="connsiteY32" fmla="*/ 1640745 h 5796121"/>
              <a:gd name="connsiteX33" fmla="*/ 2964 w 3278995"/>
              <a:gd name="connsiteY33" fmla="*/ 1640745 h 5796121"/>
              <a:gd name="connsiteX34" fmla="*/ 31296 w 3278995"/>
              <a:gd name="connsiteY34" fmla="*/ 1338535 h 5796121"/>
              <a:gd name="connsiteX35" fmla="*/ 116292 w 3278995"/>
              <a:gd name="connsiteY35" fmla="*/ 1036326 h 5796121"/>
              <a:gd name="connsiteX36" fmla="*/ 305173 w 3278995"/>
              <a:gd name="connsiteY36" fmla="*/ 696341 h 5796121"/>
              <a:gd name="connsiteX37" fmla="*/ 569606 w 3278995"/>
              <a:gd name="connsiteY37" fmla="*/ 394132 h 5796121"/>
              <a:gd name="connsiteX38" fmla="*/ 972551 w 3278995"/>
              <a:gd name="connsiteY38" fmla="*/ 126550 h 5796121"/>
              <a:gd name="connsiteX39" fmla="*/ 1425865 w 3278995"/>
              <a:gd name="connsiteY39" fmla="*/ 10074 h 5796121"/>
              <a:gd name="connsiteX40" fmla="*/ 1678493 w 3278995"/>
              <a:gd name="connsiteY40" fmla="*/ 40 h 579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8995" h="5796121">
                <a:moveTo>
                  <a:pt x="1678493" y="40"/>
                </a:moveTo>
                <a:cubicBezTo>
                  <a:pt x="1704202" y="-91"/>
                  <a:pt x="1729124" y="106"/>
                  <a:pt x="1753258" y="630"/>
                </a:cubicBezTo>
                <a:cubicBezTo>
                  <a:pt x="1849798" y="2729"/>
                  <a:pt x="1954731" y="18469"/>
                  <a:pt x="2068060" y="47851"/>
                </a:cubicBezTo>
                <a:cubicBezTo>
                  <a:pt x="2252743" y="94021"/>
                  <a:pt x="2424834" y="172721"/>
                  <a:pt x="2584334" y="283951"/>
                </a:cubicBezTo>
                <a:cubicBezTo>
                  <a:pt x="2743833" y="395181"/>
                  <a:pt x="2876050" y="526348"/>
                  <a:pt x="2980983" y="677453"/>
                </a:cubicBezTo>
                <a:cubicBezTo>
                  <a:pt x="3140483" y="904110"/>
                  <a:pt x="3234923" y="1125520"/>
                  <a:pt x="3264305" y="1341683"/>
                </a:cubicBezTo>
                <a:cubicBezTo>
                  <a:pt x="3293686" y="1557847"/>
                  <a:pt x="3278995" y="1770863"/>
                  <a:pt x="3220232" y="1980730"/>
                </a:cubicBezTo>
                <a:cubicBezTo>
                  <a:pt x="3161470" y="2190597"/>
                  <a:pt x="3072276" y="2398366"/>
                  <a:pt x="2952651" y="2604036"/>
                </a:cubicBezTo>
                <a:cubicBezTo>
                  <a:pt x="2833027" y="2809707"/>
                  <a:pt x="2703958" y="3013278"/>
                  <a:pt x="2565446" y="3214751"/>
                </a:cubicBezTo>
                <a:cubicBezTo>
                  <a:pt x="2250644" y="3647078"/>
                  <a:pt x="1920103" y="4060517"/>
                  <a:pt x="1573822" y="4455068"/>
                </a:cubicBezTo>
                <a:cubicBezTo>
                  <a:pt x="1227540" y="4849619"/>
                  <a:pt x="867618" y="5233677"/>
                  <a:pt x="494053" y="5607240"/>
                </a:cubicBezTo>
                <a:lnTo>
                  <a:pt x="3188752" y="5607240"/>
                </a:lnTo>
                <a:lnTo>
                  <a:pt x="3188752" y="5796121"/>
                </a:lnTo>
                <a:lnTo>
                  <a:pt x="21852" y="5796121"/>
                </a:lnTo>
                <a:lnTo>
                  <a:pt x="1746962" y="3957682"/>
                </a:lnTo>
                <a:cubicBezTo>
                  <a:pt x="1755357" y="3945090"/>
                  <a:pt x="1783689" y="3907314"/>
                  <a:pt x="1831959" y="3844353"/>
                </a:cubicBezTo>
                <a:cubicBezTo>
                  <a:pt x="1880228" y="3781393"/>
                  <a:pt x="1934794" y="3712137"/>
                  <a:pt x="1995655" y="3636584"/>
                </a:cubicBezTo>
                <a:cubicBezTo>
                  <a:pt x="2056517" y="3561032"/>
                  <a:pt x="2116329" y="3485480"/>
                  <a:pt x="2175092" y="3409928"/>
                </a:cubicBezTo>
                <a:cubicBezTo>
                  <a:pt x="2233855" y="3334375"/>
                  <a:pt x="2280026" y="3275612"/>
                  <a:pt x="2313605" y="3233639"/>
                </a:cubicBezTo>
                <a:cubicBezTo>
                  <a:pt x="2322000" y="3221047"/>
                  <a:pt x="2341937" y="3193764"/>
                  <a:pt x="2373417" y="3151791"/>
                </a:cubicBezTo>
                <a:cubicBezTo>
                  <a:pt x="2404897" y="3109817"/>
                  <a:pt x="2437427" y="3063646"/>
                  <a:pt x="2471005" y="3013278"/>
                </a:cubicBezTo>
                <a:cubicBezTo>
                  <a:pt x="2504584" y="2962910"/>
                  <a:pt x="2538163" y="2914640"/>
                  <a:pt x="2571742" y="2868470"/>
                </a:cubicBezTo>
                <a:cubicBezTo>
                  <a:pt x="2605321" y="2822299"/>
                  <a:pt x="2628406" y="2786621"/>
                  <a:pt x="2640998" y="2761437"/>
                </a:cubicBezTo>
                <a:cubicBezTo>
                  <a:pt x="2724945" y="2627122"/>
                  <a:pt x="2810991" y="2479165"/>
                  <a:pt x="2899135" y="2317567"/>
                </a:cubicBezTo>
                <a:cubicBezTo>
                  <a:pt x="2987279" y="2155969"/>
                  <a:pt x="3046042" y="1993322"/>
                  <a:pt x="3075424" y="1829626"/>
                </a:cubicBezTo>
                <a:cubicBezTo>
                  <a:pt x="3104805" y="1678521"/>
                  <a:pt x="3105854" y="1526367"/>
                  <a:pt x="3078572" y="1373164"/>
                </a:cubicBezTo>
                <a:cubicBezTo>
                  <a:pt x="3051289" y="1219960"/>
                  <a:pt x="2999871" y="1076201"/>
                  <a:pt x="2924319" y="941886"/>
                </a:cubicBezTo>
                <a:cubicBezTo>
                  <a:pt x="2823583" y="765597"/>
                  <a:pt x="2697662" y="618690"/>
                  <a:pt x="2546558" y="501164"/>
                </a:cubicBezTo>
                <a:cubicBezTo>
                  <a:pt x="2395453" y="383638"/>
                  <a:pt x="2229658" y="299692"/>
                  <a:pt x="2049172" y="249323"/>
                </a:cubicBezTo>
                <a:cubicBezTo>
                  <a:pt x="1868686" y="198955"/>
                  <a:pt x="1682953" y="183215"/>
                  <a:pt x="1491973" y="202103"/>
                </a:cubicBezTo>
                <a:cubicBezTo>
                  <a:pt x="1300994" y="220991"/>
                  <a:pt x="1115261" y="278704"/>
                  <a:pt x="934775" y="375244"/>
                </a:cubicBezTo>
                <a:cubicBezTo>
                  <a:pt x="695526" y="509559"/>
                  <a:pt x="516090" y="687946"/>
                  <a:pt x="396465" y="910406"/>
                </a:cubicBezTo>
                <a:cubicBezTo>
                  <a:pt x="276841" y="1132865"/>
                  <a:pt x="202338" y="1376312"/>
                  <a:pt x="172956" y="1640745"/>
                </a:cubicBezTo>
                <a:lnTo>
                  <a:pt x="2964" y="1640745"/>
                </a:lnTo>
                <a:cubicBezTo>
                  <a:pt x="-5431" y="1544206"/>
                  <a:pt x="4013" y="1443469"/>
                  <a:pt x="31296" y="1338535"/>
                </a:cubicBezTo>
                <a:cubicBezTo>
                  <a:pt x="58578" y="1233602"/>
                  <a:pt x="86910" y="1132865"/>
                  <a:pt x="116292" y="1036326"/>
                </a:cubicBezTo>
                <a:cubicBezTo>
                  <a:pt x="162463" y="914604"/>
                  <a:pt x="225423" y="801275"/>
                  <a:pt x="305173" y="696341"/>
                </a:cubicBezTo>
                <a:cubicBezTo>
                  <a:pt x="384922" y="591407"/>
                  <a:pt x="473067" y="490671"/>
                  <a:pt x="569606" y="394132"/>
                </a:cubicBezTo>
                <a:cubicBezTo>
                  <a:pt x="687132" y="285001"/>
                  <a:pt x="821447" y="195807"/>
                  <a:pt x="972551" y="126550"/>
                </a:cubicBezTo>
                <a:cubicBezTo>
                  <a:pt x="1123656" y="57294"/>
                  <a:pt x="1274761" y="18469"/>
                  <a:pt x="1425865" y="10074"/>
                </a:cubicBezTo>
                <a:cubicBezTo>
                  <a:pt x="1517158" y="3778"/>
                  <a:pt x="1601367" y="434"/>
                  <a:pt x="1678493" y="4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9600">
              <a:solidFill>
                <a:schemeClr val="accent1"/>
              </a:solidFill>
              <a:latin typeface="Arual" pitchFamily="2" charset="0"/>
              <a:ea typeface="Arual" pitchFamily="2" charset="0"/>
            </a:endParaRPr>
          </a:p>
        </p:txBody>
      </p:sp>
      <p:sp>
        <p:nvSpPr>
          <p:cNvPr id="6" name="文本占位符 5">
            <a:extLst>
              <a:ext uri="{FF2B5EF4-FFF2-40B4-BE49-F238E27FC236}">
                <a16:creationId xmlns="" xmlns:a16="http://schemas.microsoft.com/office/drawing/2014/main" id="{DE486406-6A60-4520-89A3-5D703245361A}"/>
              </a:ext>
            </a:extLst>
          </p:cNvPr>
          <p:cNvSpPr>
            <a:spLocks noGrp="1"/>
          </p:cNvSpPr>
          <p:nvPr>
            <p:ph type="body" sz="quarter" idx="10" hasCustomPrompt="1"/>
          </p:nvPr>
        </p:nvSpPr>
        <p:spPr>
          <a:xfrm>
            <a:off x="5364742" y="1953432"/>
            <a:ext cx="4539704" cy="923330"/>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6000" spc="0">
                <a:solidFill>
                  <a:srgbClr val="76B52A"/>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明年形势分析</a:t>
            </a:r>
          </a:p>
        </p:txBody>
      </p:sp>
      <p:sp>
        <p:nvSpPr>
          <p:cNvPr id="7" name="文本占位符 6">
            <a:extLst>
              <a:ext uri="{FF2B5EF4-FFF2-40B4-BE49-F238E27FC236}">
                <a16:creationId xmlns="" xmlns:a16="http://schemas.microsoft.com/office/drawing/2014/main" id="{32E6176E-69F0-42BF-A87D-4AAD268C239F}"/>
              </a:ext>
            </a:extLst>
          </p:cNvPr>
          <p:cNvSpPr>
            <a:spLocks noGrp="1"/>
          </p:cNvSpPr>
          <p:nvPr>
            <p:ph type="body" sz="quarter" idx="11" hasCustomPrompt="1"/>
          </p:nvPr>
        </p:nvSpPr>
        <p:spPr>
          <a:xfrm>
            <a:off x="5364743" y="3291445"/>
            <a:ext cx="6131933" cy="2038635"/>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 adipiscing elit. Maecenas porttitor congue massa. Fusce posuere, magna sed pulvinar ultricies, purus lectus malesuada libero, sit amet commodo magna eros quis urna.</a:t>
            </a:r>
          </a:p>
          <a:p>
            <a:pPr lvl="0"/>
            <a:r>
              <a:rPr lang="en-US" altLang="zh-CN"/>
              <a:t>Nunc viverra imperdiet enim. Fusce est. Vivamus a tellus.</a:t>
            </a:r>
            <a:endParaRPr lang="zh-CN" altLang="en-US"/>
          </a:p>
        </p:txBody>
      </p:sp>
    </p:spTree>
    <p:extLst>
      <p:ext uri="{BB962C8B-B14F-4D97-AF65-F5344CB8AC3E}">
        <p14:creationId xmlns:p14="http://schemas.microsoft.com/office/powerpoint/2010/main" val="4017165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3">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4C4DC04B-ECEA-4C1F-BFD7-571A5D7AD856}"/>
              </a:ext>
            </a:extLst>
          </p:cNvPr>
          <p:cNvCxnSpPr>
            <a:cxnSpLocks/>
          </p:cNvCxnSpPr>
          <p:nvPr userDrawn="1"/>
        </p:nvCxnSpPr>
        <p:spPr>
          <a:xfrm>
            <a:off x="0" y="3084103"/>
            <a:ext cx="13291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B945E305-C009-4FEC-B1AF-DF1746A31559}"/>
              </a:ext>
            </a:extLst>
          </p:cNvPr>
          <p:cNvCxnSpPr>
            <a:cxnSpLocks/>
          </p:cNvCxnSpPr>
          <p:nvPr userDrawn="1"/>
        </p:nvCxnSpPr>
        <p:spPr>
          <a:xfrm>
            <a:off x="4730242" y="3084103"/>
            <a:ext cx="74617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 xmlns:a16="http://schemas.microsoft.com/office/drawing/2014/main" id="{49B63DE6-4D9E-42FF-9962-A849124F9057}"/>
              </a:ext>
            </a:extLst>
          </p:cNvPr>
          <p:cNvSpPr txBox="1"/>
          <p:nvPr userDrawn="1"/>
        </p:nvSpPr>
        <p:spPr>
          <a:xfrm>
            <a:off x="1001846" y="1357377"/>
            <a:ext cx="6386841" cy="11425172"/>
          </a:xfrm>
          <a:custGeom>
            <a:avLst/>
            <a:gdLst/>
            <a:ahLst/>
            <a:cxnLst/>
            <a:rect l="l" t="t" r="r" b="b"/>
            <a:pathLst>
              <a:path w="6386841" h="11425172">
                <a:moveTo>
                  <a:pt x="170018" y="0"/>
                </a:moveTo>
                <a:lnTo>
                  <a:pt x="1913960" y="0"/>
                </a:lnTo>
                <a:cubicBezTo>
                  <a:pt x="1989518" y="0"/>
                  <a:pt x="2064019" y="11539"/>
                  <a:pt x="2137456" y="34622"/>
                </a:cubicBezTo>
                <a:cubicBezTo>
                  <a:pt x="2210891" y="57706"/>
                  <a:pt x="2281210" y="83940"/>
                  <a:pt x="2348427" y="113321"/>
                </a:cubicBezTo>
                <a:cubicBezTo>
                  <a:pt x="2537255" y="201467"/>
                  <a:pt x="2699939" y="320040"/>
                  <a:pt x="2836343" y="469041"/>
                </a:cubicBezTo>
                <a:cubicBezTo>
                  <a:pt x="2904568" y="543547"/>
                  <a:pt x="2964123" y="622248"/>
                  <a:pt x="3015003" y="705152"/>
                </a:cubicBezTo>
                <a:lnTo>
                  <a:pt x="3017995" y="710594"/>
                </a:lnTo>
                <a:lnTo>
                  <a:pt x="3018158" y="710836"/>
                </a:lnTo>
                <a:lnTo>
                  <a:pt x="3021143" y="716293"/>
                </a:lnTo>
                <a:lnTo>
                  <a:pt x="3021305" y="716528"/>
                </a:lnTo>
                <a:lnTo>
                  <a:pt x="3024289" y="721978"/>
                </a:lnTo>
                <a:lnTo>
                  <a:pt x="3024455" y="722219"/>
                </a:lnTo>
                <a:lnTo>
                  <a:pt x="3027443" y="727665"/>
                </a:lnTo>
                <a:lnTo>
                  <a:pt x="3027597" y="727905"/>
                </a:lnTo>
                <a:lnTo>
                  <a:pt x="3030585" y="733353"/>
                </a:lnTo>
                <a:lnTo>
                  <a:pt x="3030751" y="733596"/>
                </a:lnTo>
                <a:lnTo>
                  <a:pt x="3033738" y="739052"/>
                </a:lnTo>
                <a:lnTo>
                  <a:pt x="3033899" y="739288"/>
                </a:lnTo>
                <a:lnTo>
                  <a:pt x="3036883" y="744758"/>
                </a:lnTo>
                <a:lnTo>
                  <a:pt x="3037052" y="744995"/>
                </a:lnTo>
                <a:lnTo>
                  <a:pt x="3040032" y="750443"/>
                </a:lnTo>
                <a:lnTo>
                  <a:pt x="3040199" y="750685"/>
                </a:lnTo>
                <a:lnTo>
                  <a:pt x="3043184" y="756133"/>
                </a:lnTo>
                <a:lnTo>
                  <a:pt x="3043350" y="756375"/>
                </a:lnTo>
                <a:lnTo>
                  <a:pt x="3046339" y="761829"/>
                </a:lnTo>
                <a:lnTo>
                  <a:pt x="3046502" y="762069"/>
                </a:lnTo>
                <a:lnTo>
                  <a:pt x="3049486" y="767520"/>
                </a:lnTo>
                <a:lnTo>
                  <a:pt x="3049647" y="767760"/>
                </a:lnTo>
                <a:lnTo>
                  <a:pt x="3052638" y="773212"/>
                </a:lnTo>
                <a:lnTo>
                  <a:pt x="3052802" y="773456"/>
                </a:lnTo>
                <a:lnTo>
                  <a:pt x="3055788" y="778908"/>
                </a:lnTo>
                <a:lnTo>
                  <a:pt x="3055945" y="779148"/>
                </a:lnTo>
                <a:lnTo>
                  <a:pt x="3058931" y="784595"/>
                </a:lnTo>
                <a:lnTo>
                  <a:pt x="3059095" y="784836"/>
                </a:lnTo>
                <a:lnTo>
                  <a:pt x="3062074" y="790279"/>
                </a:lnTo>
                <a:lnTo>
                  <a:pt x="3062237" y="790524"/>
                </a:lnTo>
                <a:lnTo>
                  <a:pt x="3065217" y="795970"/>
                </a:lnTo>
                <a:lnTo>
                  <a:pt x="3065386" y="796215"/>
                </a:lnTo>
                <a:lnTo>
                  <a:pt x="3068366" y="801662"/>
                </a:lnTo>
                <a:lnTo>
                  <a:pt x="3068534" y="801906"/>
                </a:lnTo>
                <a:lnTo>
                  <a:pt x="3071517" y="807352"/>
                </a:lnTo>
                <a:lnTo>
                  <a:pt x="3071680" y="807586"/>
                </a:lnTo>
                <a:lnTo>
                  <a:pt x="3074661" y="813038"/>
                </a:lnTo>
                <a:lnTo>
                  <a:pt x="3074828" y="813283"/>
                </a:lnTo>
                <a:lnTo>
                  <a:pt x="3077811" y="818728"/>
                </a:lnTo>
                <a:lnTo>
                  <a:pt x="3077977" y="818971"/>
                </a:lnTo>
                <a:lnTo>
                  <a:pt x="3080960" y="824419"/>
                </a:lnTo>
                <a:lnTo>
                  <a:pt x="3081126" y="824660"/>
                </a:lnTo>
                <a:lnTo>
                  <a:pt x="3084116" y="830113"/>
                </a:lnTo>
                <a:lnTo>
                  <a:pt x="3084279" y="830352"/>
                </a:lnTo>
                <a:lnTo>
                  <a:pt x="3087265" y="835799"/>
                </a:lnTo>
                <a:lnTo>
                  <a:pt x="3087430" y="836040"/>
                </a:lnTo>
                <a:lnTo>
                  <a:pt x="3090418" y="841487"/>
                </a:lnTo>
                <a:lnTo>
                  <a:pt x="3090584" y="841728"/>
                </a:lnTo>
                <a:lnTo>
                  <a:pt x="3093574" y="847181"/>
                </a:lnTo>
                <a:lnTo>
                  <a:pt x="3093737" y="847420"/>
                </a:lnTo>
                <a:lnTo>
                  <a:pt x="3096723" y="852867"/>
                </a:lnTo>
                <a:lnTo>
                  <a:pt x="3096890" y="853109"/>
                </a:lnTo>
                <a:lnTo>
                  <a:pt x="3099876" y="858559"/>
                </a:lnTo>
                <a:lnTo>
                  <a:pt x="3100041" y="858801"/>
                </a:lnTo>
                <a:lnTo>
                  <a:pt x="3103027" y="864251"/>
                </a:lnTo>
                <a:lnTo>
                  <a:pt x="3103194" y="864492"/>
                </a:lnTo>
                <a:lnTo>
                  <a:pt x="3106185" y="869944"/>
                </a:lnTo>
                <a:lnTo>
                  <a:pt x="3106348" y="870180"/>
                </a:lnTo>
                <a:lnTo>
                  <a:pt x="3109334" y="875627"/>
                </a:lnTo>
                <a:lnTo>
                  <a:pt x="3109499" y="875872"/>
                </a:lnTo>
                <a:lnTo>
                  <a:pt x="3112487" y="881321"/>
                </a:lnTo>
                <a:lnTo>
                  <a:pt x="3112652" y="881562"/>
                </a:lnTo>
                <a:lnTo>
                  <a:pt x="3115638" y="887019"/>
                </a:lnTo>
                <a:lnTo>
                  <a:pt x="3115806" y="887253"/>
                </a:lnTo>
                <a:lnTo>
                  <a:pt x="3118796" y="892707"/>
                </a:lnTo>
                <a:lnTo>
                  <a:pt x="3118957" y="892947"/>
                </a:lnTo>
                <a:lnTo>
                  <a:pt x="3121945" y="898394"/>
                </a:lnTo>
                <a:lnTo>
                  <a:pt x="3122110" y="898636"/>
                </a:lnTo>
                <a:lnTo>
                  <a:pt x="3125098" y="904082"/>
                </a:lnTo>
                <a:lnTo>
                  <a:pt x="3125263" y="904324"/>
                </a:lnTo>
                <a:lnTo>
                  <a:pt x="3128249" y="909770"/>
                </a:lnTo>
                <a:lnTo>
                  <a:pt x="3128415" y="910011"/>
                </a:lnTo>
                <a:lnTo>
                  <a:pt x="3131405" y="915467"/>
                </a:lnTo>
                <a:lnTo>
                  <a:pt x="3131568" y="915704"/>
                </a:lnTo>
                <a:lnTo>
                  <a:pt x="3134554" y="921150"/>
                </a:lnTo>
                <a:lnTo>
                  <a:pt x="3134721" y="921393"/>
                </a:lnTo>
                <a:lnTo>
                  <a:pt x="3137711" y="926845"/>
                </a:lnTo>
                <a:lnTo>
                  <a:pt x="3137873" y="927080"/>
                </a:lnTo>
                <a:lnTo>
                  <a:pt x="3140858" y="932526"/>
                </a:lnTo>
                <a:lnTo>
                  <a:pt x="3141023" y="932767"/>
                </a:lnTo>
                <a:lnTo>
                  <a:pt x="3144015" y="938225"/>
                </a:lnTo>
                <a:lnTo>
                  <a:pt x="3144177" y="938459"/>
                </a:lnTo>
                <a:lnTo>
                  <a:pt x="3147165" y="943907"/>
                </a:lnTo>
                <a:lnTo>
                  <a:pt x="3147330" y="944156"/>
                </a:lnTo>
                <a:lnTo>
                  <a:pt x="3150316" y="949600"/>
                </a:lnTo>
                <a:lnTo>
                  <a:pt x="3150481" y="949840"/>
                </a:lnTo>
                <a:lnTo>
                  <a:pt x="3153469" y="955280"/>
                </a:lnTo>
                <a:lnTo>
                  <a:pt x="3153635" y="955524"/>
                </a:lnTo>
                <a:lnTo>
                  <a:pt x="3156627" y="960992"/>
                </a:lnTo>
                <a:lnTo>
                  <a:pt x="3156787" y="961229"/>
                </a:lnTo>
                <a:lnTo>
                  <a:pt x="3159765" y="966663"/>
                </a:lnTo>
                <a:lnTo>
                  <a:pt x="3159939" y="966907"/>
                </a:lnTo>
                <a:lnTo>
                  <a:pt x="3162923" y="972347"/>
                </a:lnTo>
                <a:lnTo>
                  <a:pt x="3163086" y="972593"/>
                </a:lnTo>
                <a:lnTo>
                  <a:pt x="3166068" y="978039"/>
                </a:lnTo>
                <a:lnTo>
                  <a:pt x="3166237" y="978281"/>
                </a:lnTo>
                <a:lnTo>
                  <a:pt x="3169225" y="983738"/>
                </a:lnTo>
                <a:lnTo>
                  <a:pt x="3169387" y="983977"/>
                </a:lnTo>
                <a:lnTo>
                  <a:pt x="3172385" y="989401"/>
                </a:lnTo>
                <a:lnTo>
                  <a:pt x="3172550" y="989652"/>
                </a:lnTo>
                <a:lnTo>
                  <a:pt x="3175531" y="995112"/>
                </a:lnTo>
                <a:lnTo>
                  <a:pt x="3175701" y="995353"/>
                </a:lnTo>
                <a:lnTo>
                  <a:pt x="3178623" y="1000811"/>
                </a:lnTo>
                <a:lnTo>
                  <a:pt x="3178793" y="1001055"/>
                </a:lnTo>
                <a:lnTo>
                  <a:pt x="3181799" y="1006505"/>
                </a:lnTo>
                <a:lnTo>
                  <a:pt x="3181966" y="1006745"/>
                </a:lnTo>
                <a:lnTo>
                  <a:pt x="3184966" y="1012191"/>
                </a:lnTo>
                <a:lnTo>
                  <a:pt x="3185126" y="1012429"/>
                </a:lnTo>
                <a:lnTo>
                  <a:pt x="3188113" y="1017876"/>
                </a:lnTo>
                <a:lnTo>
                  <a:pt x="3188273" y="1018115"/>
                </a:lnTo>
                <a:lnTo>
                  <a:pt x="3191271" y="1023570"/>
                </a:lnTo>
                <a:lnTo>
                  <a:pt x="3191427" y="1023806"/>
                </a:lnTo>
                <a:lnTo>
                  <a:pt x="3194305" y="1029256"/>
                </a:lnTo>
                <a:lnTo>
                  <a:pt x="3194470" y="1029501"/>
                </a:lnTo>
                <a:lnTo>
                  <a:pt x="3197454" y="1034946"/>
                </a:lnTo>
                <a:lnTo>
                  <a:pt x="3197620" y="1035189"/>
                </a:lnTo>
                <a:lnTo>
                  <a:pt x="3200603" y="1040638"/>
                </a:lnTo>
                <a:lnTo>
                  <a:pt x="3200770" y="1040882"/>
                </a:lnTo>
                <a:lnTo>
                  <a:pt x="3203757" y="1046338"/>
                </a:lnTo>
                <a:lnTo>
                  <a:pt x="3203920" y="1046577"/>
                </a:lnTo>
                <a:lnTo>
                  <a:pt x="3206903" y="1052024"/>
                </a:lnTo>
                <a:lnTo>
                  <a:pt x="3207070" y="1052269"/>
                </a:lnTo>
                <a:lnTo>
                  <a:pt x="3210054" y="1057718"/>
                </a:lnTo>
                <a:lnTo>
                  <a:pt x="3210220" y="1057964"/>
                </a:lnTo>
                <a:lnTo>
                  <a:pt x="3213203" y="1063409"/>
                </a:lnTo>
                <a:lnTo>
                  <a:pt x="3213371" y="1063650"/>
                </a:lnTo>
                <a:lnTo>
                  <a:pt x="3216359" y="1069113"/>
                </a:lnTo>
                <a:lnTo>
                  <a:pt x="3216520" y="1069346"/>
                </a:lnTo>
                <a:lnTo>
                  <a:pt x="3219507" y="1074788"/>
                </a:lnTo>
                <a:lnTo>
                  <a:pt x="3219669" y="1075030"/>
                </a:lnTo>
                <a:lnTo>
                  <a:pt x="3222653" y="1080473"/>
                </a:lnTo>
                <a:lnTo>
                  <a:pt x="3222819" y="1080719"/>
                </a:lnTo>
                <a:lnTo>
                  <a:pt x="3225802" y="1086166"/>
                </a:lnTo>
                <a:lnTo>
                  <a:pt x="3225969" y="1086410"/>
                </a:lnTo>
                <a:lnTo>
                  <a:pt x="3228956" y="1091865"/>
                </a:lnTo>
                <a:lnTo>
                  <a:pt x="3229119" y="1092103"/>
                </a:lnTo>
                <a:lnTo>
                  <a:pt x="3232102" y="1097541"/>
                </a:lnTo>
                <a:lnTo>
                  <a:pt x="3232269" y="1097787"/>
                </a:lnTo>
                <a:lnTo>
                  <a:pt x="3235253" y="1103229"/>
                </a:lnTo>
                <a:lnTo>
                  <a:pt x="3235419" y="1103471"/>
                </a:lnTo>
                <a:lnTo>
                  <a:pt x="3238403" y="1108911"/>
                </a:lnTo>
                <a:lnTo>
                  <a:pt x="3238569" y="1109155"/>
                </a:lnTo>
                <a:lnTo>
                  <a:pt x="3241556" y="1114606"/>
                </a:lnTo>
                <a:lnTo>
                  <a:pt x="3241719" y="1114843"/>
                </a:lnTo>
                <a:lnTo>
                  <a:pt x="3244703" y="1120294"/>
                </a:lnTo>
                <a:lnTo>
                  <a:pt x="3244869" y="1120535"/>
                </a:lnTo>
                <a:lnTo>
                  <a:pt x="3247853" y="1125986"/>
                </a:lnTo>
                <a:lnTo>
                  <a:pt x="3248019" y="1126231"/>
                </a:lnTo>
                <a:lnTo>
                  <a:pt x="3251002" y="1131678"/>
                </a:lnTo>
                <a:lnTo>
                  <a:pt x="3251169" y="1131923"/>
                </a:lnTo>
                <a:lnTo>
                  <a:pt x="3254157" y="1137382"/>
                </a:lnTo>
                <a:lnTo>
                  <a:pt x="3254319" y="1137619"/>
                </a:lnTo>
                <a:lnTo>
                  <a:pt x="3257302" y="1143066"/>
                </a:lnTo>
                <a:lnTo>
                  <a:pt x="3257469" y="1143311"/>
                </a:lnTo>
                <a:lnTo>
                  <a:pt x="3260453" y="1148761"/>
                </a:lnTo>
                <a:lnTo>
                  <a:pt x="3260619" y="1149002"/>
                </a:lnTo>
                <a:lnTo>
                  <a:pt x="3263605" y="1154457"/>
                </a:lnTo>
                <a:lnTo>
                  <a:pt x="3263769" y="1154698"/>
                </a:lnTo>
                <a:lnTo>
                  <a:pt x="3266754" y="1160149"/>
                </a:lnTo>
                <a:lnTo>
                  <a:pt x="3266919" y="1160391"/>
                </a:lnTo>
                <a:lnTo>
                  <a:pt x="3269903" y="1165841"/>
                </a:lnTo>
                <a:lnTo>
                  <a:pt x="3270069" y="1166082"/>
                </a:lnTo>
                <a:lnTo>
                  <a:pt x="3273053" y="1171533"/>
                </a:lnTo>
                <a:lnTo>
                  <a:pt x="3273219" y="1171774"/>
                </a:lnTo>
                <a:lnTo>
                  <a:pt x="3276206" y="1177216"/>
                </a:lnTo>
                <a:lnTo>
                  <a:pt x="3276369" y="1177455"/>
                </a:lnTo>
                <a:lnTo>
                  <a:pt x="3279353" y="1182902"/>
                </a:lnTo>
                <a:lnTo>
                  <a:pt x="3279519" y="1183146"/>
                </a:lnTo>
                <a:lnTo>
                  <a:pt x="3282503" y="1188580"/>
                </a:lnTo>
                <a:lnTo>
                  <a:pt x="3282669" y="1188820"/>
                </a:lnTo>
                <a:lnTo>
                  <a:pt x="3285653" y="1194266"/>
                </a:lnTo>
                <a:lnTo>
                  <a:pt x="3285819" y="1194511"/>
                </a:lnTo>
                <a:lnTo>
                  <a:pt x="3288806" y="1199962"/>
                </a:lnTo>
                <a:lnTo>
                  <a:pt x="3288969" y="1200204"/>
                </a:lnTo>
                <a:lnTo>
                  <a:pt x="3291953" y="1205649"/>
                </a:lnTo>
                <a:lnTo>
                  <a:pt x="3292119" y="1205891"/>
                </a:lnTo>
                <a:lnTo>
                  <a:pt x="3295103" y="1211333"/>
                </a:lnTo>
                <a:lnTo>
                  <a:pt x="3295269" y="1211577"/>
                </a:lnTo>
                <a:lnTo>
                  <a:pt x="3298257" y="1217034"/>
                </a:lnTo>
                <a:lnTo>
                  <a:pt x="3298418" y="1217270"/>
                </a:lnTo>
                <a:lnTo>
                  <a:pt x="3301405" y="1222725"/>
                </a:lnTo>
                <a:lnTo>
                  <a:pt x="3301568" y="1222965"/>
                </a:lnTo>
                <a:lnTo>
                  <a:pt x="3304552" y="1228408"/>
                </a:lnTo>
                <a:lnTo>
                  <a:pt x="3304718" y="1228644"/>
                </a:lnTo>
                <a:lnTo>
                  <a:pt x="3307702" y="1234099"/>
                </a:lnTo>
                <a:lnTo>
                  <a:pt x="3307868" y="1234340"/>
                </a:lnTo>
                <a:lnTo>
                  <a:pt x="3310852" y="1239781"/>
                </a:lnTo>
                <a:lnTo>
                  <a:pt x="3311018" y="1240022"/>
                </a:lnTo>
                <a:lnTo>
                  <a:pt x="3314005" y="1245477"/>
                </a:lnTo>
                <a:lnTo>
                  <a:pt x="3314168" y="1245714"/>
                </a:lnTo>
                <a:lnTo>
                  <a:pt x="3317151" y="1251167"/>
                </a:lnTo>
                <a:lnTo>
                  <a:pt x="3317318" y="1251414"/>
                </a:lnTo>
                <a:lnTo>
                  <a:pt x="3320303" y="1256860"/>
                </a:lnTo>
                <a:lnTo>
                  <a:pt x="3320468" y="1257097"/>
                </a:lnTo>
                <a:lnTo>
                  <a:pt x="3323452" y="1262540"/>
                </a:lnTo>
                <a:lnTo>
                  <a:pt x="3323618" y="1262782"/>
                </a:lnTo>
                <a:lnTo>
                  <a:pt x="3326605" y="1268244"/>
                </a:lnTo>
                <a:lnTo>
                  <a:pt x="3326768" y="1268485"/>
                </a:lnTo>
                <a:lnTo>
                  <a:pt x="3329752" y="1273930"/>
                </a:lnTo>
                <a:lnTo>
                  <a:pt x="3329918" y="1274168"/>
                </a:lnTo>
                <a:lnTo>
                  <a:pt x="3332902" y="1279615"/>
                </a:lnTo>
                <a:lnTo>
                  <a:pt x="3333068" y="1279857"/>
                </a:lnTo>
                <a:lnTo>
                  <a:pt x="3336052" y="1285317"/>
                </a:lnTo>
                <a:lnTo>
                  <a:pt x="3336218" y="1285547"/>
                </a:lnTo>
                <a:lnTo>
                  <a:pt x="3339205" y="1291011"/>
                </a:lnTo>
                <a:lnTo>
                  <a:pt x="3339368" y="1291245"/>
                </a:lnTo>
                <a:lnTo>
                  <a:pt x="3342353" y="1296687"/>
                </a:lnTo>
                <a:lnTo>
                  <a:pt x="3342518" y="1296930"/>
                </a:lnTo>
                <a:lnTo>
                  <a:pt x="3345502" y="1302380"/>
                </a:lnTo>
                <a:lnTo>
                  <a:pt x="3345668" y="1302631"/>
                </a:lnTo>
                <a:lnTo>
                  <a:pt x="3348653" y="1308067"/>
                </a:lnTo>
                <a:lnTo>
                  <a:pt x="3348818" y="1308313"/>
                </a:lnTo>
                <a:lnTo>
                  <a:pt x="3351804" y="1313776"/>
                </a:lnTo>
                <a:lnTo>
                  <a:pt x="3351968" y="1314013"/>
                </a:lnTo>
                <a:lnTo>
                  <a:pt x="3354953" y="1319455"/>
                </a:lnTo>
                <a:lnTo>
                  <a:pt x="3355118" y="1319700"/>
                </a:lnTo>
                <a:lnTo>
                  <a:pt x="3358101" y="1325157"/>
                </a:lnTo>
                <a:lnTo>
                  <a:pt x="3358268" y="1325399"/>
                </a:lnTo>
                <a:lnTo>
                  <a:pt x="3361256" y="1330857"/>
                </a:lnTo>
                <a:lnTo>
                  <a:pt x="3361418" y="1331091"/>
                </a:lnTo>
                <a:lnTo>
                  <a:pt x="3364401" y="1336487"/>
                </a:lnTo>
                <a:lnTo>
                  <a:pt x="3364568" y="1336740"/>
                </a:lnTo>
                <a:lnTo>
                  <a:pt x="3367552" y="1342218"/>
                </a:lnTo>
                <a:lnTo>
                  <a:pt x="3367718" y="1342464"/>
                </a:lnTo>
                <a:lnTo>
                  <a:pt x="3370702" y="1347913"/>
                </a:lnTo>
                <a:lnTo>
                  <a:pt x="3370868" y="1348155"/>
                </a:lnTo>
                <a:lnTo>
                  <a:pt x="3373859" y="1353608"/>
                </a:lnTo>
                <a:lnTo>
                  <a:pt x="3374017" y="1353838"/>
                </a:lnTo>
                <a:lnTo>
                  <a:pt x="3377001" y="1359278"/>
                </a:lnTo>
                <a:lnTo>
                  <a:pt x="3377167" y="1359521"/>
                </a:lnTo>
                <a:lnTo>
                  <a:pt x="3380150" y="1364958"/>
                </a:lnTo>
                <a:lnTo>
                  <a:pt x="3380317" y="1365204"/>
                </a:lnTo>
                <a:lnTo>
                  <a:pt x="3383301" y="1370643"/>
                </a:lnTo>
                <a:lnTo>
                  <a:pt x="3383467" y="1370887"/>
                </a:lnTo>
                <a:lnTo>
                  <a:pt x="3386453" y="1376329"/>
                </a:lnTo>
                <a:lnTo>
                  <a:pt x="3386617" y="1376569"/>
                </a:lnTo>
                <a:lnTo>
                  <a:pt x="3389602" y="1382011"/>
                </a:lnTo>
                <a:lnTo>
                  <a:pt x="3389767" y="1382252"/>
                </a:lnTo>
                <a:lnTo>
                  <a:pt x="3392751" y="1387691"/>
                </a:lnTo>
                <a:lnTo>
                  <a:pt x="3392917" y="1387935"/>
                </a:lnTo>
                <a:lnTo>
                  <a:pt x="3395901" y="1393374"/>
                </a:lnTo>
                <a:lnTo>
                  <a:pt x="3396067" y="1393617"/>
                </a:lnTo>
                <a:lnTo>
                  <a:pt x="3399055" y="1399063"/>
                </a:lnTo>
                <a:lnTo>
                  <a:pt x="3399217" y="1399301"/>
                </a:lnTo>
                <a:lnTo>
                  <a:pt x="3402201" y="1404782"/>
                </a:lnTo>
                <a:lnTo>
                  <a:pt x="3402367" y="1405023"/>
                </a:lnTo>
                <a:lnTo>
                  <a:pt x="3405351" y="1410451"/>
                </a:lnTo>
                <a:lnTo>
                  <a:pt x="3405517" y="1410693"/>
                </a:lnTo>
                <a:lnTo>
                  <a:pt x="3408504" y="1416145"/>
                </a:lnTo>
                <a:lnTo>
                  <a:pt x="3408667" y="1416381"/>
                </a:lnTo>
                <a:lnTo>
                  <a:pt x="3411651" y="1421830"/>
                </a:lnTo>
                <a:lnTo>
                  <a:pt x="3411817" y="1422073"/>
                </a:lnTo>
                <a:lnTo>
                  <a:pt x="3414801" y="1427522"/>
                </a:lnTo>
                <a:lnTo>
                  <a:pt x="3414967" y="1427766"/>
                </a:lnTo>
                <a:lnTo>
                  <a:pt x="3417951" y="1433216"/>
                </a:lnTo>
                <a:lnTo>
                  <a:pt x="3418117" y="1433458"/>
                </a:lnTo>
                <a:lnTo>
                  <a:pt x="3421104" y="1438915"/>
                </a:lnTo>
                <a:lnTo>
                  <a:pt x="3421267" y="1439153"/>
                </a:lnTo>
                <a:lnTo>
                  <a:pt x="3424251" y="1444603"/>
                </a:lnTo>
                <a:lnTo>
                  <a:pt x="3424417" y="1444845"/>
                </a:lnTo>
                <a:lnTo>
                  <a:pt x="3427401" y="1450296"/>
                </a:lnTo>
                <a:lnTo>
                  <a:pt x="3427567" y="1450539"/>
                </a:lnTo>
                <a:lnTo>
                  <a:pt x="3430551" y="1455989"/>
                </a:lnTo>
                <a:lnTo>
                  <a:pt x="3430717" y="1456232"/>
                </a:lnTo>
                <a:lnTo>
                  <a:pt x="3433704" y="1461688"/>
                </a:lnTo>
                <a:lnTo>
                  <a:pt x="3433867" y="1461927"/>
                </a:lnTo>
                <a:lnTo>
                  <a:pt x="3436850" y="1467375"/>
                </a:lnTo>
                <a:lnTo>
                  <a:pt x="3437017" y="1467619"/>
                </a:lnTo>
                <a:lnTo>
                  <a:pt x="3440002" y="1473069"/>
                </a:lnTo>
                <a:lnTo>
                  <a:pt x="3440167" y="1473313"/>
                </a:lnTo>
                <a:lnTo>
                  <a:pt x="3443151" y="1478763"/>
                </a:lnTo>
                <a:lnTo>
                  <a:pt x="3443317" y="1479006"/>
                </a:lnTo>
                <a:lnTo>
                  <a:pt x="3446304" y="1484460"/>
                </a:lnTo>
                <a:lnTo>
                  <a:pt x="3446467" y="1484699"/>
                </a:lnTo>
                <a:lnTo>
                  <a:pt x="3449451" y="1490149"/>
                </a:lnTo>
                <a:lnTo>
                  <a:pt x="3449617" y="1490393"/>
                </a:lnTo>
                <a:lnTo>
                  <a:pt x="3452605" y="1495849"/>
                </a:lnTo>
                <a:lnTo>
                  <a:pt x="3452766" y="1496085"/>
                </a:lnTo>
                <a:lnTo>
                  <a:pt x="3455751" y="1501535"/>
                </a:lnTo>
                <a:lnTo>
                  <a:pt x="3455916" y="1501778"/>
                </a:lnTo>
                <a:lnTo>
                  <a:pt x="3458903" y="1507234"/>
                </a:lnTo>
                <a:lnTo>
                  <a:pt x="3459066" y="1507471"/>
                </a:lnTo>
                <a:lnTo>
                  <a:pt x="3462050" y="1512922"/>
                </a:lnTo>
                <a:lnTo>
                  <a:pt x="3462216" y="1513165"/>
                </a:lnTo>
                <a:lnTo>
                  <a:pt x="3465200" y="1518615"/>
                </a:lnTo>
                <a:lnTo>
                  <a:pt x="3465366" y="1518858"/>
                </a:lnTo>
                <a:lnTo>
                  <a:pt x="3468349" y="1524306"/>
                </a:lnTo>
                <a:lnTo>
                  <a:pt x="3468516" y="1524551"/>
                </a:lnTo>
                <a:lnTo>
                  <a:pt x="3471503" y="1530006"/>
                </a:lnTo>
                <a:lnTo>
                  <a:pt x="3471666" y="1530245"/>
                </a:lnTo>
                <a:lnTo>
                  <a:pt x="3474649" y="1535693"/>
                </a:lnTo>
                <a:lnTo>
                  <a:pt x="3474816" y="1535938"/>
                </a:lnTo>
                <a:lnTo>
                  <a:pt x="3477800" y="1541385"/>
                </a:lnTo>
                <a:lnTo>
                  <a:pt x="3477966" y="1541629"/>
                </a:lnTo>
                <a:lnTo>
                  <a:pt x="3480950" y="1547068"/>
                </a:lnTo>
                <a:lnTo>
                  <a:pt x="3481116" y="1547312"/>
                </a:lnTo>
                <a:lnTo>
                  <a:pt x="3484103" y="1552768"/>
                </a:lnTo>
                <a:lnTo>
                  <a:pt x="3484266" y="1553007"/>
                </a:lnTo>
                <a:lnTo>
                  <a:pt x="3487251" y="1558451"/>
                </a:lnTo>
                <a:lnTo>
                  <a:pt x="3487416" y="1558688"/>
                </a:lnTo>
                <a:lnTo>
                  <a:pt x="3490399" y="1564138"/>
                </a:lnTo>
                <a:lnTo>
                  <a:pt x="3490566" y="1564382"/>
                </a:lnTo>
                <a:lnTo>
                  <a:pt x="3493551" y="1569829"/>
                </a:lnTo>
                <a:lnTo>
                  <a:pt x="3493716" y="1570072"/>
                </a:lnTo>
                <a:lnTo>
                  <a:pt x="3496702" y="1575525"/>
                </a:lnTo>
                <a:lnTo>
                  <a:pt x="3496866" y="1575764"/>
                </a:lnTo>
                <a:lnTo>
                  <a:pt x="3499850" y="1581214"/>
                </a:lnTo>
                <a:lnTo>
                  <a:pt x="3500016" y="1581458"/>
                </a:lnTo>
                <a:lnTo>
                  <a:pt x="3503000" y="1586898"/>
                </a:lnTo>
                <a:lnTo>
                  <a:pt x="3503166" y="1587144"/>
                </a:lnTo>
                <a:lnTo>
                  <a:pt x="3506153" y="1592594"/>
                </a:lnTo>
                <a:lnTo>
                  <a:pt x="3506316" y="1592836"/>
                </a:lnTo>
                <a:lnTo>
                  <a:pt x="3509300" y="1598278"/>
                </a:lnTo>
                <a:lnTo>
                  <a:pt x="3509466" y="1598523"/>
                </a:lnTo>
                <a:lnTo>
                  <a:pt x="3512450" y="1603965"/>
                </a:lnTo>
                <a:lnTo>
                  <a:pt x="3512616" y="1604209"/>
                </a:lnTo>
                <a:lnTo>
                  <a:pt x="3515600" y="1609659"/>
                </a:lnTo>
                <a:lnTo>
                  <a:pt x="3515766" y="1609901"/>
                </a:lnTo>
                <a:lnTo>
                  <a:pt x="3518752" y="1615352"/>
                </a:lnTo>
                <a:lnTo>
                  <a:pt x="3518916" y="1615592"/>
                </a:lnTo>
                <a:lnTo>
                  <a:pt x="3521900" y="1621038"/>
                </a:lnTo>
                <a:lnTo>
                  <a:pt x="3522066" y="1621283"/>
                </a:lnTo>
                <a:lnTo>
                  <a:pt x="3525050" y="1626733"/>
                </a:lnTo>
                <a:lnTo>
                  <a:pt x="3525216" y="1626977"/>
                </a:lnTo>
                <a:lnTo>
                  <a:pt x="3528200" y="1632419"/>
                </a:lnTo>
                <a:lnTo>
                  <a:pt x="3528366" y="1632662"/>
                </a:lnTo>
                <a:lnTo>
                  <a:pt x="3531353" y="1638112"/>
                </a:lnTo>
                <a:lnTo>
                  <a:pt x="3531516" y="1638350"/>
                </a:lnTo>
                <a:lnTo>
                  <a:pt x="3534504" y="1643800"/>
                </a:lnTo>
                <a:lnTo>
                  <a:pt x="3534665" y="1644037"/>
                </a:lnTo>
                <a:lnTo>
                  <a:pt x="3537649" y="1649487"/>
                </a:lnTo>
                <a:lnTo>
                  <a:pt x="3537815" y="1649731"/>
                </a:lnTo>
                <a:lnTo>
                  <a:pt x="3540799" y="1655172"/>
                </a:lnTo>
                <a:lnTo>
                  <a:pt x="3540965" y="1655414"/>
                </a:lnTo>
                <a:lnTo>
                  <a:pt x="3543952" y="1660865"/>
                </a:lnTo>
                <a:lnTo>
                  <a:pt x="3544115" y="1661104"/>
                </a:lnTo>
                <a:lnTo>
                  <a:pt x="3547099" y="1666537"/>
                </a:lnTo>
                <a:lnTo>
                  <a:pt x="3547265" y="1666783"/>
                </a:lnTo>
                <a:lnTo>
                  <a:pt x="3550249" y="1672233"/>
                </a:lnTo>
                <a:lnTo>
                  <a:pt x="3550415" y="1672474"/>
                </a:lnTo>
                <a:lnTo>
                  <a:pt x="3553399" y="1677925"/>
                </a:lnTo>
                <a:lnTo>
                  <a:pt x="3553565" y="1678167"/>
                </a:lnTo>
                <a:lnTo>
                  <a:pt x="3556553" y="1683625"/>
                </a:lnTo>
                <a:lnTo>
                  <a:pt x="3556715" y="1683863"/>
                </a:lnTo>
                <a:lnTo>
                  <a:pt x="3559699" y="1689309"/>
                </a:lnTo>
                <a:lnTo>
                  <a:pt x="3559865" y="1689554"/>
                </a:lnTo>
                <a:lnTo>
                  <a:pt x="3562850" y="1695005"/>
                </a:lnTo>
                <a:lnTo>
                  <a:pt x="3563015" y="1695247"/>
                </a:lnTo>
                <a:lnTo>
                  <a:pt x="3565999" y="1700696"/>
                </a:lnTo>
                <a:lnTo>
                  <a:pt x="3566165" y="1700938"/>
                </a:lnTo>
                <a:lnTo>
                  <a:pt x="3569152" y="1706393"/>
                </a:lnTo>
                <a:lnTo>
                  <a:pt x="3569315" y="1706630"/>
                </a:lnTo>
                <a:lnTo>
                  <a:pt x="3572299" y="1712081"/>
                </a:lnTo>
                <a:lnTo>
                  <a:pt x="3572465" y="1712323"/>
                </a:lnTo>
                <a:lnTo>
                  <a:pt x="3575449" y="1717765"/>
                </a:lnTo>
                <a:lnTo>
                  <a:pt x="3575615" y="1718009"/>
                </a:lnTo>
                <a:lnTo>
                  <a:pt x="3578599" y="1723453"/>
                </a:lnTo>
                <a:lnTo>
                  <a:pt x="3578765" y="1723697"/>
                </a:lnTo>
                <a:lnTo>
                  <a:pt x="3581752" y="1729149"/>
                </a:lnTo>
                <a:lnTo>
                  <a:pt x="3581915" y="1729385"/>
                </a:lnTo>
                <a:lnTo>
                  <a:pt x="3584899" y="1734836"/>
                </a:lnTo>
                <a:lnTo>
                  <a:pt x="3585065" y="1735083"/>
                </a:lnTo>
                <a:lnTo>
                  <a:pt x="3588049" y="1740521"/>
                </a:lnTo>
                <a:lnTo>
                  <a:pt x="3588215" y="1740765"/>
                </a:lnTo>
                <a:lnTo>
                  <a:pt x="3591199" y="1746214"/>
                </a:lnTo>
                <a:lnTo>
                  <a:pt x="3591365" y="1746456"/>
                </a:lnTo>
                <a:lnTo>
                  <a:pt x="3594352" y="1751905"/>
                </a:lnTo>
                <a:lnTo>
                  <a:pt x="3594515" y="1752143"/>
                </a:lnTo>
                <a:lnTo>
                  <a:pt x="3597499" y="1757593"/>
                </a:lnTo>
                <a:lnTo>
                  <a:pt x="3597665" y="1757834"/>
                </a:lnTo>
                <a:lnTo>
                  <a:pt x="3600649" y="1763282"/>
                </a:lnTo>
                <a:lnTo>
                  <a:pt x="3600815" y="1763525"/>
                </a:lnTo>
                <a:lnTo>
                  <a:pt x="3603802" y="1768978"/>
                </a:lnTo>
                <a:lnTo>
                  <a:pt x="3603965" y="1769217"/>
                </a:lnTo>
                <a:lnTo>
                  <a:pt x="3606953" y="1774666"/>
                </a:lnTo>
                <a:lnTo>
                  <a:pt x="3607114" y="1774903"/>
                </a:lnTo>
                <a:lnTo>
                  <a:pt x="3610098" y="1780350"/>
                </a:lnTo>
                <a:lnTo>
                  <a:pt x="3610264" y="1780592"/>
                </a:lnTo>
                <a:lnTo>
                  <a:pt x="3613248" y="1786042"/>
                </a:lnTo>
                <a:lnTo>
                  <a:pt x="3613414" y="1786284"/>
                </a:lnTo>
                <a:lnTo>
                  <a:pt x="3616401" y="1791731"/>
                </a:lnTo>
                <a:lnTo>
                  <a:pt x="3616564" y="1791971"/>
                </a:lnTo>
                <a:lnTo>
                  <a:pt x="3619548" y="1797419"/>
                </a:lnTo>
                <a:lnTo>
                  <a:pt x="3619714" y="1797664"/>
                </a:lnTo>
                <a:lnTo>
                  <a:pt x="3622698" y="1803108"/>
                </a:lnTo>
                <a:lnTo>
                  <a:pt x="3622864" y="1803352"/>
                </a:lnTo>
                <a:lnTo>
                  <a:pt x="3625848" y="1808795"/>
                </a:lnTo>
                <a:lnTo>
                  <a:pt x="3626014" y="1809040"/>
                </a:lnTo>
                <a:lnTo>
                  <a:pt x="3629001" y="1814490"/>
                </a:lnTo>
                <a:lnTo>
                  <a:pt x="3629164" y="1814728"/>
                </a:lnTo>
                <a:lnTo>
                  <a:pt x="3632147" y="1820176"/>
                </a:lnTo>
                <a:lnTo>
                  <a:pt x="3632314" y="1820420"/>
                </a:lnTo>
                <a:lnTo>
                  <a:pt x="3635298" y="1825870"/>
                </a:lnTo>
                <a:lnTo>
                  <a:pt x="3635464" y="1826112"/>
                </a:lnTo>
                <a:lnTo>
                  <a:pt x="3638448" y="1831563"/>
                </a:lnTo>
                <a:lnTo>
                  <a:pt x="3638614" y="1831805"/>
                </a:lnTo>
                <a:lnTo>
                  <a:pt x="3641601" y="1837254"/>
                </a:lnTo>
                <a:lnTo>
                  <a:pt x="3641764" y="1837493"/>
                </a:lnTo>
                <a:lnTo>
                  <a:pt x="3644748" y="1842937"/>
                </a:lnTo>
                <a:lnTo>
                  <a:pt x="3644914" y="1843180"/>
                </a:lnTo>
                <a:lnTo>
                  <a:pt x="3647898" y="1848622"/>
                </a:lnTo>
                <a:lnTo>
                  <a:pt x="3648064" y="1848866"/>
                </a:lnTo>
                <a:lnTo>
                  <a:pt x="3651052" y="1854318"/>
                </a:lnTo>
                <a:lnTo>
                  <a:pt x="3651214" y="1854555"/>
                </a:lnTo>
                <a:lnTo>
                  <a:pt x="3654197" y="1860004"/>
                </a:lnTo>
                <a:lnTo>
                  <a:pt x="3654364" y="1860249"/>
                </a:lnTo>
                <a:lnTo>
                  <a:pt x="3657348" y="1865695"/>
                </a:lnTo>
                <a:lnTo>
                  <a:pt x="3657514" y="1865938"/>
                </a:lnTo>
                <a:lnTo>
                  <a:pt x="3660498" y="1871384"/>
                </a:lnTo>
                <a:lnTo>
                  <a:pt x="3660664" y="1871627"/>
                </a:lnTo>
                <a:lnTo>
                  <a:pt x="3663651" y="1877079"/>
                </a:lnTo>
                <a:lnTo>
                  <a:pt x="3663814" y="1877318"/>
                </a:lnTo>
                <a:lnTo>
                  <a:pt x="3666798" y="1882764"/>
                </a:lnTo>
                <a:lnTo>
                  <a:pt x="3666964" y="1883006"/>
                </a:lnTo>
                <a:lnTo>
                  <a:pt x="3669948" y="1888455"/>
                </a:lnTo>
                <a:lnTo>
                  <a:pt x="3670114" y="1888699"/>
                </a:lnTo>
                <a:lnTo>
                  <a:pt x="3673097" y="1894137"/>
                </a:lnTo>
                <a:lnTo>
                  <a:pt x="3673264" y="1894382"/>
                </a:lnTo>
                <a:lnTo>
                  <a:pt x="3676251" y="1899841"/>
                </a:lnTo>
                <a:lnTo>
                  <a:pt x="3676414" y="1900077"/>
                </a:lnTo>
                <a:lnTo>
                  <a:pt x="3679398" y="1905520"/>
                </a:lnTo>
                <a:lnTo>
                  <a:pt x="3679564" y="1905762"/>
                </a:lnTo>
                <a:lnTo>
                  <a:pt x="3682548" y="1911212"/>
                </a:lnTo>
                <a:lnTo>
                  <a:pt x="3682714" y="1911458"/>
                </a:lnTo>
                <a:lnTo>
                  <a:pt x="3685698" y="1916893"/>
                </a:lnTo>
                <a:lnTo>
                  <a:pt x="3685864" y="1917142"/>
                </a:lnTo>
                <a:lnTo>
                  <a:pt x="3688855" y="1922593"/>
                </a:lnTo>
                <a:lnTo>
                  <a:pt x="3689013" y="1922826"/>
                </a:lnTo>
                <a:lnTo>
                  <a:pt x="3691997" y="1928274"/>
                </a:lnTo>
                <a:lnTo>
                  <a:pt x="3692163" y="1928518"/>
                </a:lnTo>
                <a:lnTo>
                  <a:pt x="3695148" y="1933968"/>
                </a:lnTo>
                <a:lnTo>
                  <a:pt x="3695313" y="1934210"/>
                </a:lnTo>
                <a:lnTo>
                  <a:pt x="3698296" y="1939658"/>
                </a:lnTo>
                <a:lnTo>
                  <a:pt x="3698463" y="1939902"/>
                </a:lnTo>
                <a:lnTo>
                  <a:pt x="3701450" y="1945355"/>
                </a:lnTo>
                <a:lnTo>
                  <a:pt x="3701613" y="1945594"/>
                </a:lnTo>
                <a:lnTo>
                  <a:pt x="3704597" y="1951021"/>
                </a:lnTo>
                <a:lnTo>
                  <a:pt x="3704763" y="1951261"/>
                </a:lnTo>
                <a:lnTo>
                  <a:pt x="3707747" y="1956724"/>
                </a:lnTo>
                <a:lnTo>
                  <a:pt x="3707913" y="1956968"/>
                </a:lnTo>
                <a:lnTo>
                  <a:pt x="3710898" y="1962432"/>
                </a:lnTo>
                <a:lnTo>
                  <a:pt x="3711063" y="1962673"/>
                </a:lnTo>
                <a:lnTo>
                  <a:pt x="3714050" y="1968115"/>
                </a:lnTo>
                <a:lnTo>
                  <a:pt x="3714213" y="1968355"/>
                </a:lnTo>
                <a:lnTo>
                  <a:pt x="3717197" y="1973801"/>
                </a:lnTo>
                <a:lnTo>
                  <a:pt x="3717363" y="1974041"/>
                </a:lnTo>
                <a:lnTo>
                  <a:pt x="3720347" y="1979489"/>
                </a:lnTo>
                <a:lnTo>
                  <a:pt x="3720513" y="1979739"/>
                </a:lnTo>
                <a:lnTo>
                  <a:pt x="3723497" y="1985184"/>
                </a:lnTo>
                <a:lnTo>
                  <a:pt x="3723663" y="1985428"/>
                </a:lnTo>
                <a:lnTo>
                  <a:pt x="3726650" y="1990881"/>
                </a:lnTo>
                <a:lnTo>
                  <a:pt x="3726813" y="1991120"/>
                </a:lnTo>
                <a:lnTo>
                  <a:pt x="3729797" y="1996582"/>
                </a:lnTo>
                <a:lnTo>
                  <a:pt x="3729963" y="1996823"/>
                </a:lnTo>
                <a:lnTo>
                  <a:pt x="3732947" y="2002262"/>
                </a:lnTo>
                <a:lnTo>
                  <a:pt x="3733113" y="2002504"/>
                </a:lnTo>
                <a:lnTo>
                  <a:pt x="3736097" y="2007958"/>
                </a:lnTo>
                <a:lnTo>
                  <a:pt x="3736263" y="2008200"/>
                </a:lnTo>
                <a:lnTo>
                  <a:pt x="3739250" y="2013644"/>
                </a:lnTo>
                <a:lnTo>
                  <a:pt x="3739413" y="2013884"/>
                </a:lnTo>
                <a:lnTo>
                  <a:pt x="3742397" y="2019326"/>
                </a:lnTo>
                <a:lnTo>
                  <a:pt x="3742563" y="2019569"/>
                </a:lnTo>
                <a:lnTo>
                  <a:pt x="3745548" y="2025015"/>
                </a:lnTo>
                <a:lnTo>
                  <a:pt x="3745713" y="2025256"/>
                </a:lnTo>
                <a:lnTo>
                  <a:pt x="3748700" y="2030724"/>
                </a:lnTo>
                <a:lnTo>
                  <a:pt x="3748863" y="2030959"/>
                </a:lnTo>
                <a:lnTo>
                  <a:pt x="3751847" y="2036404"/>
                </a:lnTo>
                <a:lnTo>
                  <a:pt x="3752013" y="2036647"/>
                </a:lnTo>
                <a:lnTo>
                  <a:pt x="3754997" y="2042075"/>
                </a:lnTo>
                <a:lnTo>
                  <a:pt x="3755163" y="2042323"/>
                </a:lnTo>
                <a:lnTo>
                  <a:pt x="3758147" y="2047765"/>
                </a:lnTo>
                <a:lnTo>
                  <a:pt x="3758313" y="2048011"/>
                </a:lnTo>
                <a:lnTo>
                  <a:pt x="3761300" y="2053467"/>
                </a:lnTo>
                <a:lnTo>
                  <a:pt x="3761463" y="2053704"/>
                </a:lnTo>
                <a:lnTo>
                  <a:pt x="3764451" y="2059161"/>
                </a:lnTo>
                <a:lnTo>
                  <a:pt x="3764612" y="2059395"/>
                </a:lnTo>
                <a:lnTo>
                  <a:pt x="3767596" y="2064859"/>
                </a:lnTo>
                <a:lnTo>
                  <a:pt x="3767762" y="2065096"/>
                </a:lnTo>
                <a:lnTo>
                  <a:pt x="3770746" y="2070539"/>
                </a:lnTo>
                <a:lnTo>
                  <a:pt x="3770912" y="2070786"/>
                </a:lnTo>
                <a:lnTo>
                  <a:pt x="3773899" y="2076231"/>
                </a:lnTo>
                <a:lnTo>
                  <a:pt x="3774062" y="2076475"/>
                </a:lnTo>
                <a:lnTo>
                  <a:pt x="3777046" y="2081930"/>
                </a:lnTo>
                <a:lnTo>
                  <a:pt x="3777212" y="2082167"/>
                </a:lnTo>
                <a:lnTo>
                  <a:pt x="3780196" y="2087615"/>
                </a:lnTo>
                <a:lnTo>
                  <a:pt x="3780362" y="2087857"/>
                </a:lnTo>
                <a:lnTo>
                  <a:pt x="3783347" y="2093304"/>
                </a:lnTo>
                <a:lnTo>
                  <a:pt x="3783512" y="2093551"/>
                </a:lnTo>
                <a:lnTo>
                  <a:pt x="3786499" y="2099002"/>
                </a:lnTo>
                <a:lnTo>
                  <a:pt x="3786662" y="2099237"/>
                </a:lnTo>
                <a:lnTo>
                  <a:pt x="3789646" y="2104686"/>
                </a:lnTo>
                <a:lnTo>
                  <a:pt x="3789812" y="2104928"/>
                </a:lnTo>
                <a:lnTo>
                  <a:pt x="3792797" y="2110380"/>
                </a:lnTo>
                <a:lnTo>
                  <a:pt x="3792962" y="2110622"/>
                </a:lnTo>
                <a:lnTo>
                  <a:pt x="3795946" y="2116070"/>
                </a:lnTo>
                <a:lnTo>
                  <a:pt x="3796112" y="2116313"/>
                </a:lnTo>
                <a:lnTo>
                  <a:pt x="3799098" y="2121768"/>
                </a:lnTo>
                <a:lnTo>
                  <a:pt x="3799262" y="2122008"/>
                </a:lnTo>
                <a:lnTo>
                  <a:pt x="3802246" y="2127456"/>
                </a:lnTo>
                <a:lnTo>
                  <a:pt x="3802412" y="2127700"/>
                </a:lnTo>
                <a:lnTo>
                  <a:pt x="3805396" y="2133148"/>
                </a:lnTo>
                <a:lnTo>
                  <a:pt x="3805562" y="2133392"/>
                </a:lnTo>
                <a:lnTo>
                  <a:pt x="3808545" y="2138840"/>
                </a:lnTo>
                <a:lnTo>
                  <a:pt x="3808712" y="2139086"/>
                </a:lnTo>
                <a:lnTo>
                  <a:pt x="3811700" y="2144540"/>
                </a:lnTo>
                <a:lnTo>
                  <a:pt x="3811862" y="2144778"/>
                </a:lnTo>
                <a:lnTo>
                  <a:pt x="3814846" y="2150228"/>
                </a:lnTo>
                <a:lnTo>
                  <a:pt x="3815012" y="2150470"/>
                </a:lnTo>
                <a:lnTo>
                  <a:pt x="3817996" y="2155920"/>
                </a:lnTo>
                <a:lnTo>
                  <a:pt x="3818162" y="2156162"/>
                </a:lnTo>
                <a:lnTo>
                  <a:pt x="3821146" y="2161612"/>
                </a:lnTo>
                <a:lnTo>
                  <a:pt x="3821312" y="2161856"/>
                </a:lnTo>
                <a:lnTo>
                  <a:pt x="3824299" y="2167300"/>
                </a:lnTo>
                <a:lnTo>
                  <a:pt x="3824462" y="2167537"/>
                </a:lnTo>
                <a:lnTo>
                  <a:pt x="3827445" y="2172974"/>
                </a:lnTo>
                <a:lnTo>
                  <a:pt x="3827612" y="2173222"/>
                </a:lnTo>
                <a:lnTo>
                  <a:pt x="3830597" y="2178667"/>
                </a:lnTo>
                <a:lnTo>
                  <a:pt x="3830762" y="2178924"/>
                </a:lnTo>
                <a:lnTo>
                  <a:pt x="3833746" y="2184355"/>
                </a:lnTo>
                <a:lnTo>
                  <a:pt x="3833912" y="2184600"/>
                </a:lnTo>
                <a:lnTo>
                  <a:pt x="3836899" y="2190045"/>
                </a:lnTo>
                <a:lnTo>
                  <a:pt x="3837062" y="2190284"/>
                </a:lnTo>
                <a:lnTo>
                  <a:pt x="3840051" y="2195751"/>
                </a:lnTo>
                <a:lnTo>
                  <a:pt x="3840211" y="2195989"/>
                </a:lnTo>
                <a:lnTo>
                  <a:pt x="3843192" y="2201423"/>
                </a:lnTo>
                <a:lnTo>
                  <a:pt x="3843362" y="2201673"/>
                </a:lnTo>
                <a:lnTo>
                  <a:pt x="3846349" y="2207127"/>
                </a:lnTo>
                <a:lnTo>
                  <a:pt x="3846512" y="2207367"/>
                </a:lnTo>
                <a:lnTo>
                  <a:pt x="3849497" y="2212811"/>
                </a:lnTo>
                <a:lnTo>
                  <a:pt x="3849662" y="2213053"/>
                </a:lnTo>
                <a:lnTo>
                  <a:pt x="3852650" y="2218517"/>
                </a:lnTo>
                <a:lnTo>
                  <a:pt x="3852811" y="2218751"/>
                </a:lnTo>
                <a:lnTo>
                  <a:pt x="3855795" y="2224180"/>
                </a:lnTo>
                <a:lnTo>
                  <a:pt x="3855961" y="2224425"/>
                </a:lnTo>
                <a:lnTo>
                  <a:pt x="3858948" y="2229890"/>
                </a:lnTo>
                <a:lnTo>
                  <a:pt x="3859111" y="2230127"/>
                </a:lnTo>
                <a:lnTo>
                  <a:pt x="3862095" y="2235569"/>
                </a:lnTo>
                <a:lnTo>
                  <a:pt x="3862261" y="2235817"/>
                </a:lnTo>
                <a:lnTo>
                  <a:pt x="3865245" y="2241256"/>
                </a:lnTo>
                <a:lnTo>
                  <a:pt x="3865411" y="2241494"/>
                </a:lnTo>
                <a:lnTo>
                  <a:pt x="3868396" y="2246940"/>
                </a:lnTo>
                <a:lnTo>
                  <a:pt x="3868561" y="2247186"/>
                </a:lnTo>
                <a:lnTo>
                  <a:pt x="3871548" y="2252636"/>
                </a:lnTo>
                <a:lnTo>
                  <a:pt x="3871711" y="2252878"/>
                </a:lnTo>
                <a:lnTo>
                  <a:pt x="3874695" y="2258324"/>
                </a:lnTo>
                <a:lnTo>
                  <a:pt x="3874861" y="2258567"/>
                </a:lnTo>
                <a:lnTo>
                  <a:pt x="3877845" y="2264016"/>
                </a:lnTo>
                <a:lnTo>
                  <a:pt x="3878011" y="2264262"/>
                </a:lnTo>
                <a:lnTo>
                  <a:pt x="3880996" y="2269712"/>
                </a:lnTo>
                <a:lnTo>
                  <a:pt x="3881161" y="2269954"/>
                </a:lnTo>
                <a:lnTo>
                  <a:pt x="3884149" y="2275408"/>
                </a:lnTo>
                <a:lnTo>
                  <a:pt x="3884311" y="2275646"/>
                </a:lnTo>
                <a:lnTo>
                  <a:pt x="3887294" y="2281094"/>
                </a:lnTo>
                <a:lnTo>
                  <a:pt x="3887461" y="2281338"/>
                </a:lnTo>
                <a:lnTo>
                  <a:pt x="3890446" y="2286786"/>
                </a:lnTo>
                <a:lnTo>
                  <a:pt x="3890611" y="2287032"/>
                </a:lnTo>
                <a:lnTo>
                  <a:pt x="3893598" y="2292486"/>
                </a:lnTo>
                <a:lnTo>
                  <a:pt x="3893761" y="2292723"/>
                </a:lnTo>
                <a:lnTo>
                  <a:pt x="3896745" y="2298159"/>
                </a:lnTo>
                <a:lnTo>
                  <a:pt x="3896911" y="2298402"/>
                </a:lnTo>
                <a:lnTo>
                  <a:pt x="3899895" y="2303851"/>
                </a:lnTo>
                <a:lnTo>
                  <a:pt x="3900061" y="2304093"/>
                </a:lnTo>
                <a:lnTo>
                  <a:pt x="3903046" y="2309543"/>
                </a:lnTo>
                <a:lnTo>
                  <a:pt x="3903211" y="2309783"/>
                </a:lnTo>
                <a:lnTo>
                  <a:pt x="3906198" y="2315236"/>
                </a:lnTo>
                <a:lnTo>
                  <a:pt x="3906361" y="2315474"/>
                </a:lnTo>
                <a:lnTo>
                  <a:pt x="3909346" y="2320922"/>
                </a:lnTo>
                <a:lnTo>
                  <a:pt x="3909511" y="2321164"/>
                </a:lnTo>
                <a:lnTo>
                  <a:pt x="3912496" y="2326610"/>
                </a:lnTo>
                <a:lnTo>
                  <a:pt x="3912661" y="2326852"/>
                </a:lnTo>
                <a:lnTo>
                  <a:pt x="3915645" y="2332298"/>
                </a:lnTo>
                <a:lnTo>
                  <a:pt x="3915811" y="2332539"/>
                </a:lnTo>
                <a:lnTo>
                  <a:pt x="3918798" y="2337994"/>
                </a:lnTo>
                <a:lnTo>
                  <a:pt x="3918961" y="2338231"/>
                </a:lnTo>
                <a:lnTo>
                  <a:pt x="3921946" y="2343678"/>
                </a:lnTo>
                <a:lnTo>
                  <a:pt x="3922111" y="2343917"/>
                </a:lnTo>
                <a:lnTo>
                  <a:pt x="3925095" y="2349371"/>
                </a:lnTo>
                <a:lnTo>
                  <a:pt x="3925261" y="2349616"/>
                </a:lnTo>
                <a:lnTo>
                  <a:pt x="3928249" y="2355059"/>
                </a:lnTo>
                <a:lnTo>
                  <a:pt x="3928410" y="2355301"/>
                </a:lnTo>
                <a:lnTo>
                  <a:pt x="3931398" y="2360754"/>
                </a:lnTo>
                <a:lnTo>
                  <a:pt x="3931560" y="2360990"/>
                </a:lnTo>
                <a:lnTo>
                  <a:pt x="3934544" y="2366440"/>
                </a:lnTo>
                <a:lnTo>
                  <a:pt x="3934710" y="2366685"/>
                </a:lnTo>
                <a:lnTo>
                  <a:pt x="3937694" y="2372125"/>
                </a:lnTo>
                <a:lnTo>
                  <a:pt x="3937860" y="2372368"/>
                </a:lnTo>
                <a:lnTo>
                  <a:pt x="3940844" y="2377822"/>
                </a:lnTo>
                <a:lnTo>
                  <a:pt x="3941010" y="2378067"/>
                </a:lnTo>
                <a:lnTo>
                  <a:pt x="3943997" y="2383516"/>
                </a:lnTo>
                <a:lnTo>
                  <a:pt x="3944160" y="2383755"/>
                </a:lnTo>
                <a:lnTo>
                  <a:pt x="3947144" y="2389189"/>
                </a:lnTo>
                <a:lnTo>
                  <a:pt x="3947310" y="2389432"/>
                </a:lnTo>
                <a:lnTo>
                  <a:pt x="3950294" y="2394869"/>
                </a:lnTo>
                <a:lnTo>
                  <a:pt x="3950460" y="2395111"/>
                </a:lnTo>
                <a:lnTo>
                  <a:pt x="3953444" y="2400568"/>
                </a:lnTo>
                <a:lnTo>
                  <a:pt x="3953610" y="2400807"/>
                </a:lnTo>
                <a:lnTo>
                  <a:pt x="3956597" y="2406268"/>
                </a:lnTo>
                <a:lnTo>
                  <a:pt x="3956760" y="2406503"/>
                </a:lnTo>
                <a:lnTo>
                  <a:pt x="3959744" y="2411948"/>
                </a:lnTo>
                <a:lnTo>
                  <a:pt x="3959910" y="2412187"/>
                </a:lnTo>
                <a:lnTo>
                  <a:pt x="3962894" y="2417642"/>
                </a:lnTo>
                <a:lnTo>
                  <a:pt x="3963060" y="2417879"/>
                </a:lnTo>
                <a:lnTo>
                  <a:pt x="3966045" y="2423340"/>
                </a:lnTo>
                <a:lnTo>
                  <a:pt x="3966210" y="2423581"/>
                </a:lnTo>
                <a:lnTo>
                  <a:pt x="3969198" y="2429042"/>
                </a:lnTo>
                <a:lnTo>
                  <a:pt x="3969360" y="2429272"/>
                </a:lnTo>
                <a:lnTo>
                  <a:pt x="3972343" y="2434709"/>
                </a:lnTo>
                <a:lnTo>
                  <a:pt x="3972510" y="2434952"/>
                </a:lnTo>
                <a:lnTo>
                  <a:pt x="3975495" y="2440400"/>
                </a:lnTo>
                <a:lnTo>
                  <a:pt x="3975660" y="2440643"/>
                </a:lnTo>
                <a:lnTo>
                  <a:pt x="3978644" y="2446090"/>
                </a:lnTo>
                <a:lnTo>
                  <a:pt x="3978810" y="2446332"/>
                </a:lnTo>
                <a:lnTo>
                  <a:pt x="3981797" y="2451786"/>
                </a:lnTo>
                <a:lnTo>
                  <a:pt x="3981960" y="2452024"/>
                </a:lnTo>
                <a:lnTo>
                  <a:pt x="3984944" y="2457473"/>
                </a:lnTo>
                <a:lnTo>
                  <a:pt x="3985110" y="2457716"/>
                </a:lnTo>
                <a:lnTo>
                  <a:pt x="3988095" y="2463167"/>
                </a:lnTo>
                <a:lnTo>
                  <a:pt x="3988260" y="2463408"/>
                </a:lnTo>
                <a:lnTo>
                  <a:pt x="3991246" y="2468861"/>
                </a:lnTo>
                <a:lnTo>
                  <a:pt x="3991410" y="2469102"/>
                </a:lnTo>
                <a:lnTo>
                  <a:pt x="3994395" y="2474552"/>
                </a:lnTo>
                <a:lnTo>
                  <a:pt x="3994560" y="2474794"/>
                </a:lnTo>
                <a:lnTo>
                  <a:pt x="3997544" y="2480240"/>
                </a:lnTo>
                <a:lnTo>
                  <a:pt x="3997710" y="2480486"/>
                </a:lnTo>
                <a:lnTo>
                  <a:pt x="4000698" y="2485937"/>
                </a:lnTo>
                <a:lnTo>
                  <a:pt x="4000859" y="2486177"/>
                </a:lnTo>
                <a:lnTo>
                  <a:pt x="4003846" y="2491629"/>
                </a:lnTo>
                <a:lnTo>
                  <a:pt x="4004009" y="2491870"/>
                </a:lnTo>
                <a:lnTo>
                  <a:pt x="4006994" y="2497319"/>
                </a:lnTo>
                <a:lnTo>
                  <a:pt x="4007159" y="2497558"/>
                </a:lnTo>
                <a:lnTo>
                  <a:pt x="4010143" y="2503005"/>
                </a:lnTo>
                <a:lnTo>
                  <a:pt x="4010309" y="2503247"/>
                </a:lnTo>
                <a:lnTo>
                  <a:pt x="4013293" y="2508690"/>
                </a:lnTo>
                <a:lnTo>
                  <a:pt x="4013459" y="2508932"/>
                </a:lnTo>
                <a:lnTo>
                  <a:pt x="4016446" y="2514377"/>
                </a:lnTo>
                <a:lnTo>
                  <a:pt x="4016609" y="2514617"/>
                </a:lnTo>
                <a:lnTo>
                  <a:pt x="4019593" y="2520063"/>
                </a:lnTo>
                <a:lnTo>
                  <a:pt x="4019759" y="2520307"/>
                </a:lnTo>
                <a:lnTo>
                  <a:pt x="4022743" y="2525752"/>
                </a:lnTo>
                <a:lnTo>
                  <a:pt x="4022909" y="2525998"/>
                </a:lnTo>
                <a:lnTo>
                  <a:pt x="4025893" y="2531441"/>
                </a:lnTo>
                <a:lnTo>
                  <a:pt x="4026059" y="2531684"/>
                </a:lnTo>
                <a:lnTo>
                  <a:pt x="4029046" y="2537138"/>
                </a:lnTo>
                <a:lnTo>
                  <a:pt x="4029209" y="2537375"/>
                </a:lnTo>
                <a:lnTo>
                  <a:pt x="4032193" y="2542824"/>
                </a:lnTo>
                <a:lnTo>
                  <a:pt x="4032359" y="2543069"/>
                </a:lnTo>
                <a:lnTo>
                  <a:pt x="4035344" y="2548518"/>
                </a:lnTo>
                <a:lnTo>
                  <a:pt x="4035509" y="2548761"/>
                </a:lnTo>
                <a:lnTo>
                  <a:pt x="4038493" y="2554214"/>
                </a:lnTo>
                <a:lnTo>
                  <a:pt x="4038659" y="2554457"/>
                </a:lnTo>
                <a:lnTo>
                  <a:pt x="4041646" y="2559902"/>
                </a:lnTo>
                <a:lnTo>
                  <a:pt x="4041809" y="2560142"/>
                </a:lnTo>
                <a:lnTo>
                  <a:pt x="4044793" y="2565584"/>
                </a:lnTo>
                <a:lnTo>
                  <a:pt x="4044959" y="2565830"/>
                </a:lnTo>
                <a:lnTo>
                  <a:pt x="4047943" y="2571278"/>
                </a:lnTo>
                <a:lnTo>
                  <a:pt x="4048109" y="2571522"/>
                </a:lnTo>
                <a:lnTo>
                  <a:pt x="4051093" y="2576968"/>
                </a:lnTo>
                <a:lnTo>
                  <a:pt x="4051259" y="2577212"/>
                </a:lnTo>
                <a:lnTo>
                  <a:pt x="4054245" y="2582661"/>
                </a:lnTo>
                <a:lnTo>
                  <a:pt x="4054409" y="2582902"/>
                </a:lnTo>
                <a:lnTo>
                  <a:pt x="4057393" y="2588350"/>
                </a:lnTo>
                <a:lnTo>
                  <a:pt x="4057559" y="2588591"/>
                </a:lnTo>
                <a:lnTo>
                  <a:pt x="4060543" y="2594038"/>
                </a:lnTo>
                <a:lnTo>
                  <a:pt x="4060709" y="2594280"/>
                </a:lnTo>
                <a:lnTo>
                  <a:pt x="4063693" y="2599727"/>
                </a:lnTo>
                <a:lnTo>
                  <a:pt x="4063859" y="2599970"/>
                </a:lnTo>
                <a:lnTo>
                  <a:pt x="4066845" y="2605423"/>
                </a:lnTo>
                <a:lnTo>
                  <a:pt x="4067009" y="2605662"/>
                </a:lnTo>
                <a:lnTo>
                  <a:pt x="4069993" y="2611109"/>
                </a:lnTo>
                <a:lnTo>
                  <a:pt x="4070159" y="2611353"/>
                </a:lnTo>
                <a:lnTo>
                  <a:pt x="4073143" y="2616794"/>
                </a:lnTo>
                <a:lnTo>
                  <a:pt x="4073309" y="2617039"/>
                </a:lnTo>
                <a:lnTo>
                  <a:pt x="4076293" y="2622487"/>
                </a:lnTo>
                <a:lnTo>
                  <a:pt x="4076459" y="2622732"/>
                </a:lnTo>
                <a:lnTo>
                  <a:pt x="4079446" y="2628183"/>
                </a:lnTo>
                <a:lnTo>
                  <a:pt x="4079609" y="2628422"/>
                </a:lnTo>
                <a:lnTo>
                  <a:pt x="4082593" y="2633867"/>
                </a:lnTo>
                <a:lnTo>
                  <a:pt x="4082759" y="2634110"/>
                </a:lnTo>
                <a:lnTo>
                  <a:pt x="4085744" y="2639558"/>
                </a:lnTo>
                <a:lnTo>
                  <a:pt x="4085909" y="2639799"/>
                </a:lnTo>
                <a:lnTo>
                  <a:pt x="4088900" y="2645258"/>
                </a:lnTo>
                <a:lnTo>
                  <a:pt x="4089058" y="2645490"/>
                </a:lnTo>
                <a:lnTo>
                  <a:pt x="4092042" y="2650937"/>
                </a:lnTo>
                <a:lnTo>
                  <a:pt x="4092208" y="2651180"/>
                </a:lnTo>
                <a:lnTo>
                  <a:pt x="4095192" y="2656625"/>
                </a:lnTo>
                <a:lnTo>
                  <a:pt x="4095358" y="2656869"/>
                </a:lnTo>
                <a:lnTo>
                  <a:pt x="4098342" y="2662316"/>
                </a:lnTo>
                <a:lnTo>
                  <a:pt x="4098508" y="2662559"/>
                </a:lnTo>
                <a:lnTo>
                  <a:pt x="4101495" y="2668009"/>
                </a:lnTo>
                <a:lnTo>
                  <a:pt x="4101658" y="2668249"/>
                </a:lnTo>
                <a:lnTo>
                  <a:pt x="4104642" y="2673695"/>
                </a:lnTo>
                <a:lnTo>
                  <a:pt x="4104808" y="2673938"/>
                </a:lnTo>
                <a:lnTo>
                  <a:pt x="4107792" y="2679384"/>
                </a:lnTo>
                <a:lnTo>
                  <a:pt x="4107958" y="2679628"/>
                </a:lnTo>
                <a:lnTo>
                  <a:pt x="4110943" y="2685075"/>
                </a:lnTo>
                <a:lnTo>
                  <a:pt x="4111108" y="2685317"/>
                </a:lnTo>
                <a:lnTo>
                  <a:pt x="4114095" y="2690768"/>
                </a:lnTo>
                <a:lnTo>
                  <a:pt x="4114258" y="2691007"/>
                </a:lnTo>
                <a:lnTo>
                  <a:pt x="4117242" y="2696453"/>
                </a:lnTo>
                <a:lnTo>
                  <a:pt x="4117408" y="2696696"/>
                </a:lnTo>
                <a:lnTo>
                  <a:pt x="4120392" y="2702142"/>
                </a:lnTo>
                <a:lnTo>
                  <a:pt x="4120558" y="2702386"/>
                </a:lnTo>
                <a:lnTo>
                  <a:pt x="4123542" y="2707832"/>
                </a:lnTo>
                <a:lnTo>
                  <a:pt x="4123708" y="2708076"/>
                </a:lnTo>
                <a:lnTo>
                  <a:pt x="4126695" y="2713526"/>
                </a:lnTo>
                <a:lnTo>
                  <a:pt x="4126858" y="2713765"/>
                </a:lnTo>
                <a:lnTo>
                  <a:pt x="4129842" y="2719211"/>
                </a:lnTo>
                <a:lnTo>
                  <a:pt x="4130008" y="2719454"/>
                </a:lnTo>
                <a:lnTo>
                  <a:pt x="4132993" y="2724902"/>
                </a:lnTo>
                <a:lnTo>
                  <a:pt x="4133158" y="2725144"/>
                </a:lnTo>
                <a:lnTo>
                  <a:pt x="4136145" y="2730595"/>
                </a:lnTo>
                <a:lnTo>
                  <a:pt x="4136308" y="2730834"/>
                </a:lnTo>
                <a:lnTo>
                  <a:pt x="4139292" y="2736280"/>
                </a:lnTo>
                <a:lnTo>
                  <a:pt x="4139458" y="2736523"/>
                </a:lnTo>
                <a:lnTo>
                  <a:pt x="4142442" y="2741969"/>
                </a:lnTo>
                <a:lnTo>
                  <a:pt x="4142608" y="2742213"/>
                </a:lnTo>
                <a:lnTo>
                  <a:pt x="4145592" y="2747659"/>
                </a:lnTo>
                <a:lnTo>
                  <a:pt x="4145758" y="2747902"/>
                </a:lnTo>
                <a:lnTo>
                  <a:pt x="4148745" y="2753353"/>
                </a:lnTo>
                <a:lnTo>
                  <a:pt x="4148908" y="2753592"/>
                </a:lnTo>
                <a:lnTo>
                  <a:pt x="4151892" y="2759038"/>
                </a:lnTo>
                <a:lnTo>
                  <a:pt x="4152058" y="2759281"/>
                </a:lnTo>
                <a:lnTo>
                  <a:pt x="4155042" y="2764728"/>
                </a:lnTo>
                <a:lnTo>
                  <a:pt x="4155208" y="2764971"/>
                </a:lnTo>
                <a:lnTo>
                  <a:pt x="4158192" y="2770417"/>
                </a:lnTo>
                <a:lnTo>
                  <a:pt x="4158358" y="2770660"/>
                </a:lnTo>
                <a:lnTo>
                  <a:pt x="4161346" y="2776112"/>
                </a:lnTo>
                <a:lnTo>
                  <a:pt x="4161508" y="2776350"/>
                </a:lnTo>
                <a:lnTo>
                  <a:pt x="4164496" y="2781805"/>
                </a:lnTo>
                <a:lnTo>
                  <a:pt x="4164657" y="2782041"/>
                </a:lnTo>
                <a:lnTo>
                  <a:pt x="4167642" y="2787491"/>
                </a:lnTo>
                <a:lnTo>
                  <a:pt x="4167807" y="2787733"/>
                </a:lnTo>
                <a:lnTo>
                  <a:pt x="4170791" y="2793181"/>
                </a:lnTo>
                <a:lnTo>
                  <a:pt x="4170957" y="2793425"/>
                </a:lnTo>
                <a:lnTo>
                  <a:pt x="4173944" y="2798880"/>
                </a:lnTo>
                <a:lnTo>
                  <a:pt x="4174107" y="2799119"/>
                </a:lnTo>
                <a:lnTo>
                  <a:pt x="4177091" y="2804568"/>
                </a:lnTo>
                <a:lnTo>
                  <a:pt x="4177257" y="2804811"/>
                </a:lnTo>
                <a:lnTo>
                  <a:pt x="4180240" y="2810258"/>
                </a:lnTo>
                <a:lnTo>
                  <a:pt x="4180407" y="2810503"/>
                </a:lnTo>
                <a:lnTo>
                  <a:pt x="4183391" y="2815952"/>
                </a:lnTo>
                <a:lnTo>
                  <a:pt x="4183557" y="2816195"/>
                </a:lnTo>
                <a:lnTo>
                  <a:pt x="4186544" y="2821650"/>
                </a:lnTo>
                <a:lnTo>
                  <a:pt x="4186707" y="2821887"/>
                </a:lnTo>
                <a:lnTo>
                  <a:pt x="4189692" y="2827338"/>
                </a:lnTo>
                <a:lnTo>
                  <a:pt x="4189857" y="2827580"/>
                </a:lnTo>
                <a:lnTo>
                  <a:pt x="4192841" y="2833028"/>
                </a:lnTo>
                <a:lnTo>
                  <a:pt x="4193007" y="2833272"/>
                </a:lnTo>
                <a:lnTo>
                  <a:pt x="4195991" y="2838612"/>
                </a:lnTo>
                <a:lnTo>
                  <a:pt x="4196157" y="2838854"/>
                </a:lnTo>
                <a:lnTo>
                  <a:pt x="4199145" y="2844308"/>
                </a:lnTo>
                <a:lnTo>
                  <a:pt x="4199307" y="2844546"/>
                </a:lnTo>
                <a:lnTo>
                  <a:pt x="4202291" y="2849996"/>
                </a:lnTo>
                <a:lnTo>
                  <a:pt x="4202457" y="2850238"/>
                </a:lnTo>
                <a:lnTo>
                  <a:pt x="4205441" y="2855688"/>
                </a:lnTo>
                <a:lnTo>
                  <a:pt x="4205607" y="2855929"/>
                </a:lnTo>
                <a:lnTo>
                  <a:pt x="4208591" y="2861380"/>
                </a:lnTo>
                <a:lnTo>
                  <a:pt x="4208757" y="2861622"/>
                </a:lnTo>
                <a:lnTo>
                  <a:pt x="4211744" y="2867068"/>
                </a:lnTo>
                <a:lnTo>
                  <a:pt x="4211907" y="2867307"/>
                </a:lnTo>
                <a:lnTo>
                  <a:pt x="4214891" y="2872749"/>
                </a:lnTo>
                <a:lnTo>
                  <a:pt x="4215057" y="2872992"/>
                </a:lnTo>
                <a:lnTo>
                  <a:pt x="4218041" y="2878436"/>
                </a:lnTo>
                <a:lnTo>
                  <a:pt x="4218207" y="2878680"/>
                </a:lnTo>
                <a:lnTo>
                  <a:pt x="4221191" y="2884123"/>
                </a:lnTo>
                <a:lnTo>
                  <a:pt x="4221357" y="2884365"/>
                </a:lnTo>
                <a:lnTo>
                  <a:pt x="4224344" y="2889817"/>
                </a:lnTo>
                <a:lnTo>
                  <a:pt x="4224507" y="2890056"/>
                </a:lnTo>
                <a:lnTo>
                  <a:pt x="4227491" y="2895505"/>
                </a:lnTo>
                <a:lnTo>
                  <a:pt x="4227657" y="2895747"/>
                </a:lnTo>
                <a:lnTo>
                  <a:pt x="4230641" y="2901196"/>
                </a:lnTo>
                <a:lnTo>
                  <a:pt x="4230807" y="2901438"/>
                </a:lnTo>
                <a:lnTo>
                  <a:pt x="4233794" y="2906889"/>
                </a:lnTo>
                <a:lnTo>
                  <a:pt x="4233957" y="2907128"/>
                </a:lnTo>
                <a:lnTo>
                  <a:pt x="4236945" y="2912582"/>
                </a:lnTo>
                <a:lnTo>
                  <a:pt x="4237106" y="2912820"/>
                </a:lnTo>
                <a:lnTo>
                  <a:pt x="4240091" y="2918270"/>
                </a:lnTo>
                <a:lnTo>
                  <a:pt x="4240256" y="2918511"/>
                </a:lnTo>
                <a:lnTo>
                  <a:pt x="4243241" y="2923961"/>
                </a:lnTo>
                <a:lnTo>
                  <a:pt x="4243406" y="2924204"/>
                </a:lnTo>
                <a:lnTo>
                  <a:pt x="4246393" y="2929657"/>
                </a:lnTo>
                <a:lnTo>
                  <a:pt x="4246556" y="2929898"/>
                </a:lnTo>
                <a:lnTo>
                  <a:pt x="4249540" y="2935336"/>
                </a:lnTo>
                <a:lnTo>
                  <a:pt x="4249706" y="2935586"/>
                </a:lnTo>
                <a:lnTo>
                  <a:pt x="4252690" y="2941035"/>
                </a:lnTo>
                <a:lnTo>
                  <a:pt x="4252856" y="2941279"/>
                </a:lnTo>
                <a:lnTo>
                  <a:pt x="4255840" y="2946721"/>
                </a:lnTo>
                <a:lnTo>
                  <a:pt x="4256006" y="2946968"/>
                </a:lnTo>
                <a:lnTo>
                  <a:pt x="4258994" y="2952424"/>
                </a:lnTo>
                <a:lnTo>
                  <a:pt x="4259156" y="2952660"/>
                </a:lnTo>
                <a:lnTo>
                  <a:pt x="4262141" y="2958107"/>
                </a:lnTo>
                <a:lnTo>
                  <a:pt x="4262306" y="2958347"/>
                </a:lnTo>
                <a:lnTo>
                  <a:pt x="4265290" y="2963789"/>
                </a:lnTo>
                <a:lnTo>
                  <a:pt x="4265456" y="2964031"/>
                </a:lnTo>
                <a:lnTo>
                  <a:pt x="4268440" y="2969488"/>
                </a:lnTo>
                <a:lnTo>
                  <a:pt x="4268606" y="2969731"/>
                </a:lnTo>
                <a:lnTo>
                  <a:pt x="4271593" y="2975191"/>
                </a:lnTo>
                <a:lnTo>
                  <a:pt x="4271756" y="2975427"/>
                </a:lnTo>
                <a:lnTo>
                  <a:pt x="4274740" y="2980879"/>
                </a:lnTo>
                <a:lnTo>
                  <a:pt x="4274906" y="2981119"/>
                </a:lnTo>
                <a:lnTo>
                  <a:pt x="4277891" y="2986562"/>
                </a:lnTo>
                <a:lnTo>
                  <a:pt x="4278056" y="2986804"/>
                </a:lnTo>
                <a:lnTo>
                  <a:pt x="4281040" y="2992246"/>
                </a:lnTo>
                <a:lnTo>
                  <a:pt x="4281206" y="2992488"/>
                </a:lnTo>
                <a:lnTo>
                  <a:pt x="4284193" y="2997941"/>
                </a:lnTo>
                <a:lnTo>
                  <a:pt x="4284356" y="2998179"/>
                </a:lnTo>
                <a:lnTo>
                  <a:pt x="4287340" y="3003633"/>
                </a:lnTo>
                <a:lnTo>
                  <a:pt x="4287506" y="3003877"/>
                </a:lnTo>
                <a:lnTo>
                  <a:pt x="4290490" y="3009319"/>
                </a:lnTo>
                <a:lnTo>
                  <a:pt x="4290656" y="3009563"/>
                </a:lnTo>
                <a:lnTo>
                  <a:pt x="4293640" y="3015007"/>
                </a:lnTo>
                <a:lnTo>
                  <a:pt x="4293806" y="3015250"/>
                </a:lnTo>
                <a:lnTo>
                  <a:pt x="4296794" y="3020706"/>
                </a:lnTo>
                <a:lnTo>
                  <a:pt x="4296956" y="3020943"/>
                </a:lnTo>
                <a:lnTo>
                  <a:pt x="4299941" y="3026393"/>
                </a:lnTo>
                <a:lnTo>
                  <a:pt x="4300106" y="3026637"/>
                </a:lnTo>
                <a:lnTo>
                  <a:pt x="4303090" y="3032075"/>
                </a:lnTo>
                <a:lnTo>
                  <a:pt x="4303256" y="3032315"/>
                </a:lnTo>
                <a:lnTo>
                  <a:pt x="4306240" y="3037771"/>
                </a:lnTo>
                <a:lnTo>
                  <a:pt x="4306406" y="3038013"/>
                </a:lnTo>
                <a:lnTo>
                  <a:pt x="4309394" y="3043462"/>
                </a:lnTo>
                <a:lnTo>
                  <a:pt x="4309556" y="3043702"/>
                </a:lnTo>
                <a:lnTo>
                  <a:pt x="4312540" y="3049149"/>
                </a:lnTo>
                <a:lnTo>
                  <a:pt x="4312706" y="3049391"/>
                </a:lnTo>
                <a:lnTo>
                  <a:pt x="4315691" y="3054838"/>
                </a:lnTo>
                <a:lnTo>
                  <a:pt x="4315856" y="3055081"/>
                </a:lnTo>
                <a:lnTo>
                  <a:pt x="4318840" y="3060526"/>
                </a:lnTo>
                <a:lnTo>
                  <a:pt x="4319006" y="3060769"/>
                </a:lnTo>
                <a:lnTo>
                  <a:pt x="4321993" y="3066219"/>
                </a:lnTo>
                <a:lnTo>
                  <a:pt x="4322156" y="3066458"/>
                </a:lnTo>
                <a:lnTo>
                  <a:pt x="4325145" y="3071911"/>
                </a:lnTo>
                <a:lnTo>
                  <a:pt x="4325305" y="3072147"/>
                </a:lnTo>
                <a:lnTo>
                  <a:pt x="4328289" y="3077592"/>
                </a:lnTo>
                <a:lnTo>
                  <a:pt x="4328455" y="3077835"/>
                </a:lnTo>
                <a:lnTo>
                  <a:pt x="4331439" y="3083281"/>
                </a:lnTo>
                <a:lnTo>
                  <a:pt x="4331605" y="3083524"/>
                </a:lnTo>
                <a:lnTo>
                  <a:pt x="4334592" y="3088974"/>
                </a:lnTo>
                <a:lnTo>
                  <a:pt x="4334755" y="3089213"/>
                </a:lnTo>
                <a:lnTo>
                  <a:pt x="4337740" y="3094663"/>
                </a:lnTo>
                <a:lnTo>
                  <a:pt x="4337905" y="3094906"/>
                </a:lnTo>
                <a:lnTo>
                  <a:pt x="4340892" y="3100358"/>
                </a:lnTo>
                <a:lnTo>
                  <a:pt x="4341055" y="3100598"/>
                </a:lnTo>
                <a:lnTo>
                  <a:pt x="4344037" y="3106043"/>
                </a:lnTo>
                <a:lnTo>
                  <a:pt x="4344205" y="3106290"/>
                </a:lnTo>
                <a:lnTo>
                  <a:pt x="4347193" y="3111745"/>
                </a:lnTo>
                <a:lnTo>
                  <a:pt x="4347355" y="3111982"/>
                </a:lnTo>
                <a:lnTo>
                  <a:pt x="4350339" y="3117431"/>
                </a:lnTo>
                <a:lnTo>
                  <a:pt x="4350505" y="3117674"/>
                </a:lnTo>
                <a:lnTo>
                  <a:pt x="4353492" y="3123129"/>
                </a:lnTo>
                <a:lnTo>
                  <a:pt x="4353655" y="3123367"/>
                </a:lnTo>
                <a:lnTo>
                  <a:pt x="4356637" y="3128808"/>
                </a:lnTo>
                <a:lnTo>
                  <a:pt x="4356805" y="3129054"/>
                </a:lnTo>
                <a:lnTo>
                  <a:pt x="4359792" y="3134512"/>
                </a:lnTo>
                <a:lnTo>
                  <a:pt x="4359955" y="3134750"/>
                </a:lnTo>
                <a:lnTo>
                  <a:pt x="4362940" y="3140200"/>
                </a:lnTo>
                <a:lnTo>
                  <a:pt x="4363105" y="3140439"/>
                </a:lnTo>
                <a:lnTo>
                  <a:pt x="4366093" y="3145896"/>
                </a:lnTo>
                <a:lnTo>
                  <a:pt x="4366255" y="3146134"/>
                </a:lnTo>
                <a:lnTo>
                  <a:pt x="4369239" y="3151584"/>
                </a:lnTo>
                <a:lnTo>
                  <a:pt x="4369405" y="3151829"/>
                </a:lnTo>
                <a:lnTo>
                  <a:pt x="4372390" y="3157279"/>
                </a:lnTo>
                <a:lnTo>
                  <a:pt x="4372555" y="3157518"/>
                </a:lnTo>
                <a:lnTo>
                  <a:pt x="4375539" y="3162968"/>
                </a:lnTo>
                <a:lnTo>
                  <a:pt x="4375705" y="3163200"/>
                </a:lnTo>
                <a:lnTo>
                  <a:pt x="4378692" y="3168657"/>
                </a:lnTo>
                <a:lnTo>
                  <a:pt x="4378855" y="3168902"/>
                </a:lnTo>
                <a:lnTo>
                  <a:pt x="4381840" y="3174339"/>
                </a:lnTo>
                <a:lnTo>
                  <a:pt x="4382005" y="3174580"/>
                </a:lnTo>
                <a:lnTo>
                  <a:pt x="4384990" y="3180023"/>
                </a:lnTo>
                <a:lnTo>
                  <a:pt x="4385155" y="3180264"/>
                </a:lnTo>
                <a:lnTo>
                  <a:pt x="4388139" y="3185714"/>
                </a:lnTo>
                <a:lnTo>
                  <a:pt x="4388305" y="3185960"/>
                </a:lnTo>
                <a:lnTo>
                  <a:pt x="4391292" y="3191409"/>
                </a:lnTo>
                <a:lnTo>
                  <a:pt x="4391455" y="3191649"/>
                </a:lnTo>
                <a:lnTo>
                  <a:pt x="4394439" y="3197096"/>
                </a:lnTo>
                <a:lnTo>
                  <a:pt x="4394605" y="3197340"/>
                </a:lnTo>
                <a:lnTo>
                  <a:pt x="4397593" y="3202795"/>
                </a:lnTo>
                <a:lnTo>
                  <a:pt x="4397754" y="3203031"/>
                </a:lnTo>
                <a:lnTo>
                  <a:pt x="4400738" y="3208478"/>
                </a:lnTo>
                <a:lnTo>
                  <a:pt x="4400904" y="3208720"/>
                </a:lnTo>
                <a:lnTo>
                  <a:pt x="4403891" y="3214166"/>
                </a:lnTo>
                <a:lnTo>
                  <a:pt x="4404054" y="3214405"/>
                </a:lnTo>
                <a:lnTo>
                  <a:pt x="4407039" y="3219853"/>
                </a:lnTo>
                <a:lnTo>
                  <a:pt x="4407204" y="3220093"/>
                </a:lnTo>
                <a:lnTo>
                  <a:pt x="4410188" y="3225555"/>
                </a:lnTo>
                <a:lnTo>
                  <a:pt x="4410354" y="3225799"/>
                </a:lnTo>
                <a:lnTo>
                  <a:pt x="4413338" y="3231249"/>
                </a:lnTo>
                <a:lnTo>
                  <a:pt x="4413504" y="3231491"/>
                </a:lnTo>
                <a:lnTo>
                  <a:pt x="4416491" y="3236935"/>
                </a:lnTo>
                <a:lnTo>
                  <a:pt x="4416654" y="3237171"/>
                </a:lnTo>
                <a:lnTo>
                  <a:pt x="4419638" y="3242623"/>
                </a:lnTo>
                <a:lnTo>
                  <a:pt x="4419804" y="3242864"/>
                </a:lnTo>
                <a:lnTo>
                  <a:pt x="4422788" y="3248308"/>
                </a:lnTo>
                <a:lnTo>
                  <a:pt x="4422954" y="3248551"/>
                </a:lnTo>
                <a:lnTo>
                  <a:pt x="4425939" y="3253996"/>
                </a:lnTo>
                <a:lnTo>
                  <a:pt x="4426104" y="3254245"/>
                </a:lnTo>
                <a:lnTo>
                  <a:pt x="4429091" y="3259699"/>
                </a:lnTo>
                <a:lnTo>
                  <a:pt x="4429254" y="3259937"/>
                </a:lnTo>
                <a:lnTo>
                  <a:pt x="4432238" y="3265390"/>
                </a:lnTo>
                <a:lnTo>
                  <a:pt x="4432404" y="3265631"/>
                </a:lnTo>
                <a:lnTo>
                  <a:pt x="4435389" y="3271079"/>
                </a:lnTo>
                <a:lnTo>
                  <a:pt x="4435554" y="3271315"/>
                </a:lnTo>
                <a:lnTo>
                  <a:pt x="4438538" y="3276765"/>
                </a:lnTo>
                <a:lnTo>
                  <a:pt x="4438704" y="3277008"/>
                </a:lnTo>
                <a:lnTo>
                  <a:pt x="4441691" y="3282457"/>
                </a:lnTo>
                <a:lnTo>
                  <a:pt x="4441854" y="3282693"/>
                </a:lnTo>
                <a:lnTo>
                  <a:pt x="4444838" y="3288141"/>
                </a:lnTo>
                <a:lnTo>
                  <a:pt x="4445004" y="3288385"/>
                </a:lnTo>
                <a:lnTo>
                  <a:pt x="4447988" y="3293830"/>
                </a:lnTo>
                <a:lnTo>
                  <a:pt x="4448154" y="3294071"/>
                </a:lnTo>
                <a:lnTo>
                  <a:pt x="4451138" y="3299515"/>
                </a:lnTo>
                <a:lnTo>
                  <a:pt x="4451304" y="3299759"/>
                </a:lnTo>
                <a:lnTo>
                  <a:pt x="4454291" y="3305208"/>
                </a:lnTo>
                <a:lnTo>
                  <a:pt x="4454454" y="3305445"/>
                </a:lnTo>
                <a:lnTo>
                  <a:pt x="4457438" y="3310891"/>
                </a:lnTo>
                <a:lnTo>
                  <a:pt x="4457604" y="3311133"/>
                </a:lnTo>
                <a:lnTo>
                  <a:pt x="4460588" y="3316581"/>
                </a:lnTo>
                <a:lnTo>
                  <a:pt x="4460754" y="3316825"/>
                </a:lnTo>
                <a:lnTo>
                  <a:pt x="4463739" y="3322275"/>
                </a:lnTo>
                <a:lnTo>
                  <a:pt x="4463904" y="3322516"/>
                </a:lnTo>
                <a:lnTo>
                  <a:pt x="4466891" y="3327971"/>
                </a:lnTo>
                <a:lnTo>
                  <a:pt x="4467054" y="3328209"/>
                </a:lnTo>
                <a:lnTo>
                  <a:pt x="4470043" y="3333666"/>
                </a:lnTo>
                <a:lnTo>
                  <a:pt x="4470203" y="3333901"/>
                </a:lnTo>
                <a:lnTo>
                  <a:pt x="4473187" y="3339348"/>
                </a:lnTo>
                <a:lnTo>
                  <a:pt x="4473353" y="3339591"/>
                </a:lnTo>
                <a:lnTo>
                  <a:pt x="4476340" y="3345046"/>
                </a:lnTo>
                <a:lnTo>
                  <a:pt x="4476503" y="3345286"/>
                </a:lnTo>
                <a:lnTo>
                  <a:pt x="4479487" y="3350735"/>
                </a:lnTo>
                <a:lnTo>
                  <a:pt x="4479653" y="3350974"/>
                </a:lnTo>
                <a:lnTo>
                  <a:pt x="4482637" y="3356423"/>
                </a:lnTo>
                <a:lnTo>
                  <a:pt x="4482803" y="3356666"/>
                </a:lnTo>
                <a:lnTo>
                  <a:pt x="4485787" y="3362110"/>
                </a:lnTo>
                <a:lnTo>
                  <a:pt x="4485953" y="3362351"/>
                </a:lnTo>
                <a:lnTo>
                  <a:pt x="4488940" y="3367801"/>
                </a:lnTo>
                <a:lnTo>
                  <a:pt x="4489103" y="3368043"/>
                </a:lnTo>
                <a:lnTo>
                  <a:pt x="4492087" y="3373494"/>
                </a:lnTo>
                <a:lnTo>
                  <a:pt x="4492253" y="3373733"/>
                </a:lnTo>
                <a:lnTo>
                  <a:pt x="4495237" y="3379178"/>
                </a:lnTo>
                <a:lnTo>
                  <a:pt x="4495403" y="3379421"/>
                </a:lnTo>
                <a:lnTo>
                  <a:pt x="4498387" y="3384869"/>
                </a:lnTo>
                <a:lnTo>
                  <a:pt x="4498553" y="3385113"/>
                </a:lnTo>
                <a:lnTo>
                  <a:pt x="4501540" y="3390566"/>
                </a:lnTo>
                <a:lnTo>
                  <a:pt x="4501703" y="3390805"/>
                </a:lnTo>
                <a:lnTo>
                  <a:pt x="4504687" y="3396254"/>
                </a:lnTo>
                <a:lnTo>
                  <a:pt x="4504853" y="3396496"/>
                </a:lnTo>
                <a:lnTo>
                  <a:pt x="4507837" y="3401946"/>
                </a:lnTo>
                <a:lnTo>
                  <a:pt x="4508003" y="3402189"/>
                </a:lnTo>
                <a:lnTo>
                  <a:pt x="4510987" y="3407638"/>
                </a:lnTo>
                <a:lnTo>
                  <a:pt x="4511153" y="3407880"/>
                </a:lnTo>
                <a:lnTo>
                  <a:pt x="4514140" y="3413334"/>
                </a:lnTo>
                <a:lnTo>
                  <a:pt x="4514303" y="3413572"/>
                </a:lnTo>
                <a:lnTo>
                  <a:pt x="4517287" y="3419022"/>
                </a:lnTo>
                <a:lnTo>
                  <a:pt x="4517453" y="3419265"/>
                </a:lnTo>
                <a:lnTo>
                  <a:pt x="4520437" y="3424702"/>
                </a:lnTo>
                <a:lnTo>
                  <a:pt x="4520603" y="3424947"/>
                </a:lnTo>
                <a:lnTo>
                  <a:pt x="4523587" y="3430385"/>
                </a:lnTo>
                <a:lnTo>
                  <a:pt x="4523753" y="3430628"/>
                </a:lnTo>
                <a:lnTo>
                  <a:pt x="4526740" y="3436084"/>
                </a:lnTo>
                <a:lnTo>
                  <a:pt x="4526903" y="3436324"/>
                </a:lnTo>
                <a:lnTo>
                  <a:pt x="4529887" y="3441773"/>
                </a:lnTo>
                <a:lnTo>
                  <a:pt x="4530053" y="3442015"/>
                </a:lnTo>
                <a:lnTo>
                  <a:pt x="4533037" y="3447464"/>
                </a:lnTo>
                <a:lnTo>
                  <a:pt x="4533203" y="3447708"/>
                </a:lnTo>
                <a:lnTo>
                  <a:pt x="4536187" y="3453155"/>
                </a:lnTo>
                <a:lnTo>
                  <a:pt x="4536353" y="3453397"/>
                </a:lnTo>
                <a:lnTo>
                  <a:pt x="4539340" y="3458849"/>
                </a:lnTo>
                <a:lnTo>
                  <a:pt x="4539503" y="3459087"/>
                </a:lnTo>
                <a:lnTo>
                  <a:pt x="4542487" y="3464536"/>
                </a:lnTo>
                <a:lnTo>
                  <a:pt x="4542653" y="3464780"/>
                </a:lnTo>
                <a:lnTo>
                  <a:pt x="4545637" y="3470228"/>
                </a:lnTo>
                <a:lnTo>
                  <a:pt x="4545803" y="3470470"/>
                </a:lnTo>
                <a:lnTo>
                  <a:pt x="4548787" y="3475914"/>
                </a:lnTo>
                <a:lnTo>
                  <a:pt x="4548953" y="3476162"/>
                </a:lnTo>
                <a:lnTo>
                  <a:pt x="4551940" y="3481615"/>
                </a:lnTo>
                <a:lnTo>
                  <a:pt x="4552103" y="3481852"/>
                </a:lnTo>
                <a:lnTo>
                  <a:pt x="4555087" y="3487296"/>
                </a:lnTo>
                <a:lnTo>
                  <a:pt x="4555253" y="3487539"/>
                </a:lnTo>
                <a:lnTo>
                  <a:pt x="4558242" y="3492994"/>
                </a:lnTo>
                <a:lnTo>
                  <a:pt x="4558402" y="3493232"/>
                </a:lnTo>
                <a:lnTo>
                  <a:pt x="4561386" y="3498680"/>
                </a:lnTo>
                <a:lnTo>
                  <a:pt x="4561552" y="3498923"/>
                </a:lnTo>
                <a:lnTo>
                  <a:pt x="4564540" y="3504372"/>
                </a:lnTo>
                <a:lnTo>
                  <a:pt x="4564702" y="3504605"/>
                </a:lnTo>
                <a:lnTo>
                  <a:pt x="4567686" y="3510058"/>
                </a:lnTo>
                <a:lnTo>
                  <a:pt x="4567852" y="3510300"/>
                </a:lnTo>
                <a:lnTo>
                  <a:pt x="4570836" y="3515748"/>
                </a:lnTo>
                <a:lnTo>
                  <a:pt x="4571002" y="3515991"/>
                </a:lnTo>
                <a:lnTo>
                  <a:pt x="4573986" y="3521437"/>
                </a:lnTo>
                <a:lnTo>
                  <a:pt x="4574152" y="3521682"/>
                </a:lnTo>
                <a:lnTo>
                  <a:pt x="4577139" y="3527134"/>
                </a:lnTo>
                <a:lnTo>
                  <a:pt x="4577302" y="3527374"/>
                </a:lnTo>
                <a:lnTo>
                  <a:pt x="4580286" y="3532818"/>
                </a:lnTo>
                <a:lnTo>
                  <a:pt x="4580452" y="3533061"/>
                </a:lnTo>
                <a:lnTo>
                  <a:pt x="4583439" y="3538514"/>
                </a:lnTo>
                <a:lnTo>
                  <a:pt x="4583602" y="3538751"/>
                </a:lnTo>
                <a:lnTo>
                  <a:pt x="4586584" y="3544193"/>
                </a:lnTo>
                <a:lnTo>
                  <a:pt x="4586752" y="3544440"/>
                </a:lnTo>
                <a:lnTo>
                  <a:pt x="4589740" y="3549893"/>
                </a:lnTo>
                <a:lnTo>
                  <a:pt x="4589902" y="3550131"/>
                </a:lnTo>
                <a:lnTo>
                  <a:pt x="4592886" y="3555574"/>
                </a:lnTo>
                <a:lnTo>
                  <a:pt x="4593052" y="3555815"/>
                </a:lnTo>
                <a:lnTo>
                  <a:pt x="4596039" y="3561275"/>
                </a:lnTo>
                <a:lnTo>
                  <a:pt x="4596202" y="3561513"/>
                </a:lnTo>
                <a:lnTo>
                  <a:pt x="4599184" y="3566957"/>
                </a:lnTo>
                <a:lnTo>
                  <a:pt x="4599352" y="3567206"/>
                </a:lnTo>
                <a:lnTo>
                  <a:pt x="4602339" y="3572654"/>
                </a:lnTo>
                <a:lnTo>
                  <a:pt x="4602502" y="3572894"/>
                </a:lnTo>
                <a:lnTo>
                  <a:pt x="4605486" y="3578340"/>
                </a:lnTo>
                <a:lnTo>
                  <a:pt x="4605652" y="3578583"/>
                </a:lnTo>
                <a:lnTo>
                  <a:pt x="4608639" y="3584035"/>
                </a:lnTo>
                <a:lnTo>
                  <a:pt x="4608802" y="3584274"/>
                </a:lnTo>
                <a:lnTo>
                  <a:pt x="4611786" y="3589722"/>
                </a:lnTo>
                <a:lnTo>
                  <a:pt x="4611952" y="3589964"/>
                </a:lnTo>
                <a:lnTo>
                  <a:pt x="4614936" y="3595408"/>
                </a:lnTo>
                <a:lnTo>
                  <a:pt x="4615102" y="3595651"/>
                </a:lnTo>
                <a:lnTo>
                  <a:pt x="4618086" y="3601100"/>
                </a:lnTo>
                <a:lnTo>
                  <a:pt x="4618252" y="3601344"/>
                </a:lnTo>
                <a:lnTo>
                  <a:pt x="4621239" y="3606797"/>
                </a:lnTo>
                <a:lnTo>
                  <a:pt x="4621402" y="3607036"/>
                </a:lnTo>
                <a:lnTo>
                  <a:pt x="4624386" y="3612485"/>
                </a:lnTo>
                <a:lnTo>
                  <a:pt x="4624552" y="3612727"/>
                </a:lnTo>
                <a:lnTo>
                  <a:pt x="4627536" y="3618173"/>
                </a:lnTo>
                <a:lnTo>
                  <a:pt x="4627702" y="3618413"/>
                </a:lnTo>
                <a:lnTo>
                  <a:pt x="4630686" y="3623863"/>
                </a:lnTo>
                <a:lnTo>
                  <a:pt x="4630852" y="3624107"/>
                </a:lnTo>
                <a:lnTo>
                  <a:pt x="4633843" y="3629564"/>
                </a:lnTo>
                <a:lnTo>
                  <a:pt x="4634001" y="3629798"/>
                </a:lnTo>
                <a:lnTo>
                  <a:pt x="4636985" y="3635246"/>
                </a:lnTo>
                <a:lnTo>
                  <a:pt x="4637151" y="3635488"/>
                </a:lnTo>
                <a:lnTo>
                  <a:pt x="4640135" y="3640932"/>
                </a:lnTo>
                <a:lnTo>
                  <a:pt x="4640301" y="3641171"/>
                </a:lnTo>
                <a:lnTo>
                  <a:pt x="4643285" y="3646623"/>
                </a:lnTo>
                <a:lnTo>
                  <a:pt x="4643451" y="3646861"/>
                </a:lnTo>
                <a:lnTo>
                  <a:pt x="4646438" y="3652318"/>
                </a:lnTo>
                <a:lnTo>
                  <a:pt x="4646601" y="3652555"/>
                </a:lnTo>
                <a:lnTo>
                  <a:pt x="4649585" y="3658003"/>
                </a:lnTo>
                <a:lnTo>
                  <a:pt x="4649751" y="3658247"/>
                </a:lnTo>
                <a:lnTo>
                  <a:pt x="4652735" y="3663692"/>
                </a:lnTo>
                <a:lnTo>
                  <a:pt x="4652901" y="3663936"/>
                </a:lnTo>
                <a:lnTo>
                  <a:pt x="4655885" y="3669386"/>
                </a:lnTo>
                <a:lnTo>
                  <a:pt x="4656051" y="3669628"/>
                </a:lnTo>
                <a:lnTo>
                  <a:pt x="4659038" y="3675082"/>
                </a:lnTo>
                <a:lnTo>
                  <a:pt x="4659201" y="3675320"/>
                </a:lnTo>
                <a:lnTo>
                  <a:pt x="4662185" y="3680766"/>
                </a:lnTo>
                <a:lnTo>
                  <a:pt x="4662351" y="3681010"/>
                </a:lnTo>
                <a:lnTo>
                  <a:pt x="4665335" y="3686456"/>
                </a:lnTo>
                <a:lnTo>
                  <a:pt x="4665501" y="3686698"/>
                </a:lnTo>
                <a:lnTo>
                  <a:pt x="4668485" y="3692145"/>
                </a:lnTo>
                <a:lnTo>
                  <a:pt x="4668651" y="3692388"/>
                </a:lnTo>
                <a:lnTo>
                  <a:pt x="4671638" y="3697839"/>
                </a:lnTo>
                <a:lnTo>
                  <a:pt x="4671801" y="3698077"/>
                </a:lnTo>
                <a:lnTo>
                  <a:pt x="4674785" y="3703526"/>
                </a:lnTo>
                <a:lnTo>
                  <a:pt x="4674951" y="3703769"/>
                </a:lnTo>
                <a:lnTo>
                  <a:pt x="4677935" y="3709215"/>
                </a:lnTo>
                <a:lnTo>
                  <a:pt x="4678101" y="3709458"/>
                </a:lnTo>
                <a:lnTo>
                  <a:pt x="4681086" y="3714905"/>
                </a:lnTo>
                <a:lnTo>
                  <a:pt x="4681251" y="3715148"/>
                </a:lnTo>
                <a:lnTo>
                  <a:pt x="4684238" y="3720601"/>
                </a:lnTo>
                <a:lnTo>
                  <a:pt x="4684401" y="3720837"/>
                </a:lnTo>
                <a:lnTo>
                  <a:pt x="4687385" y="3726287"/>
                </a:lnTo>
                <a:lnTo>
                  <a:pt x="4687551" y="3726529"/>
                </a:lnTo>
                <a:lnTo>
                  <a:pt x="4690535" y="3731976"/>
                </a:lnTo>
                <a:lnTo>
                  <a:pt x="4690701" y="3732218"/>
                </a:lnTo>
                <a:lnTo>
                  <a:pt x="4693685" y="3737665"/>
                </a:lnTo>
                <a:lnTo>
                  <a:pt x="4693851" y="3737908"/>
                </a:lnTo>
                <a:lnTo>
                  <a:pt x="4696838" y="3743361"/>
                </a:lnTo>
                <a:lnTo>
                  <a:pt x="4697001" y="3743599"/>
                </a:lnTo>
                <a:lnTo>
                  <a:pt x="4699985" y="3749045"/>
                </a:lnTo>
                <a:lnTo>
                  <a:pt x="4700151" y="3749288"/>
                </a:lnTo>
                <a:lnTo>
                  <a:pt x="4703135" y="3754735"/>
                </a:lnTo>
                <a:lnTo>
                  <a:pt x="4703301" y="3754978"/>
                </a:lnTo>
                <a:lnTo>
                  <a:pt x="4706289" y="3760432"/>
                </a:lnTo>
                <a:lnTo>
                  <a:pt x="4706450" y="3760667"/>
                </a:lnTo>
                <a:lnTo>
                  <a:pt x="4709437" y="3766120"/>
                </a:lnTo>
                <a:lnTo>
                  <a:pt x="4709600" y="3766358"/>
                </a:lnTo>
                <a:lnTo>
                  <a:pt x="4712584" y="3771804"/>
                </a:lnTo>
                <a:lnTo>
                  <a:pt x="4712750" y="3772048"/>
                </a:lnTo>
                <a:lnTo>
                  <a:pt x="4715734" y="3777494"/>
                </a:lnTo>
                <a:lnTo>
                  <a:pt x="4715900" y="3777738"/>
                </a:lnTo>
                <a:lnTo>
                  <a:pt x="4718887" y="3783189"/>
                </a:lnTo>
                <a:lnTo>
                  <a:pt x="4719050" y="3783428"/>
                </a:lnTo>
                <a:lnTo>
                  <a:pt x="4722034" y="3788875"/>
                </a:lnTo>
                <a:lnTo>
                  <a:pt x="4722200" y="3789118"/>
                </a:lnTo>
                <a:lnTo>
                  <a:pt x="4725184" y="3794564"/>
                </a:lnTo>
                <a:lnTo>
                  <a:pt x="4725350" y="3794807"/>
                </a:lnTo>
                <a:lnTo>
                  <a:pt x="4728334" y="3800254"/>
                </a:lnTo>
                <a:lnTo>
                  <a:pt x="4728500" y="3800497"/>
                </a:lnTo>
                <a:lnTo>
                  <a:pt x="4731488" y="3805949"/>
                </a:lnTo>
                <a:lnTo>
                  <a:pt x="4731650" y="3806187"/>
                </a:lnTo>
                <a:lnTo>
                  <a:pt x="4734634" y="3811635"/>
                </a:lnTo>
                <a:lnTo>
                  <a:pt x="4734800" y="3811877"/>
                </a:lnTo>
                <a:lnTo>
                  <a:pt x="4737784" y="3817324"/>
                </a:lnTo>
                <a:lnTo>
                  <a:pt x="4737950" y="3817567"/>
                </a:lnTo>
                <a:lnTo>
                  <a:pt x="4740935" y="3823014"/>
                </a:lnTo>
                <a:lnTo>
                  <a:pt x="4741100" y="3823256"/>
                </a:lnTo>
                <a:lnTo>
                  <a:pt x="4744087" y="3828708"/>
                </a:lnTo>
                <a:lnTo>
                  <a:pt x="4744250" y="3828947"/>
                </a:lnTo>
                <a:lnTo>
                  <a:pt x="4747234" y="3834395"/>
                </a:lnTo>
                <a:lnTo>
                  <a:pt x="4747400" y="3834638"/>
                </a:lnTo>
                <a:lnTo>
                  <a:pt x="4750384" y="3840085"/>
                </a:lnTo>
                <a:lnTo>
                  <a:pt x="4750550" y="3840328"/>
                </a:lnTo>
                <a:lnTo>
                  <a:pt x="4753534" y="3845779"/>
                </a:lnTo>
                <a:lnTo>
                  <a:pt x="4753700" y="3846022"/>
                </a:lnTo>
                <a:lnTo>
                  <a:pt x="4756687" y="3851475"/>
                </a:lnTo>
                <a:lnTo>
                  <a:pt x="4756850" y="3851713"/>
                </a:lnTo>
                <a:lnTo>
                  <a:pt x="4759834" y="3857160"/>
                </a:lnTo>
                <a:lnTo>
                  <a:pt x="4760000" y="3857406"/>
                </a:lnTo>
                <a:lnTo>
                  <a:pt x="4762984" y="3862854"/>
                </a:lnTo>
                <a:lnTo>
                  <a:pt x="4763150" y="3863097"/>
                </a:lnTo>
                <a:lnTo>
                  <a:pt x="4766134" y="3868545"/>
                </a:lnTo>
                <a:lnTo>
                  <a:pt x="4766300" y="3868788"/>
                </a:lnTo>
                <a:lnTo>
                  <a:pt x="4769287" y="3874243"/>
                </a:lnTo>
                <a:lnTo>
                  <a:pt x="4769450" y="3874481"/>
                </a:lnTo>
                <a:lnTo>
                  <a:pt x="4772434" y="3879929"/>
                </a:lnTo>
                <a:lnTo>
                  <a:pt x="4772600" y="3880172"/>
                </a:lnTo>
                <a:lnTo>
                  <a:pt x="4775584" y="3885620"/>
                </a:lnTo>
                <a:lnTo>
                  <a:pt x="4775750" y="3885865"/>
                </a:lnTo>
                <a:lnTo>
                  <a:pt x="4778734" y="3891313"/>
                </a:lnTo>
                <a:lnTo>
                  <a:pt x="4778900" y="3891556"/>
                </a:lnTo>
                <a:lnTo>
                  <a:pt x="4781887" y="3897009"/>
                </a:lnTo>
                <a:lnTo>
                  <a:pt x="4782050" y="3897249"/>
                </a:lnTo>
                <a:lnTo>
                  <a:pt x="4785034" y="3902697"/>
                </a:lnTo>
                <a:lnTo>
                  <a:pt x="4785200" y="3902940"/>
                </a:lnTo>
                <a:lnTo>
                  <a:pt x="4788184" y="3908388"/>
                </a:lnTo>
                <a:lnTo>
                  <a:pt x="4788350" y="3908631"/>
                </a:lnTo>
                <a:lnTo>
                  <a:pt x="4791334" y="3914076"/>
                </a:lnTo>
                <a:lnTo>
                  <a:pt x="4791500" y="3914322"/>
                </a:lnTo>
                <a:lnTo>
                  <a:pt x="4794491" y="3919780"/>
                </a:lnTo>
                <a:lnTo>
                  <a:pt x="4794649" y="3920013"/>
                </a:lnTo>
                <a:lnTo>
                  <a:pt x="4797633" y="3925460"/>
                </a:lnTo>
                <a:lnTo>
                  <a:pt x="4797799" y="3925693"/>
                </a:lnTo>
                <a:lnTo>
                  <a:pt x="4800783" y="3931148"/>
                </a:lnTo>
                <a:lnTo>
                  <a:pt x="4800949" y="3931386"/>
                </a:lnTo>
                <a:lnTo>
                  <a:pt x="4803934" y="3936837"/>
                </a:lnTo>
                <a:lnTo>
                  <a:pt x="4804099" y="3937080"/>
                </a:lnTo>
                <a:lnTo>
                  <a:pt x="4807086" y="3942528"/>
                </a:lnTo>
                <a:lnTo>
                  <a:pt x="4807249" y="3942768"/>
                </a:lnTo>
                <a:lnTo>
                  <a:pt x="4810233" y="3948212"/>
                </a:lnTo>
                <a:lnTo>
                  <a:pt x="4810399" y="3948454"/>
                </a:lnTo>
                <a:lnTo>
                  <a:pt x="4813383" y="3953904"/>
                </a:lnTo>
                <a:lnTo>
                  <a:pt x="4813549" y="3954146"/>
                </a:lnTo>
                <a:lnTo>
                  <a:pt x="4816534" y="3959597"/>
                </a:lnTo>
                <a:lnTo>
                  <a:pt x="4816699" y="3959843"/>
                </a:lnTo>
                <a:lnTo>
                  <a:pt x="4819686" y="3965289"/>
                </a:lnTo>
                <a:lnTo>
                  <a:pt x="4819849" y="3965531"/>
                </a:lnTo>
                <a:lnTo>
                  <a:pt x="4822833" y="3970973"/>
                </a:lnTo>
                <a:lnTo>
                  <a:pt x="4822999" y="3971218"/>
                </a:lnTo>
                <a:lnTo>
                  <a:pt x="4825986" y="3976677"/>
                </a:lnTo>
                <a:lnTo>
                  <a:pt x="4826149" y="3976920"/>
                </a:lnTo>
                <a:lnTo>
                  <a:pt x="4829131" y="3982373"/>
                </a:lnTo>
                <a:lnTo>
                  <a:pt x="4829299" y="3982614"/>
                </a:lnTo>
                <a:lnTo>
                  <a:pt x="4832286" y="3988061"/>
                </a:lnTo>
                <a:lnTo>
                  <a:pt x="4832449" y="3988297"/>
                </a:lnTo>
                <a:lnTo>
                  <a:pt x="4835433" y="3993739"/>
                </a:lnTo>
                <a:lnTo>
                  <a:pt x="4835599" y="3993985"/>
                </a:lnTo>
                <a:lnTo>
                  <a:pt x="4838586" y="3999438"/>
                </a:lnTo>
                <a:lnTo>
                  <a:pt x="4838749" y="3999667"/>
                </a:lnTo>
                <a:lnTo>
                  <a:pt x="4841731" y="4005110"/>
                </a:lnTo>
                <a:lnTo>
                  <a:pt x="4841899" y="4005360"/>
                </a:lnTo>
                <a:lnTo>
                  <a:pt x="4844887" y="4010819"/>
                </a:lnTo>
                <a:lnTo>
                  <a:pt x="4845049" y="4011054"/>
                </a:lnTo>
                <a:lnTo>
                  <a:pt x="4848033" y="4016500"/>
                </a:lnTo>
                <a:lnTo>
                  <a:pt x="4848199" y="4016750"/>
                </a:lnTo>
                <a:lnTo>
                  <a:pt x="4851187" y="4022187"/>
                </a:lnTo>
                <a:lnTo>
                  <a:pt x="4851349" y="4022427"/>
                </a:lnTo>
                <a:lnTo>
                  <a:pt x="4854334" y="4027886"/>
                </a:lnTo>
                <a:lnTo>
                  <a:pt x="4854499" y="4028125"/>
                </a:lnTo>
                <a:lnTo>
                  <a:pt x="4857484" y="4033567"/>
                </a:lnTo>
                <a:lnTo>
                  <a:pt x="4857649" y="4033810"/>
                </a:lnTo>
                <a:lnTo>
                  <a:pt x="4860633" y="4039254"/>
                </a:lnTo>
                <a:lnTo>
                  <a:pt x="4860799" y="4039500"/>
                </a:lnTo>
                <a:lnTo>
                  <a:pt x="4863786" y="4044948"/>
                </a:lnTo>
                <a:lnTo>
                  <a:pt x="4863949" y="4045204"/>
                </a:lnTo>
                <a:lnTo>
                  <a:pt x="4866934" y="4050634"/>
                </a:lnTo>
                <a:lnTo>
                  <a:pt x="4867099" y="4050878"/>
                </a:lnTo>
                <a:lnTo>
                  <a:pt x="4870087" y="4056328"/>
                </a:lnTo>
                <a:lnTo>
                  <a:pt x="4870248" y="4056564"/>
                </a:lnTo>
                <a:lnTo>
                  <a:pt x="4873232" y="4062013"/>
                </a:lnTo>
                <a:lnTo>
                  <a:pt x="4873398" y="4062258"/>
                </a:lnTo>
                <a:lnTo>
                  <a:pt x="4876386" y="4067709"/>
                </a:lnTo>
                <a:lnTo>
                  <a:pt x="4876548" y="4067947"/>
                </a:lnTo>
                <a:lnTo>
                  <a:pt x="4879532" y="4073395"/>
                </a:lnTo>
                <a:lnTo>
                  <a:pt x="4879698" y="4073637"/>
                </a:lnTo>
                <a:lnTo>
                  <a:pt x="4882682" y="4079082"/>
                </a:lnTo>
                <a:lnTo>
                  <a:pt x="4882848" y="4079329"/>
                </a:lnTo>
                <a:lnTo>
                  <a:pt x="4885832" y="4084770"/>
                </a:lnTo>
                <a:lnTo>
                  <a:pt x="4885998" y="4085016"/>
                </a:lnTo>
                <a:lnTo>
                  <a:pt x="4888986" y="4090462"/>
                </a:lnTo>
                <a:lnTo>
                  <a:pt x="4889148" y="4090701"/>
                </a:lnTo>
                <a:lnTo>
                  <a:pt x="4892132" y="4096155"/>
                </a:lnTo>
                <a:lnTo>
                  <a:pt x="4892298" y="4096399"/>
                </a:lnTo>
                <a:lnTo>
                  <a:pt x="4895283" y="4101851"/>
                </a:lnTo>
                <a:lnTo>
                  <a:pt x="4895448" y="4102093"/>
                </a:lnTo>
                <a:lnTo>
                  <a:pt x="4898432" y="4107538"/>
                </a:lnTo>
                <a:lnTo>
                  <a:pt x="4898598" y="4107783"/>
                </a:lnTo>
                <a:lnTo>
                  <a:pt x="4901586" y="4113234"/>
                </a:lnTo>
                <a:lnTo>
                  <a:pt x="4901748" y="4113476"/>
                </a:lnTo>
                <a:lnTo>
                  <a:pt x="4904732" y="4118918"/>
                </a:lnTo>
                <a:lnTo>
                  <a:pt x="4904898" y="4119163"/>
                </a:lnTo>
                <a:lnTo>
                  <a:pt x="4907882" y="4124606"/>
                </a:lnTo>
                <a:lnTo>
                  <a:pt x="4908048" y="4124849"/>
                </a:lnTo>
                <a:lnTo>
                  <a:pt x="4911032" y="4130296"/>
                </a:lnTo>
                <a:lnTo>
                  <a:pt x="4911198" y="4130534"/>
                </a:lnTo>
                <a:lnTo>
                  <a:pt x="4914185" y="4135985"/>
                </a:lnTo>
                <a:lnTo>
                  <a:pt x="4914348" y="4136225"/>
                </a:lnTo>
                <a:lnTo>
                  <a:pt x="4917332" y="4141675"/>
                </a:lnTo>
                <a:lnTo>
                  <a:pt x="4917498" y="4141922"/>
                </a:lnTo>
                <a:lnTo>
                  <a:pt x="4920482" y="4147377"/>
                </a:lnTo>
                <a:lnTo>
                  <a:pt x="4920648" y="4147617"/>
                </a:lnTo>
                <a:lnTo>
                  <a:pt x="4923632" y="4153062"/>
                </a:lnTo>
                <a:lnTo>
                  <a:pt x="4923798" y="4153310"/>
                </a:lnTo>
                <a:lnTo>
                  <a:pt x="4926785" y="4158764"/>
                </a:lnTo>
                <a:lnTo>
                  <a:pt x="4926948" y="4158999"/>
                </a:lnTo>
                <a:lnTo>
                  <a:pt x="4929932" y="4164450"/>
                </a:lnTo>
                <a:lnTo>
                  <a:pt x="4930098" y="4164691"/>
                </a:lnTo>
                <a:lnTo>
                  <a:pt x="4933082" y="4170142"/>
                </a:lnTo>
                <a:lnTo>
                  <a:pt x="4933248" y="4170376"/>
                </a:lnTo>
                <a:lnTo>
                  <a:pt x="4936233" y="4175820"/>
                </a:lnTo>
                <a:lnTo>
                  <a:pt x="4936398" y="4176060"/>
                </a:lnTo>
                <a:lnTo>
                  <a:pt x="4939385" y="4181520"/>
                </a:lnTo>
                <a:lnTo>
                  <a:pt x="4939548" y="4181760"/>
                </a:lnTo>
                <a:lnTo>
                  <a:pt x="4942537" y="4187216"/>
                </a:lnTo>
                <a:lnTo>
                  <a:pt x="4942697" y="4187455"/>
                </a:lnTo>
                <a:lnTo>
                  <a:pt x="4945678" y="4192886"/>
                </a:lnTo>
                <a:lnTo>
                  <a:pt x="4945848" y="4193135"/>
                </a:lnTo>
                <a:lnTo>
                  <a:pt x="4948833" y="4198573"/>
                </a:lnTo>
                <a:lnTo>
                  <a:pt x="4948998" y="4198813"/>
                </a:lnTo>
                <a:lnTo>
                  <a:pt x="4951985" y="4204268"/>
                </a:lnTo>
                <a:lnTo>
                  <a:pt x="4952148" y="4204510"/>
                </a:lnTo>
                <a:lnTo>
                  <a:pt x="4955133" y="4209956"/>
                </a:lnTo>
                <a:lnTo>
                  <a:pt x="4955298" y="4210200"/>
                </a:lnTo>
                <a:lnTo>
                  <a:pt x="4958287" y="4215657"/>
                </a:lnTo>
                <a:lnTo>
                  <a:pt x="4958447" y="4215889"/>
                </a:lnTo>
                <a:lnTo>
                  <a:pt x="4961434" y="4221345"/>
                </a:lnTo>
                <a:lnTo>
                  <a:pt x="4961597" y="4221583"/>
                </a:lnTo>
                <a:lnTo>
                  <a:pt x="4964582" y="4227034"/>
                </a:lnTo>
                <a:lnTo>
                  <a:pt x="4964747" y="4227271"/>
                </a:lnTo>
                <a:lnTo>
                  <a:pt x="4967731" y="4232721"/>
                </a:lnTo>
                <a:lnTo>
                  <a:pt x="4967897" y="4232965"/>
                </a:lnTo>
                <a:lnTo>
                  <a:pt x="4970882" y="4238410"/>
                </a:lnTo>
                <a:lnTo>
                  <a:pt x="4971047" y="4238655"/>
                </a:lnTo>
                <a:lnTo>
                  <a:pt x="4974034" y="4244102"/>
                </a:lnTo>
                <a:lnTo>
                  <a:pt x="4974197" y="4244341"/>
                </a:lnTo>
                <a:lnTo>
                  <a:pt x="4977182" y="4249793"/>
                </a:lnTo>
                <a:lnTo>
                  <a:pt x="4977347" y="4250039"/>
                </a:lnTo>
                <a:lnTo>
                  <a:pt x="4980332" y="4255487"/>
                </a:lnTo>
                <a:lnTo>
                  <a:pt x="4980497" y="4255727"/>
                </a:lnTo>
                <a:lnTo>
                  <a:pt x="4983481" y="4261178"/>
                </a:lnTo>
                <a:lnTo>
                  <a:pt x="4983647" y="4261421"/>
                </a:lnTo>
                <a:lnTo>
                  <a:pt x="4986635" y="4266874"/>
                </a:lnTo>
                <a:lnTo>
                  <a:pt x="4986797" y="4267111"/>
                </a:lnTo>
                <a:lnTo>
                  <a:pt x="4989782" y="4272558"/>
                </a:lnTo>
                <a:lnTo>
                  <a:pt x="4989947" y="4272799"/>
                </a:lnTo>
                <a:lnTo>
                  <a:pt x="4992932" y="4278246"/>
                </a:lnTo>
                <a:lnTo>
                  <a:pt x="4993097" y="4278488"/>
                </a:lnTo>
                <a:lnTo>
                  <a:pt x="4996081" y="4283931"/>
                </a:lnTo>
                <a:lnTo>
                  <a:pt x="4996247" y="4284172"/>
                </a:lnTo>
                <a:lnTo>
                  <a:pt x="4999235" y="4289623"/>
                </a:lnTo>
                <a:lnTo>
                  <a:pt x="4999397" y="4289862"/>
                </a:lnTo>
                <a:lnTo>
                  <a:pt x="5002381" y="4295309"/>
                </a:lnTo>
                <a:lnTo>
                  <a:pt x="5002547" y="4295551"/>
                </a:lnTo>
                <a:lnTo>
                  <a:pt x="5005532" y="4300996"/>
                </a:lnTo>
                <a:lnTo>
                  <a:pt x="5005697" y="4301238"/>
                </a:lnTo>
                <a:lnTo>
                  <a:pt x="5008682" y="4306688"/>
                </a:lnTo>
                <a:lnTo>
                  <a:pt x="5008847" y="4306930"/>
                </a:lnTo>
                <a:lnTo>
                  <a:pt x="5011835" y="4312384"/>
                </a:lnTo>
                <a:lnTo>
                  <a:pt x="5011997" y="4312624"/>
                </a:lnTo>
                <a:lnTo>
                  <a:pt x="5014982" y="4318069"/>
                </a:lnTo>
                <a:lnTo>
                  <a:pt x="5015147" y="4318314"/>
                </a:lnTo>
                <a:lnTo>
                  <a:pt x="5018131" y="4323760"/>
                </a:lnTo>
                <a:lnTo>
                  <a:pt x="5018297" y="4324002"/>
                </a:lnTo>
                <a:lnTo>
                  <a:pt x="5021281" y="4329451"/>
                </a:lnTo>
                <a:lnTo>
                  <a:pt x="5021447" y="4329694"/>
                </a:lnTo>
                <a:lnTo>
                  <a:pt x="5024434" y="4335147"/>
                </a:lnTo>
                <a:lnTo>
                  <a:pt x="5024597" y="4335385"/>
                </a:lnTo>
                <a:lnTo>
                  <a:pt x="5027582" y="4340835"/>
                </a:lnTo>
                <a:lnTo>
                  <a:pt x="5027747" y="4341078"/>
                </a:lnTo>
                <a:lnTo>
                  <a:pt x="5030736" y="4346533"/>
                </a:lnTo>
                <a:lnTo>
                  <a:pt x="5030896" y="4346769"/>
                </a:lnTo>
                <a:lnTo>
                  <a:pt x="5033881" y="4352215"/>
                </a:lnTo>
                <a:lnTo>
                  <a:pt x="5034046" y="4352458"/>
                </a:lnTo>
                <a:lnTo>
                  <a:pt x="5037033" y="4357908"/>
                </a:lnTo>
                <a:lnTo>
                  <a:pt x="5037196" y="4358148"/>
                </a:lnTo>
                <a:lnTo>
                  <a:pt x="5040181" y="4363598"/>
                </a:lnTo>
                <a:lnTo>
                  <a:pt x="5040346" y="4363839"/>
                </a:lnTo>
                <a:lnTo>
                  <a:pt x="5043330" y="4369284"/>
                </a:lnTo>
                <a:lnTo>
                  <a:pt x="5043496" y="4369526"/>
                </a:lnTo>
                <a:lnTo>
                  <a:pt x="5046480" y="4374970"/>
                </a:lnTo>
                <a:lnTo>
                  <a:pt x="5046646" y="4375211"/>
                </a:lnTo>
                <a:lnTo>
                  <a:pt x="5049633" y="4380671"/>
                </a:lnTo>
                <a:lnTo>
                  <a:pt x="5049796" y="4380910"/>
                </a:lnTo>
                <a:lnTo>
                  <a:pt x="5052780" y="4386360"/>
                </a:lnTo>
                <a:lnTo>
                  <a:pt x="5052946" y="4386606"/>
                </a:lnTo>
                <a:lnTo>
                  <a:pt x="5055931" y="4392050"/>
                </a:lnTo>
                <a:lnTo>
                  <a:pt x="5056096" y="4392296"/>
                </a:lnTo>
                <a:lnTo>
                  <a:pt x="5059080" y="4397740"/>
                </a:lnTo>
                <a:lnTo>
                  <a:pt x="5059246" y="4397983"/>
                </a:lnTo>
                <a:lnTo>
                  <a:pt x="5062233" y="4403427"/>
                </a:lnTo>
                <a:lnTo>
                  <a:pt x="5062396" y="4403669"/>
                </a:lnTo>
                <a:lnTo>
                  <a:pt x="5065380" y="4409117"/>
                </a:lnTo>
                <a:lnTo>
                  <a:pt x="5065546" y="4409360"/>
                </a:lnTo>
                <a:lnTo>
                  <a:pt x="5068533" y="4414815"/>
                </a:lnTo>
                <a:lnTo>
                  <a:pt x="5068696" y="4415054"/>
                </a:lnTo>
                <a:lnTo>
                  <a:pt x="5071678" y="4420495"/>
                </a:lnTo>
                <a:lnTo>
                  <a:pt x="5071846" y="4420740"/>
                </a:lnTo>
                <a:lnTo>
                  <a:pt x="5074833" y="4426193"/>
                </a:lnTo>
                <a:lnTo>
                  <a:pt x="5074996" y="4426432"/>
                </a:lnTo>
                <a:lnTo>
                  <a:pt x="5077980" y="4431878"/>
                </a:lnTo>
                <a:lnTo>
                  <a:pt x="5078146" y="4432124"/>
                </a:lnTo>
                <a:lnTo>
                  <a:pt x="5081133" y="4437574"/>
                </a:lnTo>
                <a:lnTo>
                  <a:pt x="5081296" y="4437814"/>
                </a:lnTo>
                <a:lnTo>
                  <a:pt x="5084278" y="4443255"/>
                </a:lnTo>
                <a:lnTo>
                  <a:pt x="5084446" y="4443498"/>
                </a:lnTo>
                <a:lnTo>
                  <a:pt x="5087434" y="4448954"/>
                </a:lnTo>
                <a:lnTo>
                  <a:pt x="5087596" y="4449191"/>
                </a:lnTo>
                <a:lnTo>
                  <a:pt x="5090580" y="4454637"/>
                </a:lnTo>
                <a:lnTo>
                  <a:pt x="5090746" y="4454880"/>
                </a:lnTo>
                <a:lnTo>
                  <a:pt x="5093733" y="4460331"/>
                </a:lnTo>
                <a:lnTo>
                  <a:pt x="5093896" y="4460570"/>
                </a:lnTo>
                <a:lnTo>
                  <a:pt x="5096880" y="4466015"/>
                </a:lnTo>
                <a:lnTo>
                  <a:pt x="5097046" y="4466259"/>
                </a:lnTo>
                <a:lnTo>
                  <a:pt x="5100030" y="4471704"/>
                </a:lnTo>
                <a:lnTo>
                  <a:pt x="5100196" y="4471947"/>
                </a:lnTo>
                <a:lnTo>
                  <a:pt x="5103185" y="4477401"/>
                </a:lnTo>
                <a:lnTo>
                  <a:pt x="5103345" y="4477636"/>
                </a:lnTo>
                <a:lnTo>
                  <a:pt x="5106332" y="4483089"/>
                </a:lnTo>
                <a:lnTo>
                  <a:pt x="5106495" y="4483328"/>
                </a:lnTo>
                <a:lnTo>
                  <a:pt x="5109480" y="4488777"/>
                </a:lnTo>
                <a:lnTo>
                  <a:pt x="5109645" y="4489019"/>
                </a:lnTo>
                <a:lnTo>
                  <a:pt x="5112629" y="4494468"/>
                </a:lnTo>
                <a:lnTo>
                  <a:pt x="5112795" y="4494710"/>
                </a:lnTo>
                <a:lnTo>
                  <a:pt x="5115780" y="4500160"/>
                </a:lnTo>
                <a:lnTo>
                  <a:pt x="5115945" y="4500401"/>
                </a:lnTo>
                <a:lnTo>
                  <a:pt x="5118932" y="4505855"/>
                </a:lnTo>
                <a:lnTo>
                  <a:pt x="5119095" y="4506094"/>
                </a:lnTo>
                <a:lnTo>
                  <a:pt x="5122079" y="4511542"/>
                </a:lnTo>
                <a:lnTo>
                  <a:pt x="5122245" y="4511784"/>
                </a:lnTo>
                <a:lnTo>
                  <a:pt x="5125229" y="4517233"/>
                </a:lnTo>
                <a:lnTo>
                  <a:pt x="5125395" y="4517476"/>
                </a:lnTo>
                <a:lnTo>
                  <a:pt x="5128379" y="4522920"/>
                </a:lnTo>
                <a:lnTo>
                  <a:pt x="5128545" y="4523164"/>
                </a:lnTo>
                <a:lnTo>
                  <a:pt x="5131532" y="4528617"/>
                </a:lnTo>
                <a:lnTo>
                  <a:pt x="5131695" y="4528859"/>
                </a:lnTo>
                <a:lnTo>
                  <a:pt x="5134679" y="4534304"/>
                </a:lnTo>
                <a:lnTo>
                  <a:pt x="5134845" y="4534549"/>
                </a:lnTo>
                <a:lnTo>
                  <a:pt x="5137829" y="4539993"/>
                </a:lnTo>
                <a:lnTo>
                  <a:pt x="5137995" y="4540238"/>
                </a:lnTo>
                <a:lnTo>
                  <a:pt x="5140979" y="4545682"/>
                </a:lnTo>
                <a:lnTo>
                  <a:pt x="5141145" y="4545923"/>
                </a:lnTo>
                <a:lnTo>
                  <a:pt x="5144132" y="4551379"/>
                </a:lnTo>
                <a:lnTo>
                  <a:pt x="5144295" y="4551619"/>
                </a:lnTo>
                <a:lnTo>
                  <a:pt x="5147279" y="4557063"/>
                </a:lnTo>
                <a:lnTo>
                  <a:pt x="5147445" y="4557306"/>
                </a:lnTo>
                <a:lnTo>
                  <a:pt x="5150429" y="4562752"/>
                </a:lnTo>
                <a:lnTo>
                  <a:pt x="5150595" y="4562999"/>
                </a:lnTo>
                <a:lnTo>
                  <a:pt x="5153579" y="4568440"/>
                </a:lnTo>
                <a:lnTo>
                  <a:pt x="5153745" y="4568683"/>
                </a:lnTo>
                <a:lnTo>
                  <a:pt x="5156732" y="4574135"/>
                </a:lnTo>
                <a:lnTo>
                  <a:pt x="5156895" y="4574374"/>
                </a:lnTo>
                <a:lnTo>
                  <a:pt x="5159879" y="4579825"/>
                </a:lnTo>
                <a:lnTo>
                  <a:pt x="5160045" y="4580069"/>
                </a:lnTo>
                <a:lnTo>
                  <a:pt x="5163029" y="4585517"/>
                </a:lnTo>
                <a:lnTo>
                  <a:pt x="5163195" y="4585761"/>
                </a:lnTo>
                <a:lnTo>
                  <a:pt x="5166179" y="4591209"/>
                </a:lnTo>
                <a:lnTo>
                  <a:pt x="5166345" y="4591449"/>
                </a:lnTo>
                <a:lnTo>
                  <a:pt x="5169332" y="4596901"/>
                </a:lnTo>
                <a:lnTo>
                  <a:pt x="5169495" y="4597139"/>
                </a:lnTo>
                <a:lnTo>
                  <a:pt x="5172479" y="4602590"/>
                </a:lnTo>
                <a:lnTo>
                  <a:pt x="5172645" y="4602835"/>
                </a:lnTo>
                <a:lnTo>
                  <a:pt x="5175629" y="4608278"/>
                </a:lnTo>
                <a:lnTo>
                  <a:pt x="5175795" y="4608521"/>
                </a:lnTo>
                <a:lnTo>
                  <a:pt x="5178779" y="4613968"/>
                </a:lnTo>
                <a:lnTo>
                  <a:pt x="5178945" y="4614214"/>
                </a:lnTo>
                <a:lnTo>
                  <a:pt x="5181932" y="4619661"/>
                </a:lnTo>
                <a:lnTo>
                  <a:pt x="5182095" y="4619900"/>
                </a:lnTo>
                <a:lnTo>
                  <a:pt x="5185079" y="4625340"/>
                </a:lnTo>
                <a:lnTo>
                  <a:pt x="5185245" y="4625585"/>
                </a:lnTo>
                <a:lnTo>
                  <a:pt x="5188229" y="4631032"/>
                </a:lnTo>
                <a:lnTo>
                  <a:pt x="5188395" y="4631274"/>
                </a:lnTo>
                <a:lnTo>
                  <a:pt x="5191384" y="4636733"/>
                </a:lnTo>
                <a:lnTo>
                  <a:pt x="5191544" y="4636966"/>
                </a:lnTo>
                <a:lnTo>
                  <a:pt x="5194531" y="4642419"/>
                </a:lnTo>
                <a:lnTo>
                  <a:pt x="5194694" y="4642657"/>
                </a:lnTo>
                <a:lnTo>
                  <a:pt x="5197678" y="4648105"/>
                </a:lnTo>
                <a:lnTo>
                  <a:pt x="5197844" y="4648350"/>
                </a:lnTo>
                <a:lnTo>
                  <a:pt x="5200828" y="4653797"/>
                </a:lnTo>
                <a:lnTo>
                  <a:pt x="5200994" y="4654040"/>
                </a:lnTo>
                <a:lnTo>
                  <a:pt x="5203981" y="4659493"/>
                </a:lnTo>
                <a:lnTo>
                  <a:pt x="5204144" y="4659732"/>
                </a:lnTo>
                <a:lnTo>
                  <a:pt x="5207128" y="4665178"/>
                </a:lnTo>
                <a:lnTo>
                  <a:pt x="5207294" y="4665421"/>
                </a:lnTo>
                <a:lnTo>
                  <a:pt x="5210278" y="4670869"/>
                </a:lnTo>
                <a:lnTo>
                  <a:pt x="5210444" y="4671111"/>
                </a:lnTo>
                <a:lnTo>
                  <a:pt x="5213428" y="4676558"/>
                </a:lnTo>
                <a:lnTo>
                  <a:pt x="5213594" y="4676798"/>
                </a:lnTo>
                <a:lnTo>
                  <a:pt x="5216581" y="4682252"/>
                </a:lnTo>
                <a:lnTo>
                  <a:pt x="5216744" y="4682489"/>
                </a:lnTo>
                <a:lnTo>
                  <a:pt x="5219728" y="4687938"/>
                </a:lnTo>
                <a:lnTo>
                  <a:pt x="5219894" y="4688181"/>
                </a:lnTo>
                <a:lnTo>
                  <a:pt x="5222878" y="4693625"/>
                </a:lnTo>
                <a:lnTo>
                  <a:pt x="5223044" y="4693868"/>
                </a:lnTo>
                <a:lnTo>
                  <a:pt x="5226028" y="4699321"/>
                </a:lnTo>
                <a:lnTo>
                  <a:pt x="5226194" y="4699564"/>
                </a:lnTo>
                <a:lnTo>
                  <a:pt x="5229182" y="4705016"/>
                </a:lnTo>
                <a:lnTo>
                  <a:pt x="5229344" y="4705254"/>
                </a:lnTo>
                <a:lnTo>
                  <a:pt x="5232328" y="4710702"/>
                </a:lnTo>
                <a:lnTo>
                  <a:pt x="5232494" y="4710943"/>
                </a:lnTo>
                <a:lnTo>
                  <a:pt x="5235479" y="4716390"/>
                </a:lnTo>
                <a:lnTo>
                  <a:pt x="5235644" y="4716632"/>
                </a:lnTo>
                <a:lnTo>
                  <a:pt x="5238628" y="4722080"/>
                </a:lnTo>
                <a:lnTo>
                  <a:pt x="5238794" y="4722321"/>
                </a:lnTo>
                <a:lnTo>
                  <a:pt x="5241782" y="4727775"/>
                </a:lnTo>
                <a:lnTo>
                  <a:pt x="5241944" y="4728012"/>
                </a:lnTo>
                <a:lnTo>
                  <a:pt x="5244928" y="4733458"/>
                </a:lnTo>
                <a:lnTo>
                  <a:pt x="5245094" y="4733700"/>
                </a:lnTo>
                <a:lnTo>
                  <a:pt x="5248078" y="4739150"/>
                </a:lnTo>
                <a:lnTo>
                  <a:pt x="5248244" y="4739392"/>
                </a:lnTo>
                <a:lnTo>
                  <a:pt x="5251228" y="4744841"/>
                </a:lnTo>
                <a:lnTo>
                  <a:pt x="5251394" y="4745085"/>
                </a:lnTo>
                <a:lnTo>
                  <a:pt x="5254381" y="4750531"/>
                </a:lnTo>
                <a:lnTo>
                  <a:pt x="5254544" y="4750773"/>
                </a:lnTo>
                <a:lnTo>
                  <a:pt x="5257528" y="4756217"/>
                </a:lnTo>
                <a:lnTo>
                  <a:pt x="5257694" y="4756462"/>
                </a:lnTo>
                <a:lnTo>
                  <a:pt x="5260678" y="4761907"/>
                </a:lnTo>
                <a:lnTo>
                  <a:pt x="5260844" y="4762150"/>
                </a:lnTo>
                <a:lnTo>
                  <a:pt x="5263833" y="4767609"/>
                </a:lnTo>
                <a:lnTo>
                  <a:pt x="5263993" y="4767841"/>
                </a:lnTo>
                <a:lnTo>
                  <a:pt x="5266980" y="4773294"/>
                </a:lnTo>
                <a:lnTo>
                  <a:pt x="5267143" y="4773534"/>
                </a:lnTo>
                <a:lnTo>
                  <a:pt x="5270127" y="4778982"/>
                </a:lnTo>
                <a:lnTo>
                  <a:pt x="5270293" y="4779225"/>
                </a:lnTo>
                <a:lnTo>
                  <a:pt x="5273277" y="4784673"/>
                </a:lnTo>
                <a:lnTo>
                  <a:pt x="5273443" y="4784916"/>
                </a:lnTo>
                <a:lnTo>
                  <a:pt x="5276427" y="4790363"/>
                </a:lnTo>
                <a:lnTo>
                  <a:pt x="5276593" y="4790606"/>
                </a:lnTo>
                <a:lnTo>
                  <a:pt x="5279580" y="4796056"/>
                </a:lnTo>
                <a:lnTo>
                  <a:pt x="5279743" y="4796296"/>
                </a:lnTo>
                <a:lnTo>
                  <a:pt x="5282727" y="4801742"/>
                </a:lnTo>
                <a:lnTo>
                  <a:pt x="5282893" y="4801985"/>
                </a:lnTo>
                <a:lnTo>
                  <a:pt x="5285877" y="4807431"/>
                </a:lnTo>
                <a:lnTo>
                  <a:pt x="5286043" y="4807675"/>
                </a:lnTo>
                <a:lnTo>
                  <a:pt x="5289027" y="4813122"/>
                </a:lnTo>
                <a:lnTo>
                  <a:pt x="5289193" y="4813364"/>
                </a:lnTo>
                <a:lnTo>
                  <a:pt x="5292180" y="4818816"/>
                </a:lnTo>
                <a:lnTo>
                  <a:pt x="5292343" y="4819055"/>
                </a:lnTo>
                <a:lnTo>
                  <a:pt x="5295327" y="4824503"/>
                </a:lnTo>
                <a:lnTo>
                  <a:pt x="5295493" y="4824745"/>
                </a:lnTo>
                <a:lnTo>
                  <a:pt x="5298477" y="4830192"/>
                </a:lnTo>
                <a:lnTo>
                  <a:pt x="5298643" y="4830435"/>
                </a:lnTo>
                <a:lnTo>
                  <a:pt x="5301627" y="4835882"/>
                </a:lnTo>
                <a:lnTo>
                  <a:pt x="5301793" y="4836124"/>
                </a:lnTo>
                <a:lnTo>
                  <a:pt x="5304780" y="4841576"/>
                </a:lnTo>
                <a:lnTo>
                  <a:pt x="5304943" y="4841815"/>
                </a:lnTo>
                <a:lnTo>
                  <a:pt x="5307927" y="4847262"/>
                </a:lnTo>
                <a:lnTo>
                  <a:pt x="5308093" y="4847504"/>
                </a:lnTo>
                <a:lnTo>
                  <a:pt x="5311080" y="4852956"/>
                </a:lnTo>
                <a:lnTo>
                  <a:pt x="5311243" y="4853195"/>
                </a:lnTo>
                <a:lnTo>
                  <a:pt x="5314225" y="4858637"/>
                </a:lnTo>
                <a:lnTo>
                  <a:pt x="5314393" y="4858883"/>
                </a:lnTo>
                <a:lnTo>
                  <a:pt x="5317380" y="4864335"/>
                </a:lnTo>
                <a:lnTo>
                  <a:pt x="5317543" y="4864574"/>
                </a:lnTo>
                <a:lnTo>
                  <a:pt x="5320528" y="4870022"/>
                </a:lnTo>
                <a:lnTo>
                  <a:pt x="5320693" y="4870264"/>
                </a:lnTo>
                <a:lnTo>
                  <a:pt x="5323680" y="4875718"/>
                </a:lnTo>
                <a:lnTo>
                  <a:pt x="5323843" y="4875955"/>
                </a:lnTo>
                <a:lnTo>
                  <a:pt x="5326825" y="4881399"/>
                </a:lnTo>
                <a:lnTo>
                  <a:pt x="5326993" y="4881647"/>
                </a:lnTo>
                <a:lnTo>
                  <a:pt x="5329980" y="4887099"/>
                </a:lnTo>
                <a:lnTo>
                  <a:pt x="5330143" y="4887338"/>
                </a:lnTo>
                <a:lnTo>
                  <a:pt x="5333127" y="4892785"/>
                </a:lnTo>
                <a:lnTo>
                  <a:pt x="5333293" y="4893029"/>
                </a:lnTo>
                <a:lnTo>
                  <a:pt x="5336280" y="4898481"/>
                </a:lnTo>
                <a:lnTo>
                  <a:pt x="5336443" y="4898721"/>
                </a:lnTo>
                <a:lnTo>
                  <a:pt x="5339431" y="4904176"/>
                </a:lnTo>
                <a:lnTo>
                  <a:pt x="5339592" y="4904412"/>
                </a:lnTo>
                <a:lnTo>
                  <a:pt x="5342576" y="4909857"/>
                </a:lnTo>
                <a:lnTo>
                  <a:pt x="5342742" y="4910102"/>
                </a:lnTo>
                <a:lnTo>
                  <a:pt x="5345727" y="4915550"/>
                </a:lnTo>
                <a:lnTo>
                  <a:pt x="5345892" y="4915793"/>
                </a:lnTo>
                <a:lnTo>
                  <a:pt x="5348879" y="4921242"/>
                </a:lnTo>
                <a:lnTo>
                  <a:pt x="5349042" y="4921481"/>
                </a:lnTo>
                <a:lnTo>
                  <a:pt x="5352026" y="4926930"/>
                </a:lnTo>
                <a:lnTo>
                  <a:pt x="5352192" y="4927174"/>
                </a:lnTo>
                <a:lnTo>
                  <a:pt x="5355177" y="4932622"/>
                </a:lnTo>
                <a:lnTo>
                  <a:pt x="5355342" y="4932863"/>
                </a:lnTo>
                <a:lnTo>
                  <a:pt x="5358326" y="4938314"/>
                </a:lnTo>
                <a:lnTo>
                  <a:pt x="5358492" y="4938553"/>
                </a:lnTo>
                <a:lnTo>
                  <a:pt x="5361479" y="4944006"/>
                </a:lnTo>
                <a:lnTo>
                  <a:pt x="5361642" y="4944245"/>
                </a:lnTo>
                <a:lnTo>
                  <a:pt x="5364626" y="4949692"/>
                </a:lnTo>
                <a:lnTo>
                  <a:pt x="5364792" y="4949936"/>
                </a:lnTo>
                <a:lnTo>
                  <a:pt x="5367776" y="4955383"/>
                </a:lnTo>
                <a:lnTo>
                  <a:pt x="5367942" y="4955628"/>
                </a:lnTo>
                <a:lnTo>
                  <a:pt x="5370927" y="4961071"/>
                </a:lnTo>
                <a:lnTo>
                  <a:pt x="5371092" y="4961314"/>
                </a:lnTo>
                <a:lnTo>
                  <a:pt x="5374079" y="4966765"/>
                </a:lnTo>
                <a:lnTo>
                  <a:pt x="5374242" y="4967004"/>
                </a:lnTo>
                <a:lnTo>
                  <a:pt x="5377226" y="4972457"/>
                </a:lnTo>
                <a:lnTo>
                  <a:pt x="5377392" y="4972696"/>
                </a:lnTo>
                <a:lnTo>
                  <a:pt x="5380377" y="4978145"/>
                </a:lnTo>
                <a:lnTo>
                  <a:pt x="5380542" y="4978387"/>
                </a:lnTo>
                <a:lnTo>
                  <a:pt x="5383526" y="4983835"/>
                </a:lnTo>
                <a:lnTo>
                  <a:pt x="5383692" y="4984075"/>
                </a:lnTo>
                <a:lnTo>
                  <a:pt x="5386679" y="4989527"/>
                </a:lnTo>
                <a:lnTo>
                  <a:pt x="5386842" y="4989766"/>
                </a:lnTo>
                <a:lnTo>
                  <a:pt x="5389826" y="4995214"/>
                </a:lnTo>
                <a:lnTo>
                  <a:pt x="5389992" y="4995457"/>
                </a:lnTo>
                <a:lnTo>
                  <a:pt x="5392977" y="5000907"/>
                </a:lnTo>
                <a:lnTo>
                  <a:pt x="5393142" y="5001147"/>
                </a:lnTo>
                <a:lnTo>
                  <a:pt x="5396126" y="5006591"/>
                </a:lnTo>
                <a:lnTo>
                  <a:pt x="5396292" y="5006833"/>
                </a:lnTo>
                <a:lnTo>
                  <a:pt x="5399279" y="5012284"/>
                </a:lnTo>
                <a:lnTo>
                  <a:pt x="5399442" y="5012525"/>
                </a:lnTo>
                <a:lnTo>
                  <a:pt x="5402427" y="5017974"/>
                </a:lnTo>
                <a:lnTo>
                  <a:pt x="5402592" y="5018215"/>
                </a:lnTo>
                <a:lnTo>
                  <a:pt x="5405576" y="5023664"/>
                </a:lnTo>
                <a:lnTo>
                  <a:pt x="5405742" y="5023907"/>
                </a:lnTo>
                <a:lnTo>
                  <a:pt x="5408726" y="5029351"/>
                </a:lnTo>
                <a:lnTo>
                  <a:pt x="5408892" y="5029594"/>
                </a:lnTo>
                <a:lnTo>
                  <a:pt x="5411879" y="5035044"/>
                </a:lnTo>
                <a:lnTo>
                  <a:pt x="5412042" y="5035285"/>
                </a:lnTo>
                <a:lnTo>
                  <a:pt x="5415026" y="5040732"/>
                </a:lnTo>
                <a:lnTo>
                  <a:pt x="5415192" y="5040973"/>
                </a:lnTo>
                <a:lnTo>
                  <a:pt x="5418181" y="5046432"/>
                </a:lnTo>
                <a:lnTo>
                  <a:pt x="5418341" y="5046666"/>
                </a:lnTo>
                <a:lnTo>
                  <a:pt x="5421322" y="5052104"/>
                </a:lnTo>
                <a:lnTo>
                  <a:pt x="5421492" y="5052358"/>
                </a:lnTo>
                <a:lnTo>
                  <a:pt x="5424483" y="5057815"/>
                </a:lnTo>
                <a:lnTo>
                  <a:pt x="5424641" y="5058046"/>
                </a:lnTo>
                <a:lnTo>
                  <a:pt x="5427621" y="5063488"/>
                </a:lnTo>
                <a:lnTo>
                  <a:pt x="5427792" y="5063737"/>
                </a:lnTo>
                <a:lnTo>
                  <a:pt x="5430781" y="5069192"/>
                </a:lnTo>
                <a:lnTo>
                  <a:pt x="5430941" y="5069430"/>
                </a:lnTo>
                <a:lnTo>
                  <a:pt x="5433925" y="5074877"/>
                </a:lnTo>
                <a:lnTo>
                  <a:pt x="5434091" y="5075118"/>
                </a:lnTo>
                <a:lnTo>
                  <a:pt x="5437078" y="5080571"/>
                </a:lnTo>
                <a:lnTo>
                  <a:pt x="5437241" y="5080810"/>
                </a:lnTo>
                <a:lnTo>
                  <a:pt x="5440226" y="5086261"/>
                </a:lnTo>
                <a:lnTo>
                  <a:pt x="5440391" y="5086501"/>
                </a:lnTo>
                <a:lnTo>
                  <a:pt x="5443375" y="5091948"/>
                </a:lnTo>
                <a:lnTo>
                  <a:pt x="5443541" y="5092194"/>
                </a:lnTo>
                <a:lnTo>
                  <a:pt x="5446529" y="5097648"/>
                </a:lnTo>
                <a:lnTo>
                  <a:pt x="5446691" y="5097886"/>
                </a:lnTo>
                <a:lnTo>
                  <a:pt x="5449675" y="5103332"/>
                </a:lnTo>
                <a:lnTo>
                  <a:pt x="5449841" y="5103574"/>
                </a:lnTo>
                <a:lnTo>
                  <a:pt x="5452825" y="5109017"/>
                </a:lnTo>
                <a:lnTo>
                  <a:pt x="5452991" y="5109260"/>
                </a:lnTo>
                <a:lnTo>
                  <a:pt x="5455976" y="5114709"/>
                </a:lnTo>
                <a:lnTo>
                  <a:pt x="5456141" y="5114950"/>
                </a:lnTo>
                <a:lnTo>
                  <a:pt x="5459128" y="5120400"/>
                </a:lnTo>
                <a:lnTo>
                  <a:pt x="5459291" y="5120638"/>
                </a:lnTo>
                <a:lnTo>
                  <a:pt x="5462275" y="5126084"/>
                </a:lnTo>
                <a:lnTo>
                  <a:pt x="5462441" y="5126326"/>
                </a:lnTo>
                <a:lnTo>
                  <a:pt x="5465426" y="5131775"/>
                </a:lnTo>
                <a:lnTo>
                  <a:pt x="5465591" y="5132018"/>
                </a:lnTo>
                <a:lnTo>
                  <a:pt x="5468575" y="5137465"/>
                </a:lnTo>
                <a:lnTo>
                  <a:pt x="5468741" y="5137709"/>
                </a:lnTo>
                <a:lnTo>
                  <a:pt x="5471728" y="5143162"/>
                </a:lnTo>
                <a:lnTo>
                  <a:pt x="5471891" y="5143401"/>
                </a:lnTo>
                <a:lnTo>
                  <a:pt x="5474876" y="5148848"/>
                </a:lnTo>
                <a:lnTo>
                  <a:pt x="5475041" y="5149090"/>
                </a:lnTo>
                <a:lnTo>
                  <a:pt x="5478025" y="5154538"/>
                </a:lnTo>
                <a:lnTo>
                  <a:pt x="5478191" y="5154780"/>
                </a:lnTo>
                <a:lnTo>
                  <a:pt x="5481176" y="5160229"/>
                </a:lnTo>
                <a:lnTo>
                  <a:pt x="5481341" y="5160471"/>
                </a:lnTo>
                <a:lnTo>
                  <a:pt x="5484329" y="5165924"/>
                </a:lnTo>
                <a:lnTo>
                  <a:pt x="5484491" y="5166162"/>
                </a:lnTo>
                <a:lnTo>
                  <a:pt x="5487475" y="5171608"/>
                </a:lnTo>
                <a:lnTo>
                  <a:pt x="5487641" y="5171853"/>
                </a:lnTo>
                <a:lnTo>
                  <a:pt x="5490626" y="5177299"/>
                </a:lnTo>
                <a:lnTo>
                  <a:pt x="5490791" y="5177541"/>
                </a:lnTo>
                <a:lnTo>
                  <a:pt x="5493775" y="5182988"/>
                </a:lnTo>
                <a:lnTo>
                  <a:pt x="5493941" y="5183232"/>
                </a:lnTo>
                <a:lnTo>
                  <a:pt x="5496932" y="5188691"/>
                </a:lnTo>
                <a:lnTo>
                  <a:pt x="5497090" y="5188922"/>
                </a:lnTo>
                <a:lnTo>
                  <a:pt x="5500071" y="5194359"/>
                </a:lnTo>
                <a:lnTo>
                  <a:pt x="5500241" y="5194610"/>
                </a:lnTo>
                <a:lnTo>
                  <a:pt x="5503230" y="5200067"/>
                </a:lnTo>
                <a:lnTo>
                  <a:pt x="5503390" y="5200303"/>
                </a:lnTo>
                <a:lnTo>
                  <a:pt x="5506371" y="5205745"/>
                </a:lnTo>
                <a:lnTo>
                  <a:pt x="5506541" y="5205996"/>
                </a:lnTo>
                <a:lnTo>
                  <a:pt x="5509532" y="5211451"/>
                </a:lnTo>
                <a:lnTo>
                  <a:pt x="5509690" y="5211684"/>
                </a:lnTo>
                <a:lnTo>
                  <a:pt x="5512675" y="5217133"/>
                </a:lnTo>
                <a:lnTo>
                  <a:pt x="5512840" y="5217374"/>
                </a:lnTo>
                <a:lnTo>
                  <a:pt x="5515824" y="5222818"/>
                </a:lnTo>
                <a:lnTo>
                  <a:pt x="5515990" y="5223065"/>
                </a:lnTo>
                <a:lnTo>
                  <a:pt x="5518974" y="5228511"/>
                </a:lnTo>
                <a:lnTo>
                  <a:pt x="5519140" y="5228753"/>
                </a:lnTo>
                <a:lnTo>
                  <a:pt x="5522128" y="5234208"/>
                </a:lnTo>
                <a:lnTo>
                  <a:pt x="5522290" y="5234443"/>
                </a:lnTo>
                <a:lnTo>
                  <a:pt x="5525274" y="5239891"/>
                </a:lnTo>
                <a:lnTo>
                  <a:pt x="5525440" y="5240136"/>
                </a:lnTo>
                <a:lnTo>
                  <a:pt x="5528424" y="5245582"/>
                </a:lnTo>
                <a:lnTo>
                  <a:pt x="5528590" y="5245825"/>
                </a:lnTo>
                <a:lnTo>
                  <a:pt x="5531575" y="5251272"/>
                </a:lnTo>
                <a:lnTo>
                  <a:pt x="5531740" y="5251514"/>
                </a:lnTo>
                <a:lnTo>
                  <a:pt x="5534727" y="5256966"/>
                </a:lnTo>
                <a:lnTo>
                  <a:pt x="5534890" y="5257205"/>
                </a:lnTo>
                <a:lnTo>
                  <a:pt x="5537874" y="5262651"/>
                </a:lnTo>
                <a:lnTo>
                  <a:pt x="5538040" y="5262896"/>
                </a:lnTo>
                <a:lnTo>
                  <a:pt x="5541025" y="5268343"/>
                </a:lnTo>
                <a:lnTo>
                  <a:pt x="5541190" y="5268586"/>
                </a:lnTo>
                <a:lnTo>
                  <a:pt x="5544174" y="5274033"/>
                </a:lnTo>
                <a:lnTo>
                  <a:pt x="5544340" y="5274276"/>
                </a:lnTo>
                <a:lnTo>
                  <a:pt x="5547327" y="5279727"/>
                </a:lnTo>
                <a:lnTo>
                  <a:pt x="5547490" y="5279966"/>
                </a:lnTo>
                <a:lnTo>
                  <a:pt x="5550475" y="5285413"/>
                </a:lnTo>
                <a:lnTo>
                  <a:pt x="5550640" y="5285655"/>
                </a:lnTo>
                <a:lnTo>
                  <a:pt x="5553627" y="5291107"/>
                </a:lnTo>
                <a:lnTo>
                  <a:pt x="5553790" y="5291345"/>
                </a:lnTo>
                <a:lnTo>
                  <a:pt x="5556772" y="5296787"/>
                </a:lnTo>
                <a:lnTo>
                  <a:pt x="5556940" y="5297034"/>
                </a:lnTo>
                <a:lnTo>
                  <a:pt x="5559927" y="5302485"/>
                </a:lnTo>
                <a:lnTo>
                  <a:pt x="5560090" y="5302725"/>
                </a:lnTo>
                <a:lnTo>
                  <a:pt x="5563074" y="5308171"/>
                </a:lnTo>
                <a:lnTo>
                  <a:pt x="5563240" y="5308414"/>
                </a:lnTo>
                <a:lnTo>
                  <a:pt x="5566227" y="5313865"/>
                </a:lnTo>
                <a:lnTo>
                  <a:pt x="5566390" y="5314105"/>
                </a:lnTo>
                <a:lnTo>
                  <a:pt x="5569375" y="5319554"/>
                </a:lnTo>
                <a:lnTo>
                  <a:pt x="5569539" y="5319794"/>
                </a:lnTo>
                <a:lnTo>
                  <a:pt x="5572522" y="5325240"/>
                </a:lnTo>
                <a:lnTo>
                  <a:pt x="5572690" y="5325486"/>
                </a:lnTo>
                <a:lnTo>
                  <a:pt x="5575679" y="5330942"/>
                </a:lnTo>
                <a:lnTo>
                  <a:pt x="5575839" y="5331177"/>
                </a:lnTo>
                <a:lnTo>
                  <a:pt x="5578822" y="5336623"/>
                </a:lnTo>
                <a:lnTo>
                  <a:pt x="5578990" y="5336869"/>
                </a:lnTo>
                <a:lnTo>
                  <a:pt x="5581979" y="5342324"/>
                </a:lnTo>
                <a:lnTo>
                  <a:pt x="5582139" y="5342559"/>
                </a:lnTo>
                <a:lnTo>
                  <a:pt x="5585123" y="5348007"/>
                </a:lnTo>
                <a:lnTo>
                  <a:pt x="5585289" y="5348250"/>
                </a:lnTo>
                <a:lnTo>
                  <a:pt x="5588273" y="5353698"/>
                </a:lnTo>
                <a:lnTo>
                  <a:pt x="5588439" y="5353940"/>
                </a:lnTo>
                <a:lnTo>
                  <a:pt x="5591426" y="5359394"/>
                </a:lnTo>
                <a:lnTo>
                  <a:pt x="5591589" y="5359632"/>
                </a:lnTo>
                <a:lnTo>
                  <a:pt x="5594573" y="5365078"/>
                </a:lnTo>
                <a:lnTo>
                  <a:pt x="5594739" y="5365322"/>
                </a:lnTo>
                <a:lnTo>
                  <a:pt x="5597723" y="5370770"/>
                </a:lnTo>
                <a:lnTo>
                  <a:pt x="5597889" y="5371011"/>
                </a:lnTo>
                <a:lnTo>
                  <a:pt x="5600873" y="5376461"/>
                </a:lnTo>
                <a:lnTo>
                  <a:pt x="5601039" y="5376704"/>
                </a:lnTo>
                <a:lnTo>
                  <a:pt x="5604026" y="5382157"/>
                </a:lnTo>
                <a:lnTo>
                  <a:pt x="5604189" y="5382394"/>
                </a:lnTo>
                <a:lnTo>
                  <a:pt x="5607173" y="5387839"/>
                </a:lnTo>
                <a:lnTo>
                  <a:pt x="5607339" y="5388082"/>
                </a:lnTo>
                <a:lnTo>
                  <a:pt x="5610323" y="5393530"/>
                </a:lnTo>
                <a:lnTo>
                  <a:pt x="5610489" y="5393772"/>
                </a:lnTo>
                <a:lnTo>
                  <a:pt x="5613473" y="5399217"/>
                </a:lnTo>
                <a:lnTo>
                  <a:pt x="5613639" y="5399462"/>
                </a:lnTo>
                <a:lnTo>
                  <a:pt x="5616626" y="5404915"/>
                </a:lnTo>
                <a:lnTo>
                  <a:pt x="5616789" y="5405152"/>
                </a:lnTo>
                <a:lnTo>
                  <a:pt x="5619773" y="5410598"/>
                </a:lnTo>
                <a:lnTo>
                  <a:pt x="5619939" y="5410843"/>
                </a:lnTo>
                <a:lnTo>
                  <a:pt x="5622923" y="5416289"/>
                </a:lnTo>
                <a:lnTo>
                  <a:pt x="5623089" y="5416531"/>
                </a:lnTo>
                <a:lnTo>
                  <a:pt x="5626073" y="5421980"/>
                </a:lnTo>
                <a:lnTo>
                  <a:pt x="5626239" y="5422224"/>
                </a:lnTo>
                <a:lnTo>
                  <a:pt x="5629226" y="5427675"/>
                </a:lnTo>
                <a:lnTo>
                  <a:pt x="5629389" y="5427912"/>
                </a:lnTo>
                <a:lnTo>
                  <a:pt x="5632373" y="5433362"/>
                </a:lnTo>
                <a:lnTo>
                  <a:pt x="5632539" y="5433603"/>
                </a:lnTo>
                <a:lnTo>
                  <a:pt x="5635523" y="5439051"/>
                </a:lnTo>
                <a:lnTo>
                  <a:pt x="5635689" y="5439293"/>
                </a:lnTo>
                <a:lnTo>
                  <a:pt x="5638673" y="5444742"/>
                </a:lnTo>
                <a:lnTo>
                  <a:pt x="5638839" y="5444988"/>
                </a:lnTo>
                <a:lnTo>
                  <a:pt x="5641826" y="5450445"/>
                </a:lnTo>
                <a:lnTo>
                  <a:pt x="5641989" y="5450671"/>
                </a:lnTo>
                <a:lnTo>
                  <a:pt x="5644973" y="5456124"/>
                </a:lnTo>
                <a:lnTo>
                  <a:pt x="5645139" y="5456367"/>
                </a:lnTo>
                <a:lnTo>
                  <a:pt x="5648122" y="5461810"/>
                </a:lnTo>
                <a:lnTo>
                  <a:pt x="5648289" y="5462051"/>
                </a:lnTo>
                <a:lnTo>
                  <a:pt x="5651273" y="5467502"/>
                </a:lnTo>
                <a:lnTo>
                  <a:pt x="5651439" y="5467746"/>
                </a:lnTo>
                <a:lnTo>
                  <a:pt x="5654426" y="5473196"/>
                </a:lnTo>
                <a:lnTo>
                  <a:pt x="5654589" y="5473436"/>
                </a:lnTo>
                <a:lnTo>
                  <a:pt x="5657577" y="5478890"/>
                </a:lnTo>
                <a:lnTo>
                  <a:pt x="5657738" y="5479126"/>
                </a:lnTo>
                <a:lnTo>
                  <a:pt x="5660718" y="5484565"/>
                </a:lnTo>
                <a:lnTo>
                  <a:pt x="5660889" y="5484813"/>
                </a:lnTo>
                <a:lnTo>
                  <a:pt x="5663877" y="5490269"/>
                </a:lnTo>
                <a:lnTo>
                  <a:pt x="5664038" y="5490506"/>
                </a:lnTo>
                <a:lnTo>
                  <a:pt x="5667020" y="5495949"/>
                </a:lnTo>
                <a:lnTo>
                  <a:pt x="5667189" y="5496197"/>
                </a:lnTo>
                <a:lnTo>
                  <a:pt x="5670177" y="5501652"/>
                </a:lnTo>
                <a:lnTo>
                  <a:pt x="5670338" y="5501890"/>
                </a:lnTo>
                <a:lnTo>
                  <a:pt x="5673322" y="5507332"/>
                </a:lnTo>
                <a:lnTo>
                  <a:pt x="5673488" y="5507577"/>
                </a:lnTo>
                <a:lnTo>
                  <a:pt x="5676472" y="5513024"/>
                </a:lnTo>
                <a:lnTo>
                  <a:pt x="5676638" y="5513267"/>
                </a:lnTo>
                <a:lnTo>
                  <a:pt x="5679625" y="5518719"/>
                </a:lnTo>
                <a:lnTo>
                  <a:pt x="5679788" y="5518958"/>
                </a:lnTo>
                <a:lnTo>
                  <a:pt x="5682772" y="5524404"/>
                </a:lnTo>
                <a:lnTo>
                  <a:pt x="5682938" y="5524647"/>
                </a:lnTo>
                <a:lnTo>
                  <a:pt x="5685922" y="5530095"/>
                </a:lnTo>
                <a:lnTo>
                  <a:pt x="5686088" y="5530338"/>
                </a:lnTo>
                <a:lnTo>
                  <a:pt x="5689075" y="5535788"/>
                </a:lnTo>
                <a:lnTo>
                  <a:pt x="5689238" y="5536028"/>
                </a:lnTo>
                <a:lnTo>
                  <a:pt x="5692222" y="5541475"/>
                </a:lnTo>
                <a:lnTo>
                  <a:pt x="5692388" y="5541717"/>
                </a:lnTo>
                <a:lnTo>
                  <a:pt x="5695372" y="5547164"/>
                </a:lnTo>
                <a:lnTo>
                  <a:pt x="5695538" y="5547407"/>
                </a:lnTo>
                <a:lnTo>
                  <a:pt x="5698522" y="5552852"/>
                </a:lnTo>
                <a:lnTo>
                  <a:pt x="5698688" y="5553096"/>
                </a:lnTo>
                <a:lnTo>
                  <a:pt x="5701675" y="5558547"/>
                </a:lnTo>
                <a:lnTo>
                  <a:pt x="5701838" y="5558786"/>
                </a:lnTo>
                <a:lnTo>
                  <a:pt x="5704822" y="5564233"/>
                </a:lnTo>
                <a:lnTo>
                  <a:pt x="5704988" y="5564477"/>
                </a:lnTo>
                <a:lnTo>
                  <a:pt x="5707972" y="5569925"/>
                </a:lnTo>
                <a:lnTo>
                  <a:pt x="5708138" y="5570168"/>
                </a:lnTo>
                <a:lnTo>
                  <a:pt x="5711122" y="5575615"/>
                </a:lnTo>
                <a:lnTo>
                  <a:pt x="5711288" y="5575857"/>
                </a:lnTo>
                <a:lnTo>
                  <a:pt x="5714275" y="5581310"/>
                </a:lnTo>
                <a:lnTo>
                  <a:pt x="5714438" y="5581549"/>
                </a:lnTo>
                <a:lnTo>
                  <a:pt x="5717422" y="5586996"/>
                </a:lnTo>
                <a:lnTo>
                  <a:pt x="5717588" y="5587239"/>
                </a:lnTo>
                <a:lnTo>
                  <a:pt x="5720572" y="5592687"/>
                </a:lnTo>
                <a:lnTo>
                  <a:pt x="5720738" y="5592930"/>
                </a:lnTo>
                <a:lnTo>
                  <a:pt x="5723722" y="5598377"/>
                </a:lnTo>
                <a:lnTo>
                  <a:pt x="5723888" y="5598620"/>
                </a:lnTo>
                <a:lnTo>
                  <a:pt x="5726875" y="5604071"/>
                </a:lnTo>
                <a:lnTo>
                  <a:pt x="5727038" y="5604310"/>
                </a:lnTo>
                <a:lnTo>
                  <a:pt x="5730026" y="5609764"/>
                </a:lnTo>
                <a:lnTo>
                  <a:pt x="5730187" y="5610001"/>
                </a:lnTo>
                <a:lnTo>
                  <a:pt x="5733167" y="5615441"/>
                </a:lnTo>
                <a:lnTo>
                  <a:pt x="5733338" y="5615691"/>
                </a:lnTo>
                <a:lnTo>
                  <a:pt x="5736326" y="5621147"/>
                </a:lnTo>
                <a:lnTo>
                  <a:pt x="5736487" y="5621381"/>
                </a:lnTo>
                <a:lnTo>
                  <a:pt x="5739470" y="5626828"/>
                </a:lnTo>
                <a:lnTo>
                  <a:pt x="5739638" y="5627074"/>
                </a:lnTo>
                <a:lnTo>
                  <a:pt x="5742627" y="5632527"/>
                </a:lnTo>
                <a:lnTo>
                  <a:pt x="5742787" y="5632762"/>
                </a:lnTo>
                <a:lnTo>
                  <a:pt x="5745771" y="5638209"/>
                </a:lnTo>
                <a:lnTo>
                  <a:pt x="5745937" y="5638452"/>
                </a:lnTo>
                <a:lnTo>
                  <a:pt x="5748921" y="5643897"/>
                </a:lnTo>
                <a:lnTo>
                  <a:pt x="5749087" y="5644139"/>
                </a:lnTo>
                <a:lnTo>
                  <a:pt x="5752074" y="5649593"/>
                </a:lnTo>
                <a:lnTo>
                  <a:pt x="5752237" y="5649831"/>
                </a:lnTo>
                <a:lnTo>
                  <a:pt x="5755221" y="5655280"/>
                </a:lnTo>
                <a:lnTo>
                  <a:pt x="5755387" y="5655524"/>
                </a:lnTo>
                <a:lnTo>
                  <a:pt x="5758371" y="5660968"/>
                </a:lnTo>
                <a:lnTo>
                  <a:pt x="5758537" y="5661214"/>
                </a:lnTo>
                <a:lnTo>
                  <a:pt x="5761521" y="5666661"/>
                </a:lnTo>
                <a:lnTo>
                  <a:pt x="5761687" y="5666904"/>
                </a:lnTo>
                <a:lnTo>
                  <a:pt x="5764674" y="5672357"/>
                </a:lnTo>
                <a:lnTo>
                  <a:pt x="5764837" y="5672594"/>
                </a:lnTo>
                <a:lnTo>
                  <a:pt x="5767821" y="5678044"/>
                </a:lnTo>
                <a:lnTo>
                  <a:pt x="5767987" y="5678285"/>
                </a:lnTo>
                <a:lnTo>
                  <a:pt x="5770971" y="5683732"/>
                </a:lnTo>
                <a:lnTo>
                  <a:pt x="5771137" y="5683974"/>
                </a:lnTo>
                <a:lnTo>
                  <a:pt x="5774121" y="5689421"/>
                </a:lnTo>
                <a:lnTo>
                  <a:pt x="5774287" y="5689664"/>
                </a:lnTo>
                <a:lnTo>
                  <a:pt x="5777274" y="5695117"/>
                </a:lnTo>
                <a:lnTo>
                  <a:pt x="5777437" y="5695355"/>
                </a:lnTo>
                <a:lnTo>
                  <a:pt x="5780421" y="5700800"/>
                </a:lnTo>
                <a:lnTo>
                  <a:pt x="5780587" y="5701043"/>
                </a:lnTo>
                <a:lnTo>
                  <a:pt x="5783571" y="5706490"/>
                </a:lnTo>
                <a:lnTo>
                  <a:pt x="5783737" y="5706733"/>
                </a:lnTo>
                <a:lnTo>
                  <a:pt x="5786722" y="5712181"/>
                </a:lnTo>
                <a:lnTo>
                  <a:pt x="5786887" y="5712423"/>
                </a:lnTo>
                <a:lnTo>
                  <a:pt x="5789874" y="5717875"/>
                </a:lnTo>
                <a:lnTo>
                  <a:pt x="5790037" y="5718113"/>
                </a:lnTo>
                <a:lnTo>
                  <a:pt x="5793022" y="5723562"/>
                </a:lnTo>
                <a:lnTo>
                  <a:pt x="5793187" y="5723803"/>
                </a:lnTo>
                <a:lnTo>
                  <a:pt x="5796174" y="5729255"/>
                </a:lnTo>
                <a:lnTo>
                  <a:pt x="5796337" y="5729494"/>
                </a:lnTo>
                <a:lnTo>
                  <a:pt x="5799319" y="5734937"/>
                </a:lnTo>
                <a:lnTo>
                  <a:pt x="5799487" y="5735183"/>
                </a:lnTo>
                <a:lnTo>
                  <a:pt x="5802479" y="5740644"/>
                </a:lnTo>
                <a:lnTo>
                  <a:pt x="5802636" y="5740874"/>
                </a:lnTo>
                <a:lnTo>
                  <a:pt x="5805617" y="5746315"/>
                </a:lnTo>
                <a:lnTo>
                  <a:pt x="5805787" y="5746564"/>
                </a:lnTo>
                <a:lnTo>
                  <a:pt x="5808778" y="5752023"/>
                </a:lnTo>
                <a:lnTo>
                  <a:pt x="5808936" y="5752255"/>
                </a:lnTo>
                <a:lnTo>
                  <a:pt x="5811914" y="5757691"/>
                </a:lnTo>
                <a:lnTo>
                  <a:pt x="5812087" y="5757944"/>
                </a:lnTo>
                <a:lnTo>
                  <a:pt x="5815078" y="5763404"/>
                </a:lnTo>
                <a:lnTo>
                  <a:pt x="5815236" y="5763635"/>
                </a:lnTo>
                <a:lnTo>
                  <a:pt x="5818220" y="5769082"/>
                </a:lnTo>
                <a:lnTo>
                  <a:pt x="5818386" y="5769325"/>
                </a:lnTo>
                <a:lnTo>
                  <a:pt x="5821374" y="5774778"/>
                </a:lnTo>
                <a:lnTo>
                  <a:pt x="5821536" y="5775016"/>
                </a:lnTo>
                <a:lnTo>
                  <a:pt x="5824521" y="5780465"/>
                </a:lnTo>
                <a:lnTo>
                  <a:pt x="5824686" y="5780706"/>
                </a:lnTo>
                <a:lnTo>
                  <a:pt x="5827670" y="5786153"/>
                </a:lnTo>
                <a:lnTo>
                  <a:pt x="5827836" y="5786396"/>
                </a:lnTo>
                <a:lnTo>
                  <a:pt x="5830820" y="5791843"/>
                </a:lnTo>
                <a:lnTo>
                  <a:pt x="5830986" y="5792086"/>
                </a:lnTo>
                <a:lnTo>
                  <a:pt x="5833973" y="5797538"/>
                </a:lnTo>
                <a:lnTo>
                  <a:pt x="5834136" y="5797777"/>
                </a:lnTo>
                <a:lnTo>
                  <a:pt x="5837121" y="5803225"/>
                </a:lnTo>
                <a:lnTo>
                  <a:pt x="5837286" y="5803467"/>
                </a:lnTo>
                <a:lnTo>
                  <a:pt x="5840270" y="5808914"/>
                </a:lnTo>
                <a:lnTo>
                  <a:pt x="5840436" y="5809157"/>
                </a:lnTo>
                <a:lnTo>
                  <a:pt x="5843420" y="5814604"/>
                </a:lnTo>
                <a:lnTo>
                  <a:pt x="5843586" y="5814847"/>
                </a:lnTo>
                <a:lnTo>
                  <a:pt x="5846574" y="5820300"/>
                </a:lnTo>
                <a:lnTo>
                  <a:pt x="5846736" y="5820538"/>
                </a:lnTo>
                <a:lnTo>
                  <a:pt x="5849720" y="5825985"/>
                </a:lnTo>
                <a:lnTo>
                  <a:pt x="5849886" y="5826228"/>
                </a:lnTo>
                <a:lnTo>
                  <a:pt x="5852870" y="5831675"/>
                </a:lnTo>
                <a:lnTo>
                  <a:pt x="5853036" y="5831918"/>
                </a:lnTo>
                <a:lnTo>
                  <a:pt x="5856020" y="5837365"/>
                </a:lnTo>
                <a:lnTo>
                  <a:pt x="5856186" y="5837608"/>
                </a:lnTo>
                <a:lnTo>
                  <a:pt x="5859173" y="5843060"/>
                </a:lnTo>
                <a:lnTo>
                  <a:pt x="5859336" y="5843299"/>
                </a:lnTo>
                <a:lnTo>
                  <a:pt x="5862321" y="5848747"/>
                </a:lnTo>
                <a:lnTo>
                  <a:pt x="5862486" y="5848989"/>
                </a:lnTo>
                <a:lnTo>
                  <a:pt x="5865470" y="5854436"/>
                </a:lnTo>
                <a:lnTo>
                  <a:pt x="5865636" y="5854679"/>
                </a:lnTo>
                <a:lnTo>
                  <a:pt x="5868620" y="5860126"/>
                </a:lnTo>
                <a:lnTo>
                  <a:pt x="5868786" y="5860369"/>
                </a:lnTo>
                <a:lnTo>
                  <a:pt x="5871773" y="5865821"/>
                </a:lnTo>
                <a:lnTo>
                  <a:pt x="5871936" y="5866060"/>
                </a:lnTo>
                <a:lnTo>
                  <a:pt x="5874920" y="5871507"/>
                </a:lnTo>
                <a:lnTo>
                  <a:pt x="5875086" y="5871750"/>
                </a:lnTo>
                <a:lnTo>
                  <a:pt x="5878070" y="5877197"/>
                </a:lnTo>
                <a:lnTo>
                  <a:pt x="5878236" y="5877440"/>
                </a:lnTo>
                <a:lnTo>
                  <a:pt x="5881220" y="5882887"/>
                </a:lnTo>
                <a:lnTo>
                  <a:pt x="5881386" y="5883130"/>
                </a:lnTo>
                <a:lnTo>
                  <a:pt x="5884373" y="5888582"/>
                </a:lnTo>
                <a:lnTo>
                  <a:pt x="5884536" y="5888821"/>
                </a:lnTo>
                <a:lnTo>
                  <a:pt x="5887521" y="5894269"/>
                </a:lnTo>
                <a:lnTo>
                  <a:pt x="5887686" y="5894511"/>
                </a:lnTo>
                <a:lnTo>
                  <a:pt x="5890675" y="5899966"/>
                </a:lnTo>
                <a:lnTo>
                  <a:pt x="5890835" y="5900201"/>
                </a:lnTo>
                <a:lnTo>
                  <a:pt x="5893816" y="5905641"/>
                </a:lnTo>
                <a:lnTo>
                  <a:pt x="5893986" y="5905891"/>
                </a:lnTo>
                <a:lnTo>
                  <a:pt x="5896977" y="5911351"/>
                </a:lnTo>
                <a:lnTo>
                  <a:pt x="5897135" y="5911582"/>
                </a:lnTo>
                <a:lnTo>
                  <a:pt x="5900115" y="5917022"/>
                </a:lnTo>
                <a:lnTo>
                  <a:pt x="5900286" y="5917272"/>
                </a:lnTo>
                <a:lnTo>
                  <a:pt x="5903275" y="5922727"/>
                </a:lnTo>
                <a:lnTo>
                  <a:pt x="5903435" y="5922962"/>
                </a:lnTo>
                <a:lnTo>
                  <a:pt x="5906419" y="5928409"/>
                </a:lnTo>
                <a:lnTo>
                  <a:pt x="5906585" y="5928652"/>
                </a:lnTo>
                <a:lnTo>
                  <a:pt x="5909573" y="5934105"/>
                </a:lnTo>
                <a:lnTo>
                  <a:pt x="5909735" y="5934343"/>
                </a:lnTo>
                <a:lnTo>
                  <a:pt x="5912719" y="5939790"/>
                </a:lnTo>
                <a:lnTo>
                  <a:pt x="5912885" y="5940033"/>
                </a:lnTo>
                <a:lnTo>
                  <a:pt x="5915869" y="5945480"/>
                </a:lnTo>
                <a:lnTo>
                  <a:pt x="5916035" y="5945723"/>
                </a:lnTo>
                <a:lnTo>
                  <a:pt x="5919019" y="5951170"/>
                </a:lnTo>
                <a:lnTo>
                  <a:pt x="5919185" y="5951413"/>
                </a:lnTo>
                <a:lnTo>
                  <a:pt x="5922172" y="5956865"/>
                </a:lnTo>
                <a:lnTo>
                  <a:pt x="5922335" y="5957104"/>
                </a:lnTo>
                <a:lnTo>
                  <a:pt x="5925319" y="5962551"/>
                </a:lnTo>
                <a:lnTo>
                  <a:pt x="5925485" y="5962794"/>
                </a:lnTo>
                <a:lnTo>
                  <a:pt x="5928469" y="5968241"/>
                </a:lnTo>
                <a:lnTo>
                  <a:pt x="5928635" y="5968484"/>
                </a:lnTo>
                <a:lnTo>
                  <a:pt x="5931622" y="5973936"/>
                </a:lnTo>
                <a:lnTo>
                  <a:pt x="5931785" y="5974175"/>
                </a:lnTo>
                <a:lnTo>
                  <a:pt x="5934769" y="5979622"/>
                </a:lnTo>
                <a:lnTo>
                  <a:pt x="5934935" y="5979865"/>
                </a:lnTo>
                <a:lnTo>
                  <a:pt x="5937919" y="5985312"/>
                </a:lnTo>
                <a:lnTo>
                  <a:pt x="5938085" y="5985555"/>
                </a:lnTo>
                <a:lnTo>
                  <a:pt x="5941070" y="5991003"/>
                </a:lnTo>
                <a:lnTo>
                  <a:pt x="5941235" y="5991245"/>
                </a:lnTo>
                <a:lnTo>
                  <a:pt x="5944222" y="5996697"/>
                </a:lnTo>
                <a:lnTo>
                  <a:pt x="5944385" y="5996936"/>
                </a:lnTo>
                <a:lnTo>
                  <a:pt x="5947370" y="6002384"/>
                </a:lnTo>
                <a:lnTo>
                  <a:pt x="5947535" y="6002626"/>
                </a:lnTo>
                <a:lnTo>
                  <a:pt x="5950519" y="6008073"/>
                </a:lnTo>
                <a:lnTo>
                  <a:pt x="5950685" y="6008316"/>
                </a:lnTo>
                <a:lnTo>
                  <a:pt x="5953669" y="6013763"/>
                </a:lnTo>
                <a:lnTo>
                  <a:pt x="5953835" y="6014006"/>
                </a:lnTo>
                <a:lnTo>
                  <a:pt x="5956822" y="6019458"/>
                </a:lnTo>
                <a:lnTo>
                  <a:pt x="5956985" y="6019697"/>
                </a:lnTo>
                <a:lnTo>
                  <a:pt x="5959969" y="6025144"/>
                </a:lnTo>
                <a:lnTo>
                  <a:pt x="5960135" y="6025387"/>
                </a:lnTo>
                <a:lnTo>
                  <a:pt x="5963123" y="6030841"/>
                </a:lnTo>
                <a:lnTo>
                  <a:pt x="5963284" y="6031077"/>
                </a:lnTo>
                <a:lnTo>
                  <a:pt x="5966265" y="6036517"/>
                </a:lnTo>
                <a:lnTo>
                  <a:pt x="5966435" y="6036767"/>
                </a:lnTo>
                <a:lnTo>
                  <a:pt x="5969426" y="6042226"/>
                </a:lnTo>
                <a:lnTo>
                  <a:pt x="5969584" y="6042458"/>
                </a:lnTo>
                <a:lnTo>
                  <a:pt x="5972564" y="6047898"/>
                </a:lnTo>
                <a:lnTo>
                  <a:pt x="5972735" y="6048148"/>
                </a:lnTo>
                <a:lnTo>
                  <a:pt x="5975723" y="6053602"/>
                </a:lnTo>
                <a:lnTo>
                  <a:pt x="5975884" y="6053838"/>
                </a:lnTo>
                <a:lnTo>
                  <a:pt x="5978868" y="6059285"/>
                </a:lnTo>
                <a:lnTo>
                  <a:pt x="5979034" y="6059528"/>
                </a:lnTo>
                <a:lnTo>
                  <a:pt x="5982021" y="6064981"/>
                </a:lnTo>
                <a:lnTo>
                  <a:pt x="5982184" y="6065219"/>
                </a:lnTo>
                <a:lnTo>
                  <a:pt x="5985168" y="6070666"/>
                </a:lnTo>
                <a:lnTo>
                  <a:pt x="5985334" y="6070909"/>
                </a:lnTo>
                <a:lnTo>
                  <a:pt x="5988318" y="6076356"/>
                </a:lnTo>
                <a:lnTo>
                  <a:pt x="5988484" y="6076599"/>
                </a:lnTo>
                <a:lnTo>
                  <a:pt x="5991471" y="6082052"/>
                </a:lnTo>
                <a:lnTo>
                  <a:pt x="5991634" y="6082290"/>
                </a:lnTo>
                <a:lnTo>
                  <a:pt x="5994616" y="6087732"/>
                </a:lnTo>
                <a:lnTo>
                  <a:pt x="5994784" y="6087979"/>
                </a:lnTo>
                <a:lnTo>
                  <a:pt x="5997771" y="6093431"/>
                </a:lnTo>
                <a:lnTo>
                  <a:pt x="5997934" y="6093670"/>
                </a:lnTo>
                <a:lnTo>
                  <a:pt x="6000918" y="6099117"/>
                </a:lnTo>
                <a:lnTo>
                  <a:pt x="6001084" y="6099360"/>
                </a:lnTo>
                <a:lnTo>
                  <a:pt x="6004068" y="6104807"/>
                </a:lnTo>
                <a:lnTo>
                  <a:pt x="6004234" y="6105050"/>
                </a:lnTo>
                <a:lnTo>
                  <a:pt x="6007221" y="6110502"/>
                </a:lnTo>
                <a:lnTo>
                  <a:pt x="6007384" y="6110741"/>
                </a:lnTo>
                <a:lnTo>
                  <a:pt x="6010368" y="6116188"/>
                </a:lnTo>
                <a:lnTo>
                  <a:pt x="6010534" y="6116431"/>
                </a:lnTo>
                <a:lnTo>
                  <a:pt x="6013518" y="6121878"/>
                </a:lnTo>
                <a:lnTo>
                  <a:pt x="6013684" y="6122121"/>
                </a:lnTo>
                <a:lnTo>
                  <a:pt x="6016671" y="6127573"/>
                </a:lnTo>
                <a:lnTo>
                  <a:pt x="6016834" y="6127812"/>
                </a:lnTo>
                <a:lnTo>
                  <a:pt x="6019815" y="6133254"/>
                </a:lnTo>
                <a:lnTo>
                  <a:pt x="6019984" y="6133501"/>
                </a:lnTo>
                <a:lnTo>
                  <a:pt x="6022971" y="6138953"/>
                </a:lnTo>
                <a:lnTo>
                  <a:pt x="6023134" y="6139192"/>
                </a:lnTo>
                <a:lnTo>
                  <a:pt x="6026118" y="6144639"/>
                </a:lnTo>
                <a:lnTo>
                  <a:pt x="6026284" y="6144882"/>
                </a:lnTo>
                <a:lnTo>
                  <a:pt x="6029268" y="6150329"/>
                </a:lnTo>
                <a:lnTo>
                  <a:pt x="6029434" y="6150572"/>
                </a:lnTo>
                <a:lnTo>
                  <a:pt x="6032421" y="6156024"/>
                </a:lnTo>
                <a:lnTo>
                  <a:pt x="6032584" y="6156263"/>
                </a:lnTo>
                <a:lnTo>
                  <a:pt x="6035568" y="6161710"/>
                </a:lnTo>
                <a:lnTo>
                  <a:pt x="6035734" y="6161953"/>
                </a:lnTo>
                <a:lnTo>
                  <a:pt x="6038721" y="6167405"/>
                </a:lnTo>
                <a:lnTo>
                  <a:pt x="6038884" y="6167644"/>
                </a:lnTo>
                <a:lnTo>
                  <a:pt x="6041872" y="6173098"/>
                </a:lnTo>
                <a:lnTo>
                  <a:pt x="6042033" y="6173334"/>
                </a:lnTo>
                <a:lnTo>
                  <a:pt x="6045014" y="6178774"/>
                </a:lnTo>
                <a:lnTo>
                  <a:pt x="6045184" y="6179024"/>
                </a:lnTo>
                <a:lnTo>
                  <a:pt x="6048168" y="6184471"/>
                </a:lnTo>
                <a:lnTo>
                  <a:pt x="6048334" y="6184714"/>
                </a:lnTo>
                <a:lnTo>
                  <a:pt x="6051323" y="6190169"/>
                </a:lnTo>
                <a:lnTo>
                  <a:pt x="6051483" y="6190404"/>
                </a:lnTo>
                <a:lnTo>
                  <a:pt x="6054463" y="6195844"/>
                </a:lnTo>
                <a:lnTo>
                  <a:pt x="6054634" y="6196094"/>
                </a:lnTo>
                <a:lnTo>
                  <a:pt x="6057625" y="6201553"/>
                </a:lnTo>
                <a:lnTo>
                  <a:pt x="6057783" y="6201785"/>
                </a:lnTo>
                <a:lnTo>
                  <a:pt x="6060764" y="6207225"/>
                </a:lnTo>
                <a:lnTo>
                  <a:pt x="6060934" y="6207475"/>
                </a:lnTo>
                <a:lnTo>
                  <a:pt x="6063925" y="6212935"/>
                </a:lnTo>
                <a:lnTo>
                  <a:pt x="6064083" y="6213166"/>
                </a:lnTo>
                <a:lnTo>
                  <a:pt x="6067067" y="6218613"/>
                </a:lnTo>
                <a:lnTo>
                  <a:pt x="6067233" y="6218856"/>
                </a:lnTo>
                <a:lnTo>
                  <a:pt x="6070217" y="6224303"/>
                </a:lnTo>
                <a:lnTo>
                  <a:pt x="6070383" y="6224546"/>
                </a:lnTo>
                <a:lnTo>
                  <a:pt x="6073370" y="6229998"/>
                </a:lnTo>
                <a:lnTo>
                  <a:pt x="6073533" y="6230237"/>
                </a:lnTo>
                <a:lnTo>
                  <a:pt x="6076515" y="6235680"/>
                </a:lnTo>
                <a:lnTo>
                  <a:pt x="6076683" y="6235926"/>
                </a:lnTo>
                <a:lnTo>
                  <a:pt x="6079670" y="6241378"/>
                </a:lnTo>
                <a:lnTo>
                  <a:pt x="6079833" y="6241617"/>
                </a:lnTo>
                <a:lnTo>
                  <a:pt x="6082817" y="6247064"/>
                </a:lnTo>
                <a:lnTo>
                  <a:pt x="6082983" y="6247307"/>
                </a:lnTo>
                <a:lnTo>
                  <a:pt x="6085967" y="6252754"/>
                </a:lnTo>
                <a:lnTo>
                  <a:pt x="6086133" y="6252997"/>
                </a:lnTo>
                <a:lnTo>
                  <a:pt x="6089121" y="6258450"/>
                </a:lnTo>
                <a:lnTo>
                  <a:pt x="6089283" y="6258688"/>
                </a:lnTo>
                <a:lnTo>
                  <a:pt x="6092268" y="6264136"/>
                </a:lnTo>
                <a:lnTo>
                  <a:pt x="6092433" y="6264378"/>
                </a:lnTo>
                <a:lnTo>
                  <a:pt x="6095417" y="6269825"/>
                </a:lnTo>
                <a:lnTo>
                  <a:pt x="6095583" y="6270068"/>
                </a:lnTo>
                <a:lnTo>
                  <a:pt x="6098570" y="6275520"/>
                </a:lnTo>
                <a:lnTo>
                  <a:pt x="6098733" y="6275759"/>
                </a:lnTo>
                <a:lnTo>
                  <a:pt x="6101715" y="6281202"/>
                </a:lnTo>
                <a:lnTo>
                  <a:pt x="6101883" y="6281448"/>
                </a:lnTo>
                <a:lnTo>
                  <a:pt x="6104870" y="6286901"/>
                </a:lnTo>
                <a:lnTo>
                  <a:pt x="6105033" y="6287139"/>
                </a:lnTo>
                <a:lnTo>
                  <a:pt x="6108018" y="6292587"/>
                </a:lnTo>
                <a:lnTo>
                  <a:pt x="6108183" y="6292829"/>
                </a:lnTo>
                <a:lnTo>
                  <a:pt x="6111168" y="6298277"/>
                </a:lnTo>
                <a:lnTo>
                  <a:pt x="6111333" y="6298519"/>
                </a:lnTo>
                <a:lnTo>
                  <a:pt x="6114320" y="6303972"/>
                </a:lnTo>
                <a:lnTo>
                  <a:pt x="6114483" y="6304210"/>
                </a:lnTo>
                <a:lnTo>
                  <a:pt x="6117467" y="6309657"/>
                </a:lnTo>
                <a:lnTo>
                  <a:pt x="6117633" y="6309900"/>
                </a:lnTo>
                <a:lnTo>
                  <a:pt x="6120617" y="6315347"/>
                </a:lnTo>
                <a:lnTo>
                  <a:pt x="6120783" y="6315590"/>
                </a:lnTo>
                <a:lnTo>
                  <a:pt x="6123774" y="6321050"/>
                </a:lnTo>
                <a:lnTo>
                  <a:pt x="6123932" y="6321281"/>
                </a:lnTo>
                <a:lnTo>
                  <a:pt x="6126912" y="6326721"/>
                </a:lnTo>
                <a:lnTo>
                  <a:pt x="6127083" y="6326971"/>
                </a:lnTo>
                <a:lnTo>
                  <a:pt x="6130072" y="6332427"/>
                </a:lnTo>
                <a:lnTo>
                  <a:pt x="6130232" y="6332661"/>
                </a:lnTo>
                <a:lnTo>
                  <a:pt x="6133212" y="6338101"/>
                </a:lnTo>
                <a:lnTo>
                  <a:pt x="6133383" y="6338351"/>
                </a:lnTo>
                <a:lnTo>
                  <a:pt x="6136371" y="6343805"/>
                </a:lnTo>
                <a:lnTo>
                  <a:pt x="6136532" y="6344041"/>
                </a:lnTo>
                <a:lnTo>
                  <a:pt x="6139519" y="6349493"/>
                </a:lnTo>
                <a:lnTo>
                  <a:pt x="6139682" y="6349732"/>
                </a:lnTo>
                <a:lnTo>
                  <a:pt x="6142666" y="6355179"/>
                </a:lnTo>
                <a:lnTo>
                  <a:pt x="6142832" y="6355422"/>
                </a:lnTo>
                <a:lnTo>
                  <a:pt x="6145816" y="6360869"/>
                </a:lnTo>
                <a:lnTo>
                  <a:pt x="6145982" y="6361112"/>
                </a:lnTo>
                <a:lnTo>
                  <a:pt x="6148969" y="6366565"/>
                </a:lnTo>
                <a:lnTo>
                  <a:pt x="6149132" y="6366803"/>
                </a:lnTo>
                <a:lnTo>
                  <a:pt x="6152116" y="6372250"/>
                </a:lnTo>
                <a:lnTo>
                  <a:pt x="6152282" y="6372493"/>
                </a:lnTo>
                <a:lnTo>
                  <a:pt x="6155266" y="6377940"/>
                </a:lnTo>
                <a:lnTo>
                  <a:pt x="6155432" y="6378183"/>
                </a:lnTo>
                <a:lnTo>
                  <a:pt x="6158416" y="6383630"/>
                </a:lnTo>
                <a:lnTo>
                  <a:pt x="6158582" y="6383873"/>
                </a:lnTo>
                <a:lnTo>
                  <a:pt x="6161566" y="6389320"/>
                </a:lnTo>
                <a:lnTo>
                  <a:pt x="6161732" y="6389563"/>
                </a:lnTo>
                <a:lnTo>
                  <a:pt x="6164720" y="6395016"/>
                </a:lnTo>
                <a:lnTo>
                  <a:pt x="6164882" y="6395254"/>
                </a:lnTo>
                <a:lnTo>
                  <a:pt x="6191106" y="6443121"/>
                </a:lnTo>
                <a:lnTo>
                  <a:pt x="6204579" y="6463905"/>
                </a:lnTo>
                <a:lnTo>
                  <a:pt x="6214757" y="6486293"/>
                </a:lnTo>
                <a:lnTo>
                  <a:pt x="6234729" y="6522749"/>
                </a:lnTo>
                <a:lnTo>
                  <a:pt x="6283506" y="6637518"/>
                </a:lnTo>
                <a:lnTo>
                  <a:pt x="6294740" y="6662229"/>
                </a:lnTo>
                <a:cubicBezTo>
                  <a:pt x="6361898" y="6844814"/>
                  <a:pt x="6392328" y="7036842"/>
                  <a:pt x="6386032" y="7238315"/>
                </a:cubicBezTo>
                <a:cubicBezTo>
                  <a:pt x="6379736" y="7439788"/>
                  <a:pt x="6332516" y="7634965"/>
                  <a:pt x="6244372" y="7823846"/>
                </a:cubicBezTo>
                <a:cubicBezTo>
                  <a:pt x="6198201" y="7928780"/>
                  <a:pt x="6135241" y="8026368"/>
                  <a:pt x="6055491" y="8116611"/>
                </a:cubicBezTo>
                <a:cubicBezTo>
                  <a:pt x="5975741" y="8206854"/>
                  <a:pt x="5893893" y="8285554"/>
                  <a:pt x="5809946" y="8352712"/>
                </a:cubicBezTo>
                <a:cubicBezTo>
                  <a:pt x="5799453" y="8359008"/>
                  <a:pt x="5787385" y="8366091"/>
                  <a:pt x="5773744" y="8373961"/>
                </a:cubicBezTo>
                <a:lnTo>
                  <a:pt x="5743314" y="8391276"/>
                </a:lnTo>
                <a:lnTo>
                  <a:pt x="5743532" y="8391745"/>
                </a:lnTo>
                <a:lnTo>
                  <a:pt x="5745519" y="8394933"/>
                </a:lnTo>
                <a:lnTo>
                  <a:pt x="5746683" y="8397437"/>
                </a:lnTo>
                <a:lnTo>
                  <a:pt x="5748669" y="8400623"/>
                </a:lnTo>
                <a:lnTo>
                  <a:pt x="5749833" y="8403127"/>
                </a:lnTo>
                <a:lnTo>
                  <a:pt x="5751819" y="8406313"/>
                </a:lnTo>
                <a:lnTo>
                  <a:pt x="5752984" y="8408820"/>
                </a:lnTo>
                <a:lnTo>
                  <a:pt x="5754969" y="8412004"/>
                </a:lnTo>
                <a:lnTo>
                  <a:pt x="5756132" y="8414506"/>
                </a:lnTo>
                <a:lnTo>
                  <a:pt x="5758119" y="8417694"/>
                </a:lnTo>
                <a:lnTo>
                  <a:pt x="5759283" y="8420197"/>
                </a:lnTo>
                <a:lnTo>
                  <a:pt x="5761269" y="8423384"/>
                </a:lnTo>
                <a:lnTo>
                  <a:pt x="5762432" y="8425887"/>
                </a:lnTo>
                <a:lnTo>
                  <a:pt x="5764419" y="8429074"/>
                </a:lnTo>
                <a:lnTo>
                  <a:pt x="5765585" y="8431582"/>
                </a:lnTo>
                <a:lnTo>
                  <a:pt x="5767569" y="8434765"/>
                </a:lnTo>
                <a:lnTo>
                  <a:pt x="5768736" y="8437275"/>
                </a:lnTo>
                <a:lnTo>
                  <a:pt x="5770718" y="8440455"/>
                </a:lnTo>
                <a:lnTo>
                  <a:pt x="5771879" y="8442953"/>
                </a:lnTo>
                <a:lnTo>
                  <a:pt x="5773869" y="8446145"/>
                </a:lnTo>
                <a:lnTo>
                  <a:pt x="5775036" y="8448655"/>
                </a:lnTo>
                <a:lnTo>
                  <a:pt x="5777018" y="8451835"/>
                </a:lnTo>
                <a:lnTo>
                  <a:pt x="5778181" y="8454336"/>
                </a:lnTo>
                <a:lnTo>
                  <a:pt x="5780169" y="8457526"/>
                </a:lnTo>
                <a:lnTo>
                  <a:pt x="5781336" y="8460036"/>
                </a:lnTo>
                <a:lnTo>
                  <a:pt x="5783318" y="8463216"/>
                </a:lnTo>
                <a:lnTo>
                  <a:pt x="5784481" y="8465719"/>
                </a:lnTo>
                <a:lnTo>
                  <a:pt x="5786468" y="8468906"/>
                </a:lnTo>
                <a:lnTo>
                  <a:pt x="5787631" y="8471409"/>
                </a:lnTo>
                <a:lnTo>
                  <a:pt x="5789618" y="8474596"/>
                </a:lnTo>
                <a:lnTo>
                  <a:pt x="5790783" y="8477103"/>
                </a:lnTo>
                <a:lnTo>
                  <a:pt x="5792768" y="8480287"/>
                </a:lnTo>
                <a:lnTo>
                  <a:pt x="5793932" y="8482792"/>
                </a:lnTo>
                <a:lnTo>
                  <a:pt x="5795918" y="8485977"/>
                </a:lnTo>
                <a:lnTo>
                  <a:pt x="5797082" y="8488481"/>
                </a:lnTo>
                <a:lnTo>
                  <a:pt x="5799068" y="8491667"/>
                </a:lnTo>
                <a:lnTo>
                  <a:pt x="5800232" y="8494171"/>
                </a:lnTo>
                <a:lnTo>
                  <a:pt x="5802218" y="8497357"/>
                </a:lnTo>
                <a:lnTo>
                  <a:pt x="5803383" y="8499864"/>
                </a:lnTo>
                <a:lnTo>
                  <a:pt x="5805368" y="8503048"/>
                </a:lnTo>
                <a:lnTo>
                  <a:pt x="5806531" y="8505551"/>
                </a:lnTo>
                <a:lnTo>
                  <a:pt x="5808518" y="8508738"/>
                </a:lnTo>
                <a:lnTo>
                  <a:pt x="5809682" y="8511241"/>
                </a:lnTo>
                <a:lnTo>
                  <a:pt x="5811668" y="8514428"/>
                </a:lnTo>
                <a:lnTo>
                  <a:pt x="5812831" y="8516931"/>
                </a:lnTo>
                <a:lnTo>
                  <a:pt x="5814818" y="8520118"/>
                </a:lnTo>
                <a:lnTo>
                  <a:pt x="5815984" y="8522626"/>
                </a:lnTo>
                <a:lnTo>
                  <a:pt x="5817968" y="8525809"/>
                </a:lnTo>
                <a:lnTo>
                  <a:pt x="5819132" y="8528313"/>
                </a:lnTo>
                <a:lnTo>
                  <a:pt x="5821118" y="8531499"/>
                </a:lnTo>
                <a:lnTo>
                  <a:pt x="5822282" y="8534004"/>
                </a:lnTo>
                <a:lnTo>
                  <a:pt x="5824268" y="8537189"/>
                </a:lnTo>
                <a:lnTo>
                  <a:pt x="5825432" y="8539693"/>
                </a:lnTo>
                <a:lnTo>
                  <a:pt x="5827418" y="8542879"/>
                </a:lnTo>
                <a:lnTo>
                  <a:pt x="5828583" y="8545385"/>
                </a:lnTo>
                <a:lnTo>
                  <a:pt x="5830568" y="8548570"/>
                </a:lnTo>
                <a:lnTo>
                  <a:pt x="5831732" y="8551073"/>
                </a:lnTo>
                <a:lnTo>
                  <a:pt x="5833718" y="8554260"/>
                </a:lnTo>
                <a:lnTo>
                  <a:pt x="5834884" y="8556768"/>
                </a:lnTo>
                <a:lnTo>
                  <a:pt x="5836868" y="8559951"/>
                </a:lnTo>
                <a:lnTo>
                  <a:pt x="5838029" y="8562450"/>
                </a:lnTo>
                <a:lnTo>
                  <a:pt x="5840018" y="8565640"/>
                </a:lnTo>
                <a:lnTo>
                  <a:pt x="5841187" y="8568154"/>
                </a:lnTo>
                <a:lnTo>
                  <a:pt x="5843167" y="8571331"/>
                </a:lnTo>
                <a:lnTo>
                  <a:pt x="5844328" y="8573828"/>
                </a:lnTo>
                <a:lnTo>
                  <a:pt x="5846318" y="8577021"/>
                </a:lnTo>
                <a:lnTo>
                  <a:pt x="5847486" y="8579534"/>
                </a:lnTo>
                <a:lnTo>
                  <a:pt x="5849467" y="8582712"/>
                </a:lnTo>
                <a:lnTo>
                  <a:pt x="5850626" y="8585205"/>
                </a:lnTo>
                <a:lnTo>
                  <a:pt x="5852618" y="8588401"/>
                </a:lnTo>
                <a:lnTo>
                  <a:pt x="5853786" y="8590914"/>
                </a:lnTo>
                <a:lnTo>
                  <a:pt x="5855767" y="8594092"/>
                </a:lnTo>
                <a:lnTo>
                  <a:pt x="5856930" y="8596594"/>
                </a:lnTo>
                <a:lnTo>
                  <a:pt x="5858917" y="8599782"/>
                </a:lnTo>
                <a:lnTo>
                  <a:pt x="5860083" y="8602290"/>
                </a:lnTo>
                <a:lnTo>
                  <a:pt x="5862067" y="8605473"/>
                </a:lnTo>
                <a:lnTo>
                  <a:pt x="5863231" y="8607977"/>
                </a:lnTo>
                <a:lnTo>
                  <a:pt x="5865217" y="8611163"/>
                </a:lnTo>
                <a:lnTo>
                  <a:pt x="5866381" y="8613667"/>
                </a:lnTo>
                <a:lnTo>
                  <a:pt x="5868367" y="8616853"/>
                </a:lnTo>
                <a:lnTo>
                  <a:pt x="5869531" y="8619356"/>
                </a:lnTo>
                <a:lnTo>
                  <a:pt x="5871517" y="8622543"/>
                </a:lnTo>
                <a:lnTo>
                  <a:pt x="5872682" y="8625049"/>
                </a:lnTo>
                <a:lnTo>
                  <a:pt x="5874667" y="8628234"/>
                </a:lnTo>
                <a:lnTo>
                  <a:pt x="5875830" y="8630737"/>
                </a:lnTo>
                <a:lnTo>
                  <a:pt x="5877817" y="8633924"/>
                </a:lnTo>
                <a:lnTo>
                  <a:pt x="5878981" y="8636427"/>
                </a:lnTo>
                <a:lnTo>
                  <a:pt x="5880967" y="8639614"/>
                </a:lnTo>
                <a:lnTo>
                  <a:pt x="5882130" y="8642117"/>
                </a:lnTo>
                <a:lnTo>
                  <a:pt x="5884117" y="8645304"/>
                </a:lnTo>
                <a:lnTo>
                  <a:pt x="5885283" y="8647812"/>
                </a:lnTo>
                <a:lnTo>
                  <a:pt x="5887267" y="8650995"/>
                </a:lnTo>
                <a:lnTo>
                  <a:pt x="5888431" y="8653499"/>
                </a:lnTo>
                <a:lnTo>
                  <a:pt x="5890417" y="8656685"/>
                </a:lnTo>
                <a:lnTo>
                  <a:pt x="5891581" y="8659190"/>
                </a:lnTo>
                <a:lnTo>
                  <a:pt x="5893567" y="8662375"/>
                </a:lnTo>
                <a:lnTo>
                  <a:pt x="5894731" y="8664879"/>
                </a:lnTo>
                <a:lnTo>
                  <a:pt x="5896717" y="8668065"/>
                </a:lnTo>
                <a:lnTo>
                  <a:pt x="5897882" y="8670571"/>
                </a:lnTo>
                <a:lnTo>
                  <a:pt x="5899867" y="8673756"/>
                </a:lnTo>
                <a:lnTo>
                  <a:pt x="5901031" y="8676259"/>
                </a:lnTo>
                <a:lnTo>
                  <a:pt x="5903017" y="8679446"/>
                </a:lnTo>
                <a:lnTo>
                  <a:pt x="5904181" y="8681949"/>
                </a:lnTo>
                <a:lnTo>
                  <a:pt x="5906167" y="8685136"/>
                </a:lnTo>
                <a:lnTo>
                  <a:pt x="5907330" y="8687639"/>
                </a:lnTo>
                <a:lnTo>
                  <a:pt x="5909317" y="8690826"/>
                </a:lnTo>
                <a:lnTo>
                  <a:pt x="5910482" y="8693333"/>
                </a:lnTo>
                <a:lnTo>
                  <a:pt x="5912467" y="8696517"/>
                </a:lnTo>
                <a:lnTo>
                  <a:pt x="5913631" y="8699021"/>
                </a:lnTo>
                <a:lnTo>
                  <a:pt x="5915617" y="8702207"/>
                </a:lnTo>
                <a:lnTo>
                  <a:pt x="5916781" y="8704712"/>
                </a:lnTo>
                <a:lnTo>
                  <a:pt x="5918767" y="8707897"/>
                </a:lnTo>
                <a:lnTo>
                  <a:pt x="5919931" y="8710402"/>
                </a:lnTo>
                <a:lnTo>
                  <a:pt x="5921917" y="8713587"/>
                </a:lnTo>
                <a:lnTo>
                  <a:pt x="5923082" y="8716094"/>
                </a:lnTo>
                <a:lnTo>
                  <a:pt x="5925067" y="8719278"/>
                </a:lnTo>
                <a:lnTo>
                  <a:pt x="5926230" y="8721781"/>
                </a:lnTo>
                <a:lnTo>
                  <a:pt x="5928217" y="8724968"/>
                </a:lnTo>
                <a:lnTo>
                  <a:pt x="5929383" y="8727477"/>
                </a:lnTo>
                <a:lnTo>
                  <a:pt x="5931366" y="8730658"/>
                </a:lnTo>
                <a:lnTo>
                  <a:pt x="5932526" y="8733155"/>
                </a:lnTo>
                <a:lnTo>
                  <a:pt x="5934517" y="8736348"/>
                </a:lnTo>
                <a:lnTo>
                  <a:pt x="5935686" y="8738862"/>
                </a:lnTo>
                <a:lnTo>
                  <a:pt x="5937666" y="8742039"/>
                </a:lnTo>
                <a:lnTo>
                  <a:pt x="5938827" y="8744536"/>
                </a:lnTo>
                <a:lnTo>
                  <a:pt x="5940817" y="8747729"/>
                </a:lnTo>
                <a:lnTo>
                  <a:pt x="5941984" y="8750239"/>
                </a:lnTo>
                <a:lnTo>
                  <a:pt x="5943966" y="8753419"/>
                </a:lnTo>
                <a:lnTo>
                  <a:pt x="5945130" y="8755922"/>
                </a:lnTo>
                <a:lnTo>
                  <a:pt x="5947116" y="8759109"/>
                </a:lnTo>
                <a:lnTo>
                  <a:pt x="5948281" y="8761616"/>
                </a:lnTo>
                <a:lnTo>
                  <a:pt x="5950266" y="8764800"/>
                </a:lnTo>
                <a:lnTo>
                  <a:pt x="5951429" y="8767303"/>
                </a:lnTo>
                <a:lnTo>
                  <a:pt x="5953416" y="8770490"/>
                </a:lnTo>
                <a:lnTo>
                  <a:pt x="5954579" y="8772993"/>
                </a:lnTo>
                <a:lnTo>
                  <a:pt x="5956566" y="8776180"/>
                </a:lnTo>
                <a:lnTo>
                  <a:pt x="5957730" y="8778683"/>
                </a:lnTo>
                <a:lnTo>
                  <a:pt x="5959716" y="8781870"/>
                </a:lnTo>
                <a:lnTo>
                  <a:pt x="5960882" y="8784378"/>
                </a:lnTo>
                <a:lnTo>
                  <a:pt x="5962866" y="8787561"/>
                </a:lnTo>
                <a:lnTo>
                  <a:pt x="5964030" y="8790065"/>
                </a:lnTo>
                <a:lnTo>
                  <a:pt x="5966016" y="8793251"/>
                </a:lnTo>
                <a:lnTo>
                  <a:pt x="5967180" y="8795754"/>
                </a:lnTo>
                <a:lnTo>
                  <a:pt x="5969166" y="8798941"/>
                </a:lnTo>
                <a:lnTo>
                  <a:pt x="5970331" y="8801447"/>
                </a:lnTo>
                <a:lnTo>
                  <a:pt x="5972316" y="8804632"/>
                </a:lnTo>
                <a:lnTo>
                  <a:pt x="5973480" y="8807135"/>
                </a:lnTo>
                <a:lnTo>
                  <a:pt x="5975466" y="8810322"/>
                </a:lnTo>
                <a:lnTo>
                  <a:pt x="5976630" y="8812825"/>
                </a:lnTo>
                <a:lnTo>
                  <a:pt x="5978616" y="8816012"/>
                </a:lnTo>
                <a:lnTo>
                  <a:pt x="5979780" y="8818515"/>
                </a:lnTo>
                <a:lnTo>
                  <a:pt x="5981766" y="8821702"/>
                </a:lnTo>
                <a:lnTo>
                  <a:pt x="5982931" y="8824209"/>
                </a:lnTo>
                <a:lnTo>
                  <a:pt x="5984916" y="8827393"/>
                </a:lnTo>
                <a:lnTo>
                  <a:pt x="5986080" y="8829897"/>
                </a:lnTo>
                <a:lnTo>
                  <a:pt x="5988066" y="8833083"/>
                </a:lnTo>
                <a:lnTo>
                  <a:pt x="5989230" y="8835587"/>
                </a:lnTo>
                <a:lnTo>
                  <a:pt x="5991216" y="8838773"/>
                </a:lnTo>
                <a:lnTo>
                  <a:pt x="5992380" y="8841277"/>
                </a:lnTo>
                <a:lnTo>
                  <a:pt x="5994366" y="8844463"/>
                </a:lnTo>
                <a:lnTo>
                  <a:pt x="5995531" y="8846970"/>
                </a:lnTo>
                <a:lnTo>
                  <a:pt x="5997516" y="8850154"/>
                </a:lnTo>
                <a:lnTo>
                  <a:pt x="5998679" y="8852657"/>
                </a:lnTo>
                <a:lnTo>
                  <a:pt x="6000666" y="8855844"/>
                </a:lnTo>
                <a:lnTo>
                  <a:pt x="6001832" y="8858353"/>
                </a:lnTo>
                <a:lnTo>
                  <a:pt x="6003815" y="8861534"/>
                </a:lnTo>
                <a:lnTo>
                  <a:pt x="6004975" y="8864031"/>
                </a:lnTo>
                <a:lnTo>
                  <a:pt x="6006966" y="8867224"/>
                </a:lnTo>
                <a:lnTo>
                  <a:pt x="6008135" y="8869738"/>
                </a:lnTo>
                <a:lnTo>
                  <a:pt x="6010115" y="8872915"/>
                </a:lnTo>
                <a:lnTo>
                  <a:pt x="6011276" y="8875413"/>
                </a:lnTo>
                <a:lnTo>
                  <a:pt x="6013266" y="8878605"/>
                </a:lnTo>
                <a:lnTo>
                  <a:pt x="6014433" y="8881115"/>
                </a:lnTo>
                <a:lnTo>
                  <a:pt x="6016415" y="8884295"/>
                </a:lnTo>
                <a:lnTo>
                  <a:pt x="6017579" y="8886799"/>
                </a:lnTo>
                <a:lnTo>
                  <a:pt x="6019565" y="8889985"/>
                </a:lnTo>
                <a:lnTo>
                  <a:pt x="6020730" y="8892492"/>
                </a:lnTo>
                <a:lnTo>
                  <a:pt x="6022715" y="8895676"/>
                </a:lnTo>
                <a:lnTo>
                  <a:pt x="6023879" y="8898179"/>
                </a:lnTo>
                <a:lnTo>
                  <a:pt x="6025865" y="8901366"/>
                </a:lnTo>
                <a:lnTo>
                  <a:pt x="6027029" y="8903869"/>
                </a:lnTo>
                <a:lnTo>
                  <a:pt x="6029015" y="8907056"/>
                </a:lnTo>
                <a:lnTo>
                  <a:pt x="6030181" y="8909564"/>
                </a:lnTo>
                <a:lnTo>
                  <a:pt x="6032165" y="8912747"/>
                </a:lnTo>
                <a:lnTo>
                  <a:pt x="6033326" y="8915246"/>
                </a:lnTo>
                <a:lnTo>
                  <a:pt x="6035315" y="8918436"/>
                </a:lnTo>
                <a:lnTo>
                  <a:pt x="6036481" y="8920944"/>
                </a:lnTo>
                <a:lnTo>
                  <a:pt x="6038465" y="8924127"/>
                </a:lnTo>
                <a:lnTo>
                  <a:pt x="6039629" y="8926631"/>
                </a:lnTo>
                <a:lnTo>
                  <a:pt x="6041615" y="8929817"/>
                </a:lnTo>
                <a:lnTo>
                  <a:pt x="6042779" y="8932321"/>
                </a:lnTo>
                <a:lnTo>
                  <a:pt x="6044765" y="8935507"/>
                </a:lnTo>
                <a:lnTo>
                  <a:pt x="6045930" y="8938014"/>
                </a:lnTo>
                <a:lnTo>
                  <a:pt x="6047915" y="8941198"/>
                </a:lnTo>
                <a:lnTo>
                  <a:pt x="6049079" y="8943701"/>
                </a:lnTo>
                <a:lnTo>
                  <a:pt x="6051065" y="8946888"/>
                </a:lnTo>
                <a:lnTo>
                  <a:pt x="6052228" y="8949391"/>
                </a:lnTo>
                <a:lnTo>
                  <a:pt x="6054215" y="8952578"/>
                </a:lnTo>
                <a:lnTo>
                  <a:pt x="6055381" y="8955086"/>
                </a:lnTo>
                <a:lnTo>
                  <a:pt x="6057365" y="8958269"/>
                </a:lnTo>
                <a:lnTo>
                  <a:pt x="6058526" y="8960768"/>
                </a:lnTo>
                <a:lnTo>
                  <a:pt x="6060515" y="8963958"/>
                </a:lnTo>
                <a:lnTo>
                  <a:pt x="6061681" y="8966466"/>
                </a:lnTo>
                <a:lnTo>
                  <a:pt x="6063665" y="8969649"/>
                </a:lnTo>
                <a:lnTo>
                  <a:pt x="6064829" y="8972153"/>
                </a:lnTo>
                <a:lnTo>
                  <a:pt x="6066815" y="8975339"/>
                </a:lnTo>
                <a:lnTo>
                  <a:pt x="6067979" y="8977843"/>
                </a:lnTo>
                <a:lnTo>
                  <a:pt x="6069965" y="8981029"/>
                </a:lnTo>
                <a:lnTo>
                  <a:pt x="6071130" y="8983536"/>
                </a:lnTo>
                <a:lnTo>
                  <a:pt x="6073115" y="8986720"/>
                </a:lnTo>
                <a:lnTo>
                  <a:pt x="6074278" y="8989223"/>
                </a:lnTo>
                <a:lnTo>
                  <a:pt x="6076265" y="8992410"/>
                </a:lnTo>
                <a:lnTo>
                  <a:pt x="6077431" y="8994918"/>
                </a:lnTo>
                <a:lnTo>
                  <a:pt x="6079415" y="8998101"/>
                </a:lnTo>
                <a:lnTo>
                  <a:pt x="6080582" y="9000612"/>
                </a:lnTo>
                <a:lnTo>
                  <a:pt x="6082564" y="9003791"/>
                </a:lnTo>
                <a:lnTo>
                  <a:pt x="6083725" y="9006288"/>
                </a:lnTo>
                <a:lnTo>
                  <a:pt x="6085715" y="9009481"/>
                </a:lnTo>
                <a:lnTo>
                  <a:pt x="6086879" y="9011986"/>
                </a:lnTo>
                <a:lnTo>
                  <a:pt x="6088865" y="9015171"/>
                </a:lnTo>
                <a:lnTo>
                  <a:pt x="6090032" y="9017681"/>
                </a:lnTo>
                <a:lnTo>
                  <a:pt x="6092014" y="9020861"/>
                </a:lnTo>
                <a:lnTo>
                  <a:pt x="6093175" y="9023360"/>
                </a:lnTo>
                <a:lnTo>
                  <a:pt x="6095165" y="9026551"/>
                </a:lnTo>
                <a:lnTo>
                  <a:pt x="6096333" y="9029065"/>
                </a:lnTo>
                <a:lnTo>
                  <a:pt x="6098314" y="9032242"/>
                </a:lnTo>
                <a:lnTo>
                  <a:pt x="6099474" y="9034739"/>
                </a:lnTo>
                <a:lnTo>
                  <a:pt x="6101465" y="9037932"/>
                </a:lnTo>
                <a:lnTo>
                  <a:pt x="6102634" y="9040447"/>
                </a:lnTo>
                <a:lnTo>
                  <a:pt x="6104614" y="9043623"/>
                </a:lnTo>
                <a:lnTo>
                  <a:pt x="6105778" y="9046127"/>
                </a:lnTo>
                <a:lnTo>
                  <a:pt x="6107764" y="9049313"/>
                </a:lnTo>
                <a:lnTo>
                  <a:pt x="6108928" y="9051817"/>
                </a:lnTo>
                <a:lnTo>
                  <a:pt x="6110914" y="9055003"/>
                </a:lnTo>
                <a:lnTo>
                  <a:pt x="6112079" y="9057510"/>
                </a:lnTo>
                <a:lnTo>
                  <a:pt x="6114064" y="9060694"/>
                </a:lnTo>
                <a:lnTo>
                  <a:pt x="6115226" y="9063195"/>
                </a:lnTo>
                <a:lnTo>
                  <a:pt x="6117214" y="9066383"/>
                </a:lnTo>
                <a:lnTo>
                  <a:pt x="6118379" y="9068890"/>
                </a:lnTo>
                <a:lnTo>
                  <a:pt x="6120364" y="9072074"/>
                </a:lnTo>
                <a:lnTo>
                  <a:pt x="6121528" y="9074577"/>
                </a:lnTo>
                <a:lnTo>
                  <a:pt x="6123514" y="9077764"/>
                </a:lnTo>
                <a:lnTo>
                  <a:pt x="6124678" y="9080267"/>
                </a:lnTo>
                <a:lnTo>
                  <a:pt x="6126664" y="9083454"/>
                </a:lnTo>
                <a:lnTo>
                  <a:pt x="6127830" y="9085963"/>
                </a:lnTo>
                <a:lnTo>
                  <a:pt x="6129814" y="9089145"/>
                </a:lnTo>
                <a:lnTo>
                  <a:pt x="6130978" y="9091650"/>
                </a:lnTo>
                <a:lnTo>
                  <a:pt x="6132964" y="9094835"/>
                </a:lnTo>
                <a:lnTo>
                  <a:pt x="6134128" y="9097339"/>
                </a:lnTo>
                <a:lnTo>
                  <a:pt x="6136114" y="9100525"/>
                </a:lnTo>
                <a:lnTo>
                  <a:pt x="6137279" y="9103032"/>
                </a:lnTo>
                <a:lnTo>
                  <a:pt x="6139264" y="9106216"/>
                </a:lnTo>
                <a:lnTo>
                  <a:pt x="6140426" y="9108716"/>
                </a:lnTo>
                <a:lnTo>
                  <a:pt x="6142414" y="9111905"/>
                </a:lnTo>
                <a:lnTo>
                  <a:pt x="6143579" y="9114412"/>
                </a:lnTo>
                <a:lnTo>
                  <a:pt x="6145564" y="9117596"/>
                </a:lnTo>
                <a:lnTo>
                  <a:pt x="6146728" y="9120099"/>
                </a:lnTo>
                <a:lnTo>
                  <a:pt x="6148714" y="9123286"/>
                </a:lnTo>
                <a:lnTo>
                  <a:pt x="6149877" y="9125789"/>
                </a:lnTo>
                <a:lnTo>
                  <a:pt x="6151864" y="9128976"/>
                </a:lnTo>
                <a:lnTo>
                  <a:pt x="6153030" y="9131484"/>
                </a:lnTo>
                <a:lnTo>
                  <a:pt x="6155014" y="9134667"/>
                </a:lnTo>
                <a:lnTo>
                  <a:pt x="6156178" y="9137171"/>
                </a:lnTo>
                <a:lnTo>
                  <a:pt x="6158164" y="9140357"/>
                </a:lnTo>
                <a:lnTo>
                  <a:pt x="6159328" y="9142862"/>
                </a:lnTo>
                <a:lnTo>
                  <a:pt x="6161314" y="9146047"/>
                </a:lnTo>
                <a:lnTo>
                  <a:pt x="6162482" y="9148560"/>
                </a:lnTo>
                <a:lnTo>
                  <a:pt x="6164463" y="9151738"/>
                </a:lnTo>
                <a:lnTo>
                  <a:pt x="6165623" y="9154234"/>
                </a:lnTo>
                <a:lnTo>
                  <a:pt x="6167614" y="9157428"/>
                </a:lnTo>
                <a:lnTo>
                  <a:pt x="6168780" y="9159937"/>
                </a:lnTo>
                <a:lnTo>
                  <a:pt x="6170763" y="9163118"/>
                </a:lnTo>
                <a:lnTo>
                  <a:pt x="6171923" y="9165615"/>
                </a:lnTo>
                <a:lnTo>
                  <a:pt x="6173914" y="9168808"/>
                </a:lnTo>
                <a:lnTo>
                  <a:pt x="6175080" y="9171317"/>
                </a:lnTo>
                <a:lnTo>
                  <a:pt x="6177063" y="9174498"/>
                </a:lnTo>
                <a:lnTo>
                  <a:pt x="6178229" y="9177006"/>
                </a:lnTo>
                <a:lnTo>
                  <a:pt x="6180213" y="9180189"/>
                </a:lnTo>
                <a:lnTo>
                  <a:pt x="6181377" y="9182693"/>
                </a:lnTo>
                <a:lnTo>
                  <a:pt x="6183363" y="9185879"/>
                </a:lnTo>
                <a:lnTo>
                  <a:pt x="6184527" y="9188383"/>
                </a:lnTo>
                <a:lnTo>
                  <a:pt x="6186513" y="9191569"/>
                </a:lnTo>
                <a:lnTo>
                  <a:pt x="6187678" y="9194076"/>
                </a:lnTo>
                <a:lnTo>
                  <a:pt x="6189663" y="9197260"/>
                </a:lnTo>
                <a:lnTo>
                  <a:pt x="6190826" y="9199762"/>
                </a:lnTo>
                <a:lnTo>
                  <a:pt x="6192813" y="9202950"/>
                </a:lnTo>
                <a:lnTo>
                  <a:pt x="6193976" y="9205452"/>
                </a:lnTo>
                <a:lnTo>
                  <a:pt x="6195963" y="9208640"/>
                </a:lnTo>
                <a:lnTo>
                  <a:pt x="6197126" y="9211142"/>
                </a:lnTo>
                <a:lnTo>
                  <a:pt x="6199113" y="9214330"/>
                </a:lnTo>
                <a:lnTo>
                  <a:pt x="6200277" y="9216833"/>
                </a:lnTo>
                <a:lnTo>
                  <a:pt x="6202263" y="9220020"/>
                </a:lnTo>
                <a:lnTo>
                  <a:pt x="6203429" y="9222529"/>
                </a:lnTo>
                <a:lnTo>
                  <a:pt x="6205413" y="9225711"/>
                </a:lnTo>
                <a:lnTo>
                  <a:pt x="6206576" y="9228212"/>
                </a:lnTo>
                <a:lnTo>
                  <a:pt x="6208563" y="9231401"/>
                </a:lnTo>
                <a:cubicBezTo>
                  <a:pt x="6230009" y="9270948"/>
                  <a:pt x="6249463" y="9311159"/>
                  <a:pt x="6266924" y="9352034"/>
                </a:cubicBezTo>
                <a:lnTo>
                  <a:pt x="6278247" y="9382437"/>
                </a:lnTo>
                <a:lnTo>
                  <a:pt x="6280572" y="9387440"/>
                </a:lnTo>
                <a:lnTo>
                  <a:pt x="6283351" y="9396144"/>
                </a:lnTo>
                <a:lnTo>
                  <a:pt x="6313333" y="9476651"/>
                </a:lnTo>
                <a:cubicBezTo>
                  <a:pt x="6340288" y="9561056"/>
                  <a:pt x="6359274" y="9648119"/>
                  <a:pt x="6370292" y="9737837"/>
                </a:cubicBezTo>
                <a:cubicBezTo>
                  <a:pt x="6399674" y="9977086"/>
                  <a:pt x="6378687" y="10204792"/>
                  <a:pt x="6307332" y="10420956"/>
                </a:cubicBezTo>
                <a:cubicBezTo>
                  <a:pt x="6235977" y="10637120"/>
                  <a:pt x="6117402" y="10831246"/>
                  <a:pt x="5951607" y="11003338"/>
                </a:cubicBezTo>
                <a:cubicBezTo>
                  <a:pt x="5785811" y="11175430"/>
                  <a:pt x="5579092" y="11297153"/>
                  <a:pt x="5331448" y="11368508"/>
                </a:cubicBezTo>
                <a:cubicBezTo>
                  <a:pt x="5197133" y="11406284"/>
                  <a:pt x="5058620" y="11425172"/>
                  <a:pt x="4915910" y="11425172"/>
                </a:cubicBezTo>
                <a:cubicBezTo>
                  <a:pt x="4773201" y="11425172"/>
                  <a:pt x="4634688" y="11425172"/>
                  <a:pt x="4500373" y="11425172"/>
                </a:cubicBezTo>
                <a:lnTo>
                  <a:pt x="3153143" y="11425172"/>
                </a:lnTo>
                <a:lnTo>
                  <a:pt x="3153143" y="11419482"/>
                </a:lnTo>
                <a:lnTo>
                  <a:pt x="3149873" y="11419482"/>
                </a:lnTo>
                <a:lnTo>
                  <a:pt x="3149873" y="11413791"/>
                </a:lnTo>
                <a:lnTo>
                  <a:pt x="3146723" y="11413791"/>
                </a:lnTo>
                <a:lnTo>
                  <a:pt x="3146723" y="11408101"/>
                </a:lnTo>
                <a:lnTo>
                  <a:pt x="3143574" y="11408101"/>
                </a:lnTo>
                <a:lnTo>
                  <a:pt x="3143574" y="11402411"/>
                </a:lnTo>
                <a:lnTo>
                  <a:pt x="3140424" y="11402411"/>
                </a:lnTo>
                <a:lnTo>
                  <a:pt x="3140424" y="11396721"/>
                </a:lnTo>
                <a:lnTo>
                  <a:pt x="3137274" y="11396721"/>
                </a:lnTo>
                <a:lnTo>
                  <a:pt x="3137274" y="11391031"/>
                </a:lnTo>
                <a:lnTo>
                  <a:pt x="3134123" y="11391031"/>
                </a:lnTo>
                <a:lnTo>
                  <a:pt x="3134123" y="11385340"/>
                </a:lnTo>
                <a:lnTo>
                  <a:pt x="3130974" y="11385340"/>
                </a:lnTo>
                <a:lnTo>
                  <a:pt x="3130974" y="11379650"/>
                </a:lnTo>
                <a:lnTo>
                  <a:pt x="3127825" y="11379650"/>
                </a:lnTo>
                <a:lnTo>
                  <a:pt x="3127825" y="11373960"/>
                </a:lnTo>
                <a:lnTo>
                  <a:pt x="3124674" y="11373960"/>
                </a:lnTo>
                <a:lnTo>
                  <a:pt x="3124674" y="11368269"/>
                </a:lnTo>
                <a:lnTo>
                  <a:pt x="3121524" y="11368269"/>
                </a:lnTo>
                <a:lnTo>
                  <a:pt x="3121524" y="11362579"/>
                </a:lnTo>
                <a:lnTo>
                  <a:pt x="3118375" y="11362579"/>
                </a:lnTo>
                <a:lnTo>
                  <a:pt x="3118375" y="11356889"/>
                </a:lnTo>
                <a:lnTo>
                  <a:pt x="3115224" y="11356889"/>
                </a:lnTo>
                <a:lnTo>
                  <a:pt x="3115224" y="11351199"/>
                </a:lnTo>
                <a:lnTo>
                  <a:pt x="3112075" y="11351199"/>
                </a:lnTo>
                <a:lnTo>
                  <a:pt x="3112075" y="11345509"/>
                </a:lnTo>
                <a:lnTo>
                  <a:pt x="3108925" y="11345509"/>
                </a:lnTo>
                <a:lnTo>
                  <a:pt x="3108925" y="11339818"/>
                </a:lnTo>
                <a:lnTo>
                  <a:pt x="3105776" y="11339818"/>
                </a:lnTo>
                <a:lnTo>
                  <a:pt x="3105776" y="11334128"/>
                </a:lnTo>
                <a:lnTo>
                  <a:pt x="3102625" y="11334128"/>
                </a:lnTo>
                <a:lnTo>
                  <a:pt x="3102625" y="11328438"/>
                </a:lnTo>
                <a:lnTo>
                  <a:pt x="3099476" y="11328438"/>
                </a:lnTo>
                <a:lnTo>
                  <a:pt x="3099476" y="11322747"/>
                </a:lnTo>
                <a:lnTo>
                  <a:pt x="3096325" y="11322747"/>
                </a:lnTo>
                <a:lnTo>
                  <a:pt x="3096325" y="11317057"/>
                </a:lnTo>
                <a:lnTo>
                  <a:pt x="3093176" y="11317057"/>
                </a:lnTo>
                <a:lnTo>
                  <a:pt x="3093176" y="11311367"/>
                </a:lnTo>
                <a:lnTo>
                  <a:pt x="3090026" y="11311367"/>
                </a:lnTo>
                <a:lnTo>
                  <a:pt x="3090026" y="11305676"/>
                </a:lnTo>
                <a:lnTo>
                  <a:pt x="3086876" y="11305676"/>
                </a:lnTo>
                <a:lnTo>
                  <a:pt x="3086876" y="11299987"/>
                </a:lnTo>
                <a:lnTo>
                  <a:pt x="3083727" y="11299987"/>
                </a:lnTo>
                <a:lnTo>
                  <a:pt x="3083727" y="11294296"/>
                </a:lnTo>
                <a:lnTo>
                  <a:pt x="3080575" y="11294296"/>
                </a:lnTo>
                <a:lnTo>
                  <a:pt x="3080575" y="11288606"/>
                </a:lnTo>
                <a:lnTo>
                  <a:pt x="3077426" y="11288606"/>
                </a:lnTo>
                <a:lnTo>
                  <a:pt x="3077426" y="11282916"/>
                </a:lnTo>
                <a:lnTo>
                  <a:pt x="3074276" y="11282916"/>
                </a:lnTo>
                <a:lnTo>
                  <a:pt x="3074276" y="11277225"/>
                </a:lnTo>
                <a:lnTo>
                  <a:pt x="3071126" y="11277225"/>
                </a:lnTo>
                <a:lnTo>
                  <a:pt x="3071126" y="11271535"/>
                </a:lnTo>
                <a:lnTo>
                  <a:pt x="3067975" y="11271535"/>
                </a:lnTo>
                <a:lnTo>
                  <a:pt x="3067975" y="11265845"/>
                </a:lnTo>
                <a:lnTo>
                  <a:pt x="3064826" y="11265845"/>
                </a:lnTo>
                <a:lnTo>
                  <a:pt x="3064826" y="11260154"/>
                </a:lnTo>
                <a:lnTo>
                  <a:pt x="3061677" y="11260154"/>
                </a:lnTo>
                <a:lnTo>
                  <a:pt x="3061677" y="11254465"/>
                </a:lnTo>
                <a:lnTo>
                  <a:pt x="3058526" y="11254465"/>
                </a:lnTo>
                <a:lnTo>
                  <a:pt x="3058526" y="11248774"/>
                </a:lnTo>
                <a:lnTo>
                  <a:pt x="3055376" y="11248774"/>
                </a:lnTo>
                <a:lnTo>
                  <a:pt x="3055376" y="11243084"/>
                </a:lnTo>
                <a:lnTo>
                  <a:pt x="3052227" y="11243084"/>
                </a:lnTo>
                <a:lnTo>
                  <a:pt x="3052227" y="11237394"/>
                </a:lnTo>
                <a:lnTo>
                  <a:pt x="3049077" y="11237394"/>
                </a:lnTo>
                <a:lnTo>
                  <a:pt x="3049077" y="11231703"/>
                </a:lnTo>
                <a:lnTo>
                  <a:pt x="3045927" y="11231703"/>
                </a:lnTo>
                <a:lnTo>
                  <a:pt x="3045927" y="11226013"/>
                </a:lnTo>
                <a:lnTo>
                  <a:pt x="3042777" y="11226013"/>
                </a:lnTo>
                <a:lnTo>
                  <a:pt x="3042777" y="11220322"/>
                </a:lnTo>
                <a:lnTo>
                  <a:pt x="3039627" y="11220322"/>
                </a:lnTo>
                <a:lnTo>
                  <a:pt x="3039627" y="11214632"/>
                </a:lnTo>
                <a:lnTo>
                  <a:pt x="3036478" y="11214632"/>
                </a:lnTo>
                <a:lnTo>
                  <a:pt x="3036478" y="11208942"/>
                </a:lnTo>
                <a:lnTo>
                  <a:pt x="3033326" y="11208942"/>
                </a:lnTo>
                <a:lnTo>
                  <a:pt x="3033326" y="11203252"/>
                </a:lnTo>
                <a:lnTo>
                  <a:pt x="3030179" y="11203252"/>
                </a:lnTo>
                <a:lnTo>
                  <a:pt x="3030179" y="11197562"/>
                </a:lnTo>
                <a:lnTo>
                  <a:pt x="3027026" y="11197562"/>
                </a:lnTo>
                <a:lnTo>
                  <a:pt x="3027026" y="11191872"/>
                </a:lnTo>
                <a:lnTo>
                  <a:pt x="3023879" y="11191872"/>
                </a:lnTo>
                <a:lnTo>
                  <a:pt x="3023879" y="11186181"/>
                </a:lnTo>
                <a:lnTo>
                  <a:pt x="3020728" y="11186181"/>
                </a:lnTo>
                <a:lnTo>
                  <a:pt x="3020728" y="11180491"/>
                </a:lnTo>
                <a:lnTo>
                  <a:pt x="3017578" y="11180491"/>
                </a:lnTo>
                <a:lnTo>
                  <a:pt x="3017578" y="11174800"/>
                </a:lnTo>
                <a:lnTo>
                  <a:pt x="3014429" y="11174800"/>
                </a:lnTo>
                <a:lnTo>
                  <a:pt x="3014429" y="11169110"/>
                </a:lnTo>
                <a:lnTo>
                  <a:pt x="3011279" y="11169110"/>
                </a:lnTo>
                <a:lnTo>
                  <a:pt x="3011279" y="11163420"/>
                </a:lnTo>
                <a:lnTo>
                  <a:pt x="3008129" y="11163420"/>
                </a:lnTo>
                <a:lnTo>
                  <a:pt x="3008129" y="11157729"/>
                </a:lnTo>
                <a:lnTo>
                  <a:pt x="3004979" y="11157729"/>
                </a:lnTo>
                <a:lnTo>
                  <a:pt x="3004979" y="11152040"/>
                </a:lnTo>
                <a:lnTo>
                  <a:pt x="3001829" y="11152040"/>
                </a:lnTo>
                <a:lnTo>
                  <a:pt x="3001829" y="11146349"/>
                </a:lnTo>
                <a:lnTo>
                  <a:pt x="2998680" y="11146349"/>
                </a:lnTo>
                <a:lnTo>
                  <a:pt x="2998680" y="11140659"/>
                </a:lnTo>
                <a:lnTo>
                  <a:pt x="2995530" y="11140659"/>
                </a:lnTo>
                <a:lnTo>
                  <a:pt x="2995530" y="11134969"/>
                </a:lnTo>
                <a:lnTo>
                  <a:pt x="2992379" y="11134969"/>
                </a:lnTo>
                <a:lnTo>
                  <a:pt x="2992379" y="11129278"/>
                </a:lnTo>
                <a:lnTo>
                  <a:pt x="2989230" y="11129278"/>
                </a:lnTo>
                <a:lnTo>
                  <a:pt x="2989230" y="11123588"/>
                </a:lnTo>
                <a:lnTo>
                  <a:pt x="2986081" y="11123588"/>
                </a:lnTo>
                <a:lnTo>
                  <a:pt x="2986081" y="11117898"/>
                </a:lnTo>
                <a:lnTo>
                  <a:pt x="2982930" y="11117898"/>
                </a:lnTo>
                <a:lnTo>
                  <a:pt x="2982930" y="11112207"/>
                </a:lnTo>
                <a:lnTo>
                  <a:pt x="2979780" y="11112207"/>
                </a:lnTo>
                <a:lnTo>
                  <a:pt x="2979780" y="11106518"/>
                </a:lnTo>
                <a:lnTo>
                  <a:pt x="2976630" y="11106518"/>
                </a:lnTo>
                <a:lnTo>
                  <a:pt x="2976630" y="11100827"/>
                </a:lnTo>
                <a:lnTo>
                  <a:pt x="2973481" y="11100827"/>
                </a:lnTo>
                <a:lnTo>
                  <a:pt x="2973481" y="11095137"/>
                </a:lnTo>
                <a:lnTo>
                  <a:pt x="2970330" y="11095137"/>
                </a:lnTo>
                <a:lnTo>
                  <a:pt x="2970330" y="11089447"/>
                </a:lnTo>
                <a:lnTo>
                  <a:pt x="2967181" y="11089447"/>
                </a:lnTo>
                <a:lnTo>
                  <a:pt x="2967181" y="11083756"/>
                </a:lnTo>
                <a:lnTo>
                  <a:pt x="2964031" y="11083756"/>
                </a:lnTo>
                <a:lnTo>
                  <a:pt x="2964031" y="11078066"/>
                </a:lnTo>
                <a:lnTo>
                  <a:pt x="2960881" y="11078066"/>
                </a:lnTo>
                <a:lnTo>
                  <a:pt x="2960881" y="11072376"/>
                </a:lnTo>
                <a:lnTo>
                  <a:pt x="2957731" y="11072376"/>
                </a:lnTo>
                <a:lnTo>
                  <a:pt x="2957731" y="11066686"/>
                </a:lnTo>
                <a:lnTo>
                  <a:pt x="2954581" y="11066686"/>
                </a:lnTo>
                <a:lnTo>
                  <a:pt x="2954581" y="11060995"/>
                </a:lnTo>
                <a:lnTo>
                  <a:pt x="2951432" y="11060995"/>
                </a:lnTo>
                <a:lnTo>
                  <a:pt x="2951432" y="11055305"/>
                </a:lnTo>
                <a:lnTo>
                  <a:pt x="2948281" y="11055305"/>
                </a:lnTo>
                <a:lnTo>
                  <a:pt x="2948281" y="11049615"/>
                </a:lnTo>
                <a:lnTo>
                  <a:pt x="2945132" y="11049615"/>
                </a:lnTo>
                <a:lnTo>
                  <a:pt x="2945132" y="11043925"/>
                </a:lnTo>
                <a:lnTo>
                  <a:pt x="2941983" y="11043925"/>
                </a:lnTo>
                <a:lnTo>
                  <a:pt x="2941983" y="11038234"/>
                </a:lnTo>
                <a:lnTo>
                  <a:pt x="2938831" y="11038234"/>
                </a:lnTo>
                <a:lnTo>
                  <a:pt x="2938831" y="11032544"/>
                </a:lnTo>
                <a:lnTo>
                  <a:pt x="2935683" y="11032544"/>
                </a:lnTo>
                <a:lnTo>
                  <a:pt x="2935683" y="11026854"/>
                </a:lnTo>
                <a:lnTo>
                  <a:pt x="2932532" y="11026854"/>
                </a:lnTo>
                <a:lnTo>
                  <a:pt x="2932532" y="11021164"/>
                </a:lnTo>
                <a:lnTo>
                  <a:pt x="2929382" y="11021164"/>
                </a:lnTo>
                <a:lnTo>
                  <a:pt x="2929382" y="11015473"/>
                </a:lnTo>
                <a:lnTo>
                  <a:pt x="2926234" y="11015473"/>
                </a:lnTo>
                <a:lnTo>
                  <a:pt x="2926234" y="11009783"/>
                </a:lnTo>
                <a:lnTo>
                  <a:pt x="2923083" y="11009783"/>
                </a:lnTo>
                <a:lnTo>
                  <a:pt x="2923083" y="11004093"/>
                </a:lnTo>
                <a:lnTo>
                  <a:pt x="2919933" y="11004093"/>
                </a:lnTo>
                <a:lnTo>
                  <a:pt x="2919933" y="10998403"/>
                </a:lnTo>
                <a:lnTo>
                  <a:pt x="2916784" y="10998403"/>
                </a:lnTo>
                <a:lnTo>
                  <a:pt x="2916784" y="10992712"/>
                </a:lnTo>
                <a:lnTo>
                  <a:pt x="2913632" y="10992712"/>
                </a:lnTo>
                <a:lnTo>
                  <a:pt x="2913632" y="10987022"/>
                </a:lnTo>
                <a:lnTo>
                  <a:pt x="2910483" y="10987022"/>
                </a:lnTo>
                <a:lnTo>
                  <a:pt x="2910483" y="10981332"/>
                </a:lnTo>
                <a:lnTo>
                  <a:pt x="2907332" y="10981332"/>
                </a:lnTo>
                <a:lnTo>
                  <a:pt x="2907332" y="10975641"/>
                </a:lnTo>
                <a:lnTo>
                  <a:pt x="2904183" y="10975641"/>
                </a:lnTo>
                <a:lnTo>
                  <a:pt x="2904183" y="10969951"/>
                </a:lnTo>
                <a:lnTo>
                  <a:pt x="2901033" y="10969951"/>
                </a:lnTo>
                <a:lnTo>
                  <a:pt x="2901033" y="10964261"/>
                </a:lnTo>
                <a:lnTo>
                  <a:pt x="2897883" y="10964261"/>
                </a:lnTo>
                <a:lnTo>
                  <a:pt x="2897883" y="10958571"/>
                </a:lnTo>
                <a:lnTo>
                  <a:pt x="2894733" y="10958571"/>
                </a:lnTo>
                <a:lnTo>
                  <a:pt x="2894733" y="10952880"/>
                </a:lnTo>
                <a:lnTo>
                  <a:pt x="2891581" y="10952880"/>
                </a:lnTo>
                <a:lnTo>
                  <a:pt x="2891581" y="10947190"/>
                </a:lnTo>
                <a:lnTo>
                  <a:pt x="2888428" y="10947190"/>
                </a:lnTo>
                <a:lnTo>
                  <a:pt x="2888428" y="10941500"/>
                </a:lnTo>
                <a:lnTo>
                  <a:pt x="2885282" y="10941500"/>
                </a:lnTo>
                <a:lnTo>
                  <a:pt x="2885282" y="10935810"/>
                </a:lnTo>
                <a:lnTo>
                  <a:pt x="2882134" y="10935810"/>
                </a:lnTo>
                <a:lnTo>
                  <a:pt x="2882134" y="10930119"/>
                </a:lnTo>
                <a:lnTo>
                  <a:pt x="2878983" y="10930119"/>
                </a:lnTo>
                <a:lnTo>
                  <a:pt x="2878983" y="10924429"/>
                </a:lnTo>
                <a:lnTo>
                  <a:pt x="2875832" y="10924429"/>
                </a:lnTo>
                <a:lnTo>
                  <a:pt x="2875832" y="10918739"/>
                </a:lnTo>
                <a:lnTo>
                  <a:pt x="2872684" y="10918739"/>
                </a:lnTo>
                <a:lnTo>
                  <a:pt x="2872684" y="10913049"/>
                </a:lnTo>
                <a:lnTo>
                  <a:pt x="2869536" y="10913049"/>
                </a:lnTo>
                <a:lnTo>
                  <a:pt x="2869536" y="10907358"/>
                </a:lnTo>
                <a:lnTo>
                  <a:pt x="2866385" y="10907358"/>
                </a:lnTo>
                <a:lnTo>
                  <a:pt x="2866385" y="10901668"/>
                </a:lnTo>
                <a:lnTo>
                  <a:pt x="2863233" y="10901668"/>
                </a:lnTo>
                <a:lnTo>
                  <a:pt x="2863233" y="10895978"/>
                </a:lnTo>
                <a:lnTo>
                  <a:pt x="2860083" y="10895978"/>
                </a:lnTo>
                <a:lnTo>
                  <a:pt x="2860083" y="10890288"/>
                </a:lnTo>
                <a:lnTo>
                  <a:pt x="2856931" y="10890288"/>
                </a:lnTo>
                <a:lnTo>
                  <a:pt x="2856931" y="10884597"/>
                </a:lnTo>
                <a:lnTo>
                  <a:pt x="2853785" y="10884597"/>
                </a:lnTo>
                <a:lnTo>
                  <a:pt x="2853785" y="10878907"/>
                </a:lnTo>
                <a:lnTo>
                  <a:pt x="2850635" y="10878907"/>
                </a:lnTo>
                <a:lnTo>
                  <a:pt x="2850635" y="10873217"/>
                </a:lnTo>
                <a:lnTo>
                  <a:pt x="2847483" y="10873217"/>
                </a:lnTo>
                <a:lnTo>
                  <a:pt x="2847483" y="10867527"/>
                </a:lnTo>
                <a:lnTo>
                  <a:pt x="2844333" y="10867527"/>
                </a:lnTo>
                <a:lnTo>
                  <a:pt x="2844333" y="10861836"/>
                </a:lnTo>
                <a:lnTo>
                  <a:pt x="2841185" y="10861836"/>
                </a:lnTo>
                <a:lnTo>
                  <a:pt x="2841185" y="10856146"/>
                </a:lnTo>
                <a:lnTo>
                  <a:pt x="2838034" y="10856146"/>
                </a:lnTo>
                <a:lnTo>
                  <a:pt x="2838034" y="10850456"/>
                </a:lnTo>
                <a:lnTo>
                  <a:pt x="2834884" y="10850456"/>
                </a:lnTo>
                <a:lnTo>
                  <a:pt x="2834884" y="10844766"/>
                </a:lnTo>
                <a:lnTo>
                  <a:pt x="2831736" y="10844766"/>
                </a:lnTo>
                <a:lnTo>
                  <a:pt x="2831736" y="10839075"/>
                </a:lnTo>
                <a:lnTo>
                  <a:pt x="2828586" y="10839075"/>
                </a:lnTo>
                <a:lnTo>
                  <a:pt x="2828586" y="10833385"/>
                </a:lnTo>
                <a:lnTo>
                  <a:pt x="2825436" y="10833385"/>
                </a:lnTo>
                <a:lnTo>
                  <a:pt x="2825436" y="10827695"/>
                </a:lnTo>
                <a:lnTo>
                  <a:pt x="2822286" y="10827695"/>
                </a:lnTo>
                <a:lnTo>
                  <a:pt x="2822286" y="10822005"/>
                </a:lnTo>
                <a:lnTo>
                  <a:pt x="2819138" y="10822005"/>
                </a:lnTo>
                <a:lnTo>
                  <a:pt x="2819138" y="10816314"/>
                </a:lnTo>
                <a:lnTo>
                  <a:pt x="2815988" y="10816314"/>
                </a:lnTo>
                <a:lnTo>
                  <a:pt x="2815988" y="10810624"/>
                </a:lnTo>
                <a:lnTo>
                  <a:pt x="2812837" y="10810624"/>
                </a:lnTo>
                <a:lnTo>
                  <a:pt x="2812837" y="10804934"/>
                </a:lnTo>
                <a:lnTo>
                  <a:pt x="2809688" y="10804934"/>
                </a:lnTo>
                <a:lnTo>
                  <a:pt x="2809688" y="10799244"/>
                </a:lnTo>
                <a:lnTo>
                  <a:pt x="2806539" y="10799244"/>
                </a:lnTo>
                <a:lnTo>
                  <a:pt x="2806539" y="10793553"/>
                </a:lnTo>
                <a:lnTo>
                  <a:pt x="2803387" y="10793553"/>
                </a:lnTo>
                <a:lnTo>
                  <a:pt x="2803387" y="10787863"/>
                </a:lnTo>
                <a:lnTo>
                  <a:pt x="2800238" y="10787863"/>
                </a:lnTo>
                <a:lnTo>
                  <a:pt x="2800238" y="10782172"/>
                </a:lnTo>
                <a:lnTo>
                  <a:pt x="2797089" y="10782172"/>
                </a:lnTo>
                <a:lnTo>
                  <a:pt x="2797089" y="10776483"/>
                </a:lnTo>
                <a:lnTo>
                  <a:pt x="2793938" y="10776483"/>
                </a:lnTo>
                <a:lnTo>
                  <a:pt x="2793938" y="10770792"/>
                </a:lnTo>
                <a:lnTo>
                  <a:pt x="2790790" y="10770792"/>
                </a:lnTo>
                <a:lnTo>
                  <a:pt x="2790790" y="10765102"/>
                </a:lnTo>
                <a:lnTo>
                  <a:pt x="2787638" y="10765102"/>
                </a:lnTo>
                <a:lnTo>
                  <a:pt x="2787638" y="10759411"/>
                </a:lnTo>
                <a:lnTo>
                  <a:pt x="2784489" y="10759411"/>
                </a:lnTo>
                <a:lnTo>
                  <a:pt x="2784489" y="10753722"/>
                </a:lnTo>
                <a:lnTo>
                  <a:pt x="2781339" y="10753722"/>
                </a:lnTo>
                <a:lnTo>
                  <a:pt x="2781339" y="10748031"/>
                </a:lnTo>
                <a:lnTo>
                  <a:pt x="2778189" y="10748031"/>
                </a:lnTo>
                <a:lnTo>
                  <a:pt x="2778189" y="10742341"/>
                </a:lnTo>
                <a:lnTo>
                  <a:pt x="2775039" y="10742341"/>
                </a:lnTo>
                <a:lnTo>
                  <a:pt x="2775039" y="10736650"/>
                </a:lnTo>
                <a:lnTo>
                  <a:pt x="2771889" y="10736650"/>
                </a:lnTo>
                <a:lnTo>
                  <a:pt x="2771889" y="10730960"/>
                </a:lnTo>
                <a:lnTo>
                  <a:pt x="2768739" y="10730960"/>
                </a:lnTo>
                <a:lnTo>
                  <a:pt x="2768739" y="10725270"/>
                </a:lnTo>
                <a:lnTo>
                  <a:pt x="2765589" y="10725270"/>
                </a:lnTo>
                <a:lnTo>
                  <a:pt x="2765589" y="10719580"/>
                </a:lnTo>
                <a:lnTo>
                  <a:pt x="2762436" y="10719580"/>
                </a:lnTo>
                <a:lnTo>
                  <a:pt x="2762436" y="10713889"/>
                </a:lnTo>
                <a:lnTo>
                  <a:pt x="2759287" y="10713889"/>
                </a:lnTo>
                <a:lnTo>
                  <a:pt x="2759287" y="10708199"/>
                </a:lnTo>
                <a:lnTo>
                  <a:pt x="2756138" y="10708199"/>
                </a:lnTo>
                <a:lnTo>
                  <a:pt x="2756138" y="10702509"/>
                </a:lnTo>
                <a:lnTo>
                  <a:pt x="2752990" y="10702509"/>
                </a:lnTo>
                <a:lnTo>
                  <a:pt x="2752990" y="10696819"/>
                </a:lnTo>
                <a:lnTo>
                  <a:pt x="2749838" y="10696819"/>
                </a:lnTo>
                <a:lnTo>
                  <a:pt x="2749838" y="10691128"/>
                </a:lnTo>
                <a:lnTo>
                  <a:pt x="2746688" y="10691128"/>
                </a:lnTo>
                <a:lnTo>
                  <a:pt x="2746688" y="10685438"/>
                </a:lnTo>
                <a:lnTo>
                  <a:pt x="2743539" y="10685438"/>
                </a:lnTo>
                <a:lnTo>
                  <a:pt x="2743539" y="10679748"/>
                </a:lnTo>
                <a:lnTo>
                  <a:pt x="2740388" y="10679748"/>
                </a:lnTo>
                <a:lnTo>
                  <a:pt x="2740388" y="10674058"/>
                </a:lnTo>
                <a:lnTo>
                  <a:pt x="2737239" y="10674058"/>
                </a:lnTo>
                <a:lnTo>
                  <a:pt x="2737239" y="10668367"/>
                </a:lnTo>
                <a:lnTo>
                  <a:pt x="2734090" y="10668367"/>
                </a:lnTo>
                <a:lnTo>
                  <a:pt x="2734090" y="10662677"/>
                </a:lnTo>
                <a:lnTo>
                  <a:pt x="2730939" y="10662677"/>
                </a:lnTo>
                <a:lnTo>
                  <a:pt x="2730939" y="10656987"/>
                </a:lnTo>
                <a:lnTo>
                  <a:pt x="2727789" y="10656987"/>
                </a:lnTo>
                <a:lnTo>
                  <a:pt x="2727789" y="10651297"/>
                </a:lnTo>
                <a:lnTo>
                  <a:pt x="2724639" y="10651297"/>
                </a:lnTo>
                <a:lnTo>
                  <a:pt x="2724639" y="10645606"/>
                </a:lnTo>
                <a:lnTo>
                  <a:pt x="2721487" y="10645606"/>
                </a:lnTo>
                <a:lnTo>
                  <a:pt x="2721487" y="10639916"/>
                </a:lnTo>
                <a:lnTo>
                  <a:pt x="2718338" y="10639916"/>
                </a:lnTo>
                <a:lnTo>
                  <a:pt x="2718338" y="10634226"/>
                </a:lnTo>
                <a:lnTo>
                  <a:pt x="2715189" y="10634226"/>
                </a:lnTo>
                <a:lnTo>
                  <a:pt x="2715189" y="10628536"/>
                </a:lnTo>
                <a:lnTo>
                  <a:pt x="2712041" y="10628536"/>
                </a:lnTo>
                <a:lnTo>
                  <a:pt x="2712041" y="10622845"/>
                </a:lnTo>
                <a:lnTo>
                  <a:pt x="2708890" y="10622845"/>
                </a:lnTo>
                <a:lnTo>
                  <a:pt x="2708890" y="10617155"/>
                </a:lnTo>
                <a:lnTo>
                  <a:pt x="2705742" y="10617155"/>
                </a:lnTo>
                <a:lnTo>
                  <a:pt x="2705742" y="10611465"/>
                </a:lnTo>
                <a:lnTo>
                  <a:pt x="2702591" y="10611465"/>
                </a:lnTo>
                <a:lnTo>
                  <a:pt x="2702591" y="10605775"/>
                </a:lnTo>
                <a:lnTo>
                  <a:pt x="2699440" y="10605775"/>
                </a:lnTo>
                <a:lnTo>
                  <a:pt x="2699440" y="10600084"/>
                </a:lnTo>
                <a:lnTo>
                  <a:pt x="2696288" y="10600084"/>
                </a:lnTo>
                <a:lnTo>
                  <a:pt x="2696288" y="10594394"/>
                </a:lnTo>
                <a:lnTo>
                  <a:pt x="2693140" y="10594394"/>
                </a:lnTo>
                <a:lnTo>
                  <a:pt x="2693140" y="10588704"/>
                </a:lnTo>
                <a:lnTo>
                  <a:pt x="2689988" y="10588704"/>
                </a:lnTo>
                <a:lnTo>
                  <a:pt x="2689988" y="10583014"/>
                </a:lnTo>
                <a:lnTo>
                  <a:pt x="2686838" y="10583014"/>
                </a:lnTo>
                <a:lnTo>
                  <a:pt x="2686838" y="10577323"/>
                </a:lnTo>
                <a:lnTo>
                  <a:pt x="2683690" y="10577323"/>
                </a:lnTo>
                <a:lnTo>
                  <a:pt x="2683690" y="10571633"/>
                </a:lnTo>
                <a:lnTo>
                  <a:pt x="2680539" y="10571633"/>
                </a:lnTo>
                <a:lnTo>
                  <a:pt x="2680539" y="10565943"/>
                </a:lnTo>
                <a:lnTo>
                  <a:pt x="2677389" y="10565943"/>
                </a:lnTo>
                <a:lnTo>
                  <a:pt x="2677389" y="10560253"/>
                </a:lnTo>
                <a:lnTo>
                  <a:pt x="2674240" y="10560253"/>
                </a:lnTo>
                <a:lnTo>
                  <a:pt x="2674240" y="10554562"/>
                </a:lnTo>
                <a:lnTo>
                  <a:pt x="2671089" y="10554562"/>
                </a:lnTo>
                <a:lnTo>
                  <a:pt x="2671089" y="10548872"/>
                </a:lnTo>
                <a:lnTo>
                  <a:pt x="2667939" y="10548872"/>
                </a:lnTo>
                <a:lnTo>
                  <a:pt x="2667939" y="10543182"/>
                </a:lnTo>
                <a:lnTo>
                  <a:pt x="2664787" y="10543182"/>
                </a:lnTo>
                <a:lnTo>
                  <a:pt x="2664787" y="10537491"/>
                </a:lnTo>
                <a:lnTo>
                  <a:pt x="2661639" y="10537491"/>
                </a:lnTo>
                <a:lnTo>
                  <a:pt x="2661639" y="10531801"/>
                </a:lnTo>
                <a:lnTo>
                  <a:pt x="2658489" y="10531801"/>
                </a:lnTo>
                <a:lnTo>
                  <a:pt x="2658489" y="10526111"/>
                </a:lnTo>
                <a:lnTo>
                  <a:pt x="2655338" y="10526111"/>
                </a:lnTo>
                <a:lnTo>
                  <a:pt x="2655338" y="10520421"/>
                </a:lnTo>
                <a:lnTo>
                  <a:pt x="2652188" y="10520421"/>
                </a:lnTo>
                <a:lnTo>
                  <a:pt x="2652188" y="10514730"/>
                </a:lnTo>
                <a:lnTo>
                  <a:pt x="2649037" y="10514730"/>
                </a:lnTo>
                <a:lnTo>
                  <a:pt x="2649037" y="10509040"/>
                </a:lnTo>
                <a:lnTo>
                  <a:pt x="2645884" y="10509040"/>
                </a:lnTo>
                <a:lnTo>
                  <a:pt x="2645884" y="10503350"/>
                </a:lnTo>
                <a:lnTo>
                  <a:pt x="2642739" y="10503350"/>
                </a:lnTo>
                <a:lnTo>
                  <a:pt x="2642739" y="10497660"/>
                </a:lnTo>
                <a:lnTo>
                  <a:pt x="2639597" y="10497660"/>
                </a:lnTo>
                <a:lnTo>
                  <a:pt x="2639597" y="10491969"/>
                </a:lnTo>
                <a:lnTo>
                  <a:pt x="2636443" y="10491969"/>
                </a:lnTo>
                <a:lnTo>
                  <a:pt x="2636443" y="10486279"/>
                </a:lnTo>
                <a:lnTo>
                  <a:pt x="2633294" y="10486279"/>
                </a:lnTo>
                <a:lnTo>
                  <a:pt x="2633294" y="10480589"/>
                </a:lnTo>
                <a:lnTo>
                  <a:pt x="2630141" y="10480589"/>
                </a:lnTo>
                <a:lnTo>
                  <a:pt x="2630141" y="10474899"/>
                </a:lnTo>
                <a:lnTo>
                  <a:pt x="2626991" y="10474899"/>
                </a:lnTo>
                <a:lnTo>
                  <a:pt x="2626991" y="10469208"/>
                </a:lnTo>
                <a:lnTo>
                  <a:pt x="2623840" y="10469208"/>
                </a:lnTo>
                <a:lnTo>
                  <a:pt x="2623840" y="10463518"/>
                </a:lnTo>
                <a:lnTo>
                  <a:pt x="2620691" y="10463518"/>
                </a:lnTo>
                <a:lnTo>
                  <a:pt x="2620691" y="10457828"/>
                </a:lnTo>
                <a:lnTo>
                  <a:pt x="2617538" y="10457828"/>
                </a:lnTo>
                <a:lnTo>
                  <a:pt x="2617538" y="10452138"/>
                </a:lnTo>
                <a:lnTo>
                  <a:pt x="2614388" y="10452138"/>
                </a:lnTo>
                <a:lnTo>
                  <a:pt x="2614388" y="10446447"/>
                </a:lnTo>
                <a:lnTo>
                  <a:pt x="2611239" y="10446447"/>
                </a:lnTo>
                <a:lnTo>
                  <a:pt x="2611239" y="10440757"/>
                </a:lnTo>
                <a:lnTo>
                  <a:pt x="2608088" y="10440757"/>
                </a:lnTo>
                <a:lnTo>
                  <a:pt x="2608088" y="10435067"/>
                </a:lnTo>
                <a:lnTo>
                  <a:pt x="2604938" y="10435067"/>
                </a:lnTo>
                <a:lnTo>
                  <a:pt x="2604938" y="10429377"/>
                </a:lnTo>
                <a:lnTo>
                  <a:pt x="2601791" y="10429377"/>
                </a:lnTo>
                <a:lnTo>
                  <a:pt x="2601791" y="10423686"/>
                </a:lnTo>
                <a:lnTo>
                  <a:pt x="2598639" y="10423686"/>
                </a:lnTo>
                <a:lnTo>
                  <a:pt x="2598639" y="10417996"/>
                </a:lnTo>
                <a:lnTo>
                  <a:pt x="2595492" y="10417996"/>
                </a:lnTo>
                <a:lnTo>
                  <a:pt x="2595492" y="10412306"/>
                </a:lnTo>
                <a:lnTo>
                  <a:pt x="2592345" y="10412306"/>
                </a:lnTo>
                <a:lnTo>
                  <a:pt x="2592345" y="10406616"/>
                </a:lnTo>
                <a:lnTo>
                  <a:pt x="2589191" y="10406616"/>
                </a:lnTo>
                <a:lnTo>
                  <a:pt x="2589191" y="10400925"/>
                </a:lnTo>
                <a:lnTo>
                  <a:pt x="2586037" y="10400925"/>
                </a:lnTo>
                <a:lnTo>
                  <a:pt x="2586037" y="10395235"/>
                </a:lnTo>
                <a:lnTo>
                  <a:pt x="2582888" y="10395235"/>
                </a:lnTo>
                <a:lnTo>
                  <a:pt x="2582888" y="10389545"/>
                </a:lnTo>
                <a:lnTo>
                  <a:pt x="2579738" y="10389545"/>
                </a:lnTo>
                <a:lnTo>
                  <a:pt x="2579738" y="10383855"/>
                </a:lnTo>
                <a:lnTo>
                  <a:pt x="2576586" y="10383855"/>
                </a:lnTo>
                <a:lnTo>
                  <a:pt x="2576586" y="10378164"/>
                </a:lnTo>
                <a:lnTo>
                  <a:pt x="2573440" y="10378164"/>
                </a:lnTo>
                <a:lnTo>
                  <a:pt x="2573440" y="10372474"/>
                </a:lnTo>
                <a:lnTo>
                  <a:pt x="2570290" y="10372474"/>
                </a:lnTo>
                <a:lnTo>
                  <a:pt x="2570290" y="10366784"/>
                </a:lnTo>
                <a:lnTo>
                  <a:pt x="2567138" y="10366784"/>
                </a:lnTo>
                <a:lnTo>
                  <a:pt x="2567138" y="10361094"/>
                </a:lnTo>
                <a:lnTo>
                  <a:pt x="2563992" y="10361094"/>
                </a:lnTo>
                <a:lnTo>
                  <a:pt x="2563992" y="10355403"/>
                </a:lnTo>
                <a:lnTo>
                  <a:pt x="2560839" y="10355403"/>
                </a:lnTo>
                <a:lnTo>
                  <a:pt x="2560839" y="10349713"/>
                </a:lnTo>
                <a:lnTo>
                  <a:pt x="2557688" y="10349713"/>
                </a:lnTo>
                <a:lnTo>
                  <a:pt x="2557688" y="10344022"/>
                </a:lnTo>
                <a:lnTo>
                  <a:pt x="2554538" y="10344022"/>
                </a:lnTo>
                <a:lnTo>
                  <a:pt x="2554538" y="10338333"/>
                </a:lnTo>
                <a:lnTo>
                  <a:pt x="2551391" y="10338333"/>
                </a:lnTo>
                <a:lnTo>
                  <a:pt x="2551391" y="10332642"/>
                </a:lnTo>
                <a:lnTo>
                  <a:pt x="2548239" y="10332642"/>
                </a:lnTo>
                <a:lnTo>
                  <a:pt x="2548239" y="10326952"/>
                </a:lnTo>
                <a:lnTo>
                  <a:pt x="2545089" y="10326952"/>
                </a:lnTo>
                <a:lnTo>
                  <a:pt x="2545089" y="10321261"/>
                </a:lnTo>
                <a:lnTo>
                  <a:pt x="2541939" y="10321261"/>
                </a:lnTo>
                <a:lnTo>
                  <a:pt x="2541939" y="10315572"/>
                </a:lnTo>
                <a:lnTo>
                  <a:pt x="2538790" y="10315572"/>
                </a:lnTo>
                <a:lnTo>
                  <a:pt x="2538790" y="10309881"/>
                </a:lnTo>
                <a:lnTo>
                  <a:pt x="2535640" y="10309881"/>
                </a:lnTo>
                <a:lnTo>
                  <a:pt x="2535640" y="10304191"/>
                </a:lnTo>
                <a:lnTo>
                  <a:pt x="2532490" y="10304191"/>
                </a:lnTo>
                <a:lnTo>
                  <a:pt x="2532490" y="10298500"/>
                </a:lnTo>
                <a:lnTo>
                  <a:pt x="2529341" y="10298500"/>
                </a:lnTo>
                <a:lnTo>
                  <a:pt x="2529341" y="10292810"/>
                </a:lnTo>
                <a:lnTo>
                  <a:pt x="2526191" y="10292810"/>
                </a:lnTo>
                <a:lnTo>
                  <a:pt x="2526191" y="10287120"/>
                </a:lnTo>
                <a:lnTo>
                  <a:pt x="2523040" y="10287120"/>
                </a:lnTo>
                <a:lnTo>
                  <a:pt x="2523040" y="10281430"/>
                </a:lnTo>
                <a:lnTo>
                  <a:pt x="2519891" y="10281430"/>
                </a:lnTo>
                <a:lnTo>
                  <a:pt x="2519891" y="10275739"/>
                </a:lnTo>
                <a:lnTo>
                  <a:pt x="2516741" y="10275739"/>
                </a:lnTo>
                <a:lnTo>
                  <a:pt x="2516741" y="10270049"/>
                </a:lnTo>
                <a:lnTo>
                  <a:pt x="2513592" y="10270049"/>
                </a:lnTo>
                <a:lnTo>
                  <a:pt x="2513592" y="10264359"/>
                </a:lnTo>
                <a:lnTo>
                  <a:pt x="2510442" y="10264359"/>
                </a:lnTo>
                <a:lnTo>
                  <a:pt x="2510442" y="10258669"/>
                </a:lnTo>
                <a:lnTo>
                  <a:pt x="2507292" y="10258669"/>
                </a:lnTo>
                <a:lnTo>
                  <a:pt x="2507292" y="10252978"/>
                </a:lnTo>
                <a:lnTo>
                  <a:pt x="2504142" y="10252978"/>
                </a:lnTo>
                <a:lnTo>
                  <a:pt x="2504142" y="10247288"/>
                </a:lnTo>
                <a:lnTo>
                  <a:pt x="2500992" y="10247288"/>
                </a:lnTo>
                <a:lnTo>
                  <a:pt x="2500992" y="10241598"/>
                </a:lnTo>
                <a:lnTo>
                  <a:pt x="2497843" y="10241598"/>
                </a:lnTo>
                <a:lnTo>
                  <a:pt x="2497843" y="10235908"/>
                </a:lnTo>
                <a:lnTo>
                  <a:pt x="2494693" y="10235908"/>
                </a:lnTo>
                <a:lnTo>
                  <a:pt x="2494693" y="10230217"/>
                </a:lnTo>
                <a:lnTo>
                  <a:pt x="2491544" y="10230217"/>
                </a:lnTo>
                <a:lnTo>
                  <a:pt x="2491544" y="10224527"/>
                </a:lnTo>
                <a:lnTo>
                  <a:pt x="2488394" y="10224527"/>
                </a:lnTo>
                <a:lnTo>
                  <a:pt x="2488394" y="10218837"/>
                </a:lnTo>
                <a:lnTo>
                  <a:pt x="2485244" y="10218837"/>
                </a:lnTo>
                <a:lnTo>
                  <a:pt x="2485244" y="10213147"/>
                </a:lnTo>
                <a:lnTo>
                  <a:pt x="2482093" y="10213147"/>
                </a:lnTo>
                <a:lnTo>
                  <a:pt x="2482093" y="10207456"/>
                </a:lnTo>
                <a:lnTo>
                  <a:pt x="2478945" y="10207456"/>
                </a:lnTo>
                <a:lnTo>
                  <a:pt x="2478945" y="10201766"/>
                </a:lnTo>
                <a:lnTo>
                  <a:pt x="2475795" y="10201766"/>
                </a:lnTo>
                <a:lnTo>
                  <a:pt x="2475795" y="10196076"/>
                </a:lnTo>
                <a:lnTo>
                  <a:pt x="2472646" y="10196076"/>
                </a:lnTo>
                <a:lnTo>
                  <a:pt x="2472646" y="10190386"/>
                </a:lnTo>
                <a:lnTo>
                  <a:pt x="2469496" y="10190386"/>
                </a:lnTo>
                <a:lnTo>
                  <a:pt x="2469496" y="10184695"/>
                </a:lnTo>
                <a:lnTo>
                  <a:pt x="2466346" y="10184695"/>
                </a:lnTo>
                <a:lnTo>
                  <a:pt x="2466346" y="10179005"/>
                </a:lnTo>
                <a:lnTo>
                  <a:pt x="2463197" y="10179005"/>
                </a:lnTo>
                <a:lnTo>
                  <a:pt x="2463197" y="10173315"/>
                </a:lnTo>
                <a:lnTo>
                  <a:pt x="2460047" y="10173315"/>
                </a:lnTo>
                <a:lnTo>
                  <a:pt x="2460047" y="10167625"/>
                </a:lnTo>
                <a:lnTo>
                  <a:pt x="2456896" y="10167625"/>
                </a:lnTo>
                <a:lnTo>
                  <a:pt x="2456896" y="10161934"/>
                </a:lnTo>
                <a:lnTo>
                  <a:pt x="2453747" y="10161934"/>
                </a:lnTo>
                <a:lnTo>
                  <a:pt x="2453747" y="10156244"/>
                </a:lnTo>
                <a:lnTo>
                  <a:pt x="2450597" y="10156244"/>
                </a:lnTo>
                <a:lnTo>
                  <a:pt x="2450597" y="10150554"/>
                </a:lnTo>
                <a:lnTo>
                  <a:pt x="2447447" y="10150554"/>
                </a:lnTo>
                <a:lnTo>
                  <a:pt x="2447447" y="10144864"/>
                </a:lnTo>
                <a:lnTo>
                  <a:pt x="2444298" y="10144864"/>
                </a:lnTo>
                <a:lnTo>
                  <a:pt x="2444298" y="10139173"/>
                </a:lnTo>
                <a:lnTo>
                  <a:pt x="2441148" y="10139173"/>
                </a:lnTo>
                <a:lnTo>
                  <a:pt x="2441148" y="10133483"/>
                </a:lnTo>
                <a:lnTo>
                  <a:pt x="2437998" y="10133483"/>
                </a:lnTo>
                <a:lnTo>
                  <a:pt x="2437998" y="10127793"/>
                </a:lnTo>
                <a:lnTo>
                  <a:pt x="2434849" y="10127793"/>
                </a:lnTo>
                <a:lnTo>
                  <a:pt x="2434849" y="10122103"/>
                </a:lnTo>
                <a:lnTo>
                  <a:pt x="2431699" y="10122103"/>
                </a:lnTo>
                <a:lnTo>
                  <a:pt x="2431699" y="10116412"/>
                </a:lnTo>
                <a:lnTo>
                  <a:pt x="2428549" y="10116412"/>
                </a:lnTo>
                <a:lnTo>
                  <a:pt x="2428549" y="10110722"/>
                </a:lnTo>
                <a:lnTo>
                  <a:pt x="2425399" y="10110722"/>
                </a:lnTo>
                <a:lnTo>
                  <a:pt x="2425399" y="10105032"/>
                </a:lnTo>
                <a:lnTo>
                  <a:pt x="2422250" y="10105032"/>
                </a:lnTo>
                <a:lnTo>
                  <a:pt x="2422250" y="10099341"/>
                </a:lnTo>
                <a:lnTo>
                  <a:pt x="2419100" y="10099341"/>
                </a:lnTo>
                <a:lnTo>
                  <a:pt x="2419100" y="10093651"/>
                </a:lnTo>
                <a:lnTo>
                  <a:pt x="2415949" y="10093651"/>
                </a:lnTo>
                <a:lnTo>
                  <a:pt x="2415949" y="10087961"/>
                </a:lnTo>
                <a:lnTo>
                  <a:pt x="2412802" y="10087961"/>
                </a:lnTo>
                <a:lnTo>
                  <a:pt x="2412802" y="10082271"/>
                </a:lnTo>
                <a:lnTo>
                  <a:pt x="2409651" y="10082271"/>
                </a:lnTo>
                <a:lnTo>
                  <a:pt x="2409651" y="10076580"/>
                </a:lnTo>
                <a:lnTo>
                  <a:pt x="2406502" y="10076580"/>
                </a:lnTo>
                <a:lnTo>
                  <a:pt x="2406502" y="10070890"/>
                </a:lnTo>
                <a:lnTo>
                  <a:pt x="2403351" y="10070890"/>
                </a:lnTo>
                <a:lnTo>
                  <a:pt x="2403351" y="10065200"/>
                </a:lnTo>
                <a:lnTo>
                  <a:pt x="2400201" y="10065200"/>
                </a:lnTo>
                <a:lnTo>
                  <a:pt x="2400201" y="10059510"/>
                </a:lnTo>
                <a:lnTo>
                  <a:pt x="2397053" y="10059510"/>
                </a:lnTo>
                <a:lnTo>
                  <a:pt x="2397053" y="10053819"/>
                </a:lnTo>
                <a:lnTo>
                  <a:pt x="2393903" y="10053819"/>
                </a:lnTo>
                <a:lnTo>
                  <a:pt x="2393903" y="10048129"/>
                </a:lnTo>
                <a:lnTo>
                  <a:pt x="2390753" y="10048129"/>
                </a:lnTo>
                <a:lnTo>
                  <a:pt x="2390753" y="10042439"/>
                </a:lnTo>
                <a:lnTo>
                  <a:pt x="2387601" y="10042439"/>
                </a:lnTo>
                <a:lnTo>
                  <a:pt x="2387601" y="10036749"/>
                </a:lnTo>
                <a:lnTo>
                  <a:pt x="2384452" y="10036749"/>
                </a:lnTo>
                <a:lnTo>
                  <a:pt x="2384452" y="10031058"/>
                </a:lnTo>
                <a:lnTo>
                  <a:pt x="2381305" y="10031058"/>
                </a:lnTo>
                <a:lnTo>
                  <a:pt x="2381305" y="10025368"/>
                </a:lnTo>
                <a:lnTo>
                  <a:pt x="2378152" y="10025368"/>
                </a:lnTo>
                <a:lnTo>
                  <a:pt x="2378152" y="10019678"/>
                </a:lnTo>
                <a:lnTo>
                  <a:pt x="2375000" y="10019678"/>
                </a:lnTo>
                <a:lnTo>
                  <a:pt x="2375000" y="10013988"/>
                </a:lnTo>
                <a:lnTo>
                  <a:pt x="2371856" y="10013988"/>
                </a:lnTo>
                <a:lnTo>
                  <a:pt x="2371856" y="10008297"/>
                </a:lnTo>
                <a:lnTo>
                  <a:pt x="2368700" y="10008297"/>
                </a:lnTo>
                <a:lnTo>
                  <a:pt x="2368700" y="10002607"/>
                </a:lnTo>
                <a:lnTo>
                  <a:pt x="2365553" y="10002607"/>
                </a:lnTo>
                <a:lnTo>
                  <a:pt x="2365553" y="9996917"/>
                </a:lnTo>
                <a:lnTo>
                  <a:pt x="2362404" y="9996917"/>
                </a:lnTo>
                <a:lnTo>
                  <a:pt x="2362404" y="9991227"/>
                </a:lnTo>
                <a:lnTo>
                  <a:pt x="2359254" y="9991227"/>
                </a:lnTo>
                <a:lnTo>
                  <a:pt x="2359254" y="9985536"/>
                </a:lnTo>
                <a:lnTo>
                  <a:pt x="2356106" y="9985536"/>
                </a:lnTo>
                <a:lnTo>
                  <a:pt x="2356106" y="9979846"/>
                </a:lnTo>
                <a:lnTo>
                  <a:pt x="2352955" y="9979846"/>
                </a:lnTo>
                <a:lnTo>
                  <a:pt x="2352955" y="9974156"/>
                </a:lnTo>
                <a:lnTo>
                  <a:pt x="2349807" y="9974156"/>
                </a:lnTo>
                <a:lnTo>
                  <a:pt x="2349807" y="9968466"/>
                </a:lnTo>
                <a:lnTo>
                  <a:pt x="2346657" y="9968466"/>
                </a:lnTo>
                <a:lnTo>
                  <a:pt x="2346657" y="9962775"/>
                </a:lnTo>
                <a:lnTo>
                  <a:pt x="2343508" y="9962775"/>
                </a:lnTo>
                <a:lnTo>
                  <a:pt x="2343508" y="9957085"/>
                </a:lnTo>
                <a:lnTo>
                  <a:pt x="2340356" y="9957085"/>
                </a:lnTo>
                <a:lnTo>
                  <a:pt x="2340356" y="9951395"/>
                </a:lnTo>
                <a:lnTo>
                  <a:pt x="2337205" y="9951395"/>
                </a:lnTo>
                <a:lnTo>
                  <a:pt x="2337205" y="9945705"/>
                </a:lnTo>
                <a:lnTo>
                  <a:pt x="2334054" y="9945705"/>
                </a:lnTo>
                <a:lnTo>
                  <a:pt x="2334054" y="9940014"/>
                </a:lnTo>
                <a:lnTo>
                  <a:pt x="2330905" y="9940014"/>
                </a:lnTo>
                <a:lnTo>
                  <a:pt x="2330905" y="9934324"/>
                </a:lnTo>
                <a:lnTo>
                  <a:pt x="2327754" y="9934324"/>
                </a:lnTo>
                <a:lnTo>
                  <a:pt x="2327754" y="9928634"/>
                </a:lnTo>
                <a:lnTo>
                  <a:pt x="2324602" y="9928634"/>
                </a:lnTo>
                <a:lnTo>
                  <a:pt x="2324602" y="9922944"/>
                </a:lnTo>
                <a:lnTo>
                  <a:pt x="2321454" y="9922944"/>
                </a:lnTo>
                <a:lnTo>
                  <a:pt x="2321454" y="9917253"/>
                </a:lnTo>
                <a:lnTo>
                  <a:pt x="2318302" y="9917253"/>
                </a:lnTo>
                <a:lnTo>
                  <a:pt x="2318302" y="9911563"/>
                </a:lnTo>
                <a:lnTo>
                  <a:pt x="2315151" y="9911563"/>
                </a:lnTo>
                <a:lnTo>
                  <a:pt x="2315151" y="9905872"/>
                </a:lnTo>
                <a:lnTo>
                  <a:pt x="2312002" y="9905872"/>
                </a:lnTo>
                <a:lnTo>
                  <a:pt x="2312002" y="9900183"/>
                </a:lnTo>
                <a:lnTo>
                  <a:pt x="2308851" y="9900183"/>
                </a:lnTo>
                <a:lnTo>
                  <a:pt x="2308851" y="9894492"/>
                </a:lnTo>
                <a:lnTo>
                  <a:pt x="2305700" y="9894492"/>
                </a:lnTo>
                <a:lnTo>
                  <a:pt x="2305700" y="9888802"/>
                </a:lnTo>
                <a:lnTo>
                  <a:pt x="2302548" y="9888802"/>
                </a:lnTo>
                <a:lnTo>
                  <a:pt x="2302548" y="9883111"/>
                </a:lnTo>
                <a:lnTo>
                  <a:pt x="2299399" y="9883111"/>
                </a:lnTo>
                <a:lnTo>
                  <a:pt x="2299399" y="9877422"/>
                </a:lnTo>
                <a:lnTo>
                  <a:pt x="2296248" y="9877422"/>
                </a:lnTo>
                <a:lnTo>
                  <a:pt x="2296248" y="9871731"/>
                </a:lnTo>
                <a:lnTo>
                  <a:pt x="2293097" y="9871731"/>
                </a:lnTo>
                <a:lnTo>
                  <a:pt x="2293097" y="9866041"/>
                </a:lnTo>
                <a:lnTo>
                  <a:pt x="2289946" y="9866041"/>
                </a:lnTo>
                <a:lnTo>
                  <a:pt x="2289946" y="9860350"/>
                </a:lnTo>
                <a:lnTo>
                  <a:pt x="2286796" y="9860350"/>
                </a:lnTo>
                <a:lnTo>
                  <a:pt x="2286796" y="9854660"/>
                </a:lnTo>
                <a:lnTo>
                  <a:pt x="2283645" y="9854660"/>
                </a:lnTo>
                <a:lnTo>
                  <a:pt x="2283645" y="9848970"/>
                </a:lnTo>
                <a:lnTo>
                  <a:pt x="2280494" y="9848970"/>
                </a:lnTo>
                <a:lnTo>
                  <a:pt x="2280494" y="9843280"/>
                </a:lnTo>
                <a:lnTo>
                  <a:pt x="2277343" y="9843280"/>
                </a:lnTo>
                <a:lnTo>
                  <a:pt x="2277343" y="9837589"/>
                </a:lnTo>
                <a:lnTo>
                  <a:pt x="2274194" y="9837589"/>
                </a:lnTo>
                <a:lnTo>
                  <a:pt x="2274194" y="9831899"/>
                </a:lnTo>
                <a:lnTo>
                  <a:pt x="2271043" y="9831899"/>
                </a:lnTo>
                <a:lnTo>
                  <a:pt x="2271043" y="9826209"/>
                </a:lnTo>
                <a:lnTo>
                  <a:pt x="2267891" y="9826209"/>
                </a:lnTo>
                <a:lnTo>
                  <a:pt x="2267891" y="9820519"/>
                </a:lnTo>
                <a:lnTo>
                  <a:pt x="2264740" y="9820519"/>
                </a:lnTo>
                <a:lnTo>
                  <a:pt x="2264740" y="9814828"/>
                </a:lnTo>
                <a:lnTo>
                  <a:pt x="2261589" y="9814828"/>
                </a:lnTo>
                <a:lnTo>
                  <a:pt x="2261589" y="9809138"/>
                </a:lnTo>
                <a:lnTo>
                  <a:pt x="2258440" y="9809138"/>
                </a:lnTo>
                <a:lnTo>
                  <a:pt x="2258440" y="9803448"/>
                </a:lnTo>
                <a:lnTo>
                  <a:pt x="2255289" y="9803448"/>
                </a:lnTo>
                <a:lnTo>
                  <a:pt x="2255289" y="9797758"/>
                </a:lnTo>
                <a:lnTo>
                  <a:pt x="2252137" y="9797758"/>
                </a:lnTo>
                <a:lnTo>
                  <a:pt x="2252137" y="9792067"/>
                </a:lnTo>
                <a:lnTo>
                  <a:pt x="2248986" y="9792067"/>
                </a:lnTo>
                <a:lnTo>
                  <a:pt x="2248986" y="9786377"/>
                </a:lnTo>
                <a:lnTo>
                  <a:pt x="2245837" y="9786377"/>
                </a:lnTo>
                <a:lnTo>
                  <a:pt x="2245837" y="9780687"/>
                </a:lnTo>
                <a:lnTo>
                  <a:pt x="2242686" y="9780687"/>
                </a:lnTo>
                <a:lnTo>
                  <a:pt x="2242686" y="9774997"/>
                </a:lnTo>
                <a:lnTo>
                  <a:pt x="2239535" y="9774997"/>
                </a:lnTo>
                <a:lnTo>
                  <a:pt x="2239535" y="9769306"/>
                </a:lnTo>
                <a:lnTo>
                  <a:pt x="2236388" y="9769306"/>
                </a:lnTo>
                <a:lnTo>
                  <a:pt x="2236388" y="9763616"/>
                </a:lnTo>
                <a:lnTo>
                  <a:pt x="2233239" y="9763616"/>
                </a:lnTo>
                <a:lnTo>
                  <a:pt x="2233239" y="9757926"/>
                </a:lnTo>
                <a:lnTo>
                  <a:pt x="2230088" y="9757926"/>
                </a:lnTo>
                <a:lnTo>
                  <a:pt x="2230088" y="9752236"/>
                </a:lnTo>
                <a:lnTo>
                  <a:pt x="2226940" y="9752236"/>
                </a:lnTo>
                <a:lnTo>
                  <a:pt x="2226940" y="9746545"/>
                </a:lnTo>
                <a:lnTo>
                  <a:pt x="2223790" y="9746545"/>
                </a:lnTo>
                <a:lnTo>
                  <a:pt x="2223790" y="9740855"/>
                </a:lnTo>
                <a:lnTo>
                  <a:pt x="2220641" y="9740855"/>
                </a:lnTo>
                <a:lnTo>
                  <a:pt x="2220641" y="9735165"/>
                </a:lnTo>
                <a:lnTo>
                  <a:pt x="2217491" y="9735165"/>
                </a:lnTo>
                <a:lnTo>
                  <a:pt x="2217491" y="9729475"/>
                </a:lnTo>
                <a:lnTo>
                  <a:pt x="2214342" y="9729475"/>
                </a:lnTo>
                <a:lnTo>
                  <a:pt x="2214342" y="9723784"/>
                </a:lnTo>
                <a:lnTo>
                  <a:pt x="2211192" y="9723784"/>
                </a:lnTo>
                <a:lnTo>
                  <a:pt x="2211192" y="9718094"/>
                </a:lnTo>
                <a:lnTo>
                  <a:pt x="2208042" y="9718094"/>
                </a:lnTo>
                <a:lnTo>
                  <a:pt x="2208042" y="9712404"/>
                </a:lnTo>
                <a:lnTo>
                  <a:pt x="2204893" y="9712404"/>
                </a:lnTo>
                <a:lnTo>
                  <a:pt x="2204893" y="9706714"/>
                </a:lnTo>
                <a:lnTo>
                  <a:pt x="2201744" y="9706714"/>
                </a:lnTo>
                <a:lnTo>
                  <a:pt x="2201744" y="9701023"/>
                </a:lnTo>
                <a:lnTo>
                  <a:pt x="2198595" y="9701023"/>
                </a:lnTo>
                <a:lnTo>
                  <a:pt x="2198595" y="9695333"/>
                </a:lnTo>
                <a:lnTo>
                  <a:pt x="2195445" y="9695333"/>
                </a:lnTo>
                <a:lnTo>
                  <a:pt x="2195445" y="9689643"/>
                </a:lnTo>
                <a:lnTo>
                  <a:pt x="2192294" y="9689643"/>
                </a:lnTo>
                <a:lnTo>
                  <a:pt x="2192294" y="9683953"/>
                </a:lnTo>
                <a:lnTo>
                  <a:pt x="2189145" y="9683953"/>
                </a:lnTo>
                <a:lnTo>
                  <a:pt x="2189145" y="9678262"/>
                </a:lnTo>
                <a:lnTo>
                  <a:pt x="2185996" y="9678262"/>
                </a:lnTo>
                <a:lnTo>
                  <a:pt x="2185996" y="9672572"/>
                </a:lnTo>
                <a:lnTo>
                  <a:pt x="2182847" y="9672572"/>
                </a:lnTo>
                <a:lnTo>
                  <a:pt x="2182847" y="9666882"/>
                </a:lnTo>
                <a:lnTo>
                  <a:pt x="2179698" y="9666882"/>
                </a:lnTo>
                <a:lnTo>
                  <a:pt x="2179698" y="9661191"/>
                </a:lnTo>
                <a:lnTo>
                  <a:pt x="2176547" y="9661191"/>
                </a:lnTo>
                <a:lnTo>
                  <a:pt x="2176547" y="9655501"/>
                </a:lnTo>
                <a:lnTo>
                  <a:pt x="2173398" y="9655501"/>
                </a:lnTo>
                <a:lnTo>
                  <a:pt x="2173398" y="9649811"/>
                </a:lnTo>
                <a:lnTo>
                  <a:pt x="2170249" y="9649811"/>
                </a:lnTo>
                <a:lnTo>
                  <a:pt x="2170249" y="9644121"/>
                </a:lnTo>
                <a:lnTo>
                  <a:pt x="2167099" y="9644121"/>
                </a:lnTo>
                <a:lnTo>
                  <a:pt x="2167099" y="9638430"/>
                </a:lnTo>
                <a:lnTo>
                  <a:pt x="2163950" y="9638430"/>
                </a:lnTo>
                <a:lnTo>
                  <a:pt x="2163950" y="9632740"/>
                </a:lnTo>
                <a:lnTo>
                  <a:pt x="2160800" y="9632740"/>
                </a:lnTo>
                <a:lnTo>
                  <a:pt x="2160800" y="9627050"/>
                </a:lnTo>
                <a:lnTo>
                  <a:pt x="2157649" y="9627050"/>
                </a:lnTo>
                <a:lnTo>
                  <a:pt x="2157649" y="9621360"/>
                </a:lnTo>
                <a:lnTo>
                  <a:pt x="2154499" y="9621360"/>
                </a:lnTo>
                <a:lnTo>
                  <a:pt x="2154499" y="9615669"/>
                </a:lnTo>
                <a:lnTo>
                  <a:pt x="2151349" y="9615669"/>
                </a:lnTo>
                <a:lnTo>
                  <a:pt x="2151349" y="9609979"/>
                </a:lnTo>
                <a:lnTo>
                  <a:pt x="2148199" y="9609979"/>
                </a:lnTo>
                <a:lnTo>
                  <a:pt x="2148199" y="9604289"/>
                </a:lnTo>
                <a:lnTo>
                  <a:pt x="2145049" y="9604289"/>
                </a:lnTo>
                <a:lnTo>
                  <a:pt x="2145049" y="9598599"/>
                </a:lnTo>
                <a:lnTo>
                  <a:pt x="2141900" y="9598599"/>
                </a:lnTo>
                <a:lnTo>
                  <a:pt x="2141900" y="9592908"/>
                </a:lnTo>
                <a:lnTo>
                  <a:pt x="2138750" y="9592908"/>
                </a:lnTo>
                <a:lnTo>
                  <a:pt x="2138750" y="9587218"/>
                </a:lnTo>
                <a:lnTo>
                  <a:pt x="2135599" y="9587218"/>
                </a:lnTo>
                <a:lnTo>
                  <a:pt x="2135599" y="9581528"/>
                </a:lnTo>
                <a:lnTo>
                  <a:pt x="2132451" y="9581528"/>
                </a:lnTo>
                <a:lnTo>
                  <a:pt x="2132451" y="9575838"/>
                </a:lnTo>
                <a:lnTo>
                  <a:pt x="2129300" y="9575838"/>
                </a:lnTo>
                <a:lnTo>
                  <a:pt x="2129300" y="9570147"/>
                </a:lnTo>
                <a:lnTo>
                  <a:pt x="2126149" y="9570147"/>
                </a:lnTo>
                <a:lnTo>
                  <a:pt x="2126149" y="9564457"/>
                </a:lnTo>
                <a:lnTo>
                  <a:pt x="2122997" y="9564457"/>
                </a:lnTo>
                <a:lnTo>
                  <a:pt x="2122997" y="9558767"/>
                </a:lnTo>
                <a:lnTo>
                  <a:pt x="2119849" y="9558767"/>
                </a:lnTo>
                <a:lnTo>
                  <a:pt x="2119849" y="9553077"/>
                </a:lnTo>
                <a:lnTo>
                  <a:pt x="2116701" y="9553077"/>
                </a:lnTo>
                <a:lnTo>
                  <a:pt x="2116701" y="9547386"/>
                </a:lnTo>
                <a:lnTo>
                  <a:pt x="2113551" y="9547386"/>
                </a:lnTo>
                <a:lnTo>
                  <a:pt x="2113551" y="9541696"/>
                </a:lnTo>
                <a:lnTo>
                  <a:pt x="2110403" y="9541696"/>
                </a:lnTo>
                <a:lnTo>
                  <a:pt x="2110403" y="9536006"/>
                </a:lnTo>
                <a:lnTo>
                  <a:pt x="2107255" y="9536006"/>
                </a:lnTo>
                <a:lnTo>
                  <a:pt x="2107255" y="9530316"/>
                </a:lnTo>
                <a:lnTo>
                  <a:pt x="2104105" y="9530316"/>
                </a:lnTo>
                <a:lnTo>
                  <a:pt x="2104105" y="9524625"/>
                </a:lnTo>
                <a:lnTo>
                  <a:pt x="2100953" y="9524625"/>
                </a:lnTo>
                <a:lnTo>
                  <a:pt x="2100953" y="9518935"/>
                </a:lnTo>
                <a:lnTo>
                  <a:pt x="2097804" y="9518935"/>
                </a:lnTo>
                <a:lnTo>
                  <a:pt x="2097804" y="9513245"/>
                </a:lnTo>
                <a:lnTo>
                  <a:pt x="2094654" y="9513245"/>
                </a:lnTo>
                <a:lnTo>
                  <a:pt x="2094654" y="9507555"/>
                </a:lnTo>
                <a:lnTo>
                  <a:pt x="2091507" y="9507555"/>
                </a:lnTo>
                <a:lnTo>
                  <a:pt x="2091507" y="9501864"/>
                </a:lnTo>
                <a:lnTo>
                  <a:pt x="2088352" y="9501864"/>
                </a:lnTo>
                <a:lnTo>
                  <a:pt x="2088352" y="9496174"/>
                </a:lnTo>
                <a:lnTo>
                  <a:pt x="2085206" y="9496174"/>
                </a:lnTo>
                <a:lnTo>
                  <a:pt x="2085206" y="9490484"/>
                </a:lnTo>
                <a:lnTo>
                  <a:pt x="2082056" y="9490484"/>
                </a:lnTo>
                <a:lnTo>
                  <a:pt x="2082056" y="9484794"/>
                </a:lnTo>
                <a:lnTo>
                  <a:pt x="2078908" y="9484794"/>
                </a:lnTo>
                <a:lnTo>
                  <a:pt x="2078908" y="9479103"/>
                </a:lnTo>
                <a:lnTo>
                  <a:pt x="2075755" y="9479103"/>
                </a:lnTo>
                <a:lnTo>
                  <a:pt x="2075755" y="9473413"/>
                </a:lnTo>
                <a:lnTo>
                  <a:pt x="2072606" y="9473413"/>
                </a:lnTo>
                <a:lnTo>
                  <a:pt x="2072606" y="9467722"/>
                </a:lnTo>
                <a:lnTo>
                  <a:pt x="2069457" y="9467722"/>
                </a:lnTo>
                <a:lnTo>
                  <a:pt x="2069457" y="9462033"/>
                </a:lnTo>
                <a:lnTo>
                  <a:pt x="2066306" y="9462033"/>
                </a:lnTo>
                <a:lnTo>
                  <a:pt x="2066306" y="9456342"/>
                </a:lnTo>
                <a:lnTo>
                  <a:pt x="2063158" y="9456342"/>
                </a:lnTo>
                <a:lnTo>
                  <a:pt x="2063158" y="9450652"/>
                </a:lnTo>
                <a:lnTo>
                  <a:pt x="2060008" y="9450652"/>
                </a:lnTo>
                <a:lnTo>
                  <a:pt x="2060008" y="9444961"/>
                </a:lnTo>
                <a:lnTo>
                  <a:pt x="2056857" y="9444961"/>
                </a:lnTo>
                <a:lnTo>
                  <a:pt x="2056857" y="9439272"/>
                </a:lnTo>
                <a:lnTo>
                  <a:pt x="2053708" y="9439272"/>
                </a:lnTo>
                <a:lnTo>
                  <a:pt x="2053708" y="9433581"/>
                </a:lnTo>
                <a:lnTo>
                  <a:pt x="2050558" y="9433581"/>
                </a:lnTo>
                <a:lnTo>
                  <a:pt x="2050558" y="9427891"/>
                </a:lnTo>
                <a:lnTo>
                  <a:pt x="2047407" y="9427891"/>
                </a:lnTo>
                <a:lnTo>
                  <a:pt x="2047407" y="9422200"/>
                </a:lnTo>
                <a:lnTo>
                  <a:pt x="2044258" y="9422200"/>
                </a:lnTo>
                <a:lnTo>
                  <a:pt x="2044258" y="9416510"/>
                </a:lnTo>
                <a:lnTo>
                  <a:pt x="2041107" y="9416510"/>
                </a:lnTo>
                <a:lnTo>
                  <a:pt x="2041107" y="9410820"/>
                </a:lnTo>
                <a:lnTo>
                  <a:pt x="2037960" y="9410820"/>
                </a:lnTo>
                <a:lnTo>
                  <a:pt x="2037960" y="9405130"/>
                </a:lnTo>
                <a:lnTo>
                  <a:pt x="2034809" y="9405130"/>
                </a:lnTo>
                <a:lnTo>
                  <a:pt x="2034809" y="9399439"/>
                </a:lnTo>
                <a:lnTo>
                  <a:pt x="2031658" y="9399439"/>
                </a:lnTo>
                <a:lnTo>
                  <a:pt x="2031658" y="9393749"/>
                </a:lnTo>
                <a:lnTo>
                  <a:pt x="2028506" y="9393749"/>
                </a:lnTo>
                <a:lnTo>
                  <a:pt x="2028506" y="9388059"/>
                </a:lnTo>
                <a:lnTo>
                  <a:pt x="2025359" y="9388059"/>
                </a:lnTo>
                <a:lnTo>
                  <a:pt x="2025359" y="9382369"/>
                </a:lnTo>
                <a:lnTo>
                  <a:pt x="2022206" y="9382369"/>
                </a:lnTo>
                <a:lnTo>
                  <a:pt x="2022206" y="9376678"/>
                </a:lnTo>
                <a:lnTo>
                  <a:pt x="2019061" y="9376678"/>
                </a:lnTo>
                <a:lnTo>
                  <a:pt x="2019061" y="9370988"/>
                </a:lnTo>
                <a:lnTo>
                  <a:pt x="2015908" y="9370988"/>
                </a:lnTo>
                <a:lnTo>
                  <a:pt x="2015908" y="9365298"/>
                </a:lnTo>
                <a:lnTo>
                  <a:pt x="2012756" y="9365298"/>
                </a:lnTo>
                <a:lnTo>
                  <a:pt x="2012756" y="9359608"/>
                </a:lnTo>
                <a:lnTo>
                  <a:pt x="2009612" y="9359608"/>
                </a:lnTo>
                <a:lnTo>
                  <a:pt x="2009612" y="9353917"/>
                </a:lnTo>
                <a:lnTo>
                  <a:pt x="2006458" y="9353917"/>
                </a:lnTo>
                <a:lnTo>
                  <a:pt x="2006458" y="9348227"/>
                </a:lnTo>
                <a:lnTo>
                  <a:pt x="2003309" y="9348227"/>
                </a:lnTo>
                <a:lnTo>
                  <a:pt x="2003309" y="9342537"/>
                </a:lnTo>
                <a:lnTo>
                  <a:pt x="2000160" y="9342537"/>
                </a:lnTo>
                <a:lnTo>
                  <a:pt x="2000160" y="9336847"/>
                </a:lnTo>
                <a:lnTo>
                  <a:pt x="1997010" y="9336847"/>
                </a:lnTo>
                <a:lnTo>
                  <a:pt x="1997010" y="9331156"/>
                </a:lnTo>
                <a:lnTo>
                  <a:pt x="1993859" y="9331156"/>
                </a:lnTo>
                <a:lnTo>
                  <a:pt x="1993859" y="9325466"/>
                </a:lnTo>
                <a:lnTo>
                  <a:pt x="1990710" y="9325466"/>
                </a:lnTo>
                <a:lnTo>
                  <a:pt x="1990710" y="9319776"/>
                </a:lnTo>
                <a:lnTo>
                  <a:pt x="1987559" y="9319776"/>
                </a:lnTo>
                <a:lnTo>
                  <a:pt x="1987559" y="9314086"/>
                </a:lnTo>
                <a:lnTo>
                  <a:pt x="1984410" y="9314086"/>
                </a:lnTo>
                <a:lnTo>
                  <a:pt x="1984410" y="9308395"/>
                </a:lnTo>
                <a:lnTo>
                  <a:pt x="1981261" y="9308395"/>
                </a:lnTo>
                <a:lnTo>
                  <a:pt x="1981261" y="9302705"/>
                </a:lnTo>
                <a:lnTo>
                  <a:pt x="1978110" y="9302705"/>
                </a:lnTo>
                <a:lnTo>
                  <a:pt x="1978110" y="9297015"/>
                </a:lnTo>
                <a:lnTo>
                  <a:pt x="1974959" y="9297015"/>
                </a:lnTo>
                <a:lnTo>
                  <a:pt x="1974959" y="9291325"/>
                </a:lnTo>
                <a:lnTo>
                  <a:pt x="1971809" y="9291325"/>
                </a:lnTo>
                <a:lnTo>
                  <a:pt x="1971809" y="9285634"/>
                </a:lnTo>
                <a:lnTo>
                  <a:pt x="1968659" y="9285634"/>
                </a:lnTo>
                <a:lnTo>
                  <a:pt x="1968659" y="9279944"/>
                </a:lnTo>
                <a:lnTo>
                  <a:pt x="1965509" y="9279944"/>
                </a:lnTo>
                <a:lnTo>
                  <a:pt x="1965509" y="9274254"/>
                </a:lnTo>
                <a:lnTo>
                  <a:pt x="1962359" y="9274254"/>
                </a:lnTo>
                <a:lnTo>
                  <a:pt x="1962359" y="9268564"/>
                </a:lnTo>
                <a:lnTo>
                  <a:pt x="1959210" y="9268564"/>
                </a:lnTo>
                <a:lnTo>
                  <a:pt x="1959210" y="9262873"/>
                </a:lnTo>
                <a:lnTo>
                  <a:pt x="1956059" y="9262873"/>
                </a:lnTo>
                <a:lnTo>
                  <a:pt x="1956059" y="9257183"/>
                </a:lnTo>
                <a:lnTo>
                  <a:pt x="1952909" y="9257183"/>
                </a:lnTo>
                <a:lnTo>
                  <a:pt x="1952909" y="9251493"/>
                </a:lnTo>
                <a:lnTo>
                  <a:pt x="1949760" y="9251493"/>
                </a:lnTo>
                <a:lnTo>
                  <a:pt x="1949760" y="9245803"/>
                </a:lnTo>
                <a:lnTo>
                  <a:pt x="1946610" y="9245803"/>
                </a:lnTo>
                <a:lnTo>
                  <a:pt x="1946610" y="9240112"/>
                </a:lnTo>
                <a:lnTo>
                  <a:pt x="1943460" y="9240112"/>
                </a:lnTo>
                <a:lnTo>
                  <a:pt x="1943460" y="9234422"/>
                </a:lnTo>
                <a:lnTo>
                  <a:pt x="1940309" y="9234422"/>
                </a:lnTo>
                <a:lnTo>
                  <a:pt x="1940309" y="9228732"/>
                </a:lnTo>
                <a:lnTo>
                  <a:pt x="1937161" y="9228732"/>
                </a:lnTo>
                <a:lnTo>
                  <a:pt x="1937161" y="9223041"/>
                </a:lnTo>
                <a:lnTo>
                  <a:pt x="1934011" y="9223041"/>
                </a:lnTo>
                <a:lnTo>
                  <a:pt x="1934011" y="9217351"/>
                </a:lnTo>
                <a:lnTo>
                  <a:pt x="1930860" y="9217351"/>
                </a:lnTo>
                <a:lnTo>
                  <a:pt x="1930860" y="9211661"/>
                </a:lnTo>
                <a:lnTo>
                  <a:pt x="1927710" y="9211661"/>
                </a:lnTo>
                <a:lnTo>
                  <a:pt x="1927710" y="9205971"/>
                </a:lnTo>
                <a:lnTo>
                  <a:pt x="1924561" y="9205971"/>
                </a:lnTo>
                <a:lnTo>
                  <a:pt x="1924561" y="9200280"/>
                </a:lnTo>
                <a:lnTo>
                  <a:pt x="1921410" y="9200280"/>
                </a:lnTo>
                <a:lnTo>
                  <a:pt x="1921410" y="9194590"/>
                </a:lnTo>
                <a:lnTo>
                  <a:pt x="1918259" y="9194590"/>
                </a:lnTo>
                <a:lnTo>
                  <a:pt x="1918259" y="9188900"/>
                </a:lnTo>
                <a:lnTo>
                  <a:pt x="1915111" y="9188900"/>
                </a:lnTo>
                <a:lnTo>
                  <a:pt x="1915111" y="9183210"/>
                </a:lnTo>
                <a:lnTo>
                  <a:pt x="1911961" y="9183210"/>
                </a:lnTo>
                <a:lnTo>
                  <a:pt x="1911961" y="9177519"/>
                </a:lnTo>
                <a:lnTo>
                  <a:pt x="1908810" y="9177519"/>
                </a:lnTo>
                <a:lnTo>
                  <a:pt x="1908810" y="9171829"/>
                </a:lnTo>
                <a:lnTo>
                  <a:pt x="1905661" y="9171829"/>
                </a:lnTo>
                <a:lnTo>
                  <a:pt x="1905661" y="9166139"/>
                </a:lnTo>
                <a:lnTo>
                  <a:pt x="1902510" y="9166139"/>
                </a:lnTo>
                <a:lnTo>
                  <a:pt x="1902510" y="9160449"/>
                </a:lnTo>
                <a:lnTo>
                  <a:pt x="1899360" y="9160449"/>
                </a:lnTo>
                <a:lnTo>
                  <a:pt x="1899360" y="9154758"/>
                </a:lnTo>
                <a:lnTo>
                  <a:pt x="1896210" y="9154758"/>
                </a:lnTo>
                <a:lnTo>
                  <a:pt x="1896210" y="9149068"/>
                </a:lnTo>
                <a:lnTo>
                  <a:pt x="1893060" y="9149068"/>
                </a:lnTo>
                <a:lnTo>
                  <a:pt x="1893060" y="9143378"/>
                </a:lnTo>
                <a:lnTo>
                  <a:pt x="1889910" y="9143378"/>
                </a:lnTo>
                <a:lnTo>
                  <a:pt x="1889910" y="9137688"/>
                </a:lnTo>
                <a:lnTo>
                  <a:pt x="1886761" y="9137688"/>
                </a:lnTo>
                <a:lnTo>
                  <a:pt x="1886761" y="9131997"/>
                </a:lnTo>
                <a:lnTo>
                  <a:pt x="1883610" y="9131997"/>
                </a:lnTo>
                <a:lnTo>
                  <a:pt x="1883610" y="9126307"/>
                </a:lnTo>
                <a:lnTo>
                  <a:pt x="1880460" y="9126307"/>
                </a:lnTo>
                <a:lnTo>
                  <a:pt x="1880460" y="9120617"/>
                </a:lnTo>
                <a:lnTo>
                  <a:pt x="1877310" y="9120617"/>
                </a:lnTo>
                <a:lnTo>
                  <a:pt x="1877310" y="9114927"/>
                </a:lnTo>
                <a:lnTo>
                  <a:pt x="1874160" y="9114927"/>
                </a:lnTo>
                <a:lnTo>
                  <a:pt x="1874160" y="9109236"/>
                </a:lnTo>
                <a:lnTo>
                  <a:pt x="1871010" y="9109236"/>
                </a:lnTo>
                <a:lnTo>
                  <a:pt x="1871010" y="9103546"/>
                </a:lnTo>
                <a:lnTo>
                  <a:pt x="1867860" y="9103546"/>
                </a:lnTo>
                <a:lnTo>
                  <a:pt x="1867860" y="9097856"/>
                </a:lnTo>
                <a:lnTo>
                  <a:pt x="1864710" y="9097856"/>
                </a:lnTo>
                <a:lnTo>
                  <a:pt x="1864710" y="9092166"/>
                </a:lnTo>
                <a:lnTo>
                  <a:pt x="1861560" y="9092166"/>
                </a:lnTo>
                <a:lnTo>
                  <a:pt x="1861560" y="9086475"/>
                </a:lnTo>
                <a:lnTo>
                  <a:pt x="1858409" y="9086475"/>
                </a:lnTo>
                <a:lnTo>
                  <a:pt x="1858409" y="9080785"/>
                </a:lnTo>
                <a:lnTo>
                  <a:pt x="1855260" y="9080785"/>
                </a:lnTo>
                <a:lnTo>
                  <a:pt x="1855260" y="9075095"/>
                </a:lnTo>
                <a:lnTo>
                  <a:pt x="1852110" y="9075095"/>
                </a:lnTo>
                <a:lnTo>
                  <a:pt x="1852110" y="9069405"/>
                </a:lnTo>
                <a:lnTo>
                  <a:pt x="1848960" y="9069405"/>
                </a:lnTo>
                <a:lnTo>
                  <a:pt x="1848960" y="9063714"/>
                </a:lnTo>
                <a:lnTo>
                  <a:pt x="1845810" y="9063714"/>
                </a:lnTo>
                <a:lnTo>
                  <a:pt x="1845810" y="9058024"/>
                </a:lnTo>
                <a:lnTo>
                  <a:pt x="1842660" y="9058024"/>
                </a:lnTo>
                <a:lnTo>
                  <a:pt x="1842660" y="9052334"/>
                </a:lnTo>
                <a:lnTo>
                  <a:pt x="1839510" y="9052334"/>
                </a:lnTo>
                <a:lnTo>
                  <a:pt x="1839510" y="9046644"/>
                </a:lnTo>
                <a:lnTo>
                  <a:pt x="1836360" y="9046644"/>
                </a:lnTo>
                <a:lnTo>
                  <a:pt x="1836360" y="9040953"/>
                </a:lnTo>
                <a:lnTo>
                  <a:pt x="1833210" y="9040953"/>
                </a:lnTo>
                <a:lnTo>
                  <a:pt x="1833210" y="9035263"/>
                </a:lnTo>
                <a:lnTo>
                  <a:pt x="1830060" y="9035263"/>
                </a:lnTo>
                <a:lnTo>
                  <a:pt x="1830060" y="9029572"/>
                </a:lnTo>
                <a:lnTo>
                  <a:pt x="1826910" y="9029572"/>
                </a:lnTo>
                <a:lnTo>
                  <a:pt x="1826910" y="9023883"/>
                </a:lnTo>
                <a:lnTo>
                  <a:pt x="1823760" y="9023883"/>
                </a:lnTo>
                <a:lnTo>
                  <a:pt x="1823760" y="9018192"/>
                </a:lnTo>
                <a:lnTo>
                  <a:pt x="1820610" y="9018192"/>
                </a:lnTo>
                <a:lnTo>
                  <a:pt x="1820610" y="9012502"/>
                </a:lnTo>
                <a:lnTo>
                  <a:pt x="1817460" y="9012502"/>
                </a:lnTo>
                <a:lnTo>
                  <a:pt x="1817460" y="9006811"/>
                </a:lnTo>
                <a:lnTo>
                  <a:pt x="1814310" y="9006811"/>
                </a:lnTo>
                <a:lnTo>
                  <a:pt x="1814310" y="9001122"/>
                </a:lnTo>
                <a:lnTo>
                  <a:pt x="1811159" y="9001122"/>
                </a:lnTo>
                <a:lnTo>
                  <a:pt x="1811159" y="8995431"/>
                </a:lnTo>
                <a:lnTo>
                  <a:pt x="1808009" y="8995431"/>
                </a:lnTo>
                <a:lnTo>
                  <a:pt x="1808009" y="8989741"/>
                </a:lnTo>
                <a:lnTo>
                  <a:pt x="1804859" y="8989741"/>
                </a:lnTo>
                <a:lnTo>
                  <a:pt x="1804859" y="8984050"/>
                </a:lnTo>
                <a:lnTo>
                  <a:pt x="1801709" y="8984050"/>
                </a:lnTo>
                <a:lnTo>
                  <a:pt x="1801709" y="8978360"/>
                </a:lnTo>
                <a:lnTo>
                  <a:pt x="1798559" y="8978360"/>
                </a:lnTo>
                <a:lnTo>
                  <a:pt x="1798559" y="8972670"/>
                </a:lnTo>
                <a:lnTo>
                  <a:pt x="1795409" y="8972670"/>
                </a:lnTo>
                <a:lnTo>
                  <a:pt x="1795409" y="8966980"/>
                </a:lnTo>
                <a:lnTo>
                  <a:pt x="1792259" y="8966980"/>
                </a:lnTo>
                <a:lnTo>
                  <a:pt x="1792259" y="8961289"/>
                </a:lnTo>
                <a:lnTo>
                  <a:pt x="1789109" y="8961289"/>
                </a:lnTo>
                <a:lnTo>
                  <a:pt x="1789109" y="8955599"/>
                </a:lnTo>
                <a:lnTo>
                  <a:pt x="1785959" y="8955599"/>
                </a:lnTo>
                <a:lnTo>
                  <a:pt x="1785959" y="8949909"/>
                </a:lnTo>
                <a:lnTo>
                  <a:pt x="1782809" y="8949909"/>
                </a:lnTo>
                <a:lnTo>
                  <a:pt x="1782809" y="8944219"/>
                </a:lnTo>
                <a:lnTo>
                  <a:pt x="1779659" y="8944219"/>
                </a:lnTo>
                <a:lnTo>
                  <a:pt x="1779659" y="8938528"/>
                </a:lnTo>
                <a:lnTo>
                  <a:pt x="1776509" y="8938528"/>
                </a:lnTo>
                <a:lnTo>
                  <a:pt x="1776509" y="8932838"/>
                </a:lnTo>
                <a:lnTo>
                  <a:pt x="1773359" y="8932838"/>
                </a:lnTo>
                <a:lnTo>
                  <a:pt x="1773359" y="8927148"/>
                </a:lnTo>
                <a:lnTo>
                  <a:pt x="1770210" y="8927148"/>
                </a:lnTo>
                <a:lnTo>
                  <a:pt x="1770210" y="8921458"/>
                </a:lnTo>
                <a:lnTo>
                  <a:pt x="1767060" y="8921458"/>
                </a:lnTo>
                <a:lnTo>
                  <a:pt x="1767060" y="8915767"/>
                </a:lnTo>
                <a:lnTo>
                  <a:pt x="1763910" y="8915767"/>
                </a:lnTo>
                <a:lnTo>
                  <a:pt x="1763910" y="8910077"/>
                </a:lnTo>
                <a:lnTo>
                  <a:pt x="1760759" y="8910077"/>
                </a:lnTo>
                <a:lnTo>
                  <a:pt x="1760759" y="8904387"/>
                </a:lnTo>
                <a:lnTo>
                  <a:pt x="1757609" y="8904387"/>
                </a:lnTo>
                <a:lnTo>
                  <a:pt x="1757609" y="8898697"/>
                </a:lnTo>
                <a:lnTo>
                  <a:pt x="1754459" y="8898697"/>
                </a:lnTo>
                <a:lnTo>
                  <a:pt x="1754459" y="8893006"/>
                </a:lnTo>
                <a:lnTo>
                  <a:pt x="1751309" y="8893006"/>
                </a:lnTo>
                <a:lnTo>
                  <a:pt x="1751309" y="8887316"/>
                </a:lnTo>
                <a:lnTo>
                  <a:pt x="1748159" y="8887316"/>
                </a:lnTo>
                <a:lnTo>
                  <a:pt x="1748159" y="8881626"/>
                </a:lnTo>
                <a:lnTo>
                  <a:pt x="1745009" y="8881626"/>
                </a:lnTo>
                <a:lnTo>
                  <a:pt x="1745009" y="8875936"/>
                </a:lnTo>
                <a:lnTo>
                  <a:pt x="1741859" y="8875936"/>
                </a:lnTo>
                <a:lnTo>
                  <a:pt x="1741859" y="8870245"/>
                </a:lnTo>
                <a:lnTo>
                  <a:pt x="1738709" y="8870245"/>
                </a:lnTo>
                <a:lnTo>
                  <a:pt x="1738709" y="8864555"/>
                </a:lnTo>
                <a:lnTo>
                  <a:pt x="1735558" y="8864555"/>
                </a:lnTo>
                <a:lnTo>
                  <a:pt x="1735558" y="8858865"/>
                </a:lnTo>
                <a:lnTo>
                  <a:pt x="1732408" y="8858865"/>
                </a:lnTo>
                <a:lnTo>
                  <a:pt x="1732408" y="8853175"/>
                </a:lnTo>
                <a:lnTo>
                  <a:pt x="1729258" y="8853175"/>
                </a:lnTo>
                <a:lnTo>
                  <a:pt x="1729258" y="8847484"/>
                </a:lnTo>
                <a:lnTo>
                  <a:pt x="1726108" y="8847484"/>
                </a:lnTo>
                <a:lnTo>
                  <a:pt x="1726108" y="8841794"/>
                </a:lnTo>
                <a:lnTo>
                  <a:pt x="1722958" y="8841794"/>
                </a:lnTo>
                <a:lnTo>
                  <a:pt x="1722958" y="8836104"/>
                </a:lnTo>
                <a:lnTo>
                  <a:pt x="1719808" y="8836104"/>
                </a:lnTo>
                <a:lnTo>
                  <a:pt x="1719808" y="8830414"/>
                </a:lnTo>
                <a:lnTo>
                  <a:pt x="1716658" y="8830414"/>
                </a:lnTo>
                <a:lnTo>
                  <a:pt x="1716658" y="8824723"/>
                </a:lnTo>
                <a:lnTo>
                  <a:pt x="1713507" y="8824723"/>
                </a:lnTo>
                <a:lnTo>
                  <a:pt x="1713507" y="8819033"/>
                </a:lnTo>
                <a:lnTo>
                  <a:pt x="1710358" y="8819033"/>
                </a:lnTo>
                <a:lnTo>
                  <a:pt x="1710358" y="8813343"/>
                </a:lnTo>
                <a:lnTo>
                  <a:pt x="1707207" y="8813343"/>
                </a:lnTo>
                <a:lnTo>
                  <a:pt x="1707207" y="8807653"/>
                </a:lnTo>
                <a:lnTo>
                  <a:pt x="1704059" y="8807653"/>
                </a:lnTo>
                <a:lnTo>
                  <a:pt x="1704059" y="8801962"/>
                </a:lnTo>
                <a:lnTo>
                  <a:pt x="1700908" y="8801962"/>
                </a:lnTo>
                <a:lnTo>
                  <a:pt x="1700908" y="8796272"/>
                </a:lnTo>
                <a:lnTo>
                  <a:pt x="1697760" y="8796272"/>
                </a:lnTo>
                <a:lnTo>
                  <a:pt x="1697760" y="8790582"/>
                </a:lnTo>
                <a:lnTo>
                  <a:pt x="1694609" y="8790582"/>
                </a:lnTo>
                <a:lnTo>
                  <a:pt x="1694609" y="8784891"/>
                </a:lnTo>
                <a:lnTo>
                  <a:pt x="1691457" y="8784891"/>
                </a:lnTo>
                <a:lnTo>
                  <a:pt x="1691457" y="8779201"/>
                </a:lnTo>
                <a:lnTo>
                  <a:pt x="1688308" y="8779201"/>
                </a:lnTo>
                <a:lnTo>
                  <a:pt x="1688308" y="8773511"/>
                </a:lnTo>
                <a:lnTo>
                  <a:pt x="1685158" y="8773511"/>
                </a:lnTo>
                <a:lnTo>
                  <a:pt x="1685158" y="8767821"/>
                </a:lnTo>
                <a:lnTo>
                  <a:pt x="1682010" y="8767821"/>
                </a:lnTo>
                <a:lnTo>
                  <a:pt x="1682010" y="8762130"/>
                </a:lnTo>
                <a:lnTo>
                  <a:pt x="1678861" y="8762130"/>
                </a:lnTo>
                <a:lnTo>
                  <a:pt x="1678861" y="8756440"/>
                </a:lnTo>
                <a:lnTo>
                  <a:pt x="1675707" y="8756440"/>
                </a:lnTo>
                <a:lnTo>
                  <a:pt x="1675707" y="8750750"/>
                </a:lnTo>
                <a:lnTo>
                  <a:pt x="1672560" y="8750750"/>
                </a:lnTo>
                <a:lnTo>
                  <a:pt x="1672560" y="8745060"/>
                </a:lnTo>
                <a:lnTo>
                  <a:pt x="1669414" y="8745060"/>
                </a:lnTo>
                <a:lnTo>
                  <a:pt x="1669414" y="8739369"/>
                </a:lnTo>
                <a:lnTo>
                  <a:pt x="1666263" y="8739369"/>
                </a:lnTo>
                <a:lnTo>
                  <a:pt x="1666263" y="8733679"/>
                </a:lnTo>
                <a:lnTo>
                  <a:pt x="1663113" y="8733679"/>
                </a:lnTo>
                <a:lnTo>
                  <a:pt x="1663113" y="8727989"/>
                </a:lnTo>
                <a:lnTo>
                  <a:pt x="1659958" y="8727989"/>
                </a:lnTo>
                <a:lnTo>
                  <a:pt x="1659958" y="8722299"/>
                </a:lnTo>
                <a:lnTo>
                  <a:pt x="1656809" y="8722299"/>
                </a:lnTo>
                <a:lnTo>
                  <a:pt x="1656809" y="8716608"/>
                </a:lnTo>
                <a:lnTo>
                  <a:pt x="1653660" y="8716608"/>
                </a:lnTo>
                <a:lnTo>
                  <a:pt x="1653660" y="8710918"/>
                </a:lnTo>
                <a:lnTo>
                  <a:pt x="1650512" y="8710918"/>
                </a:lnTo>
                <a:lnTo>
                  <a:pt x="1650512" y="8705228"/>
                </a:lnTo>
                <a:lnTo>
                  <a:pt x="1647363" y="8705228"/>
                </a:lnTo>
                <a:lnTo>
                  <a:pt x="1647363" y="8699538"/>
                </a:lnTo>
                <a:lnTo>
                  <a:pt x="1644210" y="8699538"/>
                </a:lnTo>
                <a:lnTo>
                  <a:pt x="1644210" y="8693847"/>
                </a:lnTo>
                <a:lnTo>
                  <a:pt x="1641063" y="8693847"/>
                </a:lnTo>
                <a:lnTo>
                  <a:pt x="1641063" y="8688157"/>
                </a:lnTo>
                <a:lnTo>
                  <a:pt x="1637914" y="8688157"/>
                </a:lnTo>
                <a:lnTo>
                  <a:pt x="1637914" y="8682467"/>
                </a:lnTo>
                <a:lnTo>
                  <a:pt x="1634764" y="8682467"/>
                </a:lnTo>
                <a:lnTo>
                  <a:pt x="1634764" y="8676777"/>
                </a:lnTo>
                <a:lnTo>
                  <a:pt x="1631614" y="8676777"/>
                </a:lnTo>
                <a:lnTo>
                  <a:pt x="1631614" y="8671086"/>
                </a:lnTo>
                <a:lnTo>
                  <a:pt x="1628463" y="8671086"/>
                </a:lnTo>
                <a:lnTo>
                  <a:pt x="1628463" y="8665396"/>
                </a:lnTo>
                <a:lnTo>
                  <a:pt x="1625310" y="8665396"/>
                </a:lnTo>
                <a:lnTo>
                  <a:pt x="1625310" y="8659706"/>
                </a:lnTo>
                <a:lnTo>
                  <a:pt x="1622156" y="8659706"/>
                </a:lnTo>
                <a:lnTo>
                  <a:pt x="1622156" y="8654016"/>
                </a:lnTo>
                <a:lnTo>
                  <a:pt x="1619012" y="8654016"/>
                </a:lnTo>
                <a:lnTo>
                  <a:pt x="1619012" y="8648325"/>
                </a:lnTo>
                <a:lnTo>
                  <a:pt x="1615866" y="8648325"/>
                </a:lnTo>
                <a:lnTo>
                  <a:pt x="1615866" y="8642635"/>
                </a:lnTo>
                <a:lnTo>
                  <a:pt x="1612713" y="8642635"/>
                </a:lnTo>
                <a:lnTo>
                  <a:pt x="1612713" y="8636945"/>
                </a:lnTo>
                <a:lnTo>
                  <a:pt x="1609564" y="8636945"/>
                </a:lnTo>
                <a:lnTo>
                  <a:pt x="1609564" y="8631255"/>
                </a:lnTo>
                <a:lnTo>
                  <a:pt x="1606414" y="8631255"/>
                </a:lnTo>
                <a:lnTo>
                  <a:pt x="1606414" y="8625564"/>
                </a:lnTo>
                <a:lnTo>
                  <a:pt x="1603266" y="8625564"/>
                </a:lnTo>
                <a:lnTo>
                  <a:pt x="1603266" y="8619874"/>
                </a:lnTo>
                <a:lnTo>
                  <a:pt x="1600114" y="8619874"/>
                </a:lnTo>
                <a:lnTo>
                  <a:pt x="1600114" y="8614184"/>
                </a:lnTo>
                <a:lnTo>
                  <a:pt x="1596965" y="8614184"/>
                </a:lnTo>
                <a:lnTo>
                  <a:pt x="1596965" y="8608494"/>
                </a:lnTo>
                <a:lnTo>
                  <a:pt x="1593809" y="8608494"/>
                </a:lnTo>
                <a:lnTo>
                  <a:pt x="1593809" y="8602803"/>
                </a:lnTo>
                <a:lnTo>
                  <a:pt x="1590661" y="8602803"/>
                </a:lnTo>
                <a:lnTo>
                  <a:pt x="1590661" y="8597113"/>
                </a:lnTo>
                <a:lnTo>
                  <a:pt x="1587515" y="8597113"/>
                </a:lnTo>
                <a:lnTo>
                  <a:pt x="1587515" y="8591422"/>
                </a:lnTo>
                <a:lnTo>
                  <a:pt x="1584368" y="8591422"/>
                </a:lnTo>
                <a:lnTo>
                  <a:pt x="1584368" y="8585733"/>
                </a:lnTo>
                <a:lnTo>
                  <a:pt x="1581216" y="8585733"/>
                </a:lnTo>
                <a:lnTo>
                  <a:pt x="1581216" y="8580042"/>
                </a:lnTo>
                <a:lnTo>
                  <a:pt x="1578071" y="8580042"/>
                </a:lnTo>
                <a:lnTo>
                  <a:pt x="1578071" y="8574352"/>
                </a:lnTo>
                <a:lnTo>
                  <a:pt x="1574911" y="8574352"/>
                </a:lnTo>
                <a:lnTo>
                  <a:pt x="1574911" y="8568661"/>
                </a:lnTo>
                <a:lnTo>
                  <a:pt x="1571781" y="8568661"/>
                </a:lnTo>
                <a:lnTo>
                  <a:pt x="1571781" y="8562972"/>
                </a:lnTo>
                <a:lnTo>
                  <a:pt x="1568628" y="8562972"/>
                </a:lnTo>
                <a:lnTo>
                  <a:pt x="1568628" y="8557281"/>
                </a:lnTo>
                <a:lnTo>
                  <a:pt x="1565472" y="8557281"/>
                </a:lnTo>
                <a:lnTo>
                  <a:pt x="1565472" y="8551591"/>
                </a:lnTo>
                <a:lnTo>
                  <a:pt x="1562310" y="8551591"/>
                </a:lnTo>
                <a:lnTo>
                  <a:pt x="1562310" y="8545900"/>
                </a:lnTo>
                <a:lnTo>
                  <a:pt x="1559165" y="8545900"/>
                </a:lnTo>
                <a:lnTo>
                  <a:pt x="1559165" y="8540210"/>
                </a:lnTo>
                <a:lnTo>
                  <a:pt x="1556016" y="8540210"/>
                </a:lnTo>
                <a:lnTo>
                  <a:pt x="1556016" y="8534520"/>
                </a:lnTo>
                <a:lnTo>
                  <a:pt x="1552872" y="8534520"/>
                </a:lnTo>
                <a:lnTo>
                  <a:pt x="1552872" y="8528830"/>
                </a:lnTo>
                <a:lnTo>
                  <a:pt x="1549714" y="8528830"/>
                </a:lnTo>
                <a:lnTo>
                  <a:pt x="1549714" y="8523139"/>
                </a:lnTo>
                <a:lnTo>
                  <a:pt x="1546577" y="8523139"/>
                </a:lnTo>
                <a:lnTo>
                  <a:pt x="1546577" y="8517449"/>
                </a:lnTo>
                <a:lnTo>
                  <a:pt x="1543423" y="8517449"/>
                </a:lnTo>
                <a:lnTo>
                  <a:pt x="1543423" y="8511759"/>
                </a:lnTo>
                <a:lnTo>
                  <a:pt x="1540269" y="8511759"/>
                </a:lnTo>
                <a:lnTo>
                  <a:pt x="1540269" y="8506069"/>
                </a:lnTo>
                <a:lnTo>
                  <a:pt x="1537126" y="8506069"/>
                </a:lnTo>
                <a:lnTo>
                  <a:pt x="1537126" y="8500378"/>
                </a:lnTo>
                <a:lnTo>
                  <a:pt x="1533973" y="8500378"/>
                </a:lnTo>
                <a:lnTo>
                  <a:pt x="1533973" y="8494688"/>
                </a:lnTo>
                <a:lnTo>
                  <a:pt x="1530826" y="8494688"/>
                </a:lnTo>
                <a:lnTo>
                  <a:pt x="1530826" y="8488998"/>
                </a:lnTo>
                <a:lnTo>
                  <a:pt x="1527673" y="8488998"/>
                </a:lnTo>
                <a:lnTo>
                  <a:pt x="1527673" y="8483308"/>
                </a:lnTo>
                <a:lnTo>
                  <a:pt x="1524524" y="8483308"/>
                </a:lnTo>
                <a:lnTo>
                  <a:pt x="1524524" y="8477617"/>
                </a:lnTo>
                <a:lnTo>
                  <a:pt x="1521372" y="8477617"/>
                </a:lnTo>
                <a:lnTo>
                  <a:pt x="1521372" y="8471927"/>
                </a:lnTo>
                <a:lnTo>
                  <a:pt x="1518221" y="8471927"/>
                </a:lnTo>
                <a:lnTo>
                  <a:pt x="1518221" y="8466237"/>
                </a:lnTo>
                <a:lnTo>
                  <a:pt x="1515068" y="8466237"/>
                </a:lnTo>
                <a:lnTo>
                  <a:pt x="1515068" y="8460547"/>
                </a:lnTo>
                <a:lnTo>
                  <a:pt x="1511917" y="8460547"/>
                </a:lnTo>
                <a:lnTo>
                  <a:pt x="1511917" y="8454856"/>
                </a:lnTo>
                <a:lnTo>
                  <a:pt x="1508766" y="8454856"/>
                </a:lnTo>
                <a:lnTo>
                  <a:pt x="1508766" y="8449166"/>
                </a:lnTo>
                <a:lnTo>
                  <a:pt x="1505614" y="8449166"/>
                </a:lnTo>
                <a:lnTo>
                  <a:pt x="1505614" y="8443476"/>
                </a:lnTo>
                <a:lnTo>
                  <a:pt x="1502463" y="8443476"/>
                </a:lnTo>
                <a:lnTo>
                  <a:pt x="1502463" y="8437786"/>
                </a:lnTo>
                <a:lnTo>
                  <a:pt x="1499312" y="8437786"/>
                </a:lnTo>
                <a:lnTo>
                  <a:pt x="1499312" y="8432095"/>
                </a:lnTo>
                <a:lnTo>
                  <a:pt x="1496161" y="8432095"/>
                </a:lnTo>
                <a:lnTo>
                  <a:pt x="1496161" y="8426405"/>
                </a:lnTo>
                <a:lnTo>
                  <a:pt x="1493010" y="8426405"/>
                </a:lnTo>
                <a:lnTo>
                  <a:pt x="1493010" y="8420715"/>
                </a:lnTo>
                <a:lnTo>
                  <a:pt x="1489858" y="8420715"/>
                </a:lnTo>
                <a:lnTo>
                  <a:pt x="1489858" y="8415025"/>
                </a:lnTo>
                <a:lnTo>
                  <a:pt x="1486705" y="8415025"/>
                </a:lnTo>
                <a:lnTo>
                  <a:pt x="1486705" y="8409334"/>
                </a:lnTo>
                <a:lnTo>
                  <a:pt x="1483554" y="8409334"/>
                </a:lnTo>
                <a:lnTo>
                  <a:pt x="1483554" y="8403644"/>
                </a:lnTo>
                <a:lnTo>
                  <a:pt x="1480405" y="8403644"/>
                </a:lnTo>
                <a:lnTo>
                  <a:pt x="1480405" y="8397954"/>
                </a:lnTo>
                <a:lnTo>
                  <a:pt x="1477252" y="8397954"/>
                </a:lnTo>
                <a:lnTo>
                  <a:pt x="1477252" y="8392264"/>
                </a:lnTo>
                <a:lnTo>
                  <a:pt x="1474103" y="8392264"/>
                </a:lnTo>
                <a:lnTo>
                  <a:pt x="1474103" y="8386573"/>
                </a:lnTo>
                <a:lnTo>
                  <a:pt x="1470954" y="8386573"/>
                </a:lnTo>
                <a:lnTo>
                  <a:pt x="1470954" y="8380883"/>
                </a:lnTo>
                <a:lnTo>
                  <a:pt x="1467807" y="8380883"/>
                </a:lnTo>
                <a:lnTo>
                  <a:pt x="1467807" y="8375193"/>
                </a:lnTo>
                <a:lnTo>
                  <a:pt x="1464653" y="8375193"/>
                </a:lnTo>
                <a:lnTo>
                  <a:pt x="1464653" y="8369503"/>
                </a:lnTo>
                <a:lnTo>
                  <a:pt x="1461504" y="8369503"/>
                </a:lnTo>
                <a:lnTo>
                  <a:pt x="1461504" y="8363812"/>
                </a:lnTo>
                <a:lnTo>
                  <a:pt x="1458355" y="8363812"/>
                </a:lnTo>
                <a:lnTo>
                  <a:pt x="1458355" y="8358122"/>
                </a:lnTo>
                <a:lnTo>
                  <a:pt x="1455204" y="8358122"/>
                </a:lnTo>
                <a:lnTo>
                  <a:pt x="1455204" y="8352432"/>
                </a:lnTo>
                <a:lnTo>
                  <a:pt x="1452057" y="8352432"/>
                </a:lnTo>
                <a:lnTo>
                  <a:pt x="1452057" y="8346741"/>
                </a:lnTo>
                <a:lnTo>
                  <a:pt x="1448906" y="8346741"/>
                </a:lnTo>
                <a:lnTo>
                  <a:pt x="1448906" y="8341051"/>
                </a:lnTo>
                <a:lnTo>
                  <a:pt x="1445758" y="8341051"/>
                </a:lnTo>
                <a:lnTo>
                  <a:pt x="1445758" y="8335361"/>
                </a:lnTo>
                <a:lnTo>
                  <a:pt x="1442607" y="8335361"/>
                </a:lnTo>
                <a:lnTo>
                  <a:pt x="1442607" y="8329671"/>
                </a:lnTo>
                <a:lnTo>
                  <a:pt x="1439456" y="8329671"/>
                </a:lnTo>
                <a:lnTo>
                  <a:pt x="1439456" y="8323980"/>
                </a:lnTo>
                <a:lnTo>
                  <a:pt x="1436304" y="8323980"/>
                </a:lnTo>
                <a:lnTo>
                  <a:pt x="1436304" y="8318290"/>
                </a:lnTo>
                <a:lnTo>
                  <a:pt x="1433151" y="8318290"/>
                </a:lnTo>
                <a:lnTo>
                  <a:pt x="1433151" y="8312600"/>
                </a:lnTo>
                <a:lnTo>
                  <a:pt x="1430001" y="8312600"/>
                </a:lnTo>
                <a:lnTo>
                  <a:pt x="1430001" y="8306910"/>
                </a:lnTo>
                <a:lnTo>
                  <a:pt x="1426856" y="8306910"/>
                </a:lnTo>
                <a:lnTo>
                  <a:pt x="1426856" y="8301219"/>
                </a:lnTo>
                <a:lnTo>
                  <a:pt x="1423704" y="8301219"/>
                </a:lnTo>
                <a:lnTo>
                  <a:pt x="1423704" y="8295529"/>
                </a:lnTo>
                <a:lnTo>
                  <a:pt x="1420557" y="8295529"/>
                </a:lnTo>
                <a:lnTo>
                  <a:pt x="1420557" y="8289839"/>
                </a:lnTo>
                <a:lnTo>
                  <a:pt x="1417405" y="8289839"/>
                </a:lnTo>
                <a:lnTo>
                  <a:pt x="1417405" y="8284149"/>
                </a:lnTo>
                <a:lnTo>
                  <a:pt x="1414255" y="8284149"/>
                </a:lnTo>
                <a:lnTo>
                  <a:pt x="1414255" y="8278458"/>
                </a:lnTo>
                <a:lnTo>
                  <a:pt x="1411105" y="8278458"/>
                </a:lnTo>
                <a:lnTo>
                  <a:pt x="1411105" y="8272768"/>
                </a:lnTo>
                <a:lnTo>
                  <a:pt x="1407954" y="8272768"/>
                </a:lnTo>
                <a:lnTo>
                  <a:pt x="1407954" y="8267078"/>
                </a:lnTo>
                <a:lnTo>
                  <a:pt x="1404800" y="8267078"/>
                </a:lnTo>
                <a:lnTo>
                  <a:pt x="1404800" y="8261388"/>
                </a:lnTo>
                <a:lnTo>
                  <a:pt x="1401651" y="8261388"/>
                </a:lnTo>
                <a:lnTo>
                  <a:pt x="1401651" y="8255697"/>
                </a:lnTo>
                <a:lnTo>
                  <a:pt x="1398505" y="8255697"/>
                </a:lnTo>
                <a:lnTo>
                  <a:pt x="1398505" y="8250007"/>
                </a:lnTo>
                <a:lnTo>
                  <a:pt x="1395357" y="8250007"/>
                </a:lnTo>
                <a:lnTo>
                  <a:pt x="1395357" y="8244317"/>
                </a:lnTo>
                <a:lnTo>
                  <a:pt x="1392208" y="8244317"/>
                </a:lnTo>
                <a:lnTo>
                  <a:pt x="1392208" y="8238627"/>
                </a:lnTo>
                <a:lnTo>
                  <a:pt x="1389062" y="8238627"/>
                </a:lnTo>
                <a:lnTo>
                  <a:pt x="1389062" y="8232936"/>
                </a:lnTo>
                <a:lnTo>
                  <a:pt x="1385914" y="8232936"/>
                </a:lnTo>
                <a:lnTo>
                  <a:pt x="1385914" y="8227246"/>
                </a:lnTo>
                <a:lnTo>
                  <a:pt x="1382765" y="8227246"/>
                </a:lnTo>
                <a:lnTo>
                  <a:pt x="1382765" y="8221556"/>
                </a:lnTo>
                <a:lnTo>
                  <a:pt x="1379617" y="8221556"/>
                </a:lnTo>
                <a:lnTo>
                  <a:pt x="1379617" y="8215866"/>
                </a:lnTo>
                <a:lnTo>
                  <a:pt x="1376467" y="8215866"/>
                </a:lnTo>
                <a:lnTo>
                  <a:pt x="1376467" y="8210175"/>
                </a:lnTo>
                <a:lnTo>
                  <a:pt x="1373315" y="8210175"/>
                </a:lnTo>
                <a:lnTo>
                  <a:pt x="1373315" y="8204485"/>
                </a:lnTo>
                <a:lnTo>
                  <a:pt x="1370165" y="8204485"/>
                </a:lnTo>
                <a:lnTo>
                  <a:pt x="1370165" y="8198795"/>
                </a:lnTo>
                <a:lnTo>
                  <a:pt x="1367013" y="8198795"/>
                </a:lnTo>
                <a:lnTo>
                  <a:pt x="1367013" y="8193105"/>
                </a:lnTo>
                <a:lnTo>
                  <a:pt x="1363862" y="8193105"/>
                </a:lnTo>
                <a:lnTo>
                  <a:pt x="1363862" y="8187414"/>
                </a:lnTo>
                <a:lnTo>
                  <a:pt x="1360711" y="8187414"/>
                </a:lnTo>
                <a:lnTo>
                  <a:pt x="1360711" y="8181724"/>
                </a:lnTo>
                <a:lnTo>
                  <a:pt x="1357558" y="8181724"/>
                </a:lnTo>
                <a:lnTo>
                  <a:pt x="1357558" y="8176034"/>
                </a:lnTo>
                <a:lnTo>
                  <a:pt x="1354409" y="8176034"/>
                </a:lnTo>
                <a:lnTo>
                  <a:pt x="1354409" y="8170344"/>
                </a:lnTo>
                <a:lnTo>
                  <a:pt x="1351255" y="8170344"/>
                </a:lnTo>
                <a:lnTo>
                  <a:pt x="1351255" y="8164653"/>
                </a:lnTo>
                <a:lnTo>
                  <a:pt x="1348104" y="8164653"/>
                </a:lnTo>
                <a:lnTo>
                  <a:pt x="1348104" y="8158963"/>
                </a:lnTo>
                <a:lnTo>
                  <a:pt x="1344953" y="8158963"/>
                </a:lnTo>
                <a:lnTo>
                  <a:pt x="1344953" y="8153272"/>
                </a:lnTo>
                <a:lnTo>
                  <a:pt x="1341808" y="8153272"/>
                </a:lnTo>
                <a:lnTo>
                  <a:pt x="1341808" y="8147583"/>
                </a:lnTo>
                <a:lnTo>
                  <a:pt x="1338655" y="8147583"/>
                </a:lnTo>
                <a:lnTo>
                  <a:pt x="1338655" y="8141892"/>
                </a:lnTo>
                <a:lnTo>
                  <a:pt x="1335501" y="8141892"/>
                </a:lnTo>
                <a:lnTo>
                  <a:pt x="1335501" y="8136202"/>
                </a:lnTo>
                <a:lnTo>
                  <a:pt x="1332359" y="8136202"/>
                </a:lnTo>
                <a:lnTo>
                  <a:pt x="1332359" y="8130511"/>
                </a:lnTo>
                <a:lnTo>
                  <a:pt x="1329211" y="8130511"/>
                </a:lnTo>
                <a:lnTo>
                  <a:pt x="1329211" y="8124822"/>
                </a:lnTo>
                <a:lnTo>
                  <a:pt x="1326054" y="8124822"/>
                </a:lnTo>
                <a:lnTo>
                  <a:pt x="1326054" y="8119131"/>
                </a:lnTo>
                <a:lnTo>
                  <a:pt x="1322907" y="8119131"/>
                </a:lnTo>
                <a:lnTo>
                  <a:pt x="1322907" y="8113441"/>
                </a:lnTo>
                <a:lnTo>
                  <a:pt x="1319760" y="8113441"/>
                </a:lnTo>
                <a:lnTo>
                  <a:pt x="1319760" y="8107750"/>
                </a:lnTo>
                <a:lnTo>
                  <a:pt x="1316610" y="8107750"/>
                </a:lnTo>
                <a:lnTo>
                  <a:pt x="1316610" y="8102060"/>
                </a:lnTo>
                <a:lnTo>
                  <a:pt x="1313464" y="8102060"/>
                </a:lnTo>
                <a:lnTo>
                  <a:pt x="1313464" y="8096370"/>
                </a:lnTo>
                <a:lnTo>
                  <a:pt x="1310315" y="8096370"/>
                </a:lnTo>
                <a:lnTo>
                  <a:pt x="1310315" y="8090680"/>
                </a:lnTo>
                <a:lnTo>
                  <a:pt x="1307169" y="8090680"/>
                </a:lnTo>
                <a:lnTo>
                  <a:pt x="1307169" y="8084989"/>
                </a:lnTo>
                <a:lnTo>
                  <a:pt x="1304021" y="8084989"/>
                </a:lnTo>
                <a:lnTo>
                  <a:pt x="1304021" y="8079299"/>
                </a:lnTo>
                <a:lnTo>
                  <a:pt x="1300872" y="8079299"/>
                </a:lnTo>
                <a:lnTo>
                  <a:pt x="1300872" y="8073609"/>
                </a:lnTo>
                <a:lnTo>
                  <a:pt x="1297726" y="8073609"/>
                </a:lnTo>
                <a:lnTo>
                  <a:pt x="1297726" y="8067919"/>
                </a:lnTo>
                <a:lnTo>
                  <a:pt x="1294578" y="8067919"/>
                </a:lnTo>
                <a:lnTo>
                  <a:pt x="1294578" y="8062228"/>
                </a:lnTo>
                <a:lnTo>
                  <a:pt x="1291430" y="8062228"/>
                </a:lnTo>
                <a:lnTo>
                  <a:pt x="1291430" y="8056538"/>
                </a:lnTo>
                <a:lnTo>
                  <a:pt x="1288280" y="8056538"/>
                </a:lnTo>
                <a:lnTo>
                  <a:pt x="1288280" y="8050848"/>
                </a:lnTo>
                <a:lnTo>
                  <a:pt x="1285128" y="8050848"/>
                </a:lnTo>
                <a:lnTo>
                  <a:pt x="1285128" y="8045158"/>
                </a:lnTo>
                <a:lnTo>
                  <a:pt x="1281981" y="8045158"/>
                </a:lnTo>
                <a:lnTo>
                  <a:pt x="1281981" y="8039467"/>
                </a:lnTo>
                <a:lnTo>
                  <a:pt x="1278832" y="8039467"/>
                </a:lnTo>
                <a:lnTo>
                  <a:pt x="1278832" y="8033777"/>
                </a:lnTo>
                <a:lnTo>
                  <a:pt x="1275683" y="8033777"/>
                </a:lnTo>
                <a:lnTo>
                  <a:pt x="1275683" y="8028087"/>
                </a:lnTo>
                <a:lnTo>
                  <a:pt x="1272532" y="8028087"/>
                </a:lnTo>
                <a:lnTo>
                  <a:pt x="1272532" y="8022397"/>
                </a:lnTo>
                <a:lnTo>
                  <a:pt x="1269379" y="8022397"/>
                </a:lnTo>
                <a:lnTo>
                  <a:pt x="1269379" y="8016706"/>
                </a:lnTo>
                <a:lnTo>
                  <a:pt x="1266227" y="8016706"/>
                </a:lnTo>
                <a:lnTo>
                  <a:pt x="1266227" y="8011016"/>
                </a:lnTo>
                <a:lnTo>
                  <a:pt x="1263076" y="8011016"/>
                </a:lnTo>
                <a:lnTo>
                  <a:pt x="1263076" y="8005326"/>
                </a:lnTo>
                <a:lnTo>
                  <a:pt x="1259925" y="8005326"/>
                </a:lnTo>
                <a:lnTo>
                  <a:pt x="1259925" y="7999636"/>
                </a:lnTo>
                <a:lnTo>
                  <a:pt x="1256774" y="7999636"/>
                </a:lnTo>
                <a:lnTo>
                  <a:pt x="1256774" y="7993945"/>
                </a:lnTo>
                <a:lnTo>
                  <a:pt x="1253623" y="7993945"/>
                </a:lnTo>
                <a:lnTo>
                  <a:pt x="1253623" y="7988255"/>
                </a:lnTo>
                <a:lnTo>
                  <a:pt x="1250471" y="7988255"/>
                </a:lnTo>
                <a:lnTo>
                  <a:pt x="1250471" y="7982565"/>
                </a:lnTo>
                <a:lnTo>
                  <a:pt x="1247322" y="7982565"/>
                </a:lnTo>
                <a:lnTo>
                  <a:pt x="1247322" y="7976875"/>
                </a:lnTo>
                <a:lnTo>
                  <a:pt x="1244171" y="7976875"/>
                </a:lnTo>
                <a:lnTo>
                  <a:pt x="1244171" y="7971184"/>
                </a:lnTo>
                <a:lnTo>
                  <a:pt x="1241018" y="7971184"/>
                </a:lnTo>
                <a:lnTo>
                  <a:pt x="1241018" y="7965494"/>
                </a:lnTo>
                <a:lnTo>
                  <a:pt x="1237871" y="7965494"/>
                </a:lnTo>
                <a:lnTo>
                  <a:pt x="1237871" y="7959804"/>
                </a:lnTo>
                <a:lnTo>
                  <a:pt x="1234717" y="7959804"/>
                </a:lnTo>
                <a:lnTo>
                  <a:pt x="1234717" y="7954114"/>
                </a:lnTo>
                <a:lnTo>
                  <a:pt x="1231568" y="7954114"/>
                </a:lnTo>
                <a:lnTo>
                  <a:pt x="1231568" y="7948423"/>
                </a:lnTo>
                <a:lnTo>
                  <a:pt x="1228422" y="7948423"/>
                </a:lnTo>
                <a:lnTo>
                  <a:pt x="1228422" y="7942733"/>
                </a:lnTo>
                <a:lnTo>
                  <a:pt x="1225274" y="7942733"/>
                </a:lnTo>
                <a:lnTo>
                  <a:pt x="1225274" y="7937043"/>
                </a:lnTo>
                <a:lnTo>
                  <a:pt x="1222128" y="7937043"/>
                </a:lnTo>
                <a:lnTo>
                  <a:pt x="1222128" y="7931353"/>
                </a:lnTo>
                <a:lnTo>
                  <a:pt x="1218981" y="7931353"/>
                </a:lnTo>
                <a:lnTo>
                  <a:pt x="1218981" y="7925662"/>
                </a:lnTo>
                <a:lnTo>
                  <a:pt x="1215831" y="7925662"/>
                </a:lnTo>
                <a:lnTo>
                  <a:pt x="1215831" y="7919972"/>
                </a:lnTo>
                <a:lnTo>
                  <a:pt x="1212683" y="7919972"/>
                </a:lnTo>
                <a:lnTo>
                  <a:pt x="1212683" y="7914282"/>
                </a:lnTo>
                <a:lnTo>
                  <a:pt x="1209539" y="7914282"/>
                </a:lnTo>
                <a:lnTo>
                  <a:pt x="1209539" y="7908591"/>
                </a:lnTo>
                <a:lnTo>
                  <a:pt x="1206382" y="7908591"/>
                </a:lnTo>
                <a:lnTo>
                  <a:pt x="1206382" y="7902901"/>
                </a:lnTo>
                <a:lnTo>
                  <a:pt x="1203227" y="7902901"/>
                </a:lnTo>
                <a:lnTo>
                  <a:pt x="1203227" y="7897211"/>
                </a:lnTo>
                <a:lnTo>
                  <a:pt x="1200075" y="7897211"/>
                </a:lnTo>
                <a:lnTo>
                  <a:pt x="1200075" y="7891521"/>
                </a:lnTo>
                <a:lnTo>
                  <a:pt x="1196930" y="7891521"/>
                </a:lnTo>
                <a:lnTo>
                  <a:pt x="1196930" y="7885830"/>
                </a:lnTo>
                <a:lnTo>
                  <a:pt x="1193778" y="7885830"/>
                </a:lnTo>
                <a:lnTo>
                  <a:pt x="1193778" y="7880140"/>
                </a:lnTo>
                <a:lnTo>
                  <a:pt x="1190634" y="7880140"/>
                </a:lnTo>
                <a:lnTo>
                  <a:pt x="1190634" y="7874450"/>
                </a:lnTo>
                <a:lnTo>
                  <a:pt x="1187484" y="7874450"/>
                </a:lnTo>
                <a:lnTo>
                  <a:pt x="1187484" y="7868760"/>
                </a:lnTo>
                <a:lnTo>
                  <a:pt x="1184331" y="7868760"/>
                </a:lnTo>
                <a:lnTo>
                  <a:pt x="1184331" y="7863069"/>
                </a:lnTo>
                <a:lnTo>
                  <a:pt x="1181189" y="7863069"/>
                </a:lnTo>
                <a:lnTo>
                  <a:pt x="1181189" y="7857379"/>
                </a:lnTo>
                <a:lnTo>
                  <a:pt x="1178038" y="7857379"/>
                </a:lnTo>
                <a:lnTo>
                  <a:pt x="1178038" y="7851689"/>
                </a:lnTo>
                <a:lnTo>
                  <a:pt x="1174887" y="7851689"/>
                </a:lnTo>
                <a:lnTo>
                  <a:pt x="1174887" y="7845999"/>
                </a:lnTo>
                <a:lnTo>
                  <a:pt x="1171732" y="7845999"/>
                </a:lnTo>
                <a:lnTo>
                  <a:pt x="1171732" y="7840308"/>
                </a:lnTo>
                <a:lnTo>
                  <a:pt x="1168582" y="7840308"/>
                </a:lnTo>
                <a:lnTo>
                  <a:pt x="1168582" y="7834618"/>
                </a:lnTo>
                <a:lnTo>
                  <a:pt x="1165431" y="7834618"/>
                </a:lnTo>
                <a:lnTo>
                  <a:pt x="1165431" y="7828928"/>
                </a:lnTo>
                <a:lnTo>
                  <a:pt x="1162285" y="7828928"/>
                </a:lnTo>
                <a:lnTo>
                  <a:pt x="1162285" y="7823238"/>
                </a:lnTo>
                <a:lnTo>
                  <a:pt x="1159135" y="7823238"/>
                </a:lnTo>
                <a:lnTo>
                  <a:pt x="1159135" y="7817547"/>
                </a:lnTo>
                <a:lnTo>
                  <a:pt x="1155982" y="7817547"/>
                </a:lnTo>
                <a:lnTo>
                  <a:pt x="1155982" y="7811857"/>
                </a:lnTo>
                <a:lnTo>
                  <a:pt x="1152835" y="7811857"/>
                </a:lnTo>
                <a:lnTo>
                  <a:pt x="1152835" y="7806167"/>
                </a:lnTo>
                <a:lnTo>
                  <a:pt x="1149685" y="7806167"/>
                </a:lnTo>
                <a:lnTo>
                  <a:pt x="1149685" y="7800477"/>
                </a:lnTo>
                <a:lnTo>
                  <a:pt x="1146537" y="7800477"/>
                </a:lnTo>
                <a:lnTo>
                  <a:pt x="1146537" y="7794786"/>
                </a:lnTo>
                <a:lnTo>
                  <a:pt x="1143383" y="7794786"/>
                </a:lnTo>
                <a:lnTo>
                  <a:pt x="1143383" y="7789096"/>
                </a:lnTo>
                <a:lnTo>
                  <a:pt x="1140236" y="7789096"/>
                </a:lnTo>
                <a:lnTo>
                  <a:pt x="1140236" y="7783406"/>
                </a:lnTo>
                <a:lnTo>
                  <a:pt x="1137086" y="7783406"/>
                </a:lnTo>
                <a:lnTo>
                  <a:pt x="1137086" y="7777716"/>
                </a:lnTo>
                <a:lnTo>
                  <a:pt x="1133936" y="7777716"/>
                </a:lnTo>
                <a:lnTo>
                  <a:pt x="1133936" y="7772025"/>
                </a:lnTo>
                <a:lnTo>
                  <a:pt x="1130790" y="7772025"/>
                </a:lnTo>
                <a:lnTo>
                  <a:pt x="1130790" y="7766335"/>
                </a:lnTo>
                <a:lnTo>
                  <a:pt x="1127641" y="7766335"/>
                </a:lnTo>
                <a:lnTo>
                  <a:pt x="1127641" y="7760645"/>
                </a:lnTo>
                <a:lnTo>
                  <a:pt x="1124493" y="7760645"/>
                </a:lnTo>
                <a:lnTo>
                  <a:pt x="1124493" y="7754955"/>
                </a:lnTo>
                <a:lnTo>
                  <a:pt x="1121343" y="7754955"/>
                </a:lnTo>
                <a:lnTo>
                  <a:pt x="1121343" y="7749264"/>
                </a:lnTo>
                <a:lnTo>
                  <a:pt x="1118191" y="7749264"/>
                </a:lnTo>
                <a:lnTo>
                  <a:pt x="1118191" y="7743574"/>
                </a:lnTo>
                <a:lnTo>
                  <a:pt x="1115047" y="7743574"/>
                </a:lnTo>
                <a:lnTo>
                  <a:pt x="1115047" y="7737884"/>
                </a:lnTo>
                <a:lnTo>
                  <a:pt x="1111897" y="7737884"/>
                </a:lnTo>
                <a:lnTo>
                  <a:pt x="1111897" y="7732193"/>
                </a:lnTo>
                <a:lnTo>
                  <a:pt x="1108746" y="7732193"/>
                </a:lnTo>
                <a:lnTo>
                  <a:pt x="1108746" y="7726503"/>
                </a:lnTo>
                <a:lnTo>
                  <a:pt x="1105594" y="7726503"/>
                </a:lnTo>
                <a:lnTo>
                  <a:pt x="1105594" y="7720813"/>
                </a:lnTo>
                <a:lnTo>
                  <a:pt x="1102447" y="7720813"/>
                </a:lnTo>
                <a:lnTo>
                  <a:pt x="1102447" y="7715123"/>
                </a:lnTo>
                <a:lnTo>
                  <a:pt x="1099292" y="7715123"/>
                </a:lnTo>
                <a:lnTo>
                  <a:pt x="1099292" y="7709432"/>
                </a:lnTo>
                <a:lnTo>
                  <a:pt x="1096149" y="7709432"/>
                </a:lnTo>
                <a:lnTo>
                  <a:pt x="1096149" y="7703742"/>
                </a:lnTo>
                <a:lnTo>
                  <a:pt x="1093011" y="7703742"/>
                </a:lnTo>
                <a:lnTo>
                  <a:pt x="1093011" y="7698052"/>
                </a:lnTo>
                <a:lnTo>
                  <a:pt x="1089862" y="7698052"/>
                </a:lnTo>
                <a:lnTo>
                  <a:pt x="1089862" y="7692362"/>
                </a:lnTo>
                <a:lnTo>
                  <a:pt x="1086712" y="7692362"/>
                </a:lnTo>
                <a:lnTo>
                  <a:pt x="1086712" y="7686671"/>
                </a:lnTo>
                <a:lnTo>
                  <a:pt x="1083563" y="7686671"/>
                </a:lnTo>
                <a:lnTo>
                  <a:pt x="1083563" y="7680981"/>
                </a:lnTo>
                <a:lnTo>
                  <a:pt x="1080414" y="7680981"/>
                </a:lnTo>
                <a:lnTo>
                  <a:pt x="1080414" y="7675291"/>
                </a:lnTo>
                <a:lnTo>
                  <a:pt x="1077264" y="7675291"/>
                </a:lnTo>
                <a:lnTo>
                  <a:pt x="1077264" y="7669601"/>
                </a:lnTo>
                <a:lnTo>
                  <a:pt x="1074115" y="7669601"/>
                </a:lnTo>
                <a:lnTo>
                  <a:pt x="1074115" y="7663910"/>
                </a:lnTo>
                <a:lnTo>
                  <a:pt x="1070967" y="7663910"/>
                </a:lnTo>
                <a:lnTo>
                  <a:pt x="1070967" y="7658220"/>
                </a:lnTo>
                <a:lnTo>
                  <a:pt x="1067817" y="7658220"/>
                </a:lnTo>
                <a:lnTo>
                  <a:pt x="1067817" y="7652530"/>
                </a:lnTo>
                <a:lnTo>
                  <a:pt x="1064668" y="7652530"/>
                </a:lnTo>
                <a:lnTo>
                  <a:pt x="1064668" y="7646839"/>
                </a:lnTo>
                <a:lnTo>
                  <a:pt x="1061518" y="7646839"/>
                </a:lnTo>
                <a:lnTo>
                  <a:pt x="1061518" y="7641149"/>
                </a:lnTo>
                <a:lnTo>
                  <a:pt x="1058369" y="7641149"/>
                </a:lnTo>
                <a:lnTo>
                  <a:pt x="1058369" y="7635459"/>
                </a:lnTo>
                <a:lnTo>
                  <a:pt x="1055220" y="7635459"/>
                </a:lnTo>
                <a:lnTo>
                  <a:pt x="1055220" y="7629769"/>
                </a:lnTo>
                <a:lnTo>
                  <a:pt x="1052071" y="7629769"/>
                </a:lnTo>
                <a:lnTo>
                  <a:pt x="1052071" y="7624078"/>
                </a:lnTo>
                <a:lnTo>
                  <a:pt x="1048922" y="7624078"/>
                </a:lnTo>
                <a:lnTo>
                  <a:pt x="1048922" y="7618388"/>
                </a:lnTo>
                <a:lnTo>
                  <a:pt x="1045772" y="7618388"/>
                </a:lnTo>
                <a:lnTo>
                  <a:pt x="1045772" y="7612698"/>
                </a:lnTo>
                <a:lnTo>
                  <a:pt x="1042623" y="7612698"/>
                </a:lnTo>
                <a:lnTo>
                  <a:pt x="1042623" y="7607008"/>
                </a:lnTo>
                <a:lnTo>
                  <a:pt x="1039473" y="7607008"/>
                </a:lnTo>
                <a:lnTo>
                  <a:pt x="1039473" y="7601317"/>
                </a:lnTo>
                <a:lnTo>
                  <a:pt x="1036323" y="7601317"/>
                </a:lnTo>
                <a:lnTo>
                  <a:pt x="1036323" y="7595627"/>
                </a:lnTo>
                <a:lnTo>
                  <a:pt x="1033173" y="7595627"/>
                </a:lnTo>
                <a:lnTo>
                  <a:pt x="1033173" y="7589937"/>
                </a:lnTo>
                <a:lnTo>
                  <a:pt x="1030025" y="7589937"/>
                </a:lnTo>
                <a:lnTo>
                  <a:pt x="1030025" y="7584247"/>
                </a:lnTo>
                <a:lnTo>
                  <a:pt x="1026876" y="7584247"/>
                </a:lnTo>
                <a:lnTo>
                  <a:pt x="1026876" y="7578556"/>
                </a:lnTo>
                <a:lnTo>
                  <a:pt x="1023726" y="7578556"/>
                </a:lnTo>
                <a:lnTo>
                  <a:pt x="1023726" y="7572866"/>
                </a:lnTo>
                <a:lnTo>
                  <a:pt x="1020575" y="7572866"/>
                </a:lnTo>
                <a:lnTo>
                  <a:pt x="1020575" y="7567176"/>
                </a:lnTo>
                <a:lnTo>
                  <a:pt x="1017427" y="7567176"/>
                </a:lnTo>
                <a:lnTo>
                  <a:pt x="1017427" y="7561486"/>
                </a:lnTo>
                <a:lnTo>
                  <a:pt x="1014278" y="7561486"/>
                </a:lnTo>
                <a:lnTo>
                  <a:pt x="1014278" y="7555795"/>
                </a:lnTo>
                <a:lnTo>
                  <a:pt x="1011129" y="7555795"/>
                </a:lnTo>
                <a:lnTo>
                  <a:pt x="1011129" y="7550105"/>
                </a:lnTo>
                <a:lnTo>
                  <a:pt x="1007978" y="7550105"/>
                </a:lnTo>
                <a:lnTo>
                  <a:pt x="1007978" y="7544415"/>
                </a:lnTo>
                <a:lnTo>
                  <a:pt x="1004830" y="7544415"/>
                </a:lnTo>
                <a:lnTo>
                  <a:pt x="1004830" y="7538725"/>
                </a:lnTo>
                <a:lnTo>
                  <a:pt x="1001681" y="7538725"/>
                </a:lnTo>
                <a:lnTo>
                  <a:pt x="1001681" y="7533034"/>
                </a:lnTo>
                <a:lnTo>
                  <a:pt x="998529" y="7533034"/>
                </a:lnTo>
                <a:lnTo>
                  <a:pt x="998529" y="7527344"/>
                </a:lnTo>
                <a:lnTo>
                  <a:pt x="995381" y="7527344"/>
                </a:lnTo>
                <a:lnTo>
                  <a:pt x="995381" y="7521654"/>
                </a:lnTo>
                <a:lnTo>
                  <a:pt x="992232" y="7521654"/>
                </a:lnTo>
                <a:lnTo>
                  <a:pt x="992232" y="7515964"/>
                </a:lnTo>
                <a:lnTo>
                  <a:pt x="989085" y="7515964"/>
                </a:lnTo>
                <a:lnTo>
                  <a:pt x="989085" y="7510273"/>
                </a:lnTo>
                <a:lnTo>
                  <a:pt x="985932" y="7510273"/>
                </a:lnTo>
                <a:lnTo>
                  <a:pt x="985932" y="7504583"/>
                </a:lnTo>
                <a:lnTo>
                  <a:pt x="982783" y="7504583"/>
                </a:lnTo>
                <a:lnTo>
                  <a:pt x="982783" y="7498893"/>
                </a:lnTo>
                <a:lnTo>
                  <a:pt x="979634" y="7498893"/>
                </a:lnTo>
                <a:lnTo>
                  <a:pt x="979634" y="7493203"/>
                </a:lnTo>
                <a:lnTo>
                  <a:pt x="976482" y="7493203"/>
                </a:lnTo>
                <a:lnTo>
                  <a:pt x="976482" y="7487512"/>
                </a:lnTo>
                <a:lnTo>
                  <a:pt x="973331" y="7487512"/>
                </a:lnTo>
                <a:lnTo>
                  <a:pt x="973331" y="7481822"/>
                </a:lnTo>
                <a:lnTo>
                  <a:pt x="970179" y="7481822"/>
                </a:lnTo>
                <a:lnTo>
                  <a:pt x="970179" y="7476132"/>
                </a:lnTo>
                <a:lnTo>
                  <a:pt x="967028" y="7476132"/>
                </a:lnTo>
                <a:lnTo>
                  <a:pt x="967028" y="7470441"/>
                </a:lnTo>
                <a:lnTo>
                  <a:pt x="963876" y="7470441"/>
                </a:lnTo>
                <a:lnTo>
                  <a:pt x="963876" y="7464751"/>
                </a:lnTo>
                <a:lnTo>
                  <a:pt x="960725" y="7464751"/>
                </a:lnTo>
                <a:lnTo>
                  <a:pt x="960725" y="7459061"/>
                </a:lnTo>
                <a:lnTo>
                  <a:pt x="957576" y="7459061"/>
                </a:lnTo>
                <a:lnTo>
                  <a:pt x="957576" y="7453371"/>
                </a:lnTo>
                <a:lnTo>
                  <a:pt x="954427" y="7453371"/>
                </a:lnTo>
                <a:lnTo>
                  <a:pt x="954427" y="7447680"/>
                </a:lnTo>
                <a:lnTo>
                  <a:pt x="951277" y="7447680"/>
                </a:lnTo>
                <a:lnTo>
                  <a:pt x="951277" y="7441990"/>
                </a:lnTo>
                <a:lnTo>
                  <a:pt x="948127" y="7441990"/>
                </a:lnTo>
                <a:lnTo>
                  <a:pt x="948127" y="7436300"/>
                </a:lnTo>
                <a:lnTo>
                  <a:pt x="944978" y="7436300"/>
                </a:lnTo>
                <a:lnTo>
                  <a:pt x="944978" y="7430610"/>
                </a:lnTo>
                <a:lnTo>
                  <a:pt x="941828" y="7430610"/>
                </a:lnTo>
                <a:lnTo>
                  <a:pt x="941828" y="7424919"/>
                </a:lnTo>
                <a:lnTo>
                  <a:pt x="938679" y="7424919"/>
                </a:lnTo>
                <a:lnTo>
                  <a:pt x="938679" y="7419229"/>
                </a:lnTo>
                <a:lnTo>
                  <a:pt x="935529" y="7419229"/>
                </a:lnTo>
                <a:lnTo>
                  <a:pt x="935529" y="7413539"/>
                </a:lnTo>
                <a:lnTo>
                  <a:pt x="932380" y="7413539"/>
                </a:lnTo>
                <a:lnTo>
                  <a:pt x="932380" y="7407849"/>
                </a:lnTo>
                <a:lnTo>
                  <a:pt x="929228" y="7407849"/>
                </a:lnTo>
                <a:lnTo>
                  <a:pt x="929228" y="7402158"/>
                </a:lnTo>
                <a:lnTo>
                  <a:pt x="926076" y="7402158"/>
                </a:lnTo>
                <a:lnTo>
                  <a:pt x="926076" y="7396468"/>
                </a:lnTo>
                <a:lnTo>
                  <a:pt x="922927" y="7396468"/>
                </a:lnTo>
                <a:lnTo>
                  <a:pt x="922927" y="7390778"/>
                </a:lnTo>
                <a:lnTo>
                  <a:pt x="919777" y="7390778"/>
                </a:lnTo>
                <a:lnTo>
                  <a:pt x="919777" y="7385088"/>
                </a:lnTo>
                <a:lnTo>
                  <a:pt x="916628" y="7385088"/>
                </a:lnTo>
                <a:lnTo>
                  <a:pt x="916628" y="7379397"/>
                </a:lnTo>
                <a:lnTo>
                  <a:pt x="913475" y="7379397"/>
                </a:lnTo>
                <a:lnTo>
                  <a:pt x="913475" y="7373707"/>
                </a:lnTo>
                <a:lnTo>
                  <a:pt x="910327" y="7373707"/>
                </a:lnTo>
                <a:lnTo>
                  <a:pt x="910327" y="7368017"/>
                </a:lnTo>
                <a:lnTo>
                  <a:pt x="907178" y="7368017"/>
                </a:lnTo>
                <a:lnTo>
                  <a:pt x="907178" y="7362327"/>
                </a:lnTo>
                <a:lnTo>
                  <a:pt x="904028" y="7362327"/>
                </a:lnTo>
                <a:lnTo>
                  <a:pt x="904028" y="7356636"/>
                </a:lnTo>
                <a:lnTo>
                  <a:pt x="900877" y="7356636"/>
                </a:lnTo>
                <a:lnTo>
                  <a:pt x="900877" y="7350946"/>
                </a:lnTo>
                <a:lnTo>
                  <a:pt x="897727" y="7350946"/>
                </a:lnTo>
                <a:lnTo>
                  <a:pt x="897727" y="7345256"/>
                </a:lnTo>
                <a:lnTo>
                  <a:pt x="894577" y="7345256"/>
                </a:lnTo>
                <a:lnTo>
                  <a:pt x="894577" y="7339566"/>
                </a:lnTo>
                <a:lnTo>
                  <a:pt x="891428" y="7339566"/>
                </a:lnTo>
                <a:lnTo>
                  <a:pt x="891428" y="7333875"/>
                </a:lnTo>
                <a:lnTo>
                  <a:pt x="888277" y="7333875"/>
                </a:lnTo>
                <a:lnTo>
                  <a:pt x="888277" y="7328185"/>
                </a:lnTo>
                <a:lnTo>
                  <a:pt x="885126" y="7328185"/>
                </a:lnTo>
                <a:lnTo>
                  <a:pt x="885126" y="7322495"/>
                </a:lnTo>
                <a:lnTo>
                  <a:pt x="881977" y="7322495"/>
                </a:lnTo>
                <a:lnTo>
                  <a:pt x="881977" y="7316805"/>
                </a:lnTo>
                <a:lnTo>
                  <a:pt x="878825" y="7316805"/>
                </a:lnTo>
                <a:lnTo>
                  <a:pt x="878825" y="7311114"/>
                </a:lnTo>
                <a:lnTo>
                  <a:pt x="875673" y="7311114"/>
                </a:lnTo>
                <a:lnTo>
                  <a:pt x="875673" y="7305424"/>
                </a:lnTo>
                <a:lnTo>
                  <a:pt x="872524" y="7305424"/>
                </a:lnTo>
                <a:lnTo>
                  <a:pt x="872524" y="7299734"/>
                </a:lnTo>
                <a:lnTo>
                  <a:pt x="869374" y="7299734"/>
                </a:lnTo>
                <a:lnTo>
                  <a:pt x="869374" y="7294043"/>
                </a:lnTo>
                <a:lnTo>
                  <a:pt x="866226" y="7294043"/>
                </a:lnTo>
                <a:lnTo>
                  <a:pt x="866226" y="7288353"/>
                </a:lnTo>
                <a:lnTo>
                  <a:pt x="863080" y="7288353"/>
                </a:lnTo>
                <a:lnTo>
                  <a:pt x="863080" y="7282663"/>
                </a:lnTo>
                <a:lnTo>
                  <a:pt x="859933" y="7282663"/>
                </a:lnTo>
                <a:lnTo>
                  <a:pt x="859933" y="7276973"/>
                </a:lnTo>
                <a:lnTo>
                  <a:pt x="856785" y="7276973"/>
                </a:lnTo>
                <a:lnTo>
                  <a:pt x="856785" y="7271282"/>
                </a:lnTo>
                <a:lnTo>
                  <a:pt x="853633" y="7271282"/>
                </a:lnTo>
                <a:lnTo>
                  <a:pt x="853633" y="7265592"/>
                </a:lnTo>
                <a:lnTo>
                  <a:pt x="850481" y="7265592"/>
                </a:lnTo>
                <a:lnTo>
                  <a:pt x="850481" y="7259902"/>
                </a:lnTo>
                <a:lnTo>
                  <a:pt x="847332" y="7259902"/>
                </a:lnTo>
                <a:lnTo>
                  <a:pt x="847332" y="7254212"/>
                </a:lnTo>
                <a:lnTo>
                  <a:pt x="844181" y="7254212"/>
                </a:lnTo>
                <a:lnTo>
                  <a:pt x="844181" y="7248521"/>
                </a:lnTo>
                <a:lnTo>
                  <a:pt x="841030" y="7248521"/>
                </a:lnTo>
                <a:lnTo>
                  <a:pt x="841030" y="7242831"/>
                </a:lnTo>
                <a:lnTo>
                  <a:pt x="837880" y="7242831"/>
                </a:lnTo>
                <a:lnTo>
                  <a:pt x="837880" y="7237141"/>
                </a:lnTo>
                <a:lnTo>
                  <a:pt x="834731" y="7237141"/>
                </a:lnTo>
                <a:lnTo>
                  <a:pt x="834731" y="7231451"/>
                </a:lnTo>
                <a:lnTo>
                  <a:pt x="831581" y="7231451"/>
                </a:lnTo>
                <a:lnTo>
                  <a:pt x="831581" y="7225760"/>
                </a:lnTo>
                <a:lnTo>
                  <a:pt x="828430" y="7225760"/>
                </a:lnTo>
                <a:lnTo>
                  <a:pt x="828430" y="7220070"/>
                </a:lnTo>
                <a:lnTo>
                  <a:pt x="825280" y="7220070"/>
                </a:lnTo>
                <a:lnTo>
                  <a:pt x="825280" y="7214380"/>
                </a:lnTo>
                <a:lnTo>
                  <a:pt x="822131" y="7214380"/>
                </a:lnTo>
                <a:lnTo>
                  <a:pt x="822131" y="7208689"/>
                </a:lnTo>
                <a:lnTo>
                  <a:pt x="818981" y="7208689"/>
                </a:lnTo>
                <a:lnTo>
                  <a:pt x="818981" y="7202999"/>
                </a:lnTo>
                <a:lnTo>
                  <a:pt x="815835" y="7202999"/>
                </a:lnTo>
                <a:lnTo>
                  <a:pt x="815835" y="7197309"/>
                </a:lnTo>
                <a:lnTo>
                  <a:pt x="812682" y="7197309"/>
                </a:lnTo>
                <a:lnTo>
                  <a:pt x="812682" y="7191619"/>
                </a:lnTo>
                <a:lnTo>
                  <a:pt x="809532" y="7191619"/>
                </a:lnTo>
                <a:lnTo>
                  <a:pt x="809532" y="7185928"/>
                </a:lnTo>
                <a:lnTo>
                  <a:pt x="806382" y="7185928"/>
                </a:lnTo>
                <a:lnTo>
                  <a:pt x="806382" y="7180238"/>
                </a:lnTo>
                <a:lnTo>
                  <a:pt x="803233" y="7180238"/>
                </a:lnTo>
                <a:lnTo>
                  <a:pt x="803233" y="7174548"/>
                </a:lnTo>
                <a:lnTo>
                  <a:pt x="800082" y="7174548"/>
                </a:lnTo>
                <a:lnTo>
                  <a:pt x="800082" y="7168858"/>
                </a:lnTo>
                <a:lnTo>
                  <a:pt x="796932" y="7168858"/>
                </a:lnTo>
                <a:lnTo>
                  <a:pt x="796932" y="7163167"/>
                </a:lnTo>
                <a:lnTo>
                  <a:pt x="793780" y="7163167"/>
                </a:lnTo>
                <a:lnTo>
                  <a:pt x="793780" y="7157477"/>
                </a:lnTo>
                <a:lnTo>
                  <a:pt x="790630" y="7157477"/>
                </a:lnTo>
                <a:lnTo>
                  <a:pt x="790630" y="7151787"/>
                </a:lnTo>
                <a:lnTo>
                  <a:pt x="787482" y="7151787"/>
                </a:lnTo>
                <a:lnTo>
                  <a:pt x="787482" y="7146097"/>
                </a:lnTo>
                <a:lnTo>
                  <a:pt x="784332" y="7146097"/>
                </a:lnTo>
                <a:lnTo>
                  <a:pt x="784332" y="7140406"/>
                </a:lnTo>
                <a:lnTo>
                  <a:pt x="781182" y="7140406"/>
                </a:lnTo>
                <a:lnTo>
                  <a:pt x="781182" y="7134716"/>
                </a:lnTo>
                <a:lnTo>
                  <a:pt x="778031" y="7134716"/>
                </a:lnTo>
                <a:lnTo>
                  <a:pt x="778031" y="7129026"/>
                </a:lnTo>
                <a:lnTo>
                  <a:pt x="774881" y="7129026"/>
                </a:lnTo>
                <a:lnTo>
                  <a:pt x="774881" y="7123336"/>
                </a:lnTo>
                <a:lnTo>
                  <a:pt x="771730" y="7123336"/>
                </a:lnTo>
                <a:lnTo>
                  <a:pt x="771730" y="7117645"/>
                </a:lnTo>
                <a:lnTo>
                  <a:pt x="768582" y="7117645"/>
                </a:lnTo>
                <a:lnTo>
                  <a:pt x="768582" y="7111955"/>
                </a:lnTo>
                <a:lnTo>
                  <a:pt x="765433" y="7111955"/>
                </a:lnTo>
                <a:lnTo>
                  <a:pt x="765433" y="7106265"/>
                </a:lnTo>
                <a:lnTo>
                  <a:pt x="762284" y="7106265"/>
                </a:lnTo>
                <a:lnTo>
                  <a:pt x="762284" y="7100575"/>
                </a:lnTo>
                <a:lnTo>
                  <a:pt x="759131" y="7100575"/>
                </a:lnTo>
                <a:lnTo>
                  <a:pt x="759131" y="7094884"/>
                </a:lnTo>
                <a:lnTo>
                  <a:pt x="755983" y="7094884"/>
                </a:lnTo>
                <a:lnTo>
                  <a:pt x="755983" y="7089194"/>
                </a:lnTo>
                <a:lnTo>
                  <a:pt x="752831" y="7089194"/>
                </a:lnTo>
                <a:lnTo>
                  <a:pt x="752831" y="7083504"/>
                </a:lnTo>
                <a:lnTo>
                  <a:pt x="749681" y="7083504"/>
                </a:lnTo>
                <a:lnTo>
                  <a:pt x="749681" y="7077814"/>
                </a:lnTo>
                <a:lnTo>
                  <a:pt x="746535" y="7077814"/>
                </a:lnTo>
                <a:lnTo>
                  <a:pt x="746535" y="7072123"/>
                </a:lnTo>
                <a:lnTo>
                  <a:pt x="743385" y="7072123"/>
                </a:lnTo>
                <a:lnTo>
                  <a:pt x="743385" y="7066433"/>
                </a:lnTo>
                <a:lnTo>
                  <a:pt x="740235" y="7066433"/>
                </a:lnTo>
                <a:lnTo>
                  <a:pt x="740235" y="7060743"/>
                </a:lnTo>
                <a:lnTo>
                  <a:pt x="737083" y="7060743"/>
                </a:lnTo>
                <a:lnTo>
                  <a:pt x="737083" y="7055053"/>
                </a:lnTo>
                <a:lnTo>
                  <a:pt x="733933" y="7055053"/>
                </a:lnTo>
                <a:lnTo>
                  <a:pt x="733933" y="7049362"/>
                </a:lnTo>
                <a:lnTo>
                  <a:pt x="730784" y="7049362"/>
                </a:lnTo>
                <a:lnTo>
                  <a:pt x="730784" y="7043672"/>
                </a:lnTo>
                <a:lnTo>
                  <a:pt x="727634" y="7043672"/>
                </a:lnTo>
                <a:lnTo>
                  <a:pt x="727634" y="7037982"/>
                </a:lnTo>
                <a:lnTo>
                  <a:pt x="724484" y="7037982"/>
                </a:lnTo>
                <a:lnTo>
                  <a:pt x="724484" y="7032291"/>
                </a:lnTo>
                <a:lnTo>
                  <a:pt x="721334" y="7032291"/>
                </a:lnTo>
                <a:lnTo>
                  <a:pt x="721334" y="7026601"/>
                </a:lnTo>
                <a:lnTo>
                  <a:pt x="718184" y="7026601"/>
                </a:lnTo>
                <a:lnTo>
                  <a:pt x="718184" y="7020911"/>
                </a:lnTo>
                <a:lnTo>
                  <a:pt x="715034" y="7020911"/>
                </a:lnTo>
                <a:lnTo>
                  <a:pt x="715034" y="7015221"/>
                </a:lnTo>
                <a:lnTo>
                  <a:pt x="711884" y="7015221"/>
                </a:lnTo>
                <a:lnTo>
                  <a:pt x="711884" y="7009530"/>
                </a:lnTo>
                <a:lnTo>
                  <a:pt x="708735" y="7009530"/>
                </a:lnTo>
                <a:lnTo>
                  <a:pt x="708735" y="7003840"/>
                </a:lnTo>
                <a:lnTo>
                  <a:pt x="705585" y="7003840"/>
                </a:lnTo>
                <a:lnTo>
                  <a:pt x="705585" y="6998150"/>
                </a:lnTo>
                <a:lnTo>
                  <a:pt x="702435" y="6998150"/>
                </a:lnTo>
                <a:lnTo>
                  <a:pt x="702435" y="6992460"/>
                </a:lnTo>
                <a:lnTo>
                  <a:pt x="699286" y="6992460"/>
                </a:lnTo>
                <a:lnTo>
                  <a:pt x="699286" y="6986769"/>
                </a:lnTo>
                <a:lnTo>
                  <a:pt x="696136" y="6986769"/>
                </a:lnTo>
                <a:lnTo>
                  <a:pt x="696136" y="6981079"/>
                </a:lnTo>
                <a:lnTo>
                  <a:pt x="692986" y="6981079"/>
                </a:lnTo>
                <a:lnTo>
                  <a:pt x="692986" y="6975389"/>
                </a:lnTo>
                <a:lnTo>
                  <a:pt x="689836" y="6975389"/>
                </a:lnTo>
                <a:lnTo>
                  <a:pt x="689836" y="6969699"/>
                </a:lnTo>
                <a:lnTo>
                  <a:pt x="686687" y="6969699"/>
                </a:lnTo>
                <a:lnTo>
                  <a:pt x="686687" y="6964008"/>
                </a:lnTo>
                <a:lnTo>
                  <a:pt x="683536" y="6964008"/>
                </a:lnTo>
                <a:lnTo>
                  <a:pt x="683536" y="6958318"/>
                </a:lnTo>
                <a:lnTo>
                  <a:pt x="680387" y="6958318"/>
                </a:lnTo>
                <a:lnTo>
                  <a:pt x="680387" y="6952628"/>
                </a:lnTo>
                <a:lnTo>
                  <a:pt x="677237" y="6952628"/>
                </a:lnTo>
                <a:lnTo>
                  <a:pt x="677237" y="6946938"/>
                </a:lnTo>
                <a:lnTo>
                  <a:pt x="674087" y="6946938"/>
                </a:lnTo>
                <a:lnTo>
                  <a:pt x="674087" y="6941247"/>
                </a:lnTo>
                <a:lnTo>
                  <a:pt x="670938" y="6941247"/>
                </a:lnTo>
                <a:lnTo>
                  <a:pt x="670938" y="6935557"/>
                </a:lnTo>
                <a:lnTo>
                  <a:pt x="667788" y="6935557"/>
                </a:lnTo>
                <a:lnTo>
                  <a:pt x="667788" y="6929867"/>
                </a:lnTo>
                <a:lnTo>
                  <a:pt x="664639" y="6929867"/>
                </a:lnTo>
                <a:lnTo>
                  <a:pt x="664639" y="6924177"/>
                </a:lnTo>
                <a:lnTo>
                  <a:pt x="661489" y="6924177"/>
                </a:lnTo>
                <a:lnTo>
                  <a:pt x="661489" y="6918486"/>
                </a:lnTo>
                <a:lnTo>
                  <a:pt x="658340" y="6918486"/>
                </a:lnTo>
                <a:lnTo>
                  <a:pt x="658340" y="6912796"/>
                </a:lnTo>
                <a:lnTo>
                  <a:pt x="655190" y="6912796"/>
                </a:lnTo>
                <a:lnTo>
                  <a:pt x="655190" y="6907106"/>
                </a:lnTo>
                <a:lnTo>
                  <a:pt x="652040" y="6907106"/>
                </a:lnTo>
                <a:lnTo>
                  <a:pt x="652040" y="6901416"/>
                </a:lnTo>
                <a:lnTo>
                  <a:pt x="648890" y="6901416"/>
                </a:lnTo>
                <a:lnTo>
                  <a:pt x="648890" y="6895725"/>
                </a:lnTo>
                <a:lnTo>
                  <a:pt x="645740" y="6895725"/>
                </a:lnTo>
                <a:lnTo>
                  <a:pt x="645740" y="6890035"/>
                </a:lnTo>
                <a:lnTo>
                  <a:pt x="642591" y="6890035"/>
                </a:lnTo>
                <a:lnTo>
                  <a:pt x="642591" y="6884345"/>
                </a:lnTo>
                <a:lnTo>
                  <a:pt x="639441" y="6884345"/>
                </a:lnTo>
                <a:lnTo>
                  <a:pt x="639441" y="6878655"/>
                </a:lnTo>
                <a:lnTo>
                  <a:pt x="636291" y="6878655"/>
                </a:lnTo>
                <a:lnTo>
                  <a:pt x="636291" y="6872964"/>
                </a:lnTo>
                <a:lnTo>
                  <a:pt x="633142" y="6872964"/>
                </a:lnTo>
                <a:lnTo>
                  <a:pt x="633142" y="6867274"/>
                </a:lnTo>
                <a:lnTo>
                  <a:pt x="629992" y="6867274"/>
                </a:lnTo>
                <a:lnTo>
                  <a:pt x="629992" y="6861584"/>
                </a:lnTo>
                <a:lnTo>
                  <a:pt x="626842" y="6861584"/>
                </a:lnTo>
                <a:lnTo>
                  <a:pt x="626842" y="6855893"/>
                </a:lnTo>
                <a:lnTo>
                  <a:pt x="623693" y="6855893"/>
                </a:lnTo>
                <a:lnTo>
                  <a:pt x="623693" y="6850203"/>
                </a:lnTo>
                <a:lnTo>
                  <a:pt x="620543" y="6850203"/>
                </a:lnTo>
                <a:lnTo>
                  <a:pt x="620543" y="6844513"/>
                </a:lnTo>
                <a:lnTo>
                  <a:pt x="617393" y="6844513"/>
                </a:lnTo>
                <a:lnTo>
                  <a:pt x="617393" y="6838823"/>
                </a:lnTo>
                <a:lnTo>
                  <a:pt x="614242" y="6838823"/>
                </a:lnTo>
                <a:lnTo>
                  <a:pt x="614242" y="6833132"/>
                </a:lnTo>
                <a:lnTo>
                  <a:pt x="611093" y="6833132"/>
                </a:lnTo>
                <a:lnTo>
                  <a:pt x="611093" y="6827442"/>
                </a:lnTo>
                <a:lnTo>
                  <a:pt x="607944" y="6827442"/>
                </a:lnTo>
                <a:lnTo>
                  <a:pt x="607944" y="6821752"/>
                </a:lnTo>
                <a:lnTo>
                  <a:pt x="604794" y="6821752"/>
                </a:lnTo>
                <a:lnTo>
                  <a:pt x="604794" y="6816062"/>
                </a:lnTo>
                <a:lnTo>
                  <a:pt x="601644" y="6816062"/>
                </a:lnTo>
                <a:lnTo>
                  <a:pt x="601644" y="6810371"/>
                </a:lnTo>
                <a:lnTo>
                  <a:pt x="598494" y="6810371"/>
                </a:lnTo>
                <a:lnTo>
                  <a:pt x="598494" y="6804681"/>
                </a:lnTo>
                <a:lnTo>
                  <a:pt x="595345" y="6804681"/>
                </a:lnTo>
                <a:lnTo>
                  <a:pt x="595345" y="6798991"/>
                </a:lnTo>
                <a:lnTo>
                  <a:pt x="592195" y="6798991"/>
                </a:lnTo>
                <a:lnTo>
                  <a:pt x="592195" y="6793301"/>
                </a:lnTo>
                <a:lnTo>
                  <a:pt x="589046" y="6793301"/>
                </a:lnTo>
                <a:lnTo>
                  <a:pt x="589046" y="6787610"/>
                </a:lnTo>
                <a:lnTo>
                  <a:pt x="585896" y="6787610"/>
                </a:lnTo>
                <a:lnTo>
                  <a:pt x="585896" y="6781920"/>
                </a:lnTo>
                <a:lnTo>
                  <a:pt x="582747" y="6781920"/>
                </a:lnTo>
                <a:lnTo>
                  <a:pt x="582747" y="6776230"/>
                </a:lnTo>
                <a:lnTo>
                  <a:pt x="579597" y="6776230"/>
                </a:lnTo>
                <a:lnTo>
                  <a:pt x="579597" y="6770539"/>
                </a:lnTo>
                <a:lnTo>
                  <a:pt x="576447" y="6770539"/>
                </a:lnTo>
                <a:lnTo>
                  <a:pt x="576447" y="6764849"/>
                </a:lnTo>
                <a:lnTo>
                  <a:pt x="573297" y="6764849"/>
                </a:lnTo>
                <a:lnTo>
                  <a:pt x="573297" y="6759159"/>
                </a:lnTo>
                <a:lnTo>
                  <a:pt x="570147" y="6759159"/>
                </a:lnTo>
                <a:lnTo>
                  <a:pt x="570147" y="6753469"/>
                </a:lnTo>
                <a:lnTo>
                  <a:pt x="566998" y="6753469"/>
                </a:lnTo>
                <a:lnTo>
                  <a:pt x="566998" y="6747778"/>
                </a:lnTo>
                <a:lnTo>
                  <a:pt x="563848" y="6747778"/>
                </a:lnTo>
                <a:lnTo>
                  <a:pt x="563848" y="6742088"/>
                </a:lnTo>
                <a:lnTo>
                  <a:pt x="560698" y="6742088"/>
                </a:lnTo>
                <a:lnTo>
                  <a:pt x="560698" y="6736398"/>
                </a:lnTo>
                <a:lnTo>
                  <a:pt x="557548" y="6736398"/>
                </a:lnTo>
                <a:lnTo>
                  <a:pt x="557548" y="6730708"/>
                </a:lnTo>
                <a:lnTo>
                  <a:pt x="554398" y="6730708"/>
                </a:lnTo>
                <a:lnTo>
                  <a:pt x="554398" y="6725017"/>
                </a:lnTo>
                <a:lnTo>
                  <a:pt x="551248" y="6725017"/>
                </a:lnTo>
                <a:lnTo>
                  <a:pt x="551248" y="6719327"/>
                </a:lnTo>
                <a:lnTo>
                  <a:pt x="548099" y="6719327"/>
                </a:lnTo>
                <a:lnTo>
                  <a:pt x="548099" y="6713637"/>
                </a:lnTo>
                <a:lnTo>
                  <a:pt x="544949" y="6713637"/>
                </a:lnTo>
                <a:lnTo>
                  <a:pt x="544949" y="6707947"/>
                </a:lnTo>
                <a:lnTo>
                  <a:pt x="541799" y="6707947"/>
                </a:lnTo>
                <a:lnTo>
                  <a:pt x="541799" y="6702256"/>
                </a:lnTo>
                <a:lnTo>
                  <a:pt x="538650" y="6702256"/>
                </a:lnTo>
                <a:lnTo>
                  <a:pt x="538650" y="6696566"/>
                </a:lnTo>
                <a:lnTo>
                  <a:pt x="535500" y="6696566"/>
                </a:lnTo>
                <a:lnTo>
                  <a:pt x="535500" y="6690876"/>
                </a:lnTo>
                <a:lnTo>
                  <a:pt x="532350" y="6690876"/>
                </a:lnTo>
                <a:lnTo>
                  <a:pt x="532350" y="6685186"/>
                </a:lnTo>
                <a:lnTo>
                  <a:pt x="529201" y="6685186"/>
                </a:lnTo>
                <a:lnTo>
                  <a:pt x="529201" y="6679495"/>
                </a:lnTo>
                <a:lnTo>
                  <a:pt x="526050" y="6679495"/>
                </a:lnTo>
                <a:lnTo>
                  <a:pt x="526050" y="6673805"/>
                </a:lnTo>
                <a:lnTo>
                  <a:pt x="522902" y="6673805"/>
                </a:lnTo>
                <a:lnTo>
                  <a:pt x="522902" y="6668115"/>
                </a:lnTo>
                <a:lnTo>
                  <a:pt x="519751" y="6668115"/>
                </a:lnTo>
                <a:lnTo>
                  <a:pt x="519751" y="6662425"/>
                </a:lnTo>
                <a:lnTo>
                  <a:pt x="516602" y="6662425"/>
                </a:lnTo>
                <a:lnTo>
                  <a:pt x="516602" y="6656734"/>
                </a:lnTo>
                <a:lnTo>
                  <a:pt x="513452" y="6656734"/>
                </a:lnTo>
                <a:lnTo>
                  <a:pt x="513452" y="6651044"/>
                </a:lnTo>
                <a:lnTo>
                  <a:pt x="510302" y="6651044"/>
                </a:lnTo>
                <a:lnTo>
                  <a:pt x="510302" y="6645354"/>
                </a:lnTo>
                <a:lnTo>
                  <a:pt x="507153" y="6645354"/>
                </a:lnTo>
                <a:lnTo>
                  <a:pt x="507153" y="6639664"/>
                </a:lnTo>
                <a:lnTo>
                  <a:pt x="504003" y="6639664"/>
                </a:lnTo>
                <a:lnTo>
                  <a:pt x="504003" y="6633973"/>
                </a:lnTo>
                <a:lnTo>
                  <a:pt x="500854" y="6633973"/>
                </a:lnTo>
                <a:lnTo>
                  <a:pt x="500854" y="6628283"/>
                </a:lnTo>
                <a:lnTo>
                  <a:pt x="497704" y="6628283"/>
                </a:lnTo>
                <a:lnTo>
                  <a:pt x="497704" y="6622593"/>
                </a:lnTo>
                <a:lnTo>
                  <a:pt x="494553" y="6622593"/>
                </a:lnTo>
                <a:lnTo>
                  <a:pt x="494553" y="6616903"/>
                </a:lnTo>
                <a:lnTo>
                  <a:pt x="491404" y="6616903"/>
                </a:lnTo>
                <a:lnTo>
                  <a:pt x="491404" y="6611212"/>
                </a:lnTo>
                <a:lnTo>
                  <a:pt x="488254" y="6611212"/>
                </a:lnTo>
                <a:lnTo>
                  <a:pt x="488254" y="6605522"/>
                </a:lnTo>
                <a:lnTo>
                  <a:pt x="485105" y="6605522"/>
                </a:lnTo>
                <a:lnTo>
                  <a:pt x="485105" y="6599832"/>
                </a:lnTo>
                <a:lnTo>
                  <a:pt x="481954" y="6599832"/>
                </a:lnTo>
                <a:lnTo>
                  <a:pt x="481954" y="6594141"/>
                </a:lnTo>
                <a:lnTo>
                  <a:pt x="478805" y="6594141"/>
                </a:lnTo>
                <a:lnTo>
                  <a:pt x="478805" y="6588451"/>
                </a:lnTo>
                <a:lnTo>
                  <a:pt x="475655" y="6588451"/>
                </a:lnTo>
                <a:lnTo>
                  <a:pt x="475655" y="6582761"/>
                </a:lnTo>
                <a:lnTo>
                  <a:pt x="472504" y="6582761"/>
                </a:lnTo>
                <a:lnTo>
                  <a:pt x="472504" y="6577071"/>
                </a:lnTo>
                <a:lnTo>
                  <a:pt x="469355" y="6577071"/>
                </a:lnTo>
                <a:lnTo>
                  <a:pt x="469355" y="6571380"/>
                </a:lnTo>
                <a:lnTo>
                  <a:pt x="466206" y="6571380"/>
                </a:lnTo>
                <a:lnTo>
                  <a:pt x="466206" y="6565690"/>
                </a:lnTo>
                <a:lnTo>
                  <a:pt x="463055" y="6565690"/>
                </a:lnTo>
                <a:lnTo>
                  <a:pt x="463055" y="6560000"/>
                </a:lnTo>
                <a:lnTo>
                  <a:pt x="459904" y="6560000"/>
                </a:lnTo>
                <a:lnTo>
                  <a:pt x="459904" y="6554310"/>
                </a:lnTo>
                <a:lnTo>
                  <a:pt x="456757" y="6554310"/>
                </a:lnTo>
                <a:lnTo>
                  <a:pt x="456757" y="6548619"/>
                </a:lnTo>
                <a:lnTo>
                  <a:pt x="453607" y="6548619"/>
                </a:lnTo>
                <a:lnTo>
                  <a:pt x="453607" y="6542929"/>
                </a:lnTo>
                <a:lnTo>
                  <a:pt x="450457" y="6542929"/>
                </a:lnTo>
                <a:lnTo>
                  <a:pt x="450457" y="6537239"/>
                </a:lnTo>
                <a:lnTo>
                  <a:pt x="447307" y="6537239"/>
                </a:lnTo>
                <a:lnTo>
                  <a:pt x="447307" y="6531549"/>
                </a:lnTo>
                <a:lnTo>
                  <a:pt x="444157" y="6531549"/>
                </a:lnTo>
                <a:lnTo>
                  <a:pt x="444157" y="6525858"/>
                </a:lnTo>
                <a:lnTo>
                  <a:pt x="441008" y="6525858"/>
                </a:lnTo>
                <a:lnTo>
                  <a:pt x="441008" y="6520168"/>
                </a:lnTo>
                <a:lnTo>
                  <a:pt x="437857" y="6520168"/>
                </a:lnTo>
                <a:lnTo>
                  <a:pt x="437857" y="6514478"/>
                </a:lnTo>
                <a:lnTo>
                  <a:pt x="434709" y="6514478"/>
                </a:lnTo>
                <a:lnTo>
                  <a:pt x="434709" y="6508788"/>
                </a:lnTo>
                <a:lnTo>
                  <a:pt x="431558" y="6508788"/>
                </a:lnTo>
                <a:lnTo>
                  <a:pt x="431558" y="6503097"/>
                </a:lnTo>
                <a:lnTo>
                  <a:pt x="428410" y="6503097"/>
                </a:lnTo>
                <a:lnTo>
                  <a:pt x="428410" y="6497407"/>
                </a:lnTo>
                <a:lnTo>
                  <a:pt x="425260" y="6497407"/>
                </a:lnTo>
                <a:lnTo>
                  <a:pt x="425260" y="6491717"/>
                </a:lnTo>
                <a:lnTo>
                  <a:pt x="422110" y="6491717"/>
                </a:lnTo>
                <a:lnTo>
                  <a:pt x="422110" y="6486027"/>
                </a:lnTo>
                <a:lnTo>
                  <a:pt x="418959" y="6486027"/>
                </a:lnTo>
                <a:lnTo>
                  <a:pt x="418959" y="6480336"/>
                </a:lnTo>
                <a:lnTo>
                  <a:pt x="415808" y="6480336"/>
                </a:lnTo>
                <a:lnTo>
                  <a:pt x="415808" y="6474646"/>
                </a:lnTo>
                <a:lnTo>
                  <a:pt x="412660" y="6474646"/>
                </a:lnTo>
                <a:lnTo>
                  <a:pt x="412660" y="6468956"/>
                </a:lnTo>
                <a:lnTo>
                  <a:pt x="409511" y="6468956"/>
                </a:lnTo>
                <a:lnTo>
                  <a:pt x="409511" y="6463266"/>
                </a:lnTo>
                <a:lnTo>
                  <a:pt x="406359" y="6463266"/>
                </a:lnTo>
                <a:lnTo>
                  <a:pt x="406359" y="6457575"/>
                </a:lnTo>
                <a:lnTo>
                  <a:pt x="403210" y="6457575"/>
                </a:lnTo>
                <a:lnTo>
                  <a:pt x="403210" y="6451885"/>
                </a:lnTo>
                <a:lnTo>
                  <a:pt x="400060" y="6451885"/>
                </a:lnTo>
                <a:lnTo>
                  <a:pt x="400060" y="6446195"/>
                </a:lnTo>
                <a:lnTo>
                  <a:pt x="396911" y="6446195"/>
                </a:lnTo>
                <a:lnTo>
                  <a:pt x="396911" y="6440505"/>
                </a:lnTo>
                <a:lnTo>
                  <a:pt x="393761" y="6440505"/>
                </a:lnTo>
                <a:lnTo>
                  <a:pt x="393761" y="6434814"/>
                </a:lnTo>
                <a:lnTo>
                  <a:pt x="390611" y="6434814"/>
                </a:lnTo>
                <a:lnTo>
                  <a:pt x="390611" y="6429124"/>
                </a:lnTo>
                <a:lnTo>
                  <a:pt x="387460" y="6429124"/>
                </a:lnTo>
                <a:lnTo>
                  <a:pt x="387460" y="6423434"/>
                </a:lnTo>
                <a:lnTo>
                  <a:pt x="384311" y="6423434"/>
                </a:lnTo>
                <a:lnTo>
                  <a:pt x="384311" y="6417743"/>
                </a:lnTo>
                <a:lnTo>
                  <a:pt x="381161" y="6417743"/>
                </a:lnTo>
                <a:lnTo>
                  <a:pt x="381161" y="6412053"/>
                </a:lnTo>
                <a:lnTo>
                  <a:pt x="378011" y="6412053"/>
                </a:lnTo>
                <a:lnTo>
                  <a:pt x="378011" y="6406363"/>
                </a:lnTo>
                <a:lnTo>
                  <a:pt x="374862" y="6406363"/>
                </a:lnTo>
                <a:lnTo>
                  <a:pt x="374862" y="6400673"/>
                </a:lnTo>
                <a:lnTo>
                  <a:pt x="371713" y="6400673"/>
                </a:lnTo>
                <a:lnTo>
                  <a:pt x="371713" y="6394982"/>
                </a:lnTo>
                <a:lnTo>
                  <a:pt x="368564" y="6394982"/>
                </a:lnTo>
                <a:lnTo>
                  <a:pt x="368564" y="6389292"/>
                </a:lnTo>
                <a:lnTo>
                  <a:pt x="365415" y="6389292"/>
                </a:lnTo>
                <a:lnTo>
                  <a:pt x="365415" y="6383602"/>
                </a:lnTo>
                <a:lnTo>
                  <a:pt x="362263" y="6383602"/>
                </a:lnTo>
                <a:lnTo>
                  <a:pt x="362263" y="6377912"/>
                </a:lnTo>
                <a:lnTo>
                  <a:pt x="359111" y="6377912"/>
                </a:lnTo>
                <a:lnTo>
                  <a:pt x="359111" y="6372221"/>
                </a:lnTo>
                <a:lnTo>
                  <a:pt x="355961" y="6372221"/>
                </a:lnTo>
                <a:lnTo>
                  <a:pt x="355961" y="6366531"/>
                </a:lnTo>
                <a:lnTo>
                  <a:pt x="352812" y="6366531"/>
                </a:lnTo>
                <a:lnTo>
                  <a:pt x="352812" y="6360841"/>
                </a:lnTo>
                <a:lnTo>
                  <a:pt x="349663" y="6360841"/>
                </a:lnTo>
                <a:lnTo>
                  <a:pt x="349663" y="6355151"/>
                </a:lnTo>
                <a:lnTo>
                  <a:pt x="346517" y="6355151"/>
                </a:lnTo>
                <a:lnTo>
                  <a:pt x="346517" y="6349460"/>
                </a:lnTo>
                <a:lnTo>
                  <a:pt x="343364" y="6349460"/>
                </a:lnTo>
                <a:lnTo>
                  <a:pt x="343364" y="6343770"/>
                </a:lnTo>
                <a:lnTo>
                  <a:pt x="340214" y="6343770"/>
                </a:lnTo>
                <a:lnTo>
                  <a:pt x="340214" y="6338080"/>
                </a:lnTo>
                <a:lnTo>
                  <a:pt x="337065" y="6338080"/>
                </a:lnTo>
                <a:lnTo>
                  <a:pt x="337065" y="6332389"/>
                </a:lnTo>
                <a:lnTo>
                  <a:pt x="333915" y="6332389"/>
                </a:lnTo>
                <a:lnTo>
                  <a:pt x="333915" y="6326699"/>
                </a:lnTo>
                <a:lnTo>
                  <a:pt x="330766" y="6326699"/>
                </a:lnTo>
                <a:lnTo>
                  <a:pt x="330766" y="6321009"/>
                </a:lnTo>
                <a:lnTo>
                  <a:pt x="327617" y="6321009"/>
                </a:lnTo>
                <a:lnTo>
                  <a:pt x="327617" y="6315319"/>
                </a:lnTo>
                <a:lnTo>
                  <a:pt x="324467" y="6315319"/>
                </a:lnTo>
                <a:lnTo>
                  <a:pt x="324467" y="6309628"/>
                </a:lnTo>
                <a:lnTo>
                  <a:pt x="321319" y="6309628"/>
                </a:lnTo>
                <a:lnTo>
                  <a:pt x="321319" y="6303938"/>
                </a:lnTo>
                <a:lnTo>
                  <a:pt x="318169" y="6303938"/>
                </a:lnTo>
                <a:lnTo>
                  <a:pt x="318169" y="6298248"/>
                </a:lnTo>
                <a:lnTo>
                  <a:pt x="315019" y="6298248"/>
                </a:lnTo>
                <a:lnTo>
                  <a:pt x="315019" y="6292558"/>
                </a:lnTo>
                <a:lnTo>
                  <a:pt x="311870" y="6292558"/>
                </a:lnTo>
                <a:lnTo>
                  <a:pt x="311870" y="6286867"/>
                </a:lnTo>
                <a:lnTo>
                  <a:pt x="308721" y="6286867"/>
                </a:lnTo>
                <a:lnTo>
                  <a:pt x="308721" y="6281177"/>
                </a:lnTo>
                <a:lnTo>
                  <a:pt x="305571" y="6281177"/>
                </a:lnTo>
                <a:lnTo>
                  <a:pt x="305571" y="6275487"/>
                </a:lnTo>
                <a:lnTo>
                  <a:pt x="302422" y="6275487"/>
                </a:lnTo>
                <a:lnTo>
                  <a:pt x="302422" y="6269797"/>
                </a:lnTo>
                <a:lnTo>
                  <a:pt x="299269" y="6269797"/>
                </a:lnTo>
                <a:lnTo>
                  <a:pt x="299269" y="6264106"/>
                </a:lnTo>
                <a:lnTo>
                  <a:pt x="296120" y="6264106"/>
                </a:lnTo>
                <a:lnTo>
                  <a:pt x="296120" y="6258416"/>
                </a:lnTo>
                <a:lnTo>
                  <a:pt x="292971" y="6258416"/>
                </a:lnTo>
                <a:lnTo>
                  <a:pt x="292971" y="6252726"/>
                </a:lnTo>
                <a:lnTo>
                  <a:pt x="289818" y="6252726"/>
                </a:lnTo>
                <a:lnTo>
                  <a:pt x="289818" y="6247036"/>
                </a:lnTo>
                <a:lnTo>
                  <a:pt x="286668" y="6247036"/>
                </a:lnTo>
                <a:lnTo>
                  <a:pt x="286668" y="6241345"/>
                </a:lnTo>
                <a:lnTo>
                  <a:pt x="283519" y="6241345"/>
                </a:lnTo>
                <a:lnTo>
                  <a:pt x="283519" y="6235655"/>
                </a:lnTo>
                <a:lnTo>
                  <a:pt x="280370" y="6235655"/>
                </a:lnTo>
                <a:lnTo>
                  <a:pt x="280370" y="6229965"/>
                </a:lnTo>
                <a:lnTo>
                  <a:pt x="277221" y="6229965"/>
                </a:lnTo>
                <a:lnTo>
                  <a:pt x="277221" y="6224275"/>
                </a:lnTo>
                <a:lnTo>
                  <a:pt x="274070" y="6224275"/>
                </a:lnTo>
                <a:lnTo>
                  <a:pt x="274070" y="6218584"/>
                </a:lnTo>
                <a:lnTo>
                  <a:pt x="270921" y="6218584"/>
                </a:lnTo>
                <a:lnTo>
                  <a:pt x="270921" y="6212894"/>
                </a:lnTo>
                <a:lnTo>
                  <a:pt x="267771" y="6212894"/>
                </a:lnTo>
                <a:lnTo>
                  <a:pt x="267771" y="6207204"/>
                </a:lnTo>
                <a:lnTo>
                  <a:pt x="264621" y="6207204"/>
                </a:lnTo>
                <a:lnTo>
                  <a:pt x="264621" y="6201514"/>
                </a:lnTo>
                <a:lnTo>
                  <a:pt x="261470" y="6201514"/>
                </a:lnTo>
                <a:lnTo>
                  <a:pt x="261470" y="6195823"/>
                </a:lnTo>
                <a:lnTo>
                  <a:pt x="258320" y="6195823"/>
                </a:lnTo>
                <a:lnTo>
                  <a:pt x="258320" y="6190133"/>
                </a:lnTo>
                <a:lnTo>
                  <a:pt x="255170" y="6190133"/>
                </a:lnTo>
                <a:lnTo>
                  <a:pt x="255170" y="6184443"/>
                </a:lnTo>
                <a:lnTo>
                  <a:pt x="252020" y="6184443"/>
                </a:lnTo>
                <a:lnTo>
                  <a:pt x="252020" y="6178753"/>
                </a:lnTo>
                <a:lnTo>
                  <a:pt x="248870" y="6178753"/>
                </a:lnTo>
                <a:lnTo>
                  <a:pt x="248870" y="6173062"/>
                </a:lnTo>
                <a:lnTo>
                  <a:pt x="245720" y="6173062"/>
                </a:lnTo>
                <a:lnTo>
                  <a:pt x="245720" y="6167372"/>
                </a:lnTo>
                <a:lnTo>
                  <a:pt x="242570" y="6167372"/>
                </a:lnTo>
                <a:lnTo>
                  <a:pt x="242570" y="6161682"/>
                </a:lnTo>
                <a:lnTo>
                  <a:pt x="239419" y="6161682"/>
                </a:lnTo>
                <a:lnTo>
                  <a:pt x="239419" y="6155991"/>
                </a:lnTo>
                <a:lnTo>
                  <a:pt x="236269" y="6155991"/>
                </a:lnTo>
                <a:lnTo>
                  <a:pt x="236269" y="6150301"/>
                </a:lnTo>
                <a:lnTo>
                  <a:pt x="233119" y="6150301"/>
                </a:lnTo>
                <a:lnTo>
                  <a:pt x="233119" y="6144611"/>
                </a:lnTo>
                <a:lnTo>
                  <a:pt x="229969" y="6144611"/>
                </a:lnTo>
                <a:lnTo>
                  <a:pt x="229969" y="6138921"/>
                </a:lnTo>
                <a:lnTo>
                  <a:pt x="226819" y="6138921"/>
                </a:lnTo>
                <a:lnTo>
                  <a:pt x="226819" y="6133230"/>
                </a:lnTo>
                <a:lnTo>
                  <a:pt x="223669" y="6133230"/>
                </a:lnTo>
                <a:lnTo>
                  <a:pt x="223669" y="6127540"/>
                </a:lnTo>
                <a:lnTo>
                  <a:pt x="220518" y="6127540"/>
                </a:lnTo>
                <a:lnTo>
                  <a:pt x="220518" y="6121850"/>
                </a:lnTo>
                <a:lnTo>
                  <a:pt x="217368" y="6121850"/>
                </a:lnTo>
                <a:lnTo>
                  <a:pt x="217368" y="6116160"/>
                </a:lnTo>
                <a:lnTo>
                  <a:pt x="214218" y="6116160"/>
                </a:lnTo>
                <a:lnTo>
                  <a:pt x="214218" y="6110469"/>
                </a:lnTo>
                <a:lnTo>
                  <a:pt x="211068" y="6110469"/>
                </a:lnTo>
                <a:lnTo>
                  <a:pt x="211068" y="6104779"/>
                </a:lnTo>
                <a:lnTo>
                  <a:pt x="207918" y="6104779"/>
                </a:lnTo>
                <a:lnTo>
                  <a:pt x="207918" y="6099089"/>
                </a:lnTo>
                <a:lnTo>
                  <a:pt x="204768" y="6099089"/>
                </a:lnTo>
                <a:lnTo>
                  <a:pt x="204768" y="6093399"/>
                </a:lnTo>
                <a:lnTo>
                  <a:pt x="201619" y="6093399"/>
                </a:lnTo>
                <a:lnTo>
                  <a:pt x="201619" y="6087708"/>
                </a:lnTo>
                <a:lnTo>
                  <a:pt x="198468" y="6087708"/>
                </a:lnTo>
                <a:lnTo>
                  <a:pt x="198468" y="6082018"/>
                </a:lnTo>
                <a:lnTo>
                  <a:pt x="195318" y="6082018"/>
                </a:lnTo>
                <a:lnTo>
                  <a:pt x="195318" y="6076328"/>
                </a:lnTo>
                <a:lnTo>
                  <a:pt x="192168" y="6076328"/>
                </a:lnTo>
                <a:lnTo>
                  <a:pt x="192168" y="6070638"/>
                </a:lnTo>
                <a:lnTo>
                  <a:pt x="189018" y="6070638"/>
                </a:lnTo>
                <a:lnTo>
                  <a:pt x="189018" y="6064947"/>
                </a:lnTo>
                <a:lnTo>
                  <a:pt x="185868" y="6064947"/>
                </a:lnTo>
                <a:lnTo>
                  <a:pt x="185868" y="6059257"/>
                </a:lnTo>
                <a:lnTo>
                  <a:pt x="182717" y="6059257"/>
                </a:lnTo>
                <a:lnTo>
                  <a:pt x="182717" y="6053567"/>
                </a:lnTo>
                <a:lnTo>
                  <a:pt x="179567" y="6053567"/>
                </a:lnTo>
                <a:lnTo>
                  <a:pt x="179567" y="6047877"/>
                </a:lnTo>
                <a:lnTo>
                  <a:pt x="176417" y="6047877"/>
                </a:lnTo>
                <a:lnTo>
                  <a:pt x="176417" y="6042186"/>
                </a:lnTo>
                <a:lnTo>
                  <a:pt x="173267" y="6042186"/>
                </a:lnTo>
                <a:lnTo>
                  <a:pt x="173267" y="6036496"/>
                </a:lnTo>
                <a:lnTo>
                  <a:pt x="170117" y="6036496"/>
                </a:lnTo>
                <a:lnTo>
                  <a:pt x="170117" y="6030806"/>
                </a:lnTo>
                <a:lnTo>
                  <a:pt x="166967" y="6030806"/>
                </a:lnTo>
                <a:lnTo>
                  <a:pt x="166967" y="6025115"/>
                </a:lnTo>
                <a:lnTo>
                  <a:pt x="163816" y="6025115"/>
                </a:lnTo>
                <a:lnTo>
                  <a:pt x="163816" y="6019425"/>
                </a:lnTo>
                <a:lnTo>
                  <a:pt x="160666" y="6019425"/>
                </a:lnTo>
                <a:lnTo>
                  <a:pt x="160666" y="6013735"/>
                </a:lnTo>
                <a:lnTo>
                  <a:pt x="157516" y="6013735"/>
                </a:lnTo>
                <a:lnTo>
                  <a:pt x="157516" y="6008045"/>
                </a:lnTo>
                <a:lnTo>
                  <a:pt x="154366" y="6008045"/>
                </a:lnTo>
                <a:lnTo>
                  <a:pt x="154366" y="6002354"/>
                </a:lnTo>
                <a:lnTo>
                  <a:pt x="151216" y="6002354"/>
                </a:lnTo>
                <a:lnTo>
                  <a:pt x="151216" y="5996664"/>
                </a:lnTo>
                <a:lnTo>
                  <a:pt x="148066" y="5996664"/>
                </a:lnTo>
                <a:lnTo>
                  <a:pt x="148066" y="5990974"/>
                </a:lnTo>
                <a:lnTo>
                  <a:pt x="144916" y="5990974"/>
                </a:lnTo>
                <a:lnTo>
                  <a:pt x="144916" y="5985284"/>
                </a:lnTo>
                <a:lnTo>
                  <a:pt x="141765" y="5985284"/>
                </a:lnTo>
                <a:lnTo>
                  <a:pt x="141765" y="5979593"/>
                </a:lnTo>
                <a:lnTo>
                  <a:pt x="138615" y="5979593"/>
                </a:lnTo>
                <a:lnTo>
                  <a:pt x="138615" y="5973903"/>
                </a:lnTo>
                <a:lnTo>
                  <a:pt x="135465" y="5973903"/>
                </a:lnTo>
                <a:lnTo>
                  <a:pt x="135465" y="5968213"/>
                </a:lnTo>
                <a:lnTo>
                  <a:pt x="132315" y="5968213"/>
                </a:lnTo>
                <a:lnTo>
                  <a:pt x="132315" y="5962523"/>
                </a:lnTo>
                <a:lnTo>
                  <a:pt x="129165" y="5962523"/>
                </a:lnTo>
                <a:lnTo>
                  <a:pt x="129165" y="5956832"/>
                </a:lnTo>
                <a:lnTo>
                  <a:pt x="126014" y="5956832"/>
                </a:lnTo>
                <a:lnTo>
                  <a:pt x="126014" y="5951142"/>
                </a:lnTo>
                <a:lnTo>
                  <a:pt x="122864" y="5951142"/>
                </a:lnTo>
                <a:lnTo>
                  <a:pt x="122864" y="5945452"/>
                </a:lnTo>
                <a:lnTo>
                  <a:pt x="119715" y="5945452"/>
                </a:lnTo>
                <a:lnTo>
                  <a:pt x="119715" y="5939762"/>
                </a:lnTo>
                <a:lnTo>
                  <a:pt x="116565" y="5939762"/>
                </a:lnTo>
                <a:lnTo>
                  <a:pt x="116565" y="5934071"/>
                </a:lnTo>
                <a:lnTo>
                  <a:pt x="113415" y="5934071"/>
                </a:lnTo>
                <a:lnTo>
                  <a:pt x="113415" y="5928381"/>
                </a:lnTo>
                <a:lnTo>
                  <a:pt x="110264" y="5928381"/>
                </a:lnTo>
                <a:lnTo>
                  <a:pt x="110264" y="5922691"/>
                </a:lnTo>
                <a:lnTo>
                  <a:pt x="107114" y="5922691"/>
                </a:lnTo>
                <a:lnTo>
                  <a:pt x="107114" y="5917001"/>
                </a:lnTo>
                <a:lnTo>
                  <a:pt x="103964" y="5917001"/>
                </a:lnTo>
                <a:lnTo>
                  <a:pt x="103964" y="5911310"/>
                </a:lnTo>
                <a:lnTo>
                  <a:pt x="100814" y="5911310"/>
                </a:lnTo>
                <a:lnTo>
                  <a:pt x="100814" y="5905620"/>
                </a:lnTo>
                <a:lnTo>
                  <a:pt x="97664" y="5905620"/>
                </a:lnTo>
                <a:lnTo>
                  <a:pt x="97664" y="5899930"/>
                </a:lnTo>
                <a:lnTo>
                  <a:pt x="94514" y="5899930"/>
                </a:lnTo>
                <a:lnTo>
                  <a:pt x="94514" y="5894240"/>
                </a:lnTo>
                <a:lnTo>
                  <a:pt x="91363" y="5894240"/>
                </a:lnTo>
                <a:lnTo>
                  <a:pt x="91363" y="5888549"/>
                </a:lnTo>
                <a:lnTo>
                  <a:pt x="88213" y="5888549"/>
                </a:lnTo>
                <a:lnTo>
                  <a:pt x="88213" y="5882859"/>
                </a:lnTo>
                <a:lnTo>
                  <a:pt x="85063" y="5882859"/>
                </a:lnTo>
                <a:lnTo>
                  <a:pt x="85063" y="5877169"/>
                </a:lnTo>
                <a:lnTo>
                  <a:pt x="81913" y="5877169"/>
                </a:lnTo>
                <a:lnTo>
                  <a:pt x="81913" y="5871479"/>
                </a:lnTo>
                <a:lnTo>
                  <a:pt x="78763" y="5871479"/>
                </a:lnTo>
                <a:lnTo>
                  <a:pt x="78763" y="5865788"/>
                </a:lnTo>
                <a:lnTo>
                  <a:pt x="75612" y="5865788"/>
                </a:lnTo>
                <a:lnTo>
                  <a:pt x="75612" y="5860098"/>
                </a:lnTo>
                <a:lnTo>
                  <a:pt x="72462" y="5860098"/>
                </a:lnTo>
                <a:lnTo>
                  <a:pt x="72462" y="5854408"/>
                </a:lnTo>
                <a:lnTo>
                  <a:pt x="69312" y="5854408"/>
                </a:lnTo>
                <a:lnTo>
                  <a:pt x="69312" y="5848717"/>
                </a:lnTo>
                <a:lnTo>
                  <a:pt x="66162" y="5848717"/>
                </a:lnTo>
                <a:lnTo>
                  <a:pt x="66162" y="5843027"/>
                </a:lnTo>
                <a:lnTo>
                  <a:pt x="63012" y="5843027"/>
                </a:lnTo>
                <a:lnTo>
                  <a:pt x="63012" y="5837337"/>
                </a:lnTo>
                <a:lnTo>
                  <a:pt x="59861" y="5837337"/>
                </a:lnTo>
                <a:lnTo>
                  <a:pt x="59861" y="5831647"/>
                </a:lnTo>
                <a:lnTo>
                  <a:pt x="56711" y="5831647"/>
                </a:lnTo>
                <a:lnTo>
                  <a:pt x="56711" y="5825956"/>
                </a:lnTo>
                <a:lnTo>
                  <a:pt x="53561" y="5825956"/>
                </a:lnTo>
                <a:lnTo>
                  <a:pt x="53561" y="5820266"/>
                </a:lnTo>
                <a:lnTo>
                  <a:pt x="50411" y="5820266"/>
                </a:lnTo>
                <a:lnTo>
                  <a:pt x="50411" y="5814576"/>
                </a:lnTo>
                <a:lnTo>
                  <a:pt x="47261" y="5814576"/>
                </a:lnTo>
                <a:lnTo>
                  <a:pt x="47261" y="5808886"/>
                </a:lnTo>
                <a:lnTo>
                  <a:pt x="44095" y="5808886"/>
                </a:lnTo>
                <a:lnTo>
                  <a:pt x="44095" y="5803195"/>
                </a:lnTo>
                <a:lnTo>
                  <a:pt x="40945" y="5803195"/>
                </a:lnTo>
                <a:lnTo>
                  <a:pt x="40945" y="5797505"/>
                </a:lnTo>
                <a:lnTo>
                  <a:pt x="37796" y="5797505"/>
                </a:lnTo>
                <a:lnTo>
                  <a:pt x="37796" y="5791815"/>
                </a:lnTo>
                <a:lnTo>
                  <a:pt x="34647" y="5791815"/>
                </a:lnTo>
                <a:lnTo>
                  <a:pt x="34647" y="5786125"/>
                </a:lnTo>
                <a:lnTo>
                  <a:pt x="31497" y="5786125"/>
                </a:lnTo>
                <a:lnTo>
                  <a:pt x="31497" y="5780434"/>
                </a:lnTo>
                <a:lnTo>
                  <a:pt x="28347" y="5780434"/>
                </a:lnTo>
                <a:lnTo>
                  <a:pt x="28347" y="5774744"/>
                </a:lnTo>
                <a:lnTo>
                  <a:pt x="25196" y="5774744"/>
                </a:lnTo>
                <a:lnTo>
                  <a:pt x="25196" y="5769054"/>
                </a:lnTo>
                <a:lnTo>
                  <a:pt x="22048" y="5769054"/>
                </a:lnTo>
                <a:lnTo>
                  <a:pt x="22048" y="5763364"/>
                </a:lnTo>
                <a:lnTo>
                  <a:pt x="18897" y="5763364"/>
                </a:lnTo>
                <a:lnTo>
                  <a:pt x="18897" y="5757673"/>
                </a:lnTo>
                <a:lnTo>
                  <a:pt x="15746" y="5757673"/>
                </a:lnTo>
                <a:lnTo>
                  <a:pt x="15746" y="5751983"/>
                </a:lnTo>
                <a:lnTo>
                  <a:pt x="12597" y="5751983"/>
                </a:lnTo>
                <a:lnTo>
                  <a:pt x="12597" y="5746293"/>
                </a:lnTo>
                <a:lnTo>
                  <a:pt x="9448" y="5746293"/>
                </a:lnTo>
                <a:lnTo>
                  <a:pt x="9448" y="5740603"/>
                </a:lnTo>
                <a:lnTo>
                  <a:pt x="6298" y="5740603"/>
                </a:lnTo>
                <a:lnTo>
                  <a:pt x="6298" y="5734912"/>
                </a:lnTo>
                <a:lnTo>
                  <a:pt x="3148" y="5734912"/>
                </a:lnTo>
                <a:lnTo>
                  <a:pt x="3148" y="5729222"/>
                </a:lnTo>
                <a:lnTo>
                  <a:pt x="0" y="5729222"/>
                </a:lnTo>
                <a:lnTo>
                  <a:pt x="0" y="5540357"/>
                </a:lnTo>
                <a:lnTo>
                  <a:pt x="1857290" y="5540357"/>
                </a:lnTo>
                <a:cubicBezTo>
                  <a:pt x="1941242" y="5540357"/>
                  <a:pt x="2034640" y="5523577"/>
                  <a:pt x="2137456" y="5489980"/>
                </a:cubicBezTo>
                <a:cubicBezTo>
                  <a:pt x="2240249" y="5456433"/>
                  <a:pt x="2331623" y="5416535"/>
                  <a:pt x="2411366" y="5370382"/>
                </a:cubicBezTo>
                <a:cubicBezTo>
                  <a:pt x="2578189" y="5272781"/>
                  <a:pt x="2712009" y="5154532"/>
                  <a:pt x="2812757" y="5015623"/>
                </a:cubicBezTo>
                <a:lnTo>
                  <a:pt x="2834784" y="4979822"/>
                </a:lnTo>
                <a:lnTo>
                  <a:pt x="2834784" y="4978103"/>
                </a:lnTo>
                <a:lnTo>
                  <a:pt x="2831634" y="4978103"/>
                </a:lnTo>
                <a:lnTo>
                  <a:pt x="2831634" y="4972415"/>
                </a:lnTo>
                <a:lnTo>
                  <a:pt x="2828486" y="4972415"/>
                </a:lnTo>
                <a:lnTo>
                  <a:pt x="2828486" y="4966726"/>
                </a:lnTo>
                <a:lnTo>
                  <a:pt x="2825335" y="4966726"/>
                </a:lnTo>
                <a:lnTo>
                  <a:pt x="2825335" y="4961035"/>
                </a:lnTo>
                <a:lnTo>
                  <a:pt x="2822187" y="4961035"/>
                </a:lnTo>
                <a:lnTo>
                  <a:pt x="2822187" y="4955344"/>
                </a:lnTo>
                <a:lnTo>
                  <a:pt x="2819037" y="4955344"/>
                </a:lnTo>
                <a:lnTo>
                  <a:pt x="2819037" y="4949652"/>
                </a:lnTo>
                <a:lnTo>
                  <a:pt x="2815888" y="4949652"/>
                </a:lnTo>
                <a:lnTo>
                  <a:pt x="2815888" y="4943965"/>
                </a:lnTo>
                <a:lnTo>
                  <a:pt x="2812738" y="4943965"/>
                </a:lnTo>
                <a:lnTo>
                  <a:pt x="2812738" y="4938274"/>
                </a:lnTo>
                <a:lnTo>
                  <a:pt x="2809590" y="4938274"/>
                </a:lnTo>
                <a:lnTo>
                  <a:pt x="2809590" y="4932585"/>
                </a:lnTo>
                <a:lnTo>
                  <a:pt x="2806440" y="4932585"/>
                </a:lnTo>
                <a:lnTo>
                  <a:pt x="2806440" y="4926893"/>
                </a:lnTo>
                <a:lnTo>
                  <a:pt x="2803289" y="4926893"/>
                </a:lnTo>
                <a:lnTo>
                  <a:pt x="2803289" y="4921204"/>
                </a:lnTo>
                <a:lnTo>
                  <a:pt x="2800140" y="4921204"/>
                </a:lnTo>
                <a:lnTo>
                  <a:pt x="2800140" y="4915510"/>
                </a:lnTo>
                <a:lnTo>
                  <a:pt x="2796989" y="4915510"/>
                </a:lnTo>
                <a:lnTo>
                  <a:pt x="2796989" y="4909821"/>
                </a:lnTo>
                <a:lnTo>
                  <a:pt x="2793838" y="4909821"/>
                </a:lnTo>
                <a:lnTo>
                  <a:pt x="2793838" y="4904131"/>
                </a:lnTo>
                <a:lnTo>
                  <a:pt x="2790688" y="4904131"/>
                </a:lnTo>
                <a:lnTo>
                  <a:pt x="2790688" y="4898440"/>
                </a:lnTo>
                <a:lnTo>
                  <a:pt x="2787537" y="4898440"/>
                </a:lnTo>
                <a:lnTo>
                  <a:pt x="2787537" y="4892750"/>
                </a:lnTo>
                <a:lnTo>
                  <a:pt x="2784389" y="4892750"/>
                </a:lnTo>
                <a:lnTo>
                  <a:pt x="2784389" y="4887057"/>
                </a:lnTo>
                <a:lnTo>
                  <a:pt x="2781240" y="4887057"/>
                </a:lnTo>
                <a:lnTo>
                  <a:pt x="2781240" y="4881368"/>
                </a:lnTo>
                <a:lnTo>
                  <a:pt x="2778090" y="4881368"/>
                </a:lnTo>
                <a:lnTo>
                  <a:pt x="2778090" y="4875676"/>
                </a:lnTo>
                <a:lnTo>
                  <a:pt x="2774939" y="4875676"/>
                </a:lnTo>
                <a:lnTo>
                  <a:pt x="2774939" y="4869987"/>
                </a:lnTo>
                <a:lnTo>
                  <a:pt x="2771789" y="4869987"/>
                </a:lnTo>
                <a:lnTo>
                  <a:pt x="2771789" y="4864296"/>
                </a:lnTo>
                <a:lnTo>
                  <a:pt x="2768639" y="4864296"/>
                </a:lnTo>
                <a:lnTo>
                  <a:pt x="2768639" y="4858606"/>
                </a:lnTo>
                <a:lnTo>
                  <a:pt x="2765488" y="4858606"/>
                </a:lnTo>
                <a:lnTo>
                  <a:pt x="2765488" y="4852916"/>
                </a:lnTo>
                <a:lnTo>
                  <a:pt x="2762334" y="4852916"/>
                </a:lnTo>
                <a:lnTo>
                  <a:pt x="2762334" y="4847226"/>
                </a:lnTo>
                <a:lnTo>
                  <a:pt x="2759186" y="4847226"/>
                </a:lnTo>
                <a:lnTo>
                  <a:pt x="2759186" y="4841536"/>
                </a:lnTo>
                <a:lnTo>
                  <a:pt x="2756036" y="4841536"/>
                </a:lnTo>
                <a:lnTo>
                  <a:pt x="2756036" y="4835846"/>
                </a:lnTo>
                <a:lnTo>
                  <a:pt x="2752890" y="4835846"/>
                </a:lnTo>
                <a:lnTo>
                  <a:pt x="2752890" y="4830156"/>
                </a:lnTo>
                <a:lnTo>
                  <a:pt x="2749737" y="4830156"/>
                </a:lnTo>
                <a:lnTo>
                  <a:pt x="2749737" y="4824466"/>
                </a:lnTo>
                <a:lnTo>
                  <a:pt x="2746590" y="4824466"/>
                </a:lnTo>
                <a:lnTo>
                  <a:pt x="2746590" y="4818776"/>
                </a:lnTo>
                <a:lnTo>
                  <a:pt x="2743439" y="4818776"/>
                </a:lnTo>
                <a:lnTo>
                  <a:pt x="2743439" y="4813086"/>
                </a:lnTo>
                <a:lnTo>
                  <a:pt x="2740291" y="4813086"/>
                </a:lnTo>
                <a:lnTo>
                  <a:pt x="2740291" y="4807396"/>
                </a:lnTo>
                <a:lnTo>
                  <a:pt x="2737139" y="4807396"/>
                </a:lnTo>
                <a:lnTo>
                  <a:pt x="2737139" y="4801706"/>
                </a:lnTo>
                <a:lnTo>
                  <a:pt x="2733990" y="4801706"/>
                </a:lnTo>
                <a:lnTo>
                  <a:pt x="2733990" y="4796016"/>
                </a:lnTo>
                <a:lnTo>
                  <a:pt x="2730838" y="4796016"/>
                </a:lnTo>
                <a:lnTo>
                  <a:pt x="2730838" y="4790326"/>
                </a:lnTo>
                <a:lnTo>
                  <a:pt x="2727690" y="4790326"/>
                </a:lnTo>
                <a:lnTo>
                  <a:pt x="2727690" y="4784636"/>
                </a:lnTo>
                <a:lnTo>
                  <a:pt x="2724538" y="4784636"/>
                </a:lnTo>
                <a:lnTo>
                  <a:pt x="2724538" y="4778945"/>
                </a:lnTo>
                <a:lnTo>
                  <a:pt x="2721390" y="4778945"/>
                </a:lnTo>
                <a:lnTo>
                  <a:pt x="2721390" y="4773255"/>
                </a:lnTo>
                <a:lnTo>
                  <a:pt x="2718238" y="4773255"/>
                </a:lnTo>
                <a:lnTo>
                  <a:pt x="2718238" y="4767564"/>
                </a:lnTo>
                <a:lnTo>
                  <a:pt x="2715088" y="4767564"/>
                </a:lnTo>
                <a:lnTo>
                  <a:pt x="2715088" y="4761873"/>
                </a:lnTo>
                <a:lnTo>
                  <a:pt x="2711940" y="4761873"/>
                </a:lnTo>
                <a:lnTo>
                  <a:pt x="2711940" y="4756182"/>
                </a:lnTo>
                <a:lnTo>
                  <a:pt x="2708788" y="4756182"/>
                </a:lnTo>
                <a:lnTo>
                  <a:pt x="2708788" y="4750492"/>
                </a:lnTo>
                <a:lnTo>
                  <a:pt x="2705640" y="4750492"/>
                </a:lnTo>
                <a:lnTo>
                  <a:pt x="2705640" y="4744804"/>
                </a:lnTo>
                <a:lnTo>
                  <a:pt x="2702488" y="4744804"/>
                </a:lnTo>
                <a:lnTo>
                  <a:pt x="2702488" y="4739112"/>
                </a:lnTo>
                <a:lnTo>
                  <a:pt x="2699339" y="4739112"/>
                </a:lnTo>
                <a:lnTo>
                  <a:pt x="2699339" y="4733421"/>
                </a:lnTo>
                <a:lnTo>
                  <a:pt x="2696188" y="4733421"/>
                </a:lnTo>
                <a:lnTo>
                  <a:pt x="2696188" y="4727733"/>
                </a:lnTo>
                <a:lnTo>
                  <a:pt x="2693037" y="4727733"/>
                </a:lnTo>
                <a:lnTo>
                  <a:pt x="2693037" y="4722042"/>
                </a:lnTo>
                <a:lnTo>
                  <a:pt x="2689887" y="4722042"/>
                </a:lnTo>
                <a:lnTo>
                  <a:pt x="2689887" y="4716352"/>
                </a:lnTo>
                <a:lnTo>
                  <a:pt x="2686736" y="4716352"/>
                </a:lnTo>
                <a:lnTo>
                  <a:pt x="2686736" y="4710664"/>
                </a:lnTo>
                <a:lnTo>
                  <a:pt x="2683587" y="4710664"/>
                </a:lnTo>
                <a:lnTo>
                  <a:pt x="2683587" y="4704976"/>
                </a:lnTo>
                <a:lnTo>
                  <a:pt x="2680439" y="4704976"/>
                </a:lnTo>
                <a:lnTo>
                  <a:pt x="2680439" y="4699285"/>
                </a:lnTo>
                <a:lnTo>
                  <a:pt x="2677289" y="4699285"/>
                </a:lnTo>
                <a:lnTo>
                  <a:pt x="2677289" y="4693589"/>
                </a:lnTo>
                <a:lnTo>
                  <a:pt x="2674140" y="4693589"/>
                </a:lnTo>
                <a:lnTo>
                  <a:pt x="2674140" y="4687900"/>
                </a:lnTo>
                <a:lnTo>
                  <a:pt x="2670985" y="4687900"/>
                </a:lnTo>
                <a:lnTo>
                  <a:pt x="2670985" y="4682210"/>
                </a:lnTo>
                <a:lnTo>
                  <a:pt x="2667837" y="4682210"/>
                </a:lnTo>
                <a:lnTo>
                  <a:pt x="2667837" y="4676522"/>
                </a:lnTo>
                <a:lnTo>
                  <a:pt x="2664686" y="4676522"/>
                </a:lnTo>
                <a:lnTo>
                  <a:pt x="2664686" y="4670829"/>
                </a:lnTo>
                <a:lnTo>
                  <a:pt x="2661537" y="4670829"/>
                </a:lnTo>
                <a:lnTo>
                  <a:pt x="2661537" y="4665140"/>
                </a:lnTo>
                <a:lnTo>
                  <a:pt x="2658384" y="4665140"/>
                </a:lnTo>
                <a:lnTo>
                  <a:pt x="2658384" y="4659449"/>
                </a:lnTo>
                <a:lnTo>
                  <a:pt x="2655236" y="4659449"/>
                </a:lnTo>
                <a:lnTo>
                  <a:pt x="2655236" y="4653761"/>
                </a:lnTo>
                <a:lnTo>
                  <a:pt x="2652083" y="4653761"/>
                </a:lnTo>
                <a:lnTo>
                  <a:pt x="2652083" y="4648069"/>
                </a:lnTo>
                <a:lnTo>
                  <a:pt x="2648938" y="4648069"/>
                </a:lnTo>
                <a:lnTo>
                  <a:pt x="2648938" y="4642378"/>
                </a:lnTo>
                <a:lnTo>
                  <a:pt x="2645782" y="4642378"/>
                </a:lnTo>
                <a:lnTo>
                  <a:pt x="2645782" y="4636688"/>
                </a:lnTo>
                <a:lnTo>
                  <a:pt x="2642636" y="4636688"/>
                </a:lnTo>
                <a:lnTo>
                  <a:pt x="2642636" y="4630997"/>
                </a:lnTo>
                <a:lnTo>
                  <a:pt x="2639495" y="4630997"/>
                </a:lnTo>
                <a:lnTo>
                  <a:pt x="2639495" y="4625304"/>
                </a:lnTo>
                <a:lnTo>
                  <a:pt x="2636339" y="4625304"/>
                </a:lnTo>
                <a:lnTo>
                  <a:pt x="2636339" y="4619619"/>
                </a:lnTo>
                <a:lnTo>
                  <a:pt x="2633189" y="4619619"/>
                </a:lnTo>
                <a:lnTo>
                  <a:pt x="2633189" y="4613932"/>
                </a:lnTo>
                <a:lnTo>
                  <a:pt x="2630039" y="4613932"/>
                </a:lnTo>
                <a:lnTo>
                  <a:pt x="2630039" y="4608241"/>
                </a:lnTo>
                <a:lnTo>
                  <a:pt x="2626891" y="4608241"/>
                </a:lnTo>
                <a:lnTo>
                  <a:pt x="2626891" y="4602553"/>
                </a:lnTo>
                <a:lnTo>
                  <a:pt x="2623738" y="4602553"/>
                </a:lnTo>
                <a:lnTo>
                  <a:pt x="2623738" y="4596858"/>
                </a:lnTo>
                <a:lnTo>
                  <a:pt x="2620588" y="4596858"/>
                </a:lnTo>
                <a:lnTo>
                  <a:pt x="2620588" y="4591171"/>
                </a:lnTo>
                <a:lnTo>
                  <a:pt x="2617438" y="4591171"/>
                </a:lnTo>
                <a:lnTo>
                  <a:pt x="2617438" y="4585479"/>
                </a:lnTo>
                <a:lnTo>
                  <a:pt x="2614286" y="4585479"/>
                </a:lnTo>
                <a:lnTo>
                  <a:pt x="2614286" y="4579788"/>
                </a:lnTo>
                <a:lnTo>
                  <a:pt x="2611137" y="4579788"/>
                </a:lnTo>
                <a:lnTo>
                  <a:pt x="2611137" y="4574095"/>
                </a:lnTo>
                <a:lnTo>
                  <a:pt x="2607986" y="4574095"/>
                </a:lnTo>
                <a:lnTo>
                  <a:pt x="2607986" y="4568405"/>
                </a:lnTo>
                <a:lnTo>
                  <a:pt x="2604836" y="4568405"/>
                </a:lnTo>
                <a:lnTo>
                  <a:pt x="2604836" y="4562718"/>
                </a:lnTo>
                <a:lnTo>
                  <a:pt x="2601686" y="4562718"/>
                </a:lnTo>
                <a:lnTo>
                  <a:pt x="2601686" y="4557024"/>
                </a:lnTo>
                <a:lnTo>
                  <a:pt x="2598538" y="4557024"/>
                </a:lnTo>
                <a:lnTo>
                  <a:pt x="2598538" y="4551336"/>
                </a:lnTo>
                <a:lnTo>
                  <a:pt x="2595390" y="4551336"/>
                </a:lnTo>
                <a:lnTo>
                  <a:pt x="2595390" y="4545646"/>
                </a:lnTo>
                <a:lnTo>
                  <a:pt x="2592243" y="4545646"/>
                </a:lnTo>
                <a:lnTo>
                  <a:pt x="2592243" y="4539956"/>
                </a:lnTo>
                <a:lnTo>
                  <a:pt x="2589088" y="4539956"/>
                </a:lnTo>
                <a:lnTo>
                  <a:pt x="2589088" y="4534268"/>
                </a:lnTo>
                <a:lnTo>
                  <a:pt x="2585933" y="4534268"/>
                </a:lnTo>
                <a:lnTo>
                  <a:pt x="2585933" y="4528575"/>
                </a:lnTo>
                <a:lnTo>
                  <a:pt x="2582788" y="4528575"/>
                </a:lnTo>
                <a:lnTo>
                  <a:pt x="2582788" y="4522885"/>
                </a:lnTo>
                <a:lnTo>
                  <a:pt x="2579635" y="4522885"/>
                </a:lnTo>
                <a:lnTo>
                  <a:pt x="2579635" y="4517193"/>
                </a:lnTo>
                <a:lnTo>
                  <a:pt x="2576486" y="4517193"/>
                </a:lnTo>
                <a:lnTo>
                  <a:pt x="2576486" y="4511504"/>
                </a:lnTo>
                <a:lnTo>
                  <a:pt x="2573337" y="4511504"/>
                </a:lnTo>
                <a:lnTo>
                  <a:pt x="2573337" y="4505813"/>
                </a:lnTo>
                <a:lnTo>
                  <a:pt x="2570187" y="4505813"/>
                </a:lnTo>
                <a:lnTo>
                  <a:pt x="2570187" y="4500122"/>
                </a:lnTo>
                <a:lnTo>
                  <a:pt x="2567037" y="4500122"/>
                </a:lnTo>
                <a:lnTo>
                  <a:pt x="2567037" y="4494431"/>
                </a:lnTo>
                <a:lnTo>
                  <a:pt x="2563889" y="4494431"/>
                </a:lnTo>
                <a:lnTo>
                  <a:pt x="2563889" y="4488740"/>
                </a:lnTo>
                <a:lnTo>
                  <a:pt x="2560739" y="4488740"/>
                </a:lnTo>
                <a:lnTo>
                  <a:pt x="2560739" y="4483049"/>
                </a:lnTo>
                <a:lnTo>
                  <a:pt x="2557590" y="4483049"/>
                </a:lnTo>
                <a:lnTo>
                  <a:pt x="2557590" y="4477359"/>
                </a:lnTo>
                <a:lnTo>
                  <a:pt x="2554436" y="4477359"/>
                </a:lnTo>
                <a:lnTo>
                  <a:pt x="2554436" y="4471669"/>
                </a:lnTo>
                <a:lnTo>
                  <a:pt x="2551287" y="4471669"/>
                </a:lnTo>
                <a:lnTo>
                  <a:pt x="2551287" y="4465979"/>
                </a:lnTo>
                <a:lnTo>
                  <a:pt x="2548136" y="4465979"/>
                </a:lnTo>
                <a:lnTo>
                  <a:pt x="2548136" y="4460290"/>
                </a:lnTo>
                <a:lnTo>
                  <a:pt x="2544986" y="4460290"/>
                </a:lnTo>
                <a:lnTo>
                  <a:pt x="2544986" y="4454601"/>
                </a:lnTo>
                <a:lnTo>
                  <a:pt x="2541837" y="4454601"/>
                </a:lnTo>
                <a:lnTo>
                  <a:pt x="2541837" y="4448911"/>
                </a:lnTo>
                <a:lnTo>
                  <a:pt x="2538687" y="4448911"/>
                </a:lnTo>
                <a:lnTo>
                  <a:pt x="2538687" y="4443222"/>
                </a:lnTo>
                <a:lnTo>
                  <a:pt x="2535536" y="4443222"/>
                </a:lnTo>
                <a:lnTo>
                  <a:pt x="2535536" y="4437531"/>
                </a:lnTo>
                <a:lnTo>
                  <a:pt x="2532387" y="4437531"/>
                </a:lnTo>
                <a:lnTo>
                  <a:pt x="2532387" y="4431843"/>
                </a:lnTo>
                <a:lnTo>
                  <a:pt x="2529238" y="4431843"/>
                </a:lnTo>
                <a:lnTo>
                  <a:pt x="2529238" y="4426149"/>
                </a:lnTo>
                <a:lnTo>
                  <a:pt x="2526088" y="4426149"/>
                </a:lnTo>
                <a:lnTo>
                  <a:pt x="2526088" y="4420461"/>
                </a:lnTo>
                <a:lnTo>
                  <a:pt x="2522938" y="4420461"/>
                </a:lnTo>
                <a:lnTo>
                  <a:pt x="2522938" y="4414773"/>
                </a:lnTo>
                <a:lnTo>
                  <a:pt x="2519788" y="4414773"/>
                </a:lnTo>
                <a:lnTo>
                  <a:pt x="2519788" y="4409084"/>
                </a:lnTo>
                <a:lnTo>
                  <a:pt x="2516639" y="4409084"/>
                </a:lnTo>
                <a:lnTo>
                  <a:pt x="2516639" y="4403388"/>
                </a:lnTo>
                <a:lnTo>
                  <a:pt x="2513489" y="4403388"/>
                </a:lnTo>
                <a:lnTo>
                  <a:pt x="2513489" y="4397703"/>
                </a:lnTo>
                <a:lnTo>
                  <a:pt x="2510339" y="4397703"/>
                </a:lnTo>
                <a:lnTo>
                  <a:pt x="2510339" y="4392012"/>
                </a:lnTo>
                <a:lnTo>
                  <a:pt x="2507190" y="4392012"/>
                </a:lnTo>
                <a:lnTo>
                  <a:pt x="2507190" y="4386324"/>
                </a:lnTo>
                <a:lnTo>
                  <a:pt x="2504039" y="4386324"/>
                </a:lnTo>
                <a:lnTo>
                  <a:pt x="2504039" y="4380628"/>
                </a:lnTo>
                <a:lnTo>
                  <a:pt x="2500891" y="4380628"/>
                </a:lnTo>
                <a:lnTo>
                  <a:pt x="2500891" y="4374935"/>
                </a:lnTo>
                <a:lnTo>
                  <a:pt x="2497740" y="4374935"/>
                </a:lnTo>
                <a:lnTo>
                  <a:pt x="2497740" y="4369248"/>
                </a:lnTo>
                <a:lnTo>
                  <a:pt x="2494590" y="4369248"/>
                </a:lnTo>
                <a:lnTo>
                  <a:pt x="2494590" y="4363560"/>
                </a:lnTo>
                <a:lnTo>
                  <a:pt x="2491442" y="4363560"/>
                </a:lnTo>
                <a:lnTo>
                  <a:pt x="2491442" y="4357868"/>
                </a:lnTo>
                <a:lnTo>
                  <a:pt x="2488292" y="4357868"/>
                </a:lnTo>
                <a:lnTo>
                  <a:pt x="2488292" y="4352180"/>
                </a:lnTo>
                <a:lnTo>
                  <a:pt x="2485142" y="4352180"/>
                </a:lnTo>
                <a:lnTo>
                  <a:pt x="2485142" y="4346487"/>
                </a:lnTo>
                <a:lnTo>
                  <a:pt x="2481993" y="4346487"/>
                </a:lnTo>
                <a:lnTo>
                  <a:pt x="2481993" y="4340797"/>
                </a:lnTo>
                <a:lnTo>
                  <a:pt x="2478843" y="4340797"/>
                </a:lnTo>
                <a:lnTo>
                  <a:pt x="2478843" y="4335106"/>
                </a:lnTo>
                <a:lnTo>
                  <a:pt x="2475693" y="4335106"/>
                </a:lnTo>
                <a:lnTo>
                  <a:pt x="2475693" y="4329414"/>
                </a:lnTo>
                <a:lnTo>
                  <a:pt x="2472544" y="4329414"/>
                </a:lnTo>
                <a:lnTo>
                  <a:pt x="2472544" y="4323723"/>
                </a:lnTo>
                <a:lnTo>
                  <a:pt x="2469394" y="4323723"/>
                </a:lnTo>
                <a:lnTo>
                  <a:pt x="2469394" y="4318034"/>
                </a:lnTo>
                <a:lnTo>
                  <a:pt x="2466245" y="4318034"/>
                </a:lnTo>
                <a:lnTo>
                  <a:pt x="2466245" y="4312343"/>
                </a:lnTo>
                <a:lnTo>
                  <a:pt x="2463094" y="4312343"/>
                </a:lnTo>
                <a:lnTo>
                  <a:pt x="2463094" y="4306651"/>
                </a:lnTo>
                <a:lnTo>
                  <a:pt x="2459945" y="4306651"/>
                </a:lnTo>
                <a:lnTo>
                  <a:pt x="2459945" y="4300959"/>
                </a:lnTo>
                <a:lnTo>
                  <a:pt x="2456795" y="4300959"/>
                </a:lnTo>
                <a:lnTo>
                  <a:pt x="2456795" y="4295271"/>
                </a:lnTo>
                <a:lnTo>
                  <a:pt x="2453645" y="4295271"/>
                </a:lnTo>
                <a:lnTo>
                  <a:pt x="2453645" y="4289584"/>
                </a:lnTo>
                <a:lnTo>
                  <a:pt x="2450496" y="4289584"/>
                </a:lnTo>
                <a:lnTo>
                  <a:pt x="2450496" y="4283894"/>
                </a:lnTo>
                <a:lnTo>
                  <a:pt x="2447346" y="4283894"/>
                </a:lnTo>
                <a:lnTo>
                  <a:pt x="2447346" y="4278207"/>
                </a:lnTo>
                <a:lnTo>
                  <a:pt x="2444197" y="4278207"/>
                </a:lnTo>
                <a:lnTo>
                  <a:pt x="2444197" y="4272519"/>
                </a:lnTo>
                <a:lnTo>
                  <a:pt x="2441047" y="4272519"/>
                </a:lnTo>
                <a:lnTo>
                  <a:pt x="2441047" y="4266831"/>
                </a:lnTo>
                <a:lnTo>
                  <a:pt x="2437897" y="4266831"/>
                </a:lnTo>
                <a:lnTo>
                  <a:pt x="2437897" y="4261138"/>
                </a:lnTo>
                <a:lnTo>
                  <a:pt x="2434748" y="4261138"/>
                </a:lnTo>
                <a:lnTo>
                  <a:pt x="2434748" y="4255448"/>
                </a:lnTo>
                <a:lnTo>
                  <a:pt x="2431598" y="4255448"/>
                </a:lnTo>
                <a:lnTo>
                  <a:pt x="2431598" y="4249754"/>
                </a:lnTo>
                <a:lnTo>
                  <a:pt x="2428447" y="4249754"/>
                </a:lnTo>
                <a:lnTo>
                  <a:pt x="2428447" y="4244060"/>
                </a:lnTo>
                <a:lnTo>
                  <a:pt x="2425298" y="4244060"/>
                </a:lnTo>
                <a:lnTo>
                  <a:pt x="2425298" y="4238375"/>
                </a:lnTo>
                <a:lnTo>
                  <a:pt x="2422148" y="4238375"/>
                </a:lnTo>
                <a:lnTo>
                  <a:pt x="2422148" y="4232682"/>
                </a:lnTo>
                <a:lnTo>
                  <a:pt x="2418998" y="4232682"/>
                </a:lnTo>
                <a:lnTo>
                  <a:pt x="2418998" y="4226994"/>
                </a:lnTo>
                <a:lnTo>
                  <a:pt x="2415850" y="4226994"/>
                </a:lnTo>
                <a:lnTo>
                  <a:pt x="2415850" y="4221300"/>
                </a:lnTo>
                <a:lnTo>
                  <a:pt x="2412699" y="4221300"/>
                </a:lnTo>
                <a:lnTo>
                  <a:pt x="2412699" y="4215611"/>
                </a:lnTo>
                <a:lnTo>
                  <a:pt x="2409549" y="4215611"/>
                </a:lnTo>
                <a:lnTo>
                  <a:pt x="2409549" y="4209922"/>
                </a:lnTo>
                <a:lnTo>
                  <a:pt x="2406401" y="4209922"/>
                </a:lnTo>
                <a:lnTo>
                  <a:pt x="2406401" y="4204229"/>
                </a:lnTo>
                <a:lnTo>
                  <a:pt x="2403251" y="4204229"/>
                </a:lnTo>
                <a:lnTo>
                  <a:pt x="2403251" y="4198538"/>
                </a:lnTo>
                <a:lnTo>
                  <a:pt x="2400099" y="4198538"/>
                </a:lnTo>
                <a:lnTo>
                  <a:pt x="2400099" y="4192856"/>
                </a:lnTo>
                <a:lnTo>
                  <a:pt x="2396952" y="4192856"/>
                </a:lnTo>
                <a:lnTo>
                  <a:pt x="2396952" y="4187169"/>
                </a:lnTo>
                <a:lnTo>
                  <a:pt x="2393803" y="4187169"/>
                </a:lnTo>
                <a:lnTo>
                  <a:pt x="2393803" y="4181477"/>
                </a:lnTo>
                <a:lnTo>
                  <a:pt x="2390653" y="4181477"/>
                </a:lnTo>
                <a:lnTo>
                  <a:pt x="2390653" y="4175791"/>
                </a:lnTo>
                <a:lnTo>
                  <a:pt x="2387499" y="4175791"/>
                </a:lnTo>
                <a:lnTo>
                  <a:pt x="2387499" y="4170098"/>
                </a:lnTo>
                <a:lnTo>
                  <a:pt x="2384352" y="4170098"/>
                </a:lnTo>
                <a:lnTo>
                  <a:pt x="2384352" y="4164409"/>
                </a:lnTo>
                <a:lnTo>
                  <a:pt x="2381204" y="4164409"/>
                </a:lnTo>
                <a:lnTo>
                  <a:pt x="2381204" y="4158720"/>
                </a:lnTo>
                <a:lnTo>
                  <a:pt x="2378052" y="4158720"/>
                </a:lnTo>
                <a:lnTo>
                  <a:pt x="2378052" y="4153024"/>
                </a:lnTo>
                <a:lnTo>
                  <a:pt x="2374900" y="4153024"/>
                </a:lnTo>
                <a:lnTo>
                  <a:pt x="2374900" y="4147336"/>
                </a:lnTo>
                <a:lnTo>
                  <a:pt x="2371754" y="4147336"/>
                </a:lnTo>
                <a:lnTo>
                  <a:pt x="2371754" y="4141640"/>
                </a:lnTo>
                <a:lnTo>
                  <a:pt x="2368602" y="4141640"/>
                </a:lnTo>
                <a:lnTo>
                  <a:pt x="2368602" y="4135944"/>
                </a:lnTo>
                <a:lnTo>
                  <a:pt x="2365455" y="4135944"/>
                </a:lnTo>
                <a:lnTo>
                  <a:pt x="2365455" y="4130262"/>
                </a:lnTo>
                <a:lnTo>
                  <a:pt x="2362301" y="4130262"/>
                </a:lnTo>
                <a:lnTo>
                  <a:pt x="2362301" y="4124568"/>
                </a:lnTo>
                <a:lnTo>
                  <a:pt x="2359153" y="4124568"/>
                </a:lnTo>
                <a:lnTo>
                  <a:pt x="2359153" y="4118880"/>
                </a:lnTo>
                <a:lnTo>
                  <a:pt x="2356005" y="4118880"/>
                </a:lnTo>
                <a:lnTo>
                  <a:pt x="2356005" y="4113193"/>
                </a:lnTo>
                <a:lnTo>
                  <a:pt x="2352856" y="4113193"/>
                </a:lnTo>
                <a:lnTo>
                  <a:pt x="2352856" y="4107501"/>
                </a:lnTo>
                <a:lnTo>
                  <a:pt x="2349707" y="4107501"/>
                </a:lnTo>
                <a:lnTo>
                  <a:pt x="2349707" y="4101809"/>
                </a:lnTo>
                <a:lnTo>
                  <a:pt x="2346556" y="4101809"/>
                </a:lnTo>
                <a:lnTo>
                  <a:pt x="2346556" y="4096117"/>
                </a:lnTo>
                <a:lnTo>
                  <a:pt x="2343407" y="4096117"/>
                </a:lnTo>
                <a:lnTo>
                  <a:pt x="2343407" y="4090422"/>
                </a:lnTo>
                <a:lnTo>
                  <a:pt x="2340256" y="4090422"/>
                </a:lnTo>
                <a:lnTo>
                  <a:pt x="2340256" y="4084736"/>
                </a:lnTo>
                <a:lnTo>
                  <a:pt x="2337107" y="4084736"/>
                </a:lnTo>
                <a:lnTo>
                  <a:pt x="2337107" y="4079045"/>
                </a:lnTo>
                <a:lnTo>
                  <a:pt x="2333956" y="4079045"/>
                </a:lnTo>
                <a:lnTo>
                  <a:pt x="2333956" y="4073359"/>
                </a:lnTo>
                <a:lnTo>
                  <a:pt x="2330804" y="4073359"/>
                </a:lnTo>
                <a:lnTo>
                  <a:pt x="2330804" y="4067665"/>
                </a:lnTo>
                <a:lnTo>
                  <a:pt x="2327653" y="4067665"/>
                </a:lnTo>
                <a:lnTo>
                  <a:pt x="2327653" y="4061980"/>
                </a:lnTo>
                <a:lnTo>
                  <a:pt x="2324502" y="4061980"/>
                </a:lnTo>
                <a:lnTo>
                  <a:pt x="2324502" y="4056281"/>
                </a:lnTo>
                <a:lnTo>
                  <a:pt x="2321351" y="4056281"/>
                </a:lnTo>
                <a:lnTo>
                  <a:pt x="2321351" y="4050596"/>
                </a:lnTo>
                <a:lnTo>
                  <a:pt x="2318202" y="4050596"/>
                </a:lnTo>
                <a:lnTo>
                  <a:pt x="2318202" y="4044922"/>
                </a:lnTo>
                <a:lnTo>
                  <a:pt x="2315051" y="4044922"/>
                </a:lnTo>
                <a:lnTo>
                  <a:pt x="2315051" y="4039220"/>
                </a:lnTo>
                <a:lnTo>
                  <a:pt x="2311899" y="4039220"/>
                </a:lnTo>
                <a:lnTo>
                  <a:pt x="2311899" y="4033526"/>
                </a:lnTo>
                <a:lnTo>
                  <a:pt x="2308748" y="4033526"/>
                </a:lnTo>
                <a:lnTo>
                  <a:pt x="2308748" y="4027847"/>
                </a:lnTo>
                <a:lnTo>
                  <a:pt x="2305597" y="4027847"/>
                </a:lnTo>
                <a:lnTo>
                  <a:pt x="2305597" y="4022143"/>
                </a:lnTo>
                <a:lnTo>
                  <a:pt x="2302446" y="4022143"/>
                </a:lnTo>
                <a:lnTo>
                  <a:pt x="2302446" y="4016462"/>
                </a:lnTo>
                <a:lnTo>
                  <a:pt x="2299297" y="4016462"/>
                </a:lnTo>
                <a:lnTo>
                  <a:pt x="2299297" y="4010773"/>
                </a:lnTo>
                <a:lnTo>
                  <a:pt x="2296145" y="4010773"/>
                </a:lnTo>
                <a:lnTo>
                  <a:pt x="2296145" y="4005084"/>
                </a:lnTo>
                <a:lnTo>
                  <a:pt x="2292994" y="4005084"/>
                </a:lnTo>
                <a:lnTo>
                  <a:pt x="2292994" y="3999393"/>
                </a:lnTo>
                <a:lnTo>
                  <a:pt x="2289843" y="3999393"/>
                </a:lnTo>
                <a:lnTo>
                  <a:pt x="2289843" y="3993701"/>
                </a:lnTo>
                <a:lnTo>
                  <a:pt x="2286692" y="3993701"/>
                </a:lnTo>
                <a:lnTo>
                  <a:pt x="2286692" y="3988017"/>
                </a:lnTo>
                <a:lnTo>
                  <a:pt x="2283543" y="3988017"/>
                </a:lnTo>
                <a:lnTo>
                  <a:pt x="2283543" y="3982326"/>
                </a:lnTo>
                <a:lnTo>
                  <a:pt x="2280391" y="3982326"/>
                </a:lnTo>
                <a:lnTo>
                  <a:pt x="2280391" y="3976630"/>
                </a:lnTo>
                <a:lnTo>
                  <a:pt x="2277240" y="3976630"/>
                </a:lnTo>
                <a:lnTo>
                  <a:pt x="2277240" y="3970936"/>
                </a:lnTo>
                <a:lnTo>
                  <a:pt x="2274089" y="3970936"/>
                </a:lnTo>
                <a:lnTo>
                  <a:pt x="2274089" y="3965245"/>
                </a:lnTo>
                <a:lnTo>
                  <a:pt x="2270938" y="3965245"/>
                </a:lnTo>
                <a:lnTo>
                  <a:pt x="2270938" y="3959565"/>
                </a:lnTo>
                <a:lnTo>
                  <a:pt x="2267787" y="3959565"/>
                </a:lnTo>
                <a:lnTo>
                  <a:pt x="2267787" y="3953864"/>
                </a:lnTo>
                <a:lnTo>
                  <a:pt x="2264635" y="3953864"/>
                </a:lnTo>
                <a:lnTo>
                  <a:pt x="2264635" y="3948179"/>
                </a:lnTo>
                <a:lnTo>
                  <a:pt x="2261486" y="3948179"/>
                </a:lnTo>
                <a:lnTo>
                  <a:pt x="2261486" y="3942488"/>
                </a:lnTo>
                <a:lnTo>
                  <a:pt x="2258335" y="3942488"/>
                </a:lnTo>
                <a:lnTo>
                  <a:pt x="2258335" y="3936797"/>
                </a:lnTo>
                <a:lnTo>
                  <a:pt x="2255184" y="3936797"/>
                </a:lnTo>
                <a:lnTo>
                  <a:pt x="2255184" y="3931108"/>
                </a:lnTo>
                <a:lnTo>
                  <a:pt x="2252033" y="3931108"/>
                </a:lnTo>
                <a:lnTo>
                  <a:pt x="2252033" y="3925423"/>
                </a:lnTo>
                <a:lnTo>
                  <a:pt x="2248884" y="3925423"/>
                </a:lnTo>
                <a:lnTo>
                  <a:pt x="2248884" y="3919727"/>
                </a:lnTo>
                <a:lnTo>
                  <a:pt x="2245732" y="3919727"/>
                </a:lnTo>
                <a:lnTo>
                  <a:pt x="2245732" y="3914036"/>
                </a:lnTo>
                <a:lnTo>
                  <a:pt x="2242581" y="3914036"/>
                </a:lnTo>
                <a:lnTo>
                  <a:pt x="2242581" y="3908348"/>
                </a:lnTo>
                <a:lnTo>
                  <a:pt x="2239430" y="3908348"/>
                </a:lnTo>
                <a:lnTo>
                  <a:pt x="2239430" y="3902658"/>
                </a:lnTo>
                <a:lnTo>
                  <a:pt x="2236281" y="3902658"/>
                </a:lnTo>
                <a:lnTo>
                  <a:pt x="2236281" y="3896964"/>
                </a:lnTo>
                <a:lnTo>
                  <a:pt x="2233132" y="3896964"/>
                </a:lnTo>
                <a:lnTo>
                  <a:pt x="2233132" y="3891273"/>
                </a:lnTo>
                <a:lnTo>
                  <a:pt x="2229985" y="3891273"/>
                </a:lnTo>
                <a:lnTo>
                  <a:pt x="2229985" y="3885583"/>
                </a:lnTo>
                <a:lnTo>
                  <a:pt x="2226836" y="3885583"/>
                </a:lnTo>
                <a:lnTo>
                  <a:pt x="2226836" y="3879892"/>
                </a:lnTo>
                <a:lnTo>
                  <a:pt x="2223687" y="3879892"/>
                </a:lnTo>
                <a:lnTo>
                  <a:pt x="2223687" y="3874198"/>
                </a:lnTo>
                <a:lnTo>
                  <a:pt x="2220537" y="3874198"/>
                </a:lnTo>
                <a:lnTo>
                  <a:pt x="2220537" y="3868508"/>
                </a:lnTo>
                <a:lnTo>
                  <a:pt x="2217387" y="3868508"/>
                </a:lnTo>
                <a:lnTo>
                  <a:pt x="2217387" y="3862817"/>
                </a:lnTo>
                <a:lnTo>
                  <a:pt x="2214237" y="3862817"/>
                </a:lnTo>
                <a:lnTo>
                  <a:pt x="2214237" y="3857123"/>
                </a:lnTo>
                <a:lnTo>
                  <a:pt x="2211088" y="3857123"/>
                </a:lnTo>
                <a:lnTo>
                  <a:pt x="2211088" y="3851433"/>
                </a:lnTo>
                <a:lnTo>
                  <a:pt x="2207939" y="3851433"/>
                </a:lnTo>
                <a:lnTo>
                  <a:pt x="2207939" y="3845742"/>
                </a:lnTo>
                <a:lnTo>
                  <a:pt x="2204790" y="3845742"/>
                </a:lnTo>
                <a:lnTo>
                  <a:pt x="2204790" y="3840051"/>
                </a:lnTo>
                <a:lnTo>
                  <a:pt x="2201640" y="3840051"/>
                </a:lnTo>
                <a:lnTo>
                  <a:pt x="2201640" y="3834358"/>
                </a:lnTo>
                <a:lnTo>
                  <a:pt x="2198492" y="3834358"/>
                </a:lnTo>
                <a:lnTo>
                  <a:pt x="2198492" y="3828668"/>
                </a:lnTo>
                <a:lnTo>
                  <a:pt x="2195340" y="3828668"/>
                </a:lnTo>
                <a:lnTo>
                  <a:pt x="2195340" y="3822978"/>
                </a:lnTo>
                <a:lnTo>
                  <a:pt x="2192192" y="3822978"/>
                </a:lnTo>
                <a:lnTo>
                  <a:pt x="2192192" y="3817288"/>
                </a:lnTo>
                <a:lnTo>
                  <a:pt x="2189043" y="3817288"/>
                </a:lnTo>
                <a:lnTo>
                  <a:pt x="2189043" y="3811598"/>
                </a:lnTo>
                <a:lnTo>
                  <a:pt x="2185893" y="3811598"/>
                </a:lnTo>
                <a:lnTo>
                  <a:pt x="2185893" y="3805908"/>
                </a:lnTo>
                <a:lnTo>
                  <a:pt x="2182744" y="3805908"/>
                </a:lnTo>
                <a:lnTo>
                  <a:pt x="2182744" y="3800219"/>
                </a:lnTo>
                <a:lnTo>
                  <a:pt x="2179595" y="3800219"/>
                </a:lnTo>
                <a:lnTo>
                  <a:pt x="2179595" y="3794528"/>
                </a:lnTo>
                <a:lnTo>
                  <a:pt x="2176446" y="3794528"/>
                </a:lnTo>
                <a:lnTo>
                  <a:pt x="2176446" y="3788838"/>
                </a:lnTo>
                <a:lnTo>
                  <a:pt x="2173294" y="3788838"/>
                </a:lnTo>
                <a:lnTo>
                  <a:pt x="2173294" y="3783149"/>
                </a:lnTo>
                <a:lnTo>
                  <a:pt x="2170147" y="3783149"/>
                </a:lnTo>
                <a:lnTo>
                  <a:pt x="2170147" y="3777459"/>
                </a:lnTo>
                <a:lnTo>
                  <a:pt x="2166996" y="3777459"/>
                </a:lnTo>
                <a:lnTo>
                  <a:pt x="2166996" y="3771768"/>
                </a:lnTo>
                <a:lnTo>
                  <a:pt x="2163847" y="3771768"/>
                </a:lnTo>
                <a:lnTo>
                  <a:pt x="2163847" y="3766078"/>
                </a:lnTo>
                <a:lnTo>
                  <a:pt x="2160696" y="3766078"/>
                </a:lnTo>
                <a:lnTo>
                  <a:pt x="2160696" y="3760389"/>
                </a:lnTo>
                <a:lnTo>
                  <a:pt x="2157546" y="3760389"/>
                </a:lnTo>
                <a:lnTo>
                  <a:pt x="2157546" y="3754699"/>
                </a:lnTo>
                <a:lnTo>
                  <a:pt x="2154396" y="3754699"/>
                </a:lnTo>
                <a:lnTo>
                  <a:pt x="2154396" y="3749009"/>
                </a:lnTo>
                <a:lnTo>
                  <a:pt x="2151246" y="3749009"/>
                </a:lnTo>
                <a:lnTo>
                  <a:pt x="2151246" y="3743319"/>
                </a:lnTo>
                <a:lnTo>
                  <a:pt x="2148097" y="3743319"/>
                </a:lnTo>
                <a:lnTo>
                  <a:pt x="2148097" y="3737629"/>
                </a:lnTo>
                <a:lnTo>
                  <a:pt x="2144947" y="3737629"/>
                </a:lnTo>
                <a:lnTo>
                  <a:pt x="2144947" y="3731940"/>
                </a:lnTo>
                <a:lnTo>
                  <a:pt x="2141799" y="3731940"/>
                </a:lnTo>
                <a:lnTo>
                  <a:pt x="2141799" y="3726248"/>
                </a:lnTo>
                <a:lnTo>
                  <a:pt x="2138650" y="3726248"/>
                </a:lnTo>
                <a:lnTo>
                  <a:pt x="2138650" y="3720558"/>
                </a:lnTo>
                <a:lnTo>
                  <a:pt x="2135497" y="3720558"/>
                </a:lnTo>
                <a:lnTo>
                  <a:pt x="2135497" y="3714869"/>
                </a:lnTo>
                <a:lnTo>
                  <a:pt x="2132348" y="3714869"/>
                </a:lnTo>
                <a:lnTo>
                  <a:pt x="2132348" y="3709178"/>
                </a:lnTo>
                <a:lnTo>
                  <a:pt x="2129196" y="3709178"/>
                </a:lnTo>
                <a:lnTo>
                  <a:pt x="2129196" y="3703488"/>
                </a:lnTo>
                <a:lnTo>
                  <a:pt x="2126046" y="3703488"/>
                </a:lnTo>
                <a:lnTo>
                  <a:pt x="2126046" y="3697797"/>
                </a:lnTo>
                <a:lnTo>
                  <a:pt x="2122894" y="3697797"/>
                </a:lnTo>
                <a:lnTo>
                  <a:pt x="2122894" y="3692108"/>
                </a:lnTo>
                <a:lnTo>
                  <a:pt x="2119746" y="3692108"/>
                </a:lnTo>
                <a:lnTo>
                  <a:pt x="2119746" y="3686419"/>
                </a:lnTo>
                <a:lnTo>
                  <a:pt x="2116599" y="3686419"/>
                </a:lnTo>
                <a:lnTo>
                  <a:pt x="2116599" y="3680730"/>
                </a:lnTo>
                <a:lnTo>
                  <a:pt x="2113449" y="3680730"/>
                </a:lnTo>
                <a:lnTo>
                  <a:pt x="2113449" y="3675038"/>
                </a:lnTo>
                <a:lnTo>
                  <a:pt x="2110301" y="3675038"/>
                </a:lnTo>
                <a:lnTo>
                  <a:pt x="2110301" y="3669347"/>
                </a:lnTo>
                <a:lnTo>
                  <a:pt x="2107152" y="3669347"/>
                </a:lnTo>
                <a:lnTo>
                  <a:pt x="2107152" y="3663654"/>
                </a:lnTo>
                <a:lnTo>
                  <a:pt x="2104003" y="3663654"/>
                </a:lnTo>
                <a:lnTo>
                  <a:pt x="2104003" y="3657965"/>
                </a:lnTo>
                <a:lnTo>
                  <a:pt x="2100854" y="3657965"/>
                </a:lnTo>
                <a:lnTo>
                  <a:pt x="2100854" y="3652278"/>
                </a:lnTo>
                <a:lnTo>
                  <a:pt x="2097702" y="3652278"/>
                </a:lnTo>
                <a:lnTo>
                  <a:pt x="2097702" y="3646585"/>
                </a:lnTo>
                <a:lnTo>
                  <a:pt x="2094554" y="3646585"/>
                </a:lnTo>
                <a:lnTo>
                  <a:pt x="2094554" y="3640892"/>
                </a:lnTo>
                <a:lnTo>
                  <a:pt x="2091404" y="3640892"/>
                </a:lnTo>
                <a:lnTo>
                  <a:pt x="2091404" y="3635207"/>
                </a:lnTo>
                <a:lnTo>
                  <a:pt x="2088252" y="3635207"/>
                </a:lnTo>
                <a:lnTo>
                  <a:pt x="2088252" y="3629517"/>
                </a:lnTo>
                <a:lnTo>
                  <a:pt x="2085103" y="3629517"/>
                </a:lnTo>
                <a:lnTo>
                  <a:pt x="2085103" y="3623828"/>
                </a:lnTo>
                <a:lnTo>
                  <a:pt x="2081955" y="3623828"/>
                </a:lnTo>
                <a:lnTo>
                  <a:pt x="2081955" y="3618134"/>
                </a:lnTo>
                <a:lnTo>
                  <a:pt x="2078808" y="3618134"/>
                </a:lnTo>
                <a:lnTo>
                  <a:pt x="2078808" y="3612446"/>
                </a:lnTo>
                <a:lnTo>
                  <a:pt x="2075652" y="3612446"/>
                </a:lnTo>
                <a:lnTo>
                  <a:pt x="2075652" y="3606756"/>
                </a:lnTo>
                <a:lnTo>
                  <a:pt x="2072504" y="3606756"/>
                </a:lnTo>
                <a:lnTo>
                  <a:pt x="2072504" y="3601066"/>
                </a:lnTo>
                <a:lnTo>
                  <a:pt x="2069355" y="3601066"/>
                </a:lnTo>
                <a:lnTo>
                  <a:pt x="2069355" y="3595373"/>
                </a:lnTo>
                <a:lnTo>
                  <a:pt x="2066203" y="3595373"/>
                </a:lnTo>
                <a:lnTo>
                  <a:pt x="2066203" y="3589685"/>
                </a:lnTo>
                <a:lnTo>
                  <a:pt x="2063058" y="3589685"/>
                </a:lnTo>
                <a:lnTo>
                  <a:pt x="2063058" y="3583993"/>
                </a:lnTo>
                <a:lnTo>
                  <a:pt x="2059905" y="3583993"/>
                </a:lnTo>
                <a:lnTo>
                  <a:pt x="2059905" y="3578304"/>
                </a:lnTo>
                <a:lnTo>
                  <a:pt x="2056754" y="3578304"/>
                </a:lnTo>
                <a:lnTo>
                  <a:pt x="2056754" y="3572615"/>
                </a:lnTo>
                <a:lnTo>
                  <a:pt x="2053605" y="3572615"/>
                </a:lnTo>
                <a:lnTo>
                  <a:pt x="2053605" y="3566926"/>
                </a:lnTo>
                <a:lnTo>
                  <a:pt x="2050455" y="3566926"/>
                </a:lnTo>
                <a:lnTo>
                  <a:pt x="2050455" y="3561232"/>
                </a:lnTo>
                <a:lnTo>
                  <a:pt x="2047307" y="3561232"/>
                </a:lnTo>
                <a:lnTo>
                  <a:pt x="2047307" y="3555539"/>
                </a:lnTo>
                <a:lnTo>
                  <a:pt x="2044156" y="3555539"/>
                </a:lnTo>
                <a:lnTo>
                  <a:pt x="2044156" y="3549852"/>
                </a:lnTo>
                <a:lnTo>
                  <a:pt x="2041007" y="3549852"/>
                </a:lnTo>
                <a:lnTo>
                  <a:pt x="2041007" y="3544161"/>
                </a:lnTo>
                <a:lnTo>
                  <a:pt x="2037858" y="3544161"/>
                </a:lnTo>
                <a:lnTo>
                  <a:pt x="2037858" y="3538472"/>
                </a:lnTo>
                <a:lnTo>
                  <a:pt x="2034707" y="3538472"/>
                </a:lnTo>
                <a:lnTo>
                  <a:pt x="2034707" y="3532782"/>
                </a:lnTo>
                <a:lnTo>
                  <a:pt x="2031556" y="3532782"/>
                </a:lnTo>
                <a:lnTo>
                  <a:pt x="2031556" y="3527094"/>
                </a:lnTo>
                <a:lnTo>
                  <a:pt x="2028406" y="3527094"/>
                </a:lnTo>
                <a:lnTo>
                  <a:pt x="2028406" y="3521403"/>
                </a:lnTo>
                <a:lnTo>
                  <a:pt x="2025257" y="3521403"/>
                </a:lnTo>
                <a:lnTo>
                  <a:pt x="2025257" y="3515712"/>
                </a:lnTo>
                <a:lnTo>
                  <a:pt x="2022106" y="3515712"/>
                </a:lnTo>
                <a:lnTo>
                  <a:pt x="2022106" y="3510021"/>
                </a:lnTo>
                <a:lnTo>
                  <a:pt x="2018958" y="3510021"/>
                </a:lnTo>
                <a:lnTo>
                  <a:pt x="2018958" y="3504331"/>
                </a:lnTo>
                <a:lnTo>
                  <a:pt x="2015805" y="3504331"/>
                </a:lnTo>
                <a:lnTo>
                  <a:pt x="2015805" y="3498642"/>
                </a:lnTo>
                <a:lnTo>
                  <a:pt x="2012652" y="3498642"/>
                </a:lnTo>
                <a:lnTo>
                  <a:pt x="2012652" y="3492951"/>
                </a:lnTo>
                <a:lnTo>
                  <a:pt x="2009510" y="3492951"/>
                </a:lnTo>
                <a:lnTo>
                  <a:pt x="2009510" y="3487259"/>
                </a:lnTo>
                <a:lnTo>
                  <a:pt x="2006357" y="3487259"/>
                </a:lnTo>
                <a:lnTo>
                  <a:pt x="2006357" y="3481572"/>
                </a:lnTo>
                <a:lnTo>
                  <a:pt x="2003206" y="3481572"/>
                </a:lnTo>
                <a:lnTo>
                  <a:pt x="2003206" y="3475879"/>
                </a:lnTo>
                <a:lnTo>
                  <a:pt x="2000059" y="3475879"/>
                </a:lnTo>
                <a:lnTo>
                  <a:pt x="2000059" y="3470191"/>
                </a:lnTo>
                <a:lnTo>
                  <a:pt x="1996909" y="3470191"/>
                </a:lnTo>
                <a:lnTo>
                  <a:pt x="1996909" y="3464500"/>
                </a:lnTo>
                <a:lnTo>
                  <a:pt x="1993756" y="3464500"/>
                </a:lnTo>
                <a:lnTo>
                  <a:pt x="1993756" y="3458807"/>
                </a:lnTo>
                <a:lnTo>
                  <a:pt x="1990608" y="3458807"/>
                </a:lnTo>
                <a:lnTo>
                  <a:pt x="1990608" y="3453115"/>
                </a:lnTo>
                <a:lnTo>
                  <a:pt x="1987458" y="3453115"/>
                </a:lnTo>
                <a:lnTo>
                  <a:pt x="1987458" y="3447426"/>
                </a:lnTo>
                <a:lnTo>
                  <a:pt x="1984309" y="3447426"/>
                </a:lnTo>
                <a:lnTo>
                  <a:pt x="1984309" y="3441736"/>
                </a:lnTo>
                <a:lnTo>
                  <a:pt x="1981159" y="3441736"/>
                </a:lnTo>
                <a:lnTo>
                  <a:pt x="1981159" y="3436044"/>
                </a:lnTo>
                <a:lnTo>
                  <a:pt x="1978007" y="3436044"/>
                </a:lnTo>
                <a:lnTo>
                  <a:pt x="1978007" y="3430351"/>
                </a:lnTo>
                <a:lnTo>
                  <a:pt x="1974858" y="3430351"/>
                </a:lnTo>
                <a:lnTo>
                  <a:pt x="1974858" y="3424666"/>
                </a:lnTo>
                <a:lnTo>
                  <a:pt x="1971709" y="3424666"/>
                </a:lnTo>
                <a:lnTo>
                  <a:pt x="1971709" y="3418984"/>
                </a:lnTo>
                <a:lnTo>
                  <a:pt x="1968557" y="3418984"/>
                </a:lnTo>
                <a:lnTo>
                  <a:pt x="1968557" y="3413291"/>
                </a:lnTo>
                <a:lnTo>
                  <a:pt x="1965407" y="3413291"/>
                </a:lnTo>
                <a:lnTo>
                  <a:pt x="1965407" y="3407598"/>
                </a:lnTo>
                <a:lnTo>
                  <a:pt x="1962256" y="3407598"/>
                </a:lnTo>
                <a:lnTo>
                  <a:pt x="1962256" y="3401908"/>
                </a:lnTo>
                <a:lnTo>
                  <a:pt x="1959108" y="3401908"/>
                </a:lnTo>
                <a:lnTo>
                  <a:pt x="1959108" y="3396218"/>
                </a:lnTo>
                <a:lnTo>
                  <a:pt x="1955958" y="3396218"/>
                </a:lnTo>
                <a:lnTo>
                  <a:pt x="1955958" y="3390526"/>
                </a:lnTo>
                <a:lnTo>
                  <a:pt x="1952807" y="3390526"/>
                </a:lnTo>
                <a:lnTo>
                  <a:pt x="1952807" y="3384834"/>
                </a:lnTo>
                <a:lnTo>
                  <a:pt x="1949657" y="3384834"/>
                </a:lnTo>
                <a:lnTo>
                  <a:pt x="1949657" y="3379142"/>
                </a:lnTo>
                <a:lnTo>
                  <a:pt x="1946507" y="3379142"/>
                </a:lnTo>
                <a:lnTo>
                  <a:pt x="1946507" y="3373455"/>
                </a:lnTo>
                <a:lnTo>
                  <a:pt x="1943359" y="3373455"/>
                </a:lnTo>
                <a:lnTo>
                  <a:pt x="1943359" y="3367759"/>
                </a:lnTo>
                <a:lnTo>
                  <a:pt x="1940206" y="3367759"/>
                </a:lnTo>
                <a:lnTo>
                  <a:pt x="1940206" y="3362076"/>
                </a:lnTo>
                <a:lnTo>
                  <a:pt x="1937058" y="3362076"/>
                </a:lnTo>
                <a:lnTo>
                  <a:pt x="1937058" y="3356386"/>
                </a:lnTo>
                <a:lnTo>
                  <a:pt x="1933909" y="3356386"/>
                </a:lnTo>
                <a:lnTo>
                  <a:pt x="1933909" y="3350695"/>
                </a:lnTo>
                <a:lnTo>
                  <a:pt x="1930758" y="3350695"/>
                </a:lnTo>
                <a:lnTo>
                  <a:pt x="1930758" y="3345005"/>
                </a:lnTo>
                <a:lnTo>
                  <a:pt x="1927609" y="3345005"/>
                </a:lnTo>
                <a:lnTo>
                  <a:pt x="1927609" y="3339312"/>
                </a:lnTo>
                <a:lnTo>
                  <a:pt x="1924458" y="3339312"/>
                </a:lnTo>
                <a:lnTo>
                  <a:pt x="1924458" y="3333622"/>
                </a:lnTo>
                <a:lnTo>
                  <a:pt x="1921307" y="3333622"/>
                </a:lnTo>
                <a:lnTo>
                  <a:pt x="1921307" y="3327930"/>
                </a:lnTo>
                <a:lnTo>
                  <a:pt x="1918157" y="3327930"/>
                </a:lnTo>
                <a:lnTo>
                  <a:pt x="1918157" y="3322238"/>
                </a:lnTo>
                <a:lnTo>
                  <a:pt x="1915009" y="3322238"/>
                </a:lnTo>
                <a:lnTo>
                  <a:pt x="1915009" y="3316547"/>
                </a:lnTo>
                <a:lnTo>
                  <a:pt x="1911858" y="3316547"/>
                </a:lnTo>
                <a:lnTo>
                  <a:pt x="1911858" y="3310854"/>
                </a:lnTo>
                <a:lnTo>
                  <a:pt x="1908708" y="3310854"/>
                </a:lnTo>
                <a:lnTo>
                  <a:pt x="1908708" y="3305168"/>
                </a:lnTo>
                <a:lnTo>
                  <a:pt x="1905558" y="3305168"/>
                </a:lnTo>
                <a:lnTo>
                  <a:pt x="1905558" y="3299480"/>
                </a:lnTo>
                <a:lnTo>
                  <a:pt x="1902408" y="3299480"/>
                </a:lnTo>
                <a:lnTo>
                  <a:pt x="1902408" y="3293793"/>
                </a:lnTo>
                <a:lnTo>
                  <a:pt x="1899258" y="3293793"/>
                </a:lnTo>
                <a:lnTo>
                  <a:pt x="1899258" y="3288104"/>
                </a:lnTo>
                <a:lnTo>
                  <a:pt x="1896108" y="3288104"/>
                </a:lnTo>
                <a:lnTo>
                  <a:pt x="1896108" y="3282414"/>
                </a:lnTo>
                <a:lnTo>
                  <a:pt x="1892958" y="3282414"/>
                </a:lnTo>
                <a:lnTo>
                  <a:pt x="1892958" y="3276726"/>
                </a:lnTo>
                <a:lnTo>
                  <a:pt x="1889807" y="3276726"/>
                </a:lnTo>
                <a:lnTo>
                  <a:pt x="1889807" y="3271041"/>
                </a:lnTo>
                <a:lnTo>
                  <a:pt x="1886657" y="3271041"/>
                </a:lnTo>
                <a:lnTo>
                  <a:pt x="1886657" y="3265346"/>
                </a:lnTo>
                <a:lnTo>
                  <a:pt x="1883507" y="3265346"/>
                </a:lnTo>
                <a:lnTo>
                  <a:pt x="1883507" y="3259656"/>
                </a:lnTo>
                <a:lnTo>
                  <a:pt x="1880358" y="3259656"/>
                </a:lnTo>
                <a:lnTo>
                  <a:pt x="1880358" y="3253961"/>
                </a:lnTo>
                <a:lnTo>
                  <a:pt x="1877208" y="3253961"/>
                </a:lnTo>
                <a:lnTo>
                  <a:pt x="1877208" y="3248271"/>
                </a:lnTo>
                <a:lnTo>
                  <a:pt x="1874058" y="3248271"/>
                </a:lnTo>
                <a:lnTo>
                  <a:pt x="1874058" y="3242584"/>
                </a:lnTo>
                <a:lnTo>
                  <a:pt x="1870907" y="3242584"/>
                </a:lnTo>
                <a:lnTo>
                  <a:pt x="1870907" y="3236890"/>
                </a:lnTo>
                <a:lnTo>
                  <a:pt x="1867757" y="3236890"/>
                </a:lnTo>
                <a:lnTo>
                  <a:pt x="1867757" y="3231210"/>
                </a:lnTo>
                <a:lnTo>
                  <a:pt x="1864607" y="3231210"/>
                </a:lnTo>
                <a:lnTo>
                  <a:pt x="1864607" y="3225514"/>
                </a:lnTo>
                <a:lnTo>
                  <a:pt x="1861457" y="3225514"/>
                </a:lnTo>
                <a:lnTo>
                  <a:pt x="1861457" y="3219812"/>
                </a:lnTo>
                <a:lnTo>
                  <a:pt x="1858308" y="3219812"/>
                </a:lnTo>
                <a:lnTo>
                  <a:pt x="1858308" y="3214125"/>
                </a:lnTo>
                <a:lnTo>
                  <a:pt x="1855158" y="3214125"/>
                </a:lnTo>
                <a:lnTo>
                  <a:pt x="1855158" y="3208441"/>
                </a:lnTo>
                <a:lnTo>
                  <a:pt x="1852008" y="3208441"/>
                </a:lnTo>
                <a:lnTo>
                  <a:pt x="1852008" y="3202751"/>
                </a:lnTo>
                <a:lnTo>
                  <a:pt x="1848858" y="3202751"/>
                </a:lnTo>
                <a:lnTo>
                  <a:pt x="1848858" y="3197059"/>
                </a:lnTo>
                <a:lnTo>
                  <a:pt x="1845708" y="3197059"/>
                </a:lnTo>
                <a:lnTo>
                  <a:pt x="1845708" y="3191369"/>
                </a:lnTo>
                <a:lnTo>
                  <a:pt x="1842558" y="3191369"/>
                </a:lnTo>
                <a:lnTo>
                  <a:pt x="1842558" y="3185680"/>
                </a:lnTo>
                <a:lnTo>
                  <a:pt x="1839407" y="3185680"/>
                </a:lnTo>
                <a:lnTo>
                  <a:pt x="1839407" y="3179985"/>
                </a:lnTo>
                <a:lnTo>
                  <a:pt x="1836257" y="3179985"/>
                </a:lnTo>
                <a:lnTo>
                  <a:pt x="1836257" y="3174300"/>
                </a:lnTo>
                <a:lnTo>
                  <a:pt x="1833107" y="3174300"/>
                </a:lnTo>
                <a:lnTo>
                  <a:pt x="1833107" y="3168611"/>
                </a:lnTo>
                <a:lnTo>
                  <a:pt x="1829957" y="3168611"/>
                </a:lnTo>
                <a:lnTo>
                  <a:pt x="1829957" y="3162928"/>
                </a:lnTo>
                <a:lnTo>
                  <a:pt x="1826808" y="3162928"/>
                </a:lnTo>
                <a:lnTo>
                  <a:pt x="1826808" y="3157234"/>
                </a:lnTo>
                <a:lnTo>
                  <a:pt x="1823657" y="3157234"/>
                </a:lnTo>
                <a:lnTo>
                  <a:pt x="1823657" y="3151545"/>
                </a:lnTo>
                <a:lnTo>
                  <a:pt x="1820507" y="3151545"/>
                </a:lnTo>
                <a:lnTo>
                  <a:pt x="1820507" y="3145849"/>
                </a:lnTo>
                <a:lnTo>
                  <a:pt x="1817357" y="3145849"/>
                </a:lnTo>
                <a:lnTo>
                  <a:pt x="1817357" y="3140160"/>
                </a:lnTo>
                <a:lnTo>
                  <a:pt x="1814207" y="3140160"/>
                </a:lnTo>
                <a:lnTo>
                  <a:pt x="1814207" y="3134466"/>
                </a:lnTo>
                <a:lnTo>
                  <a:pt x="1811057" y="3134466"/>
                </a:lnTo>
                <a:lnTo>
                  <a:pt x="1811057" y="3128778"/>
                </a:lnTo>
                <a:lnTo>
                  <a:pt x="1807907" y="3128778"/>
                </a:lnTo>
                <a:lnTo>
                  <a:pt x="1807907" y="3123087"/>
                </a:lnTo>
                <a:lnTo>
                  <a:pt x="1804757" y="3123087"/>
                </a:lnTo>
                <a:lnTo>
                  <a:pt x="1804757" y="3117396"/>
                </a:lnTo>
                <a:lnTo>
                  <a:pt x="1801607" y="3117396"/>
                </a:lnTo>
                <a:lnTo>
                  <a:pt x="1801607" y="3111702"/>
                </a:lnTo>
                <a:lnTo>
                  <a:pt x="1798456" y="3111702"/>
                </a:lnTo>
                <a:lnTo>
                  <a:pt x="1798456" y="3106010"/>
                </a:lnTo>
                <a:lnTo>
                  <a:pt x="1795306" y="3106010"/>
                </a:lnTo>
                <a:lnTo>
                  <a:pt x="1795306" y="3100319"/>
                </a:lnTo>
                <a:lnTo>
                  <a:pt x="1792156" y="3100319"/>
                </a:lnTo>
                <a:lnTo>
                  <a:pt x="1792156" y="3094627"/>
                </a:lnTo>
                <a:lnTo>
                  <a:pt x="1789006" y="3094627"/>
                </a:lnTo>
                <a:lnTo>
                  <a:pt x="1789006" y="3088935"/>
                </a:lnTo>
                <a:lnTo>
                  <a:pt x="1785857" y="3088935"/>
                </a:lnTo>
                <a:lnTo>
                  <a:pt x="1785857" y="3083246"/>
                </a:lnTo>
                <a:lnTo>
                  <a:pt x="1782706" y="3083246"/>
                </a:lnTo>
                <a:lnTo>
                  <a:pt x="1782706" y="3077557"/>
                </a:lnTo>
                <a:lnTo>
                  <a:pt x="1779556" y="3077557"/>
                </a:lnTo>
                <a:lnTo>
                  <a:pt x="1779556" y="3071868"/>
                </a:lnTo>
                <a:lnTo>
                  <a:pt x="1776406" y="3071868"/>
                </a:lnTo>
                <a:lnTo>
                  <a:pt x="1776406" y="3066179"/>
                </a:lnTo>
                <a:lnTo>
                  <a:pt x="1773257" y="3066179"/>
                </a:lnTo>
                <a:lnTo>
                  <a:pt x="1773257" y="3060490"/>
                </a:lnTo>
                <a:lnTo>
                  <a:pt x="1770107" y="3060490"/>
                </a:lnTo>
                <a:lnTo>
                  <a:pt x="1770107" y="3054801"/>
                </a:lnTo>
                <a:lnTo>
                  <a:pt x="1766957" y="3054801"/>
                </a:lnTo>
                <a:lnTo>
                  <a:pt x="1766957" y="3049113"/>
                </a:lnTo>
                <a:lnTo>
                  <a:pt x="1763806" y="3049113"/>
                </a:lnTo>
                <a:lnTo>
                  <a:pt x="1763806" y="3043421"/>
                </a:lnTo>
                <a:lnTo>
                  <a:pt x="1760656" y="3043421"/>
                </a:lnTo>
                <a:lnTo>
                  <a:pt x="1760656" y="3037732"/>
                </a:lnTo>
                <a:lnTo>
                  <a:pt x="1757506" y="3037732"/>
                </a:lnTo>
                <a:lnTo>
                  <a:pt x="1757506" y="3032037"/>
                </a:lnTo>
                <a:lnTo>
                  <a:pt x="1754356" y="3032037"/>
                </a:lnTo>
                <a:lnTo>
                  <a:pt x="1754356" y="3026355"/>
                </a:lnTo>
                <a:lnTo>
                  <a:pt x="1751206" y="3026355"/>
                </a:lnTo>
                <a:lnTo>
                  <a:pt x="1751206" y="3020664"/>
                </a:lnTo>
                <a:lnTo>
                  <a:pt x="1748056" y="3020664"/>
                </a:lnTo>
                <a:lnTo>
                  <a:pt x="1748056" y="3014972"/>
                </a:lnTo>
                <a:lnTo>
                  <a:pt x="1744906" y="3014972"/>
                </a:lnTo>
                <a:lnTo>
                  <a:pt x="1744906" y="3009284"/>
                </a:lnTo>
                <a:lnTo>
                  <a:pt x="1741755" y="3009284"/>
                </a:lnTo>
                <a:lnTo>
                  <a:pt x="1741755" y="3003593"/>
                </a:lnTo>
                <a:lnTo>
                  <a:pt x="1738605" y="3003593"/>
                </a:lnTo>
                <a:lnTo>
                  <a:pt x="1738605" y="2997900"/>
                </a:lnTo>
                <a:lnTo>
                  <a:pt x="1735455" y="2997900"/>
                </a:lnTo>
                <a:lnTo>
                  <a:pt x="1735455" y="2992210"/>
                </a:lnTo>
                <a:lnTo>
                  <a:pt x="1732305" y="2992210"/>
                </a:lnTo>
                <a:lnTo>
                  <a:pt x="1732305" y="2986521"/>
                </a:lnTo>
                <a:lnTo>
                  <a:pt x="1729155" y="2986521"/>
                </a:lnTo>
                <a:lnTo>
                  <a:pt x="1729155" y="2980839"/>
                </a:lnTo>
                <a:lnTo>
                  <a:pt x="1726005" y="2980839"/>
                </a:lnTo>
                <a:lnTo>
                  <a:pt x="1726005" y="2975143"/>
                </a:lnTo>
                <a:lnTo>
                  <a:pt x="1722855" y="2975143"/>
                </a:lnTo>
                <a:lnTo>
                  <a:pt x="1722855" y="2969452"/>
                </a:lnTo>
                <a:lnTo>
                  <a:pt x="1719705" y="2969452"/>
                </a:lnTo>
                <a:lnTo>
                  <a:pt x="1719705" y="2963752"/>
                </a:lnTo>
                <a:lnTo>
                  <a:pt x="1716554" y="2963752"/>
                </a:lnTo>
                <a:lnTo>
                  <a:pt x="1716554" y="2958066"/>
                </a:lnTo>
                <a:lnTo>
                  <a:pt x="1713404" y="2958066"/>
                </a:lnTo>
                <a:lnTo>
                  <a:pt x="1713404" y="2952379"/>
                </a:lnTo>
                <a:lnTo>
                  <a:pt x="1710256" y="2952379"/>
                </a:lnTo>
                <a:lnTo>
                  <a:pt x="1710256" y="2946688"/>
                </a:lnTo>
                <a:lnTo>
                  <a:pt x="1707105" y="2946688"/>
                </a:lnTo>
                <a:lnTo>
                  <a:pt x="1707105" y="2940998"/>
                </a:lnTo>
                <a:lnTo>
                  <a:pt x="1703957" y="2940998"/>
                </a:lnTo>
                <a:lnTo>
                  <a:pt x="1703957" y="2935306"/>
                </a:lnTo>
                <a:lnTo>
                  <a:pt x="1700807" y="2935306"/>
                </a:lnTo>
                <a:lnTo>
                  <a:pt x="1700807" y="2929618"/>
                </a:lnTo>
                <a:lnTo>
                  <a:pt x="1697658" y="2929618"/>
                </a:lnTo>
                <a:lnTo>
                  <a:pt x="1697658" y="2923924"/>
                </a:lnTo>
                <a:lnTo>
                  <a:pt x="1694507" y="2923924"/>
                </a:lnTo>
                <a:lnTo>
                  <a:pt x="1694507" y="2918231"/>
                </a:lnTo>
                <a:lnTo>
                  <a:pt x="1691355" y="2918231"/>
                </a:lnTo>
                <a:lnTo>
                  <a:pt x="1691355" y="2912540"/>
                </a:lnTo>
                <a:lnTo>
                  <a:pt x="1688205" y="2912540"/>
                </a:lnTo>
                <a:lnTo>
                  <a:pt x="1688205" y="2906849"/>
                </a:lnTo>
                <a:lnTo>
                  <a:pt x="1685055" y="2906849"/>
                </a:lnTo>
                <a:lnTo>
                  <a:pt x="1685055" y="2901159"/>
                </a:lnTo>
                <a:lnTo>
                  <a:pt x="1681908" y="2901159"/>
                </a:lnTo>
                <a:lnTo>
                  <a:pt x="1681908" y="2895469"/>
                </a:lnTo>
                <a:lnTo>
                  <a:pt x="1678759" y="2895469"/>
                </a:lnTo>
                <a:lnTo>
                  <a:pt x="1678759" y="2889776"/>
                </a:lnTo>
                <a:lnTo>
                  <a:pt x="1675605" y="2889776"/>
                </a:lnTo>
                <a:lnTo>
                  <a:pt x="1675605" y="2884087"/>
                </a:lnTo>
                <a:lnTo>
                  <a:pt x="1672457" y="2884087"/>
                </a:lnTo>
                <a:lnTo>
                  <a:pt x="1672457" y="2878402"/>
                </a:lnTo>
                <a:lnTo>
                  <a:pt x="1669313" y="2878402"/>
                </a:lnTo>
                <a:lnTo>
                  <a:pt x="1669313" y="2872711"/>
                </a:lnTo>
                <a:lnTo>
                  <a:pt x="1666157" y="2872711"/>
                </a:lnTo>
                <a:lnTo>
                  <a:pt x="1666157" y="2867025"/>
                </a:lnTo>
                <a:lnTo>
                  <a:pt x="1663010" y="2867025"/>
                </a:lnTo>
                <a:lnTo>
                  <a:pt x="1663010" y="2861341"/>
                </a:lnTo>
                <a:lnTo>
                  <a:pt x="1659855" y="2861341"/>
                </a:lnTo>
                <a:lnTo>
                  <a:pt x="1659855" y="2855648"/>
                </a:lnTo>
                <a:lnTo>
                  <a:pt x="1656705" y="2855648"/>
                </a:lnTo>
                <a:lnTo>
                  <a:pt x="1656705" y="2849957"/>
                </a:lnTo>
                <a:lnTo>
                  <a:pt x="1653557" y="2849957"/>
                </a:lnTo>
                <a:lnTo>
                  <a:pt x="1653557" y="2844264"/>
                </a:lnTo>
                <a:lnTo>
                  <a:pt x="1650410" y="2844264"/>
                </a:lnTo>
                <a:lnTo>
                  <a:pt x="1650410" y="2838573"/>
                </a:lnTo>
                <a:lnTo>
                  <a:pt x="1647258" y="2838573"/>
                </a:lnTo>
                <a:lnTo>
                  <a:pt x="1647258" y="2832977"/>
                </a:lnTo>
                <a:lnTo>
                  <a:pt x="1644108" y="2832977"/>
                </a:lnTo>
                <a:lnTo>
                  <a:pt x="1644108" y="2827284"/>
                </a:lnTo>
                <a:lnTo>
                  <a:pt x="1640959" y="2827284"/>
                </a:lnTo>
                <a:lnTo>
                  <a:pt x="1640959" y="2821592"/>
                </a:lnTo>
                <a:lnTo>
                  <a:pt x="1637812" y="2821592"/>
                </a:lnTo>
                <a:lnTo>
                  <a:pt x="1637812" y="2815900"/>
                </a:lnTo>
                <a:lnTo>
                  <a:pt x="1634661" y="2815900"/>
                </a:lnTo>
                <a:lnTo>
                  <a:pt x="1634661" y="2810208"/>
                </a:lnTo>
                <a:lnTo>
                  <a:pt x="1631510" y="2810208"/>
                </a:lnTo>
                <a:lnTo>
                  <a:pt x="1631510" y="2804516"/>
                </a:lnTo>
                <a:lnTo>
                  <a:pt x="1628359" y="2804516"/>
                </a:lnTo>
                <a:lnTo>
                  <a:pt x="1628359" y="2798824"/>
                </a:lnTo>
                <a:lnTo>
                  <a:pt x="1625205" y="2798824"/>
                </a:lnTo>
                <a:lnTo>
                  <a:pt x="1625205" y="2793132"/>
                </a:lnTo>
                <a:lnTo>
                  <a:pt x="1622053" y="2793132"/>
                </a:lnTo>
                <a:lnTo>
                  <a:pt x="1622053" y="2787440"/>
                </a:lnTo>
                <a:lnTo>
                  <a:pt x="1618909" y="2787440"/>
                </a:lnTo>
                <a:lnTo>
                  <a:pt x="1618909" y="2781748"/>
                </a:lnTo>
                <a:lnTo>
                  <a:pt x="1615763" y="2781748"/>
                </a:lnTo>
                <a:lnTo>
                  <a:pt x="1615763" y="2776057"/>
                </a:lnTo>
                <a:lnTo>
                  <a:pt x="1612614" y="2776057"/>
                </a:lnTo>
                <a:lnTo>
                  <a:pt x="1612614" y="2770368"/>
                </a:lnTo>
                <a:lnTo>
                  <a:pt x="1609461" y="2770368"/>
                </a:lnTo>
                <a:lnTo>
                  <a:pt x="1609461" y="2764678"/>
                </a:lnTo>
                <a:lnTo>
                  <a:pt x="1606313" y="2764678"/>
                </a:lnTo>
                <a:lnTo>
                  <a:pt x="1606313" y="2758988"/>
                </a:lnTo>
                <a:lnTo>
                  <a:pt x="1603163" y="2758988"/>
                </a:lnTo>
                <a:lnTo>
                  <a:pt x="1603163" y="2753298"/>
                </a:lnTo>
                <a:lnTo>
                  <a:pt x="1600010" y="2753298"/>
                </a:lnTo>
                <a:lnTo>
                  <a:pt x="1600010" y="2747609"/>
                </a:lnTo>
                <a:lnTo>
                  <a:pt x="1596862" y="2747609"/>
                </a:lnTo>
                <a:lnTo>
                  <a:pt x="1596862" y="2741919"/>
                </a:lnTo>
                <a:lnTo>
                  <a:pt x="1593708" y="2741919"/>
                </a:lnTo>
                <a:lnTo>
                  <a:pt x="1593708" y="2736230"/>
                </a:lnTo>
                <a:lnTo>
                  <a:pt x="1590557" y="2736230"/>
                </a:lnTo>
                <a:lnTo>
                  <a:pt x="1590557" y="2730541"/>
                </a:lnTo>
                <a:lnTo>
                  <a:pt x="1587413" y="2730541"/>
                </a:lnTo>
                <a:lnTo>
                  <a:pt x="1587413" y="2724851"/>
                </a:lnTo>
                <a:lnTo>
                  <a:pt x="1584268" y="2724851"/>
                </a:lnTo>
                <a:lnTo>
                  <a:pt x="1584268" y="2719160"/>
                </a:lnTo>
                <a:lnTo>
                  <a:pt x="1581116" y="2719160"/>
                </a:lnTo>
                <a:lnTo>
                  <a:pt x="1581116" y="2713471"/>
                </a:lnTo>
                <a:lnTo>
                  <a:pt x="1577966" y="2713471"/>
                </a:lnTo>
                <a:lnTo>
                  <a:pt x="1577966" y="2707782"/>
                </a:lnTo>
                <a:lnTo>
                  <a:pt x="1574805" y="2707782"/>
                </a:lnTo>
                <a:lnTo>
                  <a:pt x="1574805" y="2702093"/>
                </a:lnTo>
                <a:lnTo>
                  <a:pt x="1571679" y="2702093"/>
                </a:lnTo>
                <a:lnTo>
                  <a:pt x="1571679" y="2696402"/>
                </a:lnTo>
                <a:lnTo>
                  <a:pt x="1568527" y="2696402"/>
                </a:lnTo>
                <a:lnTo>
                  <a:pt x="1568527" y="2690713"/>
                </a:lnTo>
                <a:lnTo>
                  <a:pt x="1565370" y="2690713"/>
                </a:lnTo>
                <a:lnTo>
                  <a:pt x="1565370" y="2685023"/>
                </a:lnTo>
                <a:lnTo>
                  <a:pt x="1562208" y="2685023"/>
                </a:lnTo>
                <a:lnTo>
                  <a:pt x="1562208" y="2679333"/>
                </a:lnTo>
                <a:lnTo>
                  <a:pt x="1559062" y="2679333"/>
                </a:lnTo>
                <a:lnTo>
                  <a:pt x="1559062" y="2673644"/>
                </a:lnTo>
                <a:lnTo>
                  <a:pt x="1555914" y="2673644"/>
                </a:lnTo>
                <a:lnTo>
                  <a:pt x="1555914" y="2667954"/>
                </a:lnTo>
                <a:lnTo>
                  <a:pt x="1552771" y="2667954"/>
                </a:lnTo>
                <a:lnTo>
                  <a:pt x="1552771" y="2662265"/>
                </a:lnTo>
                <a:lnTo>
                  <a:pt x="1549621" y="2662265"/>
                </a:lnTo>
                <a:lnTo>
                  <a:pt x="1549621" y="2656575"/>
                </a:lnTo>
                <a:lnTo>
                  <a:pt x="1546475" y="2656575"/>
                </a:lnTo>
                <a:lnTo>
                  <a:pt x="1546475" y="2650885"/>
                </a:lnTo>
                <a:lnTo>
                  <a:pt x="1543324" y="2650885"/>
                </a:lnTo>
                <a:lnTo>
                  <a:pt x="1543324" y="2645196"/>
                </a:lnTo>
                <a:lnTo>
                  <a:pt x="1540167" y="2645196"/>
                </a:lnTo>
                <a:lnTo>
                  <a:pt x="1540167" y="2639505"/>
                </a:lnTo>
                <a:lnTo>
                  <a:pt x="1537024" y="2639505"/>
                </a:lnTo>
                <a:lnTo>
                  <a:pt x="1537024" y="2633815"/>
                </a:lnTo>
                <a:lnTo>
                  <a:pt x="1533872" y="2633815"/>
                </a:lnTo>
                <a:lnTo>
                  <a:pt x="1533872" y="2628126"/>
                </a:lnTo>
                <a:lnTo>
                  <a:pt x="1530722" y="2628126"/>
                </a:lnTo>
                <a:lnTo>
                  <a:pt x="1530722" y="2622436"/>
                </a:lnTo>
                <a:lnTo>
                  <a:pt x="1527572" y="2622436"/>
                </a:lnTo>
                <a:lnTo>
                  <a:pt x="1527572" y="2616745"/>
                </a:lnTo>
                <a:lnTo>
                  <a:pt x="1524421" y="2616745"/>
                </a:lnTo>
                <a:lnTo>
                  <a:pt x="1524421" y="2611057"/>
                </a:lnTo>
                <a:lnTo>
                  <a:pt x="1521270" y="2611057"/>
                </a:lnTo>
                <a:lnTo>
                  <a:pt x="1521270" y="2605366"/>
                </a:lnTo>
                <a:lnTo>
                  <a:pt x="1518116" y="2605366"/>
                </a:lnTo>
                <a:lnTo>
                  <a:pt x="1518116" y="2599676"/>
                </a:lnTo>
                <a:lnTo>
                  <a:pt x="1514966" y="2599676"/>
                </a:lnTo>
                <a:lnTo>
                  <a:pt x="1514966" y="2593986"/>
                </a:lnTo>
                <a:lnTo>
                  <a:pt x="1511814" y="2593986"/>
                </a:lnTo>
                <a:lnTo>
                  <a:pt x="1511814" y="2588296"/>
                </a:lnTo>
                <a:lnTo>
                  <a:pt x="1508663" y="2588296"/>
                </a:lnTo>
                <a:lnTo>
                  <a:pt x="1508663" y="2582607"/>
                </a:lnTo>
                <a:lnTo>
                  <a:pt x="1505512" y="2582607"/>
                </a:lnTo>
                <a:lnTo>
                  <a:pt x="1505512" y="2576917"/>
                </a:lnTo>
                <a:lnTo>
                  <a:pt x="1502360" y="2576917"/>
                </a:lnTo>
                <a:lnTo>
                  <a:pt x="1502360" y="2571226"/>
                </a:lnTo>
                <a:lnTo>
                  <a:pt x="1499209" y="2571226"/>
                </a:lnTo>
                <a:lnTo>
                  <a:pt x="1499209" y="2565534"/>
                </a:lnTo>
                <a:lnTo>
                  <a:pt x="1496056" y="2565534"/>
                </a:lnTo>
                <a:lnTo>
                  <a:pt x="1496056" y="2559846"/>
                </a:lnTo>
                <a:lnTo>
                  <a:pt x="1492905" y="2559846"/>
                </a:lnTo>
                <a:lnTo>
                  <a:pt x="1492905" y="2554162"/>
                </a:lnTo>
                <a:lnTo>
                  <a:pt x="1489754" y="2554162"/>
                </a:lnTo>
                <a:lnTo>
                  <a:pt x="1489754" y="2548464"/>
                </a:lnTo>
                <a:lnTo>
                  <a:pt x="1486602" y="2548464"/>
                </a:lnTo>
                <a:lnTo>
                  <a:pt x="1486602" y="2542775"/>
                </a:lnTo>
                <a:lnTo>
                  <a:pt x="1483449" y="2542775"/>
                </a:lnTo>
                <a:lnTo>
                  <a:pt x="1483449" y="2537082"/>
                </a:lnTo>
                <a:lnTo>
                  <a:pt x="1480298" y="2537082"/>
                </a:lnTo>
                <a:lnTo>
                  <a:pt x="1480298" y="2531391"/>
                </a:lnTo>
                <a:lnTo>
                  <a:pt x="1477149" y="2531391"/>
                </a:lnTo>
                <a:lnTo>
                  <a:pt x="1477149" y="2525702"/>
                </a:lnTo>
                <a:lnTo>
                  <a:pt x="1473999" y="2525702"/>
                </a:lnTo>
                <a:lnTo>
                  <a:pt x="1473999" y="2520016"/>
                </a:lnTo>
                <a:lnTo>
                  <a:pt x="1470852" y="2520016"/>
                </a:lnTo>
                <a:lnTo>
                  <a:pt x="1470852" y="2514323"/>
                </a:lnTo>
                <a:lnTo>
                  <a:pt x="1467704" y="2514323"/>
                </a:lnTo>
                <a:lnTo>
                  <a:pt x="1467704" y="2508637"/>
                </a:lnTo>
                <a:lnTo>
                  <a:pt x="1464550" y="2508637"/>
                </a:lnTo>
                <a:lnTo>
                  <a:pt x="1464550" y="2502951"/>
                </a:lnTo>
                <a:lnTo>
                  <a:pt x="1461401" y="2502951"/>
                </a:lnTo>
                <a:lnTo>
                  <a:pt x="1461401" y="2497267"/>
                </a:lnTo>
                <a:lnTo>
                  <a:pt x="1458251" y="2497267"/>
                </a:lnTo>
                <a:lnTo>
                  <a:pt x="1458251" y="2491573"/>
                </a:lnTo>
                <a:lnTo>
                  <a:pt x="1455102" y="2491573"/>
                </a:lnTo>
                <a:lnTo>
                  <a:pt x="1455102" y="2485875"/>
                </a:lnTo>
                <a:lnTo>
                  <a:pt x="1451952" y="2485875"/>
                </a:lnTo>
                <a:lnTo>
                  <a:pt x="1451952" y="2480189"/>
                </a:lnTo>
                <a:lnTo>
                  <a:pt x="1448803" y="2480189"/>
                </a:lnTo>
                <a:lnTo>
                  <a:pt x="1448803" y="2474497"/>
                </a:lnTo>
                <a:lnTo>
                  <a:pt x="1445653" y="2474497"/>
                </a:lnTo>
                <a:lnTo>
                  <a:pt x="1445653" y="2468806"/>
                </a:lnTo>
                <a:lnTo>
                  <a:pt x="1442503" y="2468806"/>
                </a:lnTo>
                <a:lnTo>
                  <a:pt x="1442503" y="2463115"/>
                </a:lnTo>
                <a:lnTo>
                  <a:pt x="1439351" y="2463115"/>
                </a:lnTo>
                <a:lnTo>
                  <a:pt x="1439351" y="2457421"/>
                </a:lnTo>
                <a:lnTo>
                  <a:pt x="1436199" y="2457421"/>
                </a:lnTo>
                <a:lnTo>
                  <a:pt x="1436199" y="2451729"/>
                </a:lnTo>
                <a:lnTo>
                  <a:pt x="1433048" y="2451729"/>
                </a:lnTo>
                <a:lnTo>
                  <a:pt x="1433048" y="2446038"/>
                </a:lnTo>
                <a:lnTo>
                  <a:pt x="1429890" y="2446038"/>
                </a:lnTo>
                <a:lnTo>
                  <a:pt x="1429890" y="2440349"/>
                </a:lnTo>
                <a:lnTo>
                  <a:pt x="1426751" y="2440349"/>
                </a:lnTo>
                <a:lnTo>
                  <a:pt x="1426751" y="2434658"/>
                </a:lnTo>
                <a:lnTo>
                  <a:pt x="1423599" y="2434658"/>
                </a:lnTo>
                <a:lnTo>
                  <a:pt x="1423599" y="2428980"/>
                </a:lnTo>
                <a:lnTo>
                  <a:pt x="1420452" y="2428980"/>
                </a:lnTo>
                <a:lnTo>
                  <a:pt x="1420452" y="2423288"/>
                </a:lnTo>
                <a:lnTo>
                  <a:pt x="1417301" y="2423288"/>
                </a:lnTo>
                <a:lnTo>
                  <a:pt x="1417301" y="2417588"/>
                </a:lnTo>
                <a:lnTo>
                  <a:pt x="1414149" y="2417588"/>
                </a:lnTo>
                <a:lnTo>
                  <a:pt x="1414149" y="2411892"/>
                </a:lnTo>
                <a:lnTo>
                  <a:pt x="1411001" y="2411892"/>
                </a:lnTo>
                <a:lnTo>
                  <a:pt x="1411001" y="2406210"/>
                </a:lnTo>
                <a:lnTo>
                  <a:pt x="1407849" y="2406210"/>
                </a:lnTo>
                <a:lnTo>
                  <a:pt x="1407849" y="2400514"/>
                </a:lnTo>
                <a:lnTo>
                  <a:pt x="1404695" y="2400514"/>
                </a:lnTo>
                <a:lnTo>
                  <a:pt x="1404695" y="2394818"/>
                </a:lnTo>
                <a:lnTo>
                  <a:pt x="1401549" y="2394818"/>
                </a:lnTo>
                <a:lnTo>
                  <a:pt x="1401549" y="2389139"/>
                </a:lnTo>
                <a:lnTo>
                  <a:pt x="1398401" y="2389139"/>
                </a:lnTo>
                <a:lnTo>
                  <a:pt x="1398401" y="2383457"/>
                </a:lnTo>
                <a:lnTo>
                  <a:pt x="1395252" y="2383457"/>
                </a:lnTo>
                <a:lnTo>
                  <a:pt x="1395252" y="2377769"/>
                </a:lnTo>
                <a:lnTo>
                  <a:pt x="1392104" y="2377769"/>
                </a:lnTo>
                <a:lnTo>
                  <a:pt x="1392104" y="2372073"/>
                </a:lnTo>
                <a:lnTo>
                  <a:pt x="1388960" y="2372073"/>
                </a:lnTo>
                <a:lnTo>
                  <a:pt x="1388960" y="2366384"/>
                </a:lnTo>
                <a:lnTo>
                  <a:pt x="1385811" y="2366384"/>
                </a:lnTo>
                <a:lnTo>
                  <a:pt x="1385811" y="2360695"/>
                </a:lnTo>
                <a:lnTo>
                  <a:pt x="1382663" y="2360695"/>
                </a:lnTo>
                <a:lnTo>
                  <a:pt x="1382663" y="2355004"/>
                </a:lnTo>
                <a:lnTo>
                  <a:pt x="1379515" y="2355004"/>
                </a:lnTo>
                <a:lnTo>
                  <a:pt x="1379515" y="2349321"/>
                </a:lnTo>
                <a:lnTo>
                  <a:pt x="1376365" y="2349321"/>
                </a:lnTo>
                <a:lnTo>
                  <a:pt x="1376365" y="2343625"/>
                </a:lnTo>
                <a:lnTo>
                  <a:pt x="1373211" y="2343625"/>
                </a:lnTo>
                <a:lnTo>
                  <a:pt x="1373211" y="2337935"/>
                </a:lnTo>
                <a:lnTo>
                  <a:pt x="1370060" y="2337935"/>
                </a:lnTo>
                <a:lnTo>
                  <a:pt x="1370060" y="2332247"/>
                </a:lnTo>
                <a:lnTo>
                  <a:pt x="1366909" y="2332247"/>
                </a:lnTo>
                <a:lnTo>
                  <a:pt x="1366909" y="2326557"/>
                </a:lnTo>
                <a:lnTo>
                  <a:pt x="1363757" y="2326557"/>
                </a:lnTo>
                <a:lnTo>
                  <a:pt x="1363757" y="2320868"/>
                </a:lnTo>
                <a:lnTo>
                  <a:pt x="1360607" y="2320868"/>
                </a:lnTo>
                <a:lnTo>
                  <a:pt x="1360607" y="2315180"/>
                </a:lnTo>
                <a:lnTo>
                  <a:pt x="1357455" y="2315180"/>
                </a:lnTo>
                <a:lnTo>
                  <a:pt x="1357455" y="2309490"/>
                </a:lnTo>
                <a:lnTo>
                  <a:pt x="1354302" y="2309490"/>
                </a:lnTo>
                <a:lnTo>
                  <a:pt x="1354302" y="2303796"/>
                </a:lnTo>
                <a:lnTo>
                  <a:pt x="1351151" y="2303796"/>
                </a:lnTo>
                <a:lnTo>
                  <a:pt x="1351151" y="2298107"/>
                </a:lnTo>
                <a:lnTo>
                  <a:pt x="1348001" y="2298107"/>
                </a:lnTo>
                <a:lnTo>
                  <a:pt x="1348001" y="2292427"/>
                </a:lnTo>
                <a:lnTo>
                  <a:pt x="1344851" y="2292427"/>
                </a:lnTo>
                <a:lnTo>
                  <a:pt x="1344851" y="2286735"/>
                </a:lnTo>
                <a:lnTo>
                  <a:pt x="1341704" y="2286735"/>
                </a:lnTo>
                <a:lnTo>
                  <a:pt x="1341704" y="2281041"/>
                </a:lnTo>
                <a:lnTo>
                  <a:pt x="1338552" y="2281041"/>
                </a:lnTo>
                <a:lnTo>
                  <a:pt x="1338552" y="2275349"/>
                </a:lnTo>
                <a:lnTo>
                  <a:pt x="1335399" y="2275349"/>
                </a:lnTo>
                <a:lnTo>
                  <a:pt x="1335399" y="2269657"/>
                </a:lnTo>
                <a:lnTo>
                  <a:pt x="1332251" y="2269657"/>
                </a:lnTo>
                <a:lnTo>
                  <a:pt x="1332251" y="2263965"/>
                </a:lnTo>
                <a:lnTo>
                  <a:pt x="1329106" y="2263965"/>
                </a:lnTo>
                <a:lnTo>
                  <a:pt x="1329106" y="2258273"/>
                </a:lnTo>
                <a:lnTo>
                  <a:pt x="1325952" y="2258273"/>
                </a:lnTo>
                <a:lnTo>
                  <a:pt x="1325952" y="2252581"/>
                </a:lnTo>
                <a:lnTo>
                  <a:pt x="1322804" y="2252581"/>
                </a:lnTo>
                <a:lnTo>
                  <a:pt x="1322804" y="2246896"/>
                </a:lnTo>
                <a:lnTo>
                  <a:pt x="1319658" y="2246896"/>
                </a:lnTo>
                <a:lnTo>
                  <a:pt x="1319658" y="2241204"/>
                </a:lnTo>
                <a:lnTo>
                  <a:pt x="1316507" y="2241204"/>
                </a:lnTo>
                <a:lnTo>
                  <a:pt x="1316507" y="2235515"/>
                </a:lnTo>
                <a:lnTo>
                  <a:pt x="1313359" y="2235515"/>
                </a:lnTo>
                <a:lnTo>
                  <a:pt x="1313359" y="2229832"/>
                </a:lnTo>
                <a:lnTo>
                  <a:pt x="1310213" y="2229832"/>
                </a:lnTo>
                <a:lnTo>
                  <a:pt x="1310213" y="2224131"/>
                </a:lnTo>
                <a:lnTo>
                  <a:pt x="1307066" y="2224131"/>
                </a:lnTo>
                <a:lnTo>
                  <a:pt x="1307066" y="2218452"/>
                </a:lnTo>
                <a:lnTo>
                  <a:pt x="1303918" y="2218452"/>
                </a:lnTo>
                <a:lnTo>
                  <a:pt x="1303918" y="2212757"/>
                </a:lnTo>
                <a:lnTo>
                  <a:pt x="1300772" y="2212757"/>
                </a:lnTo>
                <a:lnTo>
                  <a:pt x="1300772" y="2207072"/>
                </a:lnTo>
                <a:lnTo>
                  <a:pt x="1297623" y="2207072"/>
                </a:lnTo>
                <a:lnTo>
                  <a:pt x="1297623" y="2201376"/>
                </a:lnTo>
                <a:lnTo>
                  <a:pt x="1294475" y="2201376"/>
                </a:lnTo>
                <a:lnTo>
                  <a:pt x="1294475" y="2195692"/>
                </a:lnTo>
                <a:lnTo>
                  <a:pt x="1291327" y="2195692"/>
                </a:lnTo>
                <a:lnTo>
                  <a:pt x="1291327" y="2189984"/>
                </a:lnTo>
                <a:lnTo>
                  <a:pt x="1288177" y="2189984"/>
                </a:lnTo>
                <a:lnTo>
                  <a:pt x="1288177" y="2184298"/>
                </a:lnTo>
                <a:lnTo>
                  <a:pt x="1285027" y="2184298"/>
                </a:lnTo>
                <a:lnTo>
                  <a:pt x="1285027" y="2178617"/>
                </a:lnTo>
                <a:lnTo>
                  <a:pt x="1281879" y="2178617"/>
                </a:lnTo>
                <a:lnTo>
                  <a:pt x="1281879" y="2172923"/>
                </a:lnTo>
                <a:lnTo>
                  <a:pt x="1278730" y="2172923"/>
                </a:lnTo>
                <a:lnTo>
                  <a:pt x="1278730" y="2167242"/>
                </a:lnTo>
                <a:lnTo>
                  <a:pt x="1275581" y="2167242"/>
                </a:lnTo>
                <a:lnTo>
                  <a:pt x="1275581" y="2161559"/>
                </a:lnTo>
                <a:lnTo>
                  <a:pt x="1272430" y="2161559"/>
                </a:lnTo>
                <a:lnTo>
                  <a:pt x="1272430" y="2155867"/>
                </a:lnTo>
                <a:lnTo>
                  <a:pt x="1269276" y="2155867"/>
                </a:lnTo>
                <a:lnTo>
                  <a:pt x="1269276" y="2150173"/>
                </a:lnTo>
                <a:lnTo>
                  <a:pt x="1266125" y="2150173"/>
                </a:lnTo>
                <a:lnTo>
                  <a:pt x="1266125" y="2144481"/>
                </a:lnTo>
                <a:lnTo>
                  <a:pt x="1262974" y="2144481"/>
                </a:lnTo>
                <a:lnTo>
                  <a:pt x="1262974" y="2138789"/>
                </a:lnTo>
                <a:lnTo>
                  <a:pt x="1259823" y="2138789"/>
                </a:lnTo>
                <a:lnTo>
                  <a:pt x="1259823" y="2133097"/>
                </a:lnTo>
                <a:lnTo>
                  <a:pt x="1256669" y="2133097"/>
                </a:lnTo>
                <a:lnTo>
                  <a:pt x="1256669" y="2127404"/>
                </a:lnTo>
                <a:lnTo>
                  <a:pt x="1253518" y="2127404"/>
                </a:lnTo>
                <a:lnTo>
                  <a:pt x="1253518" y="2121713"/>
                </a:lnTo>
                <a:lnTo>
                  <a:pt x="1250367" y="2121713"/>
                </a:lnTo>
                <a:lnTo>
                  <a:pt x="1250367" y="2116020"/>
                </a:lnTo>
                <a:lnTo>
                  <a:pt x="1247220" y="2116020"/>
                </a:lnTo>
                <a:lnTo>
                  <a:pt x="1247220" y="2110326"/>
                </a:lnTo>
                <a:lnTo>
                  <a:pt x="1244065" y="2110326"/>
                </a:lnTo>
                <a:lnTo>
                  <a:pt x="1244065" y="2104636"/>
                </a:lnTo>
                <a:lnTo>
                  <a:pt x="1240915" y="2104636"/>
                </a:lnTo>
                <a:lnTo>
                  <a:pt x="1240915" y="2098946"/>
                </a:lnTo>
                <a:lnTo>
                  <a:pt x="1237768" y="2098946"/>
                </a:lnTo>
                <a:lnTo>
                  <a:pt x="1237768" y="2093256"/>
                </a:lnTo>
                <a:lnTo>
                  <a:pt x="1234615" y="2093256"/>
                </a:lnTo>
                <a:lnTo>
                  <a:pt x="1234615" y="2087566"/>
                </a:lnTo>
                <a:lnTo>
                  <a:pt x="1231466" y="2087566"/>
                </a:lnTo>
                <a:lnTo>
                  <a:pt x="1231466" y="2081872"/>
                </a:lnTo>
                <a:lnTo>
                  <a:pt x="1228319" y="2081872"/>
                </a:lnTo>
                <a:lnTo>
                  <a:pt x="1228319" y="2076178"/>
                </a:lnTo>
                <a:lnTo>
                  <a:pt x="1225174" y="2076178"/>
                </a:lnTo>
                <a:lnTo>
                  <a:pt x="1225174" y="2070491"/>
                </a:lnTo>
                <a:lnTo>
                  <a:pt x="1222025" y="2070491"/>
                </a:lnTo>
                <a:lnTo>
                  <a:pt x="1222025" y="2064806"/>
                </a:lnTo>
                <a:lnTo>
                  <a:pt x="1218878" y="2064806"/>
                </a:lnTo>
                <a:lnTo>
                  <a:pt x="1218878" y="2059100"/>
                </a:lnTo>
                <a:lnTo>
                  <a:pt x="1215729" y="2059100"/>
                </a:lnTo>
                <a:lnTo>
                  <a:pt x="1215729" y="2053411"/>
                </a:lnTo>
                <a:lnTo>
                  <a:pt x="1212573" y="2053411"/>
                </a:lnTo>
                <a:lnTo>
                  <a:pt x="1212573" y="2047722"/>
                </a:lnTo>
                <a:lnTo>
                  <a:pt x="1209436" y="2047722"/>
                </a:lnTo>
                <a:lnTo>
                  <a:pt x="1209436" y="2042027"/>
                </a:lnTo>
                <a:lnTo>
                  <a:pt x="1206279" y="2042027"/>
                </a:lnTo>
                <a:lnTo>
                  <a:pt x="1206279" y="2036347"/>
                </a:lnTo>
                <a:lnTo>
                  <a:pt x="1203122" y="2036347"/>
                </a:lnTo>
                <a:lnTo>
                  <a:pt x="1203122" y="2030663"/>
                </a:lnTo>
                <a:lnTo>
                  <a:pt x="1199970" y="2030663"/>
                </a:lnTo>
                <a:lnTo>
                  <a:pt x="1199970" y="2024965"/>
                </a:lnTo>
                <a:lnTo>
                  <a:pt x="1196827" y="2024965"/>
                </a:lnTo>
                <a:lnTo>
                  <a:pt x="1196827" y="2019275"/>
                </a:lnTo>
                <a:lnTo>
                  <a:pt x="1193676" y="2019275"/>
                </a:lnTo>
                <a:lnTo>
                  <a:pt x="1193676" y="2013590"/>
                </a:lnTo>
                <a:lnTo>
                  <a:pt x="1190532" y="2013590"/>
                </a:lnTo>
                <a:lnTo>
                  <a:pt x="1190532" y="2007907"/>
                </a:lnTo>
                <a:lnTo>
                  <a:pt x="1187385" y="2007907"/>
                </a:lnTo>
                <a:lnTo>
                  <a:pt x="1187385" y="2002212"/>
                </a:lnTo>
                <a:lnTo>
                  <a:pt x="1184229" y="2002212"/>
                </a:lnTo>
                <a:lnTo>
                  <a:pt x="1184229" y="1996528"/>
                </a:lnTo>
                <a:lnTo>
                  <a:pt x="1181087" y="1996528"/>
                </a:lnTo>
                <a:lnTo>
                  <a:pt x="1181087" y="1990824"/>
                </a:lnTo>
                <a:lnTo>
                  <a:pt x="1177935" y="1990824"/>
                </a:lnTo>
                <a:lnTo>
                  <a:pt x="1177935" y="1985134"/>
                </a:lnTo>
                <a:lnTo>
                  <a:pt x="1174787" y="1985134"/>
                </a:lnTo>
                <a:lnTo>
                  <a:pt x="1174787" y="1979441"/>
                </a:lnTo>
                <a:lnTo>
                  <a:pt x="1171631" y="1979441"/>
                </a:lnTo>
                <a:lnTo>
                  <a:pt x="1171631" y="1973752"/>
                </a:lnTo>
                <a:lnTo>
                  <a:pt x="1168479" y="1973752"/>
                </a:lnTo>
                <a:lnTo>
                  <a:pt x="1168479" y="1968062"/>
                </a:lnTo>
                <a:lnTo>
                  <a:pt x="1165329" y="1968062"/>
                </a:lnTo>
                <a:lnTo>
                  <a:pt x="1165329" y="1962380"/>
                </a:lnTo>
                <a:lnTo>
                  <a:pt x="1162183" y="1962380"/>
                </a:lnTo>
                <a:lnTo>
                  <a:pt x="1162183" y="1956676"/>
                </a:lnTo>
                <a:lnTo>
                  <a:pt x="1159032" y="1956676"/>
                </a:lnTo>
                <a:lnTo>
                  <a:pt x="1159032" y="1950976"/>
                </a:lnTo>
                <a:lnTo>
                  <a:pt x="1155879" y="1950976"/>
                </a:lnTo>
                <a:lnTo>
                  <a:pt x="1155879" y="1945302"/>
                </a:lnTo>
                <a:lnTo>
                  <a:pt x="1152736" y="1945302"/>
                </a:lnTo>
                <a:lnTo>
                  <a:pt x="1152736" y="1939610"/>
                </a:lnTo>
                <a:lnTo>
                  <a:pt x="1149585" y="1939610"/>
                </a:lnTo>
                <a:lnTo>
                  <a:pt x="1149585" y="1933918"/>
                </a:lnTo>
                <a:lnTo>
                  <a:pt x="1146434" y="1933918"/>
                </a:lnTo>
                <a:lnTo>
                  <a:pt x="1146434" y="1928225"/>
                </a:lnTo>
                <a:lnTo>
                  <a:pt x="1143283" y="1928225"/>
                </a:lnTo>
                <a:lnTo>
                  <a:pt x="1143283" y="1922533"/>
                </a:lnTo>
                <a:lnTo>
                  <a:pt x="1140134" y="1922533"/>
                </a:lnTo>
                <a:lnTo>
                  <a:pt x="1140134" y="1916849"/>
                </a:lnTo>
                <a:lnTo>
                  <a:pt x="1136984" y="1916849"/>
                </a:lnTo>
                <a:lnTo>
                  <a:pt x="1136984" y="1911162"/>
                </a:lnTo>
                <a:lnTo>
                  <a:pt x="1133834" y="1911162"/>
                </a:lnTo>
                <a:lnTo>
                  <a:pt x="1133834" y="1905470"/>
                </a:lnTo>
                <a:lnTo>
                  <a:pt x="1130687" y="1905470"/>
                </a:lnTo>
                <a:lnTo>
                  <a:pt x="1130687" y="1899783"/>
                </a:lnTo>
                <a:lnTo>
                  <a:pt x="1127537" y="1899783"/>
                </a:lnTo>
                <a:lnTo>
                  <a:pt x="1127537" y="1894089"/>
                </a:lnTo>
                <a:lnTo>
                  <a:pt x="1124391" y="1894089"/>
                </a:lnTo>
                <a:lnTo>
                  <a:pt x="1124391" y="1888404"/>
                </a:lnTo>
                <a:lnTo>
                  <a:pt x="1121238" y="1888404"/>
                </a:lnTo>
                <a:lnTo>
                  <a:pt x="1121238" y="1882713"/>
                </a:lnTo>
                <a:lnTo>
                  <a:pt x="1118092" y="1882713"/>
                </a:lnTo>
                <a:lnTo>
                  <a:pt x="1118092" y="1877025"/>
                </a:lnTo>
                <a:lnTo>
                  <a:pt x="1114944" y="1877025"/>
                </a:lnTo>
                <a:lnTo>
                  <a:pt x="1114944" y="1871332"/>
                </a:lnTo>
                <a:lnTo>
                  <a:pt x="1111793" y="1871332"/>
                </a:lnTo>
                <a:lnTo>
                  <a:pt x="1111793" y="1865644"/>
                </a:lnTo>
                <a:lnTo>
                  <a:pt x="1108644" y="1865644"/>
                </a:lnTo>
                <a:lnTo>
                  <a:pt x="1108644" y="1859954"/>
                </a:lnTo>
                <a:lnTo>
                  <a:pt x="1105494" y="1859954"/>
                </a:lnTo>
                <a:lnTo>
                  <a:pt x="1105494" y="1854262"/>
                </a:lnTo>
                <a:lnTo>
                  <a:pt x="1102344" y="1854262"/>
                </a:lnTo>
                <a:lnTo>
                  <a:pt x="1102344" y="1848574"/>
                </a:lnTo>
                <a:lnTo>
                  <a:pt x="1099198" y="1848574"/>
                </a:lnTo>
                <a:lnTo>
                  <a:pt x="1099198" y="1842887"/>
                </a:lnTo>
                <a:lnTo>
                  <a:pt x="1096047" y="1842887"/>
                </a:lnTo>
                <a:lnTo>
                  <a:pt x="1096047" y="1837196"/>
                </a:lnTo>
                <a:lnTo>
                  <a:pt x="1092911" y="1837196"/>
                </a:lnTo>
                <a:lnTo>
                  <a:pt x="1092911" y="1831512"/>
                </a:lnTo>
                <a:lnTo>
                  <a:pt x="1089762" y="1831512"/>
                </a:lnTo>
                <a:lnTo>
                  <a:pt x="1089762" y="1825819"/>
                </a:lnTo>
                <a:lnTo>
                  <a:pt x="1086612" y="1825819"/>
                </a:lnTo>
                <a:lnTo>
                  <a:pt x="1086612" y="1820127"/>
                </a:lnTo>
                <a:lnTo>
                  <a:pt x="1083463" y="1820127"/>
                </a:lnTo>
                <a:lnTo>
                  <a:pt x="1083463" y="1814435"/>
                </a:lnTo>
                <a:lnTo>
                  <a:pt x="1080315" y="1814435"/>
                </a:lnTo>
                <a:lnTo>
                  <a:pt x="1080315" y="1808747"/>
                </a:lnTo>
                <a:lnTo>
                  <a:pt x="1077166" y="1808747"/>
                </a:lnTo>
                <a:lnTo>
                  <a:pt x="1077166" y="1803059"/>
                </a:lnTo>
                <a:lnTo>
                  <a:pt x="1074016" y="1803059"/>
                </a:lnTo>
                <a:lnTo>
                  <a:pt x="1074016" y="1797369"/>
                </a:lnTo>
                <a:lnTo>
                  <a:pt x="1070867" y="1797369"/>
                </a:lnTo>
                <a:lnTo>
                  <a:pt x="1070867" y="1791679"/>
                </a:lnTo>
                <a:lnTo>
                  <a:pt x="1067717" y="1791679"/>
                </a:lnTo>
                <a:lnTo>
                  <a:pt x="1067717" y="1785991"/>
                </a:lnTo>
                <a:lnTo>
                  <a:pt x="1064568" y="1785991"/>
                </a:lnTo>
                <a:lnTo>
                  <a:pt x="1064568" y="1780299"/>
                </a:lnTo>
                <a:lnTo>
                  <a:pt x="1061419" y="1780299"/>
                </a:lnTo>
                <a:lnTo>
                  <a:pt x="1061419" y="1774609"/>
                </a:lnTo>
                <a:lnTo>
                  <a:pt x="1058270" y="1774609"/>
                </a:lnTo>
                <a:lnTo>
                  <a:pt x="1058270" y="1768922"/>
                </a:lnTo>
                <a:lnTo>
                  <a:pt x="1055120" y="1768922"/>
                </a:lnTo>
                <a:lnTo>
                  <a:pt x="1055120" y="1763232"/>
                </a:lnTo>
                <a:lnTo>
                  <a:pt x="1051971" y="1763232"/>
                </a:lnTo>
                <a:lnTo>
                  <a:pt x="1051971" y="1757542"/>
                </a:lnTo>
                <a:lnTo>
                  <a:pt x="1048822" y="1757542"/>
                </a:lnTo>
                <a:lnTo>
                  <a:pt x="1048822" y="1751849"/>
                </a:lnTo>
                <a:lnTo>
                  <a:pt x="1045673" y="1751849"/>
                </a:lnTo>
                <a:lnTo>
                  <a:pt x="1045673" y="1746164"/>
                </a:lnTo>
                <a:lnTo>
                  <a:pt x="1042523" y="1746164"/>
                </a:lnTo>
                <a:lnTo>
                  <a:pt x="1042523" y="1740467"/>
                </a:lnTo>
                <a:lnTo>
                  <a:pt x="1039374" y="1740467"/>
                </a:lnTo>
                <a:lnTo>
                  <a:pt x="1039374" y="1734782"/>
                </a:lnTo>
                <a:lnTo>
                  <a:pt x="1036224" y="1734782"/>
                </a:lnTo>
                <a:lnTo>
                  <a:pt x="1036224" y="1729092"/>
                </a:lnTo>
                <a:lnTo>
                  <a:pt x="1033076" y="1729092"/>
                </a:lnTo>
                <a:lnTo>
                  <a:pt x="1033076" y="1723401"/>
                </a:lnTo>
                <a:lnTo>
                  <a:pt x="1029926" y="1723401"/>
                </a:lnTo>
                <a:lnTo>
                  <a:pt x="1029926" y="1717714"/>
                </a:lnTo>
                <a:lnTo>
                  <a:pt x="1026777" y="1717714"/>
                </a:lnTo>
                <a:lnTo>
                  <a:pt x="1026777" y="1712029"/>
                </a:lnTo>
                <a:lnTo>
                  <a:pt x="1023627" y="1712029"/>
                </a:lnTo>
                <a:lnTo>
                  <a:pt x="1023627" y="1706333"/>
                </a:lnTo>
                <a:lnTo>
                  <a:pt x="1020477" y="1706333"/>
                </a:lnTo>
                <a:lnTo>
                  <a:pt x="1020477" y="1700645"/>
                </a:lnTo>
                <a:lnTo>
                  <a:pt x="1017327" y="1700645"/>
                </a:lnTo>
                <a:lnTo>
                  <a:pt x="1017327" y="1694953"/>
                </a:lnTo>
                <a:lnTo>
                  <a:pt x="1014180" y="1694953"/>
                </a:lnTo>
                <a:lnTo>
                  <a:pt x="1014180" y="1689257"/>
                </a:lnTo>
                <a:lnTo>
                  <a:pt x="1011030" y="1689257"/>
                </a:lnTo>
                <a:lnTo>
                  <a:pt x="1011030" y="1683565"/>
                </a:lnTo>
                <a:lnTo>
                  <a:pt x="1007880" y="1683565"/>
                </a:lnTo>
                <a:lnTo>
                  <a:pt x="1007880" y="1677873"/>
                </a:lnTo>
                <a:lnTo>
                  <a:pt x="1004732" y="1677873"/>
                </a:lnTo>
                <a:lnTo>
                  <a:pt x="1004732" y="1672181"/>
                </a:lnTo>
                <a:lnTo>
                  <a:pt x="1001582" y="1672181"/>
                </a:lnTo>
                <a:lnTo>
                  <a:pt x="1001582" y="1666492"/>
                </a:lnTo>
                <a:lnTo>
                  <a:pt x="998428" y="1666492"/>
                </a:lnTo>
                <a:lnTo>
                  <a:pt x="998428" y="1660811"/>
                </a:lnTo>
                <a:lnTo>
                  <a:pt x="995282" y="1660811"/>
                </a:lnTo>
                <a:lnTo>
                  <a:pt x="995282" y="1655121"/>
                </a:lnTo>
                <a:lnTo>
                  <a:pt x="992135" y="1655121"/>
                </a:lnTo>
                <a:lnTo>
                  <a:pt x="992135" y="1649433"/>
                </a:lnTo>
                <a:lnTo>
                  <a:pt x="988986" y="1649433"/>
                </a:lnTo>
                <a:lnTo>
                  <a:pt x="988986" y="1643741"/>
                </a:lnTo>
                <a:lnTo>
                  <a:pt x="985833" y="1643741"/>
                </a:lnTo>
                <a:lnTo>
                  <a:pt x="985833" y="1638056"/>
                </a:lnTo>
                <a:lnTo>
                  <a:pt x="982684" y="1638056"/>
                </a:lnTo>
                <a:lnTo>
                  <a:pt x="982684" y="1632367"/>
                </a:lnTo>
                <a:lnTo>
                  <a:pt x="979534" y="1632367"/>
                </a:lnTo>
                <a:lnTo>
                  <a:pt x="979534" y="1626677"/>
                </a:lnTo>
                <a:lnTo>
                  <a:pt x="976383" y="1626677"/>
                </a:lnTo>
                <a:lnTo>
                  <a:pt x="976383" y="1620986"/>
                </a:lnTo>
                <a:lnTo>
                  <a:pt x="973231" y="1620986"/>
                </a:lnTo>
                <a:lnTo>
                  <a:pt x="973231" y="1615296"/>
                </a:lnTo>
                <a:lnTo>
                  <a:pt x="970080" y="1615296"/>
                </a:lnTo>
                <a:lnTo>
                  <a:pt x="970080" y="1609607"/>
                </a:lnTo>
                <a:lnTo>
                  <a:pt x="966928" y="1609607"/>
                </a:lnTo>
                <a:lnTo>
                  <a:pt x="966928" y="1603913"/>
                </a:lnTo>
                <a:lnTo>
                  <a:pt x="963777" y="1603913"/>
                </a:lnTo>
                <a:lnTo>
                  <a:pt x="963777" y="1598228"/>
                </a:lnTo>
                <a:lnTo>
                  <a:pt x="960626" y="1598228"/>
                </a:lnTo>
                <a:lnTo>
                  <a:pt x="960626" y="1592537"/>
                </a:lnTo>
                <a:lnTo>
                  <a:pt x="957477" y="1592537"/>
                </a:lnTo>
                <a:lnTo>
                  <a:pt x="957477" y="1586849"/>
                </a:lnTo>
                <a:lnTo>
                  <a:pt x="954326" y="1586849"/>
                </a:lnTo>
                <a:lnTo>
                  <a:pt x="954326" y="1581161"/>
                </a:lnTo>
                <a:lnTo>
                  <a:pt x="951178" y="1581161"/>
                </a:lnTo>
                <a:lnTo>
                  <a:pt x="951178" y="1575469"/>
                </a:lnTo>
                <a:lnTo>
                  <a:pt x="948027" y="1575469"/>
                </a:lnTo>
                <a:lnTo>
                  <a:pt x="948027" y="1569777"/>
                </a:lnTo>
                <a:lnTo>
                  <a:pt x="944878" y="1569777"/>
                </a:lnTo>
                <a:lnTo>
                  <a:pt x="944878" y="1564087"/>
                </a:lnTo>
                <a:lnTo>
                  <a:pt x="941730" y="1564087"/>
                </a:lnTo>
                <a:lnTo>
                  <a:pt x="941730" y="1558399"/>
                </a:lnTo>
                <a:lnTo>
                  <a:pt x="938580" y="1558399"/>
                </a:lnTo>
                <a:lnTo>
                  <a:pt x="938580" y="1552707"/>
                </a:lnTo>
                <a:lnTo>
                  <a:pt x="935429" y="1552707"/>
                </a:lnTo>
                <a:lnTo>
                  <a:pt x="935429" y="1547016"/>
                </a:lnTo>
                <a:lnTo>
                  <a:pt x="932279" y="1547016"/>
                </a:lnTo>
                <a:lnTo>
                  <a:pt x="932279" y="1541333"/>
                </a:lnTo>
                <a:lnTo>
                  <a:pt x="929128" y="1541333"/>
                </a:lnTo>
                <a:lnTo>
                  <a:pt x="929128" y="1535642"/>
                </a:lnTo>
                <a:lnTo>
                  <a:pt x="925977" y="1535642"/>
                </a:lnTo>
                <a:lnTo>
                  <a:pt x="925977" y="1529948"/>
                </a:lnTo>
                <a:lnTo>
                  <a:pt x="922828" y="1529948"/>
                </a:lnTo>
                <a:lnTo>
                  <a:pt x="922828" y="1524256"/>
                </a:lnTo>
                <a:lnTo>
                  <a:pt x="919678" y="1524256"/>
                </a:lnTo>
                <a:lnTo>
                  <a:pt x="919678" y="1518564"/>
                </a:lnTo>
                <a:lnTo>
                  <a:pt x="916529" y="1518564"/>
                </a:lnTo>
                <a:lnTo>
                  <a:pt x="916529" y="1512869"/>
                </a:lnTo>
                <a:lnTo>
                  <a:pt x="913379" y="1512869"/>
                </a:lnTo>
                <a:lnTo>
                  <a:pt x="913379" y="1507177"/>
                </a:lnTo>
                <a:lnTo>
                  <a:pt x="910229" y="1507177"/>
                </a:lnTo>
                <a:lnTo>
                  <a:pt x="910229" y="1501484"/>
                </a:lnTo>
                <a:lnTo>
                  <a:pt x="907078" y="1501484"/>
                </a:lnTo>
                <a:lnTo>
                  <a:pt x="907078" y="1495792"/>
                </a:lnTo>
                <a:lnTo>
                  <a:pt x="903928" y="1495792"/>
                </a:lnTo>
                <a:lnTo>
                  <a:pt x="903928" y="1490098"/>
                </a:lnTo>
                <a:lnTo>
                  <a:pt x="900778" y="1490098"/>
                </a:lnTo>
                <a:lnTo>
                  <a:pt x="900778" y="1484406"/>
                </a:lnTo>
                <a:lnTo>
                  <a:pt x="897627" y="1484406"/>
                </a:lnTo>
                <a:lnTo>
                  <a:pt x="897627" y="1478713"/>
                </a:lnTo>
                <a:lnTo>
                  <a:pt x="894478" y="1478713"/>
                </a:lnTo>
                <a:lnTo>
                  <a:pt x="894478" y="1473020"/>
                </a:lnTo>
                <a:lnTo>
                  <a:pt x="891327" y="1473020"/>
                </a:lnTo>
                <a:lnTo>
                  <a:pt x="891327" y="1467326"/>
                </a:lnTo>
                <a:lnTo>
                  <a:pt x="888177" y="1467326"/>
                </a:lnTo>
                <a:lnTo>
                  <a:pt x="888177" y="1461634"/>
                </a:lnTo>
                <a:lnTo>
                  <a:pt x="885027" y="1461634"/>
                </a:lnTo>
                <a:lnTo>
                  <a:pt x="885027" y="1455942"/>
                </a:lnTo>
                <a:lnTo>
                  <a:pt x="881877" y="1455942"/>
                </a:lnTo>
                <a:lnTo>
                  <a:pt x="881877" y="1450247"/>
                </a:lnTo>
                <a:lnTo>
                  <a:pt x="878725" y="1450247"/>
                </a:lnTo>
                <a:lnTo>
                  <a:pt x="878725" y="1444555"/>
                </a:lnTo>
                <a:lnTo>
                  <a:pt x="875574" y="1444555"/>
                </a:lnTo>
                <a:lnTo>
                  <a:pt x="875574" y="1438861"/>
                </a:lnTo>
                <a:lnTo>
                  <a:pt x="872423" y="1438861"/>
                </a:lnTo>
                <a:lnTo>
                  <a:pt x="872423" y="1433169"/>
                </a:lnTo>
                <a:lnTo>
                  <a:pt x="869273" y="1433169"/>
                </a:lnTo>
                <a:lnTo>
                  <a:pt x="869273" y="1427476"/>
                </a:lnTo>
                <a:lnTo>
                  <a:pt x="866127" y="1427476"/>
                </a:lnTo>
                <a:lnTo>
                  <a:pt x="866127" y="1421783"/>
                </a:lnTo>
                <a:lnTo>
                  <a:pt x="862980" y="1421783"/>
                </a:lnTo>
                <a:lnTo>
                  <a:pt x="862980" y="1416094"/>
                </a:lnTo>
                <a:lnTo>
                  <a:pt x="859833" y="1416094"/>
                </a:lnTo>
                <a:lnTo>
                  <a:pt x="859833" y="1410406"/>
                </a:lnTo>
                <a:lnTo>
                  <a:pt x="856686" y="1410406"/>
                </a:lnTo>
                <a:lnTo>
                  <a:pt x="856686" y="1404734"/>
                </a:lnTo>
                <a:lnTo>
                  <a:pt x="853533" y="1404734"/>
                </a:lnTo>
                <a:lnTo>
                  <a:pt x="853533" y="1399013"/>
                </a:lnTo>
                <a:lnTo>
                  <a:pt x="850381" y="1399013"/>
                </a:lnTo>
                <a:lnTo>
                  <a:pt x="850381" y="1393329"/>
                </a:lnTo>
                <a:lnTo>
                  <a:pt x="847231" y="1393329"/>
                </a:lnTo>
                <a:lnTo>
                  <a:pt x="847231" y="1387646"/>
                </a:lnTo>
                <a:lnTo>
                  <a:pt x="844081" y="1387646"/>
                </a:lnTo>
                <a:lnTo>
                  <a:pt x="844081" y="1381962"/>
                </a:lnTo>
                <a:lnTo>
                  <a:pt x="840932" y="1381962"/>
                </a:lnTo>
                <a:lnTo>
                  <a:pt x="840932" y="1376279"/>
                </a:lnTo>
                <a:lnTo>
                  <a:pt x="837781" y="1376279"/>
                </a:lnTo>
                <a:lnTo>
                  <a:pt x="837781" y="1370594"/>
                </a:lnTo>
                <a:lnTo>
                  <a:pt x="834632" y="1370594"/>
                </a:lnTo>
                <a:lnTo>
                  <a:pt x="834632" y="1364911"/>
                </a:lnTo>
                <a:lnTo>
                  <a:pt x="831481" y="1364911"/>
                </a:lnTo>
                <a:lnTo>
                  <a:pt x="831481" y="1359227"/>
                </a:lnTo>
                <a:lnTo>
                  <a:pt x="828329" y="1359227"/>
                </a:lnTo>
                <a:lnTo>
                  <a:pt x="828329" y="1353544"/>
                </a:lnTo>
                <a:lnTo>
                  <a:pt x="825181" y="1353544"/>
                </a:lnTo>
                <a:lnTo>
                  <a:pt x="825181" y="1347861"/>
                </a:lnTo>
                <a:lnTo>
                  <a:pt x="822030" y="1347861"/>
                </a:lnTo>
                <a:lnTo>
                  <a:pt x="822030" y="1342170"/>
                </a:lnTo>
                <a:lnTo>
                  <a:pt x="818881" y="1342170"/>
                </a:lnTo>
                <a:lnTo>
                  <a:pt x="818881" y="1336439"/>
                </a:lnTo>
                <a:lnTo>
                  <a:pt x="815735" y="1336439"/>
                </a:lnTo>
                <a:lnTo>
                  <a:pt x="815735" y="1330800"/>
                </a:lnTo>
                <a:lnTo>
                  <a:pt x="812582" y="1330800"/>
                </a:lnTo>
                <a:lnTo>
                  <a:pt x="812582" y="1325099"/>
                </a:lnTo>
                <a:lnTo>
                  <a:pt x="809432" y="1325099"/>
                </a:lnTo>
                <a:lnTo>
                  <a:pt x="809432" y="1319405"/>
                </a:lnTo>
                <a:lnTo>
                  <a:pt x="806283" y="1319405"/>
                </a:lnTo>
                <a:lnTo>
                  <a:pt x="806283" y="1313722"/>
                </a:lnTo>
                <a:lnTo>
                  <a:pt x="803132" y="1313722"/>
                </a:lnTo>
                <a:lnTo>
                  <a:pt x="803132" y="1308018"/>
                </a:lnTo>
                <a:lnTo>
                  <a:pt x="799981" y="1308018"/>
                </a:lnTo>
                <a:lnTo>
                  <a:pt x="799981" y="1302330"/>
                </a:lnTo>
                <a:lnTo>
                  <a:pt x="796832" y="1302330"/>
                </a:lnTo>
                <a:lnTo>
                  <a:pt x="796832" y="1296636"/>
                </a:lnTo>
                <a:lnTo>
                  <a:pt x="793680" y="1296636"/>
                </a:lnTo>
                <a:lnTo>
                  <a:pt x="793680" y="1290950"/>
                </a:lnTo>
                <a:lnTo>
                  <a:pt x="790531" y="1290950"/>
                </a:lnTo>
                <a:lnTo>
                  <a:pt x="790531" y="1285261"/>
                </a:lnTo>
                <a:lnTo>
                  <a:pt x="787382" y="1285261"/>
                </a:lnTo>
                <a:lnTo>
                  <a:pt x="787382" y="1279568"/>
                </a:lnTo>
                <a:lnTo>
                  <a:pt x="784232" y="1279568"/>
                </a:lnTo>
                <a:lnTo>
                  <a:pt x="784232" y="1273879"/>
                </a:lnTo>
                <a:lnTo>
                  <a:pt x="781080" y="1273879"/>
                </a:lnTo>
                <a:lnTo>
                  <a:pt x="781080" y="1268189"/>
                </a:lnTo>
                <a:lnTo>
                  <a:pt x="777931" y="1268189"/>
                </a:lnTo>
                <a:lnTo>
                  <a:pt x="777931" y="1262490"/>
                </a:lnTo>
                <a:lnTo>
                  <a:pt x="774782" y="1262490"/>
                </a:lnTo>
                <a:lnTo>
                  <a:pt x="774782" y="1256808"/>
                </a:lnTo>
                <a:lnTo>
                  <a:pt x="771631" y="1256808"/>
                </a:lnTo>
                <a:lnTo>
                  <a:pt x="771631" y="1251117"/>
                </a:lnTo>
                <a:lnTo>
                  <a:pt x="768482" y="1251117"/>
                </a:lnTo>
                <a:lnTo>
                  <a:pt x="768482" y="1245419"/>
                </a:lnTo>
                <a:lnTo>
                  <a:pt x="765333" y="1245419"/>
                </a:lnTo>
                <a:lnTo>
                  <a:pt x="765333" y="1239729"/>
                </a:lnTo>
                <a:lnTo>
                  <a:pt x="762183" y="1239729"/>
                </a:lnTo>
                <a:lnTo>
                  <a:pt x="762183" y="1234053"/>
                </a:lnTo>
                <a:lnTo>
                  <a:pt x="759033" y="1234053"/>
                </a:lnTo>
                <a:lnTo>
                  <a:pt x="759033" y="1228359"/>
                </a:lnTo>
                <a:lnTo>
                  <a:pt x="755882" y="1228359"/>
                </a:lnTo>
                <a:lnTo>
                  <a:pt x="755882" y="1222670"/>
                </a:lnTo>
                <a:lnTo>
                  <a:pt x="752732" y="1222670"/>
                </a:lnTo>
                <a:lnTo>
                  <a:pt x="752732" y="1216977"/>
                </a:lnTo>
                <a:lnTo>
                  <a:pt x="749583" y="1216977"/>
                </a:lnTo>
                <a:lnTo>
                  <a:pt x="749583" y="1211284"/>
                </a:lnTo>
                <a:lnTo>
                  <a:pt x="746433" y="1211284"/>
                </a:lnTo>
                <a:lnTo>
                  <a:pt x="746433" y="1205596"/>
                </a:lnTo>
                <a:lnTo>
                  <a:pt x="743283" y="1205596"/>
                </a:lnTo>
                <a:lnTo>
                  <a:pt x="743283" y="1199910"/>
                </a:lnTo>
                <a:lnTo>
                  <a:pt x="740135" y="1199910"/>
                </a:lnTo>
                <a:lnTo>
                  <a:pt x="740135" y="1194218"/>
                </a:lnTo>
                <a:lnTo>
                  <a:pt x="736984" y="1194218"/>
                </a:lnTo>
                <a:lnTo>
                  <a:pt x="736984" y="1188528"/>
                </a:lnTo>
                <a:lnTo>
                  <a:pt x="733833" y="1188528"/>
                </a:lnTo>
                <a:lnTo>
                  <a:pt x="733833" y="1182855"/>
                </a:lnTo>
                <a:lnTo>
                  <a:pt x="730684" y="1182855"/>
                </a:lnTo>
                <a:lnTo>
                  <a:pt x="730684" y="1177161"/>
                </a:lnTo>
                <a:lnTo>
                  <a:pt x="727534" y="1177161"/>
                </a:lnTo>
                <a:lnTo>
                  <a:pt x="727534" y="1171482"/>
                </a:lnTo>
                <a:lnTo>
                  <a:pt x="724384" y="1171482"/>
                </a:lnTo>
                <a:lnTo>
                  <a:pt x="724384" y="1165786"/>
                </a:lnTo>
                <a:lnTo>
                  <a:pt x="721234" y="1165786"/>
                </a:lnTo>
                <a:lnTo>
                  <a:pt x="721234" y="1160093"/>
                </a:lnTo>
                <a:lnTo>
                  <a:pt x="718084" y="1160093"/>
                </a:lnTo>
                <a:lnTo>
                  <a:pt x="718084" y="1154401"/>
                </a:lnTo>
                <a:lnTo>
                  <a:pt x="714935" y="1154401"/>
                </a:lnTo>
                <a:lnTo>
                  <a:pt x="714935" y="1148709"/>
                </a:lnTo>
                <a:lnTo>
                  <a:pt x="711785" y="1148709"/>
                </a:lnTo>
                <a:lnTo>
                  <a:pt x="711785" y="1143014"/>
                </a:lnTo>
                <a:lnTo>
                  <a:pt x="708635" y="1143014"/>
                </a:lnTo>
                <a:lnTo>
                  <a:pt x="708635" y="1137322"/>
                </a:lnTo>
                <a:lnTo>
                  <a:pt x="705485" y="1137322"/>
                </a:lnTo>
                <a:lnTo>
                  <a:pt x="705485" y="1131630"/>
                </a:lnTo>
                <a:lnTo>
                  <a:pt x="702335" y="1131630"/>
                </a:lnTo>
                <a:lnTo>
                  <a:pt x="702335" y="1125938"/>
                </a:lnTo>
                <a:lnTo>
                  <a:pt x="699186" y="1125938"/>
                </a:lnTo>
                <a:lnTo>
                  <a:pt x="699186" y="1120242"/>
                </a:lnTo>
                <a:lnTo>
                  <a:pt x="696036" y="1120242"/>
                </a:lnTo>
                <a:lnTo>
                  <a:pt x="696036" y="1114550"/>
                </a:lnTo>
                <a:lnTo>
                  <a:pt x="692886" y="1114550"/>
                </a:lnTo>
                <a:lnTo>
                  <a:pt x="692886" y="1108865"/>
                </a:lnTo>
                <a:lnTo>
                  <a:pt x="689736" y="1108865"/>
                </a:lnTo>
                <a:lnTo>
                  <a:pt x="689736" y="1103178"/>
                </a:lnTo>
                <a:lnTo>
                  <a:pt x="686588" y="1103178"/>
                </a:lnTo>
                <a:lnTo>
                  <a:pt x="686588" y="1097494"/>
                </a:lnTo>
                <a:lnTo>
                  <a:pt x="683438" y="1097494"/>
                </a:lnTo>
                <a:lnTo>
                  <a:pt x="683438" y="1091809"/>
                </a:lnTo>
                <a:lnTo>
                  <a:pt x="680288" y="1091809"/>
                </a:lnTo>
                <a:lnTo>
                  <a:pt x="680288" y="1086119"/>
                </a:lnTo>
                <a:lnTo>
                  <a:pt x="677138" y="1086119"/>
                </a:lnTo>
                <a:lnTo>
                  <a:pt x="677138" y="1080425"/>
                </a:lnTo>
                <a:lnTo>
                  <a:pt x="673988" y="1080425"/>
                </a:lnTo>
                <a:lnTo>
                  <a:pt x="673988" y="1074739"/>
                </a:lnTo>
                <a:lnTo>
                  <a:pt x="670838" y="1074739"/>
                </a:lnTo>
                <a:lnTo>
                  <a:pt x="670838" y="1069049"/>
                </a:lnTo>
                <a:lnTo>
                  <a:pt x="667689" y="1069049"/>
                </a:lnTo>
                <a:lnTo>
                  <a:pt x="667689" y="1063361"/>
                </a:lnTo>
                <a:lnTo>
                  <a:pt x="664539" y="1063361"/>
                </a:lnTo>
                <a:lnTo>
                  <a:pt x="664539" y="1057668"/>
                </a:lnTo>
                <a:lnTo>
                  <a:pt x="661390" y="1057668"/>
                </a:lnTo>
                <a:lnTo>
                  <a:pt x="661390" y="1051975"/>
                </a:lnTo>
                <a:lnTo>
                  <a:pt x="658240" y="1051975"/>
                </a:lnTo>
                <a:lnTo>
                  <a:pt x="658240" y="1046283"/>
                </a:lnTo>
                <a:lnTo>
                  <a:pt x="655090" y="1046283"/>
                </a:lnTo>
                <a:lnTo>
                  <a:pt x="655090" y="1040589"/>
                </a:lnTo>
                <a:lnTo>
                  <a:pt x="651941" y="1040589"/>
                </a:lnTo>
                <a:lnTo>
                  <a:pt x="651941" y="1034895"/>
                </a:lnTo>
                <a:lnTo>
                  <a:pt x="648791" y="1034895"/>
                </a:lnTo>
                <a:lnTo>
                  <a:pt x="648791" y="1029204"/>
                </a:lnTo>
                <a:lnTo>
                  <a:pt x="645641" y="1029204"/>
                </a:lnTo>
                <a:lnTo>
                  <a:pt x="645641" y="1023514"/>
                </a:lnTo>
                <a:lnTo>
                  <a:pt x="642491" y="1023514"/>
                </a:lnTo>
                <a:lnTo>
                  <a:pt x="642491" y="1017824"/>
                </a:lnTo>
                <a:lnTo>
                  <a:pt x="639342" y="1017824"/>
                </a:lnTo>
                <a:lnTo>
                  <a:pt x="639342" y="1012140"/>
                </a:lnTo>
                <a:lnTo>
                  <a:pt x="636192" y="1012140"/>
                </a:lnTo>
                <a:lnTo>
                  <a:pt x="636192" y="1006452"/>
                </a:lnTo>
                <a:lnTo>
                  <a:pt x="633042" y="1006452"/>
                </a:lnTo>
                <a:lnTo>
                  <a:pt x="633042" y="1000762"/>
                </a:lnTo>
                <a:lnTo>
                  <a:pt x="629892" y="1000762"/>
                </a:lnTo>
                <a:lnTo>
                  <a:pt x="629892" y="995068"/>
                </a:lnTo>
                <a:lnTo>
                  <a:pt x="626743" y="995068"/>
                </a:lnTo>
                <a:lnTo>
                  <a:pt x="626743" y="989351"/>
                </a:lnTo>
                <a:lnTo>
                  <a:pt x="623593" y="989351"/>
                </a:lnTo>
                <a:lnTo>
                  <a:pt x="623593" y="983682"/>
                </a:lnTo>
                <a:lnTo>
                  <a:pt x="620443" y="983682"/>
                </a:lnTo>
                <a:lnTo>
                  <a:pt x="620443" y="977988"/>
                </a:lnTo>
                <a:lnTo>
                  <a:pt x="617293" y="977988"/>
                </a:lnTo>
                <a:lnTo>
                  <a:pt x="617293" y="972298"/>
                </a:lnTo>
                <a:lnTo>
                  <a:pt x="614143" y="972298"/>
                </a:lnTo>
                <a:lnTo>
                  <a:pt x="614143" y="966613"/>
                </a:lnTo>
                <a:lnTo>
                  <a:pt x="610994" y="966613"/>
                </a:lnTo>
                <a:lnTo>
                  <a:pt x="610994" y="960930"/>
                </a:lnTo>
                <a:lnTo>
                  <a:pt x="607844" y="960930"/>
                </a:lnTo>
                <a:lnTo>
                  <a:pt x="607844" y="955231"/>
                </a:lnTo>
                <a:lnTo>
                  <a:pt x="604695" y="955231"/>
                </a:lnTo>
                <a:lnTo>
                  <a:pt x="604695" y="949548"/>
                </a:lnTo>
                <a:lnTo>
                  <a:pt x="601546" y="949548"/>
                </a:lnTo>
                <a:lnTo>
                  <a:pt x="601546" y="943855"/>
                </a:lnTo>
                <a:lnTo>
                  <a:pt x="598396" y="943855"/>
                </a:lnTo>
                <a:lnTo>
                  <a:pt x="598396" y="938166"/>
                </a:lnTo>
                <a:lnTo>
                  <a:pt x="595246" y="938166"/>
                </a:lnTo>
                <a:lnTo>
                  <a:pt x="595246" y="932474"/>
                </a:lnTo>
                <a:lnTo>
                  <a:pt x="592096" y="932474"/>
                </a:lnTo>
                <a:lnTo>
                  <a:pt x="592096" y="926786"/>
                </a:lnTo>
                <a:lnTo>
                  <a:pt x="588947" y="926786"/>
                </a:lnTo>
                <a:lnTo>
                  <a:pt x="588947" y="921098"/>
                </a:lnTo>
                <a:lnTo>
                  <a:pt x="585797" y="921098"/>
                </a:lnTo>
                <a:lnTo>
                  <a:pt x="585797" y="915410"/>
                </a:lnTo>
                <a:lnTo>
                  <a:pt x="582647" y="915410"/>
                </a:lnTo>
                <a:lnTo>
                  <a:pt x="582647" y="909718"/>
                </a:lnTo>
                <a:lnTo>
                  <a:pt x="579497" y="909718"/>
                </a:lnTo>
                <a:lnTo>
                  <a:pt x="579497" y="904031"/>
                </a:lnTo>
                <a:lnTo>
                  <a:pt x="576348" y="904031"/>
                </a:lnTo>
                <a:lnTo>
                  <a:pt x="576348" y="898341"/>
                </a:lnTo>
                <a:lnTo>
                  <a:pt x="573198" y="898341"/>
                </a:lnTo>
                <a:lnTo>
                  <a:pt x="573198" y="892651"/>
                </a:lnTo>
                <a:lnTo>
                  <a:pt x="570048" y="892651"/>
                </a:lnTo>
                <a:lnTo>
                  <a:pt x="570048" y="886963"/>
                </a:lnTo>
                <a:lnTo>
                  <a:pt x="566899" y="886963"/>
                </a:lnTo>
                <a:lnTo>
                  <a:pt x="566899" y="881265"/>
                </a:lnTo>
                <a:lnTo>
                  <a:pt x="563748" y="881265"/>
                </a:lnTo>
                <a:lnTo>
                  <a:pt x="563748" y="875578"/>
                </a:lnTo>
                <a:lnTo>
                  <a:pt x="560599" y="875578"/>
                </a:lnTo>
                <a:lnTo>
                  <a:pt x="560599" y="869888"/>
                </a:lnTo>
                <a:lnTo>
                  <a:pt x="557449" y="869888"/>
                </a:lnTo>
                <a:lnTo>
                  <a:pt x="557449" y="864196"/>
                </a:lnTo>
                <a:lnTo>
                  <a:pt x="554298" y="864196"/>
                </a:lnTo>
                <a:lnTo>
                  <a:pt x="554298" y="858507"/>
                </a:lnTo>
                <a:lnTo>
                  <a:pt x="551149" y="858507"/>
                </a:lnTo>
                <a:lnTo>
                  <a:pt x="551149" y="852813"/>
                </a:lnTo>
                <a:lnTo>
                  <a:pt x="547999" y="852813"/>
                </a:lnTo>
                <a:lnTo>
                  <a:pt x="547999" y="847124"/>
                </a:lnTo>
                <a:lnTo>
                  <a:pt x="544850" y="847124"/>
                </a:lnTo>
                <a:lnTo>
                  <a:pt x="544850" y="841435"/>
                </a:lnTo>
                <a:lnTo>
                  <a:pt x="541700" y="841435"/>
                </a:lnTo>
                <a:lnTo>
                  <a:pt x="541700" y="835747"/>
                </a:lnTo>
                <a:lnTo>
                  <a:pt x="538550" y="835747"/>
                </a:lnTo>
                <a:lnTo>
                  <a:pt x="538550" y="830056"/>
                </a:lnTo>
                <a:lnTo>
                  <a:pt x="535401" y="830056"/>
                </a:lnTo>
                <a:lnTo>
                  <a:pt x="535401" y="824368"/>
                </a:lnTo>
                <a:lnTo>
                  <a:pt x="532251" y="824368"/>
                </a:lnTo>
                <a:lnTo>
                  <a:pt x="532251" y="818676"/>
                </a:lnTo>
                <a:lnTo>
                  <a:pt x="529101" y="818676"/>
                </a:lnTo>
                <a:lnTo>
                  <a:pt x="529101" y="812989"/>
                </a:lnTo>
                <a:lnTo>
                  <a:pt x="525953" y="812989"/>
                </a:lnTo>
                <a:lnTo>
                  <a:pt x="525953" y="807297"/>
                </a:lnTo>
                <a:lnTo>
                  <a:pt x="522803" y="807297"/>
                </a:lnTo>
                <a:lnTo>
                  <a:pt x="522803" y="801614"/>
                </a:lnTo>
                <a:lnTo>
                  <a:pt x="519653" y="801614"/>
                </a:lnTo>
                <a:lnTo>
                  <a:pt x="519653" y="795921"/>
                </a:lnTo>
                <a:lnTo>
                  <a:pt x="516502" y="795921"/>
                </a:lnTo>
                <a:lnTo>
                  <a:pt x="516502" y="790227"/>
                </a:lnTo>
                <a:lnTo>
                  <a:pt x="513354" y="790227"/>
                </a:lnTo>
                <a:lnTo>
                  <a:pt x="513354" y="784538"/>
                </a:lnTo>
                <a:lnTo>
                  <a:pt x="510204" y="784538"/>
                </a:lnTo>
                <a:lnTo>
                  <a:pt x="510204" y="778851"/>
                </a:lnTo>
                <a:lnTo>
                  <a:pt x="507054" y="778851"/>
                </a:lnTo>
                <a:lnTo>
                  <a:pt x="507054" y="773160"/>
                </a:lnTo>
                <a:lnTo>
                  <a:pt x="503904" y="773160"/>
                </a:lnTo>
                <a:lnTo>
                  <a:pt x="503904" y="767467"/>
                </a:lnTo>
                <a:lnTo>
                  <a:pt x="500754" y="767467"/>
                </a:lnTo>
                <a:lnTo>
                  <a:pt x="500754" y="761775"/>
                </a:lnTo>
                <a:lnTo>
                  <a:pt x="497605" y="761775"/>
                </a:lnTo>
                <a:lnTo>
                  <a:pt x="497605" y="756082"/>
                </a:lnTo>
                <a:lnTo>
                  <a:pt x="494455" y="756082"/>
                </a:lnTo>
                <a:lnTo>
                  <a:pt x="494455" y="750391"/>
                </a:lnTo>
                <a:lnTo>
                  <a:pt x="491305" y="750391"/>
                </a:lnTo>
                <a:lnTo>
                  <a:pt x="491305" y="744699"/>
                </a:lnTo>
                <a:lnTo>
                  <a:pt x="488154" y="744699"/>
                </a:lnTo>
                <a:lnTo>
                  <a:pt x="488154" y="738996"/>
                </a:lnTo>
                <a:lnTo>
                  <a:pt x="485006" y="738996"/>
                </a:lnTo>
                <a:lnTo>
                  <a:pt x="485006" y="733306"/>
                </a:lnTo>
                <a:lnTo>
                  <a:pt x="481855" y="733306"/>
                </a:lnTo>
                <a:lnTo>
                  <a:pt x="481855" y="727614"/>
                </a:lnTo>
                <a:lnTo>
                  <a:pt x="478706" y="727614"/>
                </a:lnTo>
                <a:lnTo>
                  <a:pt x="478706" y="721926"/>
                </a:lnTo>
                <a:lnTo>
                  <a:pt x="475556" y="721926"/>
                </a:lnTo>
                <a:lnTo>
                  <a:pt x="475556" y="716239"/>
                </a:lnTo>
                <a:lnTo>
                  <a:pt x="472405" y="716239"/>
                </a:lnTo>
                <a:lnTo>
                  <a:pt x="472405" y="710546"/>
                </a:lnTo>
                <a:lnTo>
                  <a:pt x="469257" y="710546"/>
                </a:lnTo>
                <a:lnTo>
                  <a:pt x="469257" y="704861"/>
                </a:lnTo>
                <a:lnTo>
                  <a:pt x="466105" y="704861"/>
                </a:lnTo>
                <a:lnTo>
                  <a:pt x="466105" y="699171"/>
                </a:lnTo>
                <a:lnTo>
                  <a:pt x="462955" y="699171"/>
                </a:lnTo>
                <a:lnTo>
                  <a:pt x="462955" y="693479"/>
                </a:lnTo>
                <a:lnTo>
                  <a:pt x="459805" y="693479"/>
                </a:lnTo>
                <a:lnTo>
                  <a:pt x="459805" y="687785"/>
                </a:lnTo>
                <a:lnTo>
                  <a:pt x="456657" y="687785"/>
                </a:lnTo>
                <a:lnTo>
                  <a:pt x="456657" y="682091"/>
                </a:lnTo>
                <a:lnTo>
                  <a:pt x="453508" y="682091"/>
                </a:lnTo>
                <a:lnTo>
                  <a:pt x="453508" y="676399"/>
                </a:lnTo>
                <a:lnTo>
                  <a:pt x="450359" y="676399"/>
                </a:lnTo>
                <a:lnTo>
                  <a:pt x="450359" y="670707"/>
                </a:lnTo>
                <a:lnTo>
                  <a:pt x="447209" y="670707"/>
                </a:lnTo>
                <a:lnTo>
                  <a:pt x="447209" y="665018"/>
                </a:lnTo>
                <a:lnTo>
                  <a:pt x="444060" y="665018"/>
                </a:lnTo>
                <a:lnTo>
                  <a:pt x="444060" y="659327"/>
                </a:lnTo>
                <a:lnTo>
                  <a:pt x="440909" y="659327"/>
                </a:lnTo>
                <a:lnTo>
                  <a:pt x="440909" y="653641"/>
                </a:lnTo>
                <a:lnTo>
                  <a:pt x="437760" y="653641"/>
                </a:lnTo>
                <a:lnTo>
                  <a:pt x="437760" y="647953"/>
                </a:lnTo>
                <a:lnTo>
                  <a:pt x="434609" y="647953"/>
                </a:lnTo>
                <a:lnTo>
                  <a:pt x="434609" y="642265"/>
                </a:lnTo>
                <a:lnTo>
                  <a:pt x="431459" y="642265"/>
                </a:lnTo>
                <a:lnTo>
                  <a:pt x="431459" y="636571"/>
                </a:lnTo>
                <a:lnTo>
                  <a:pt x="428310" y="636571"/>
                </a:lnTo>
                <a:lnTo>
                  <a:pt x="428310" y="630881"/>
                </a:lnTo>
                <a:lnTo>
                  <a:pt x="425161" y="630881"/>
                </a:lnTo>
                <a:lnTo>
                  <a:pt x="425161" y="625193"/>
                </a:lnTo>
                <a:lnTo>
                  <a:pt x="422010" y="625193"/>
                </a:lnTo>
                <a:lnTo>
                  <a:pt x="422010" y="619502"/>
                </a:lnTo>
                <a:lnTo>
                  <a:pt x="418860" y="619502"/>
                </a:lnTo>
                <a:lnTo>
                  <a:pt x="418860" y="613811"/>
                </a:lnTo>
                <a:lnTo>
                  <a:pt x="415709" y="613811"/>
                </a:lnTo>
                <a:lnTo>
                  <a:pt x="415709" y="608125"/>
                </a:lnTo>
                <a:lnTo>
                  <a:pt x="412561" y="608125"/>
                </a:lnTo>
                <a:lnTo>
                  <a:pt x="412561" y="602434"/>
                </a:lnTo>
                <a:lnTo>
                  <a:pt x="409411" y="602434"/>
                </a:lnTo>
                <a:lnTo>
                  <a:pt x="409411" y="596744"/>
                </a:lnTo>
                <a:lnTo>
                  <a:pt x="406261" y="596744"/>
                </a:lnTo>
                <a:lnTo>
                  <a:pt x="406261" y="591052"/>
                </a:lnTo>
                <a:lnTo>
                  <a:pt x="403111" y="591052"/>
                </a:lnTo>
                <a:lnTo>
                  <a:pt x="403111" y="585358"/>
                </a:lnTo>
                <a:lnTo>
                  <a:pt x="399961" y="585358"/>
                </a:lnTo>
                <a:lnTo>
                  <a:pt x="399961" y="579670"/>
                </a:lnTo>
                <a:lnTo>
                  <a:pt x="396812" y="579670"/>
                </a:lnTo>
                <a:lnTo>
                  <a:pt x="396812" y="573979"/>
                </a:lnTo>
                <a:lnTo>
                  <a:pt x="393662" y="573979"/>
                </a:lnTo>
                <a:lnTo>
                  <a:pt x="393662" y="568291"/>
                </a:lnTo>
                <a:lnTo>
                  <a:pt x="390512" y="568291"/>
                </a:lnTo>
                <a:lnTo>
                  <a:pt x="390512" y="562604"/>
                </a:lnTo>
                <a:lnTo>
                  <a:pt x="387361" y="562604"/>
                </a:lnTo>
                <a:lnTo>
                  <a:pt x="387361" y="556916"/>
                </a:lnTo>
                <a:lnTo>
                  <a:pt x="384211" y="556916"/>
                </a:lnTo>
                <a:lnTo>
                  <a:pt x="384211" y="551223"/>
                </a:lnTo>
                <a:lnTo>
                  <a:pt x="381063" y="551223"/>
                </a:lnTo>
                <a:lnTo>
                  <a:pt x="381063" y="545531"/>
                </a:lnTo>
                <a:lnTo>
                  <a:pt x="377912" y="545531"/>
                </a:lnTo>
                <a:lnTo>
                  <a:pt x="377912" y="539837"/>
                </a:lnTo>
                <a:lnTo>
                  <a:pt x="374763" y="539837"/>
                </a:lnTo>
                <a:lnTo>
                  <a:pt x="374763" y="534149"/>
                </a:lnTo>
                <a:lnTo>
                  <a:pt x="371615" y="534149"/>
                </a:lnTo>
                <a:lnTo>
                  <a:pt x="371615" y="528460"/>
                </a:lnTo>
                <a:lnTo>
                  <a:pt x="368467" y="528460"/>
                </a:lnTo>
                <a:lnTo>
                  <a:pt x="368467" y="522770"/>
                </a:lnTo>
                <a:lnTo>
                  <a:pt x="365317" y="522770"/>
                </a:lnTo>
                <a:lnTo>
                  <a:pt x="365317" y="517080"/>
                </a:lnTo>
                <a:lnTo>
                  <a:pt x="362165" y="517080"/>
                </a:lnTo>
                <a:lnTo>
                  <a:pt x="362165" y="511390"/>
                </a:lnTo>
                <a:lnTo>
                  <a:pt x="359014" y="511390"/>
                </a:lnTo>
                <a:lnTo>
                  <a:pt x="359014" y="505699"/>
                </a:lnTo>
                <a:lnTo>
                  <a:pt x="355864" y="505699"/>
                </a:lnTo>
                <a:lnTo>
                  <a:pt x="355864" y="500009"/>
                </a:lnTo>
                <a:lnTo>
                  <a:pt x="352713" y="500009"/>
                </a:lnTo>
                <a:lnTo>
                  <a:pt x="352713" y="494317"/>
                </a:lnTo>
                <a:lnTo>
                  <a:pt x="349564" y="494317"/>
                </a:lnTo>
                <a:lnTo>
                  <a:pt x="349564" y="488628"/>
                </a:lnTo>
                <a:lnTo>
                  <a:pt x="346418" y="488628"/>
                </a:lnTo>
                <a:lnTo>
                  <a:pt x="346418" y="482937"/>
                </a:lnTo>
                <a:lnTo>
                  <a:pt x="343266" y="482937"/>
                </a:lnTo>
                <a:lnTo>
                  <a:pt x="343266" y="477246"/>
                </a:lnTo>
                <a:lnTo>
                  <a:pt x="340115" y="477246"/>
                </a:lnTo>
                <a:lnTo>
                  <a:pt x="340115" y="471558"/>
                </a:lnTo>
                <a:lnTo>
                  <a:pt x="336966" y="471558"/>
                </a:lnTo>
                <a:lnTo>
                  <a:pt x="336966" y="465864"/>
                </a:lnTo>
                <a:lnTo>
                  <a:pt x="333817" y="465864"/>
                </a:lnTo>
                <a:lnTo>
                  <a:pt x="333817" y="460174"/>
                </a:lnTo>
                <a:lnTo>
                  <a:pt x="330668" y="460174"/>
                </a:lnTo>
                <a:lnTo>
                  <a:pt x="330668" y="454485"/>
                </a:lnTo>
                <a:lnTo>
                  <a:pt x="327516" y="454485"/>
                </a:lnTo>
                <a:lnTo>
                  <a:pt x="327516" y="448796"/>
                </a:lnTo>
                <a:lnTo>
                  <a:pt x="324367" y="448796"/>
                </a:lnTo>
                <a:lnTo>
                  <a:pt x="324367" y="443106"/>
                </a:lnTo>
                <a:lnTo>
                  <a:pt x="321219" y="443106"/>
                </a:lnTo>
                <a:lnTo>
                  <a:pt x="321219" y="437416"/>
                </a:lnTo>
                <a:lnTo>
                  <a:pt x="318070" y="437416"/>
                </a:lnTo>
                <a:lnTo>
                  <a:pt x="318070" y="431728"/>
                </a:lnTo>
                <a:lnTo>
                  <a:pt x="314920" y="431728"/>
                </a:lnTo>
                <a:lnTo>
                  <a:pt x="314920" y="426038"/>
                </a:lnTo>
                <a:lnTo>
                  <a:pt x="311771" y="426038"/>
                </a:lnTo>
                <a:lnTo>
                  <a:pt x="311771" y="420349"/>
                </a:lnTo>
                <a:lnTo>
                  <a:pt x="308622" y="420349"/>
                </a:lnTo>
                <a:lnTo>
                  <a:pt x="308622" y="414660"/>
                </a:lnTo>
                <a:lnTo>
                  <a:pt x="305472" y="414660"/>
                </a:lnTo>
                <a:lnTo>
                  <a:pt x="305472" y="408970"/>
                </a:lnTo>
                <a:lnTo>
                  <a:pt x="302321" y="408970"/>
                </a:lnTo>
                <a:lnTo>
                  <a:pt x="302321" y="403282"/>
                </a:lnTo>
                <a:lnTo>
                  <a:pt x="299172" y="403282"/>
                </a:lnTo>
                <a:lnTo>
                  <a:pt x="299172" y="397591"/>
                </a:lnTo>
                <a:lnTo>
                  <a:pt x="296022" y="397591"/>
                </a:lnTo>
                <a:lnTo>
                  <a:pt x="296022" y="391900"/>
                </a:lnTo>
                <a:lnTo>
                  <a:pt x="292872" y="391900"/>
                </a:lnTo>
                <a:lnTo>
                  <a:pt x="292872" y="386210"/>
                </a:lnTo>
                <a:lnTo>
                  <a:pt x="289722" y="386210"/>
                </a:lnTo>
                <a:lnTo>
                  <a:pt x="289722" y="380521"/>
                </a:lnTo>
                <a:lnTo>
                  <a:pt x="286573" y="380521"/>
                </a:lnTo>
                <a:lnTo>
                  <a:pt x="286573" y="374829"/>
                </a:lnTo>
                <a:lnTo>
                  <a:pt x="283416" y="374829"/>
                </a:lnTo>
                <a:lnTo>
                  <a:pt x="283416" y="369139"/>
                </a:lnTo>
                <a:lnTo>
                  <a:pt x="280270" y="369139"/>
                </a:lnTo>
                <a:lnTo>
                  <a:pt x="280270" y="363449"/>
                </a:lnTo>
                <a:lnTo>
                  <a:pt x="277120" y="363449"/>
                </a:lnTo>
                <a:lnTo>
                  <a:pt x="277120" y="357759"/>
                </a:lnTo>
                <a:lnTo>
                  <a:pt x="273972" y="357759"/>
                </a:lnTo>
                <a:lnTo>
                  <a:pt x="273972" y="352069"/>
                </a:lnTo>
                <a:lnTo>
                  <a:pt x="270822" y="352069"/>
                </a:lnTo>
                <a:lnTo>
                  <a:pt x="270822" y="346379"/>
                </a:lnTo>
                <a:lnTo>
                  <a:pt x="267671" y="346379"/>
                </a:lnTo>
                <a:lnTo>
                  <a:pt x="267671" y="340690"/>
                </a:lnTo>
                <a:lnTo>
                  <a:pt x="264522" y="340690"/>
                </a:lnTo>
                <a:lnTo>
                  <a:pt x="264522" y="334997"/>
                </a:lnTo>
                <a:lnTo>
                  <a:pt x="261371" y="334997"/>
                </a:lnTo>
                <a:lnTo>
                  <a:pt x="261371" y="329307"/>
                </a:lnTo>
                <a:lnTo>
                  <a:pt x="258221" y="329307"/>
                </a:lnTo>
                <a:lnTo>
                  <a:pt x="258221" y="323618"/>
                </a:lnTo>
                <a:lnTo>
                  <a:pt x="255071" y="323618"/>
                </a:lnTo>
                <a:lnTo>
                  <a:pt x="255071" y="317927"/>
                </a:lnTo>
                <a:lnTo>
                  <a:pt x="251921" y="317927"/>
                </a:lnTo>
                <a:lnTo>
                  <a:pt x="251921" y="312237"/>
                </a:lnTo>
                <a:lnTo>
                  <a:pt x="248771" y="312237"/>
                </a:lnTo>
                <a:lnTo>
                  <a:pt x="248771" y="306549"/>
                </a:lnTo>
                <a:lnTo>
                  <a:pt x="245621" y="306549"/>
                </a:lnTo>
                <a:lnTo>
                  <a:pt x="245621" y="300858"/>
                </a:lnTo>
                <a:lnTo>
                  <a:pt x="242471" y="300858"/>
                </a:lnTo>
                <a:lnTo>
                  <a:pt x="242471" y="295180"/>
                </a:lnTo>
                <a:lnTo>
                  <a:pt x="239321" y="295180"/>
                </a:lnTo>
                <a:lnTo>
                  <a:pt x="239321" y="289474"/>
                </a:lnTo>
                <a:lnTo>
                  <a:pt x="236170" y="289474"/>
                </a:lnTo>
                <a:lnTo>
                  <a:pt x="236170" y="283792"/>
                </a:lnTo>
                <a:lnTo>
                  <a:pt x="233020" y="283792"/>
                </a:lnTo>
                <a:lnTo>
                  <a:pt x="233020" y="278102"/>
                </a:lnTo>
                <a:lnTo>
                  <a:pt x="229870" y="278102"/>
                </a:lnTo>
                <a:lnTo>
                  <a:pt x="229870" y="272408"/>
                </a:lnTo>
                <a:lnTo>
                  <a:pt x="226720" y="272408"/>
                </a:lnTo>
                <a:lnTo>
                  <a:pt x="226720" y="266716"/>
                </a:lnTo>
                <a:lnTo>
                  <a:pt x="223570" y="266716"/>
                </a:lnTo>
                <a:lnTo>
                  <a:pt x="223570" y="261022"/>
                </a:lnTo>
                <a:lnTo>
                  <a:pt x="220420" y="261022"/>
                </a:lnTo>
                <a:lnTo>
                  <a:pt x="220420" y="255333"/>
                </a:lnTo>
                <a:lnTo>
                  <a:pt x="217269" y="255333"/>
                </a:lnTo>
                <a:lnTo>
                  <a:pt x="217269" y="249643"/>
                </a:lnTo>
                <a:lnTo>
                  <a:pt x="214119" y="249643"/>
                </a:lnTo>
                <a:lnTo>
                  <a:pt x="214119" y="243953"/>
                </a:lnTo>
                <a:lnTo>
                  <a:pt x="210969" y="243953"/>
                </a:lnTo>
                <a:lnTo>
                  <a:pt x="210969" y="238264"/>
                </a:lnTo>
                <a:lnTo>
                  <a:pt x="207820" y="238264"/>
                </a:lnTo>
                <a:lnTo>
                  <a:pt x="207820" y="232576"/>
                </a:lnTo>
                <a:lnTo>
                  <a:pt x="204670" y="232576"/>
                </a:lnTo>
                <a:lnTo>
                  <a:pt x="204670" y="226886"/>
                </a:lnTo>
                <a:lnTo>
                  <a:pt x="201519" y="226886"/>
                </a:lnTo>
                <a:lnTo>
                  <a:pt x="201519" y="221196"/>
                </a:lnTo>
                <a:lnTo>
                  <a:pt x="198369" y="221196"/>
                </a:lnTo>
                <a:lnTo>
                  <a:pt x="198369" y="215507"/>
                </a:lnTo>
                <a:lnTo>
                  <a:pt x="195219" y="215507"/>
                </a:lnTo>
                <a:lnTo>
                  <a:pt x="195219" y="209816"/>
                </a:lnTo>
                <a:lnTo>
                  <a:pt x="192069" y="209816"/>
                </a:lnTo>
                <a:lnTo>
                  <a:pt x="192069" y="204128"/>
                </a:lnTo>
                <a:lnTo>
                  <a:pt x="188919" y="204128"/>
                </a:lnTo>
                <a:lnTo>
                  <a:pt x="188919" y="198435"/>
                </a:lnTo>
                <a:lnTo>
                  <a:pt x="185768" y="198435"/>
                </a:lnTo>
                <a:lnTo>
                  <a:pt x="185768" y="192745"/>
                </a:lnTo>
                <a:lnTo>
                  <a:pt x="182618" y="192745"/>
                </a:lnTo>
                <a:lnTo>
                  <a:pt x="182618" y="187055"/>
                </a:lnTo>
                <a:lnTo>
                  <a:pt x="179468" y="187055"/>
                </a:lnTo>
                <a:lnTo>
                  <a:pt x="179468" y="181364"/>
                </a:lnTo>
                <a:lnTo>
                  <a:pt x="176318" y="181364"/>
                </a:lnTo>
                <a:lnTo>
                  <a:pt x="176318" y="175674"/>
                </a:lnTo>
                <a:lnTo>
                  <a:pt x="173168" y="175674"/>
                </a:lnTo>
                <a:lnTo>
                  <a:pt x="173168" y="169985"/>
                </a:lnTo>
                <a:lnTo>
                  <a:pt x="170018" y="169985"/>
                </a:lnTo>
                <a:close/>
              </a:path>
            </a:pathLst>
          </a:custGeom>
          <a:gradFill flip="none" rotWithShape="1">
            <a:gsLst>
              <a:gs pos="0">
                <a:schemeClr val="bg1">
                  <a:lumMod val="85000"/>
                </a:schemeClr>
              </a:gs>
              <a:gs pos="50000">
                <a:schemeClr val="bg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49600">
                <a:solidFill>
                  <a:schemeClr val="accent1"/>
                </a:solidFill>
                <a:latin typeface="Arual" pitchFamily="2" charset="0"/>
                <a:ea typeface="Arual" pitchFamily="2" charset="0"/>
              </a:defRPr>
            </a:lvl1pPr>
          </a:lstStyle>
          <a:p>
            <a:endParaRPr lang="zh-CN" altLang="en-US"/>
          </a:p>
        </p:txBody>
      </p:sp>
      <p:sp>
        <p:nvSpPr>
          <p:cNvPr id="11" name="文本框 10">
            <a:extLst>
              <a:ext uri="{FF2B5EF4-FFF2-40B4-BE49-F238E27FC236}">
                <a16:creationId xmlns="" xmlns:a16="http://schemas.microsoft.com/office/drawing/2014/main" id="{2B9F5CCD-3012-41F7-B481-C6CFECEF09F3}"/>
              </a:ext>
            </a:extLst>
          </p:cNvPr>
          <p:cNvSpPr txBox="1"/>
          <p:nvPr userDrawn="1"/>
        </p:nvSpPr>
        <p:spPr>
          <a:xfrm>
            <a:off x="1001760" y="1357217"/>
            <a:ext cx="3233818" cy="5729383"/>
          </a:xfrm>
          <a:custGeom>
            <a:avLst/>
            <a:gdLst>
              <a:gd name="connsiteX0" fmla="*/ 169993 w 3233818"/>
              <a:gd name="connsiteY0" fmla="*/ 0 h 5729383"/>
              <a:gd name="connsiteX1" fmla="*/ 1913992 w 3233818"/>
              <a:gd name="connsiteY1" fmla="*/ 0 h 5729383"/>
              <a:gd name="connsiteX2" fmla="*/ 2137500 w 3233818"/>
              <a:gd name="connsiteY2" fmla="*/ 34629 h 5729383"/>
              <a:gd name="connsiteX3" fmla="*/ 2348417 w 3233818"/>
              <a:gd name="connsiteY3" fmla="*/ 113329 h 5729383"/>
              <a:gd name="connsiteX4" fmla="*/ 2836359 w 3233818"/>
              <a:gd name="connsiteY4" fmla="*/ 469054 h 5729383"/>
              <a:gd name="connsiteX5" fmla="*/ 3141716 w 3233818"/>
              <a:gd name="connsiteY5" fmla="*/ 966440 h 5729383"/>
              <a:gd name="connsiteX6" fmla="*/ 3233009 w 3233818"/>
              <a:gd name="connsiteY6" fmla="*/ 1542527 h 5729383"/>
              <a:gd name="connsiteX7" fmla="*/ 3091348 w 3233818"/>
              <a:gd name="connsiteY7" fmla="*/ 2128057 h 5729383"/>
              <a:gd name="connsiteX8" fmla="*/ 2902467 w 3233818"/>
              <a:gd name="connsiteY8" fmla="*/ 2420822 h 5729383"/>
              <a:gd name="connsiteX9" fmla="*/ 2656922 w 3233818"/>
              <a:gd name="connsiteY9" fmla="*/ 2656923 h 5729383"/>
              <a:gd name="connsiteX10" fmla="*/ 2575074 w 3233818"/>
              <a:gd name="connsiteY10" fmla="*/ 2704143 h 5729383"/>
              <a:gd name="connsiteX11" fmla="*/ 2471190 w 3233818"/>
              <a:gd name="connsiteY11" fmla="*/ 2760807 h 5729383"/>
              <a:gd name="connsiteX12" fmla="*/ 2370453 w 3233818"/>
              <a:gd name="connsiteY12" fmla="*/ 2817472 h 5729383"/>
              <a:gd name="connsiteX13" fmla="*/ 2310641 w 3233818"/>
              <a:gd name="connsiteY13" fmla="*/ 2864692 h 5729383"/>
              <a:gd name="connsiteX14" fmla="*/ 2666366 w 3233818"/>
              <a:gd name="connsiteY14" fmla="*/ 3085053 h 5729383"/>
              <a:gd name="connsiteX15" fmla="*/ 2959131 w 3233818"/>
              <a:gd name="connsiteY15" fmla="*/ 3380966 h 5729383"/>
              <a:gd name="connsiteX16" fmla="*/ 3217269 w 3233818"/>
              <a:gd name="connsiteY16" fmla="*/ 4042048 h 5729383"/>
              <a:gd name="connsiteX17" fmla="*/ 3154308 w 3233818"/>
              <a:gd name="connsiteY17" fmla="*/ 4725167 h 5729383"/>
              <a:gd name="connsiteX18" fmla="*/ 2798583 w 3233818"/>
              <a:gd name="connsiteY18" fmla="*/ 5307550 h 5729383"/>
              <a:gd name="connsiteX19" fmla="*/ 2178425 w 3233818"/>
              <a:gd name="connsiteY19" fmla="*/ 5672719 h 5729383"/>
              <a:gd name="connsiteX20" fmla="*/ 1762887 w 3233818"/>
              <a:gd name="connsiteY20" fmla="*/ 5729383 h 5729383"/>
              <a:gd name="connsiteX21" fmla="*/ 1347349 w 3233818"/>
              <a:gd name="connsiteY21" fmla="*/ 5729383 h 5729383"/>
              <a:gd name="connsiteX22" fmla="*/ 0 w 3233818"/>
              <a:gd name="connsiteY22" fmla="*/ 5729383 h 5729383"/>
              <a:gd name="connsiteX23" fmla="*/ 0 w 3233818"/>
              <a:gd name="connsiteY23" fmla="*/ 5540502 h 5729383"/>
              <a:gd name="connsiteX24" fmla="*/ 1857327 w 3233818"/>
              <a:gd name="connsiteY24" fmla="*/ 5540502 h 5729383"/>
              <a:gd name="connsiteX25" fmla="*/ 2137500 w 3233818"/>
              <a:gd name="connsiteY25" fmla="*/ 5490134 h 5729383"/>
              <a:gd name="connsiteX26" fmla="*/ 2411377 w 3233818"/>
              <a:gd name="connsiteY26" fmla="*/ 5370510 h 5729383"/>
              <a:gd name="connsiteX27" fmla="*/ 2902467 w 3233818"/>
              <a:gd name="connsiteY27" fmla="*/ 4869976 h 5729383"/>
              <a:gd name="connsiteX28" fmla="*/ 3050424 w 3233818"/>
              <a:gd name="connsiteY28" fmla="*/ 4234077 h 5729383"/>
              <a:gd name="connsiteX29" fmla="*/ 2870987 w 3233818"/>
              <a:gd name="connsiteY29" fmla="*/ 3601327 h 5729383"/>
              <a:gd name="connsiteX30" fmla="*/ 2373601 w 3233818"/>
              <a:gd name="connsiteY30" fmla="*/ 3110237 h 5729383"/>
              <a:gd name="connsiteX31" fmla="*/ 2080836 w 3233818"/>
              <a:gd name="connsiteY31" fmla="*/ 2993760 h 5729383"/>
              <a:gd name="connsiteX32" fmla="*/ 1762887 w 3233818"/>
              <a:gd name="connsiteY32" fmla="*/ 2959132 h 5729383"/>
              <a:gd name="connsiteX33" fmla="*/ 1762887 w 3233818"/>
              <a:gd name="connsiteY33" fmla="*/ 2770251 h 5729383"/>
              <a:gd name="connsiteX34" fmla="*/ 2310641 w 3233818"/>
              <a:gd name="connsiteY34" fmla="*/ 2631739 h 5729383"/>
              <a:gd name="connsiteX35" fmla="*/ 2726179 w 3233818"/>
              <a:gd name="connsiteY35" fmla="*/ 2298050 h 5729383"/>
              <a:gd name="connsiteX36" fmla="*/ 2981168 w 3233818"/>
              <a:gd name="connsiteY36" fmla="*/ 1844736 h 5729383"/>
              <a:gd name="connsiteX37" fmla="*/ 3047276 w 3233818"/>
              <a:gd name="connsiteY37" fmla="*/ 1334758 h 5729383"/>
              <a:gd name="connsiteX38" fmla="*/ 2896171 w 3233818"/>
              <a:gd name="connsiteY38" fmla="*/ 837372 h 5729383"/>
              <a:gd name="connsiteX39" fmla="*/ 2505818 w 3233818"/>
              <a:gd name="connsiteY39" fmla="*/ 421834 h 5729383"/>
              <a:gd name="connsiteX40" fmla="*/ 2222497 w 3233818"/>
              <a:gd name="connsiteY40" fmla="*/ 251841 h 5729383"/>
              <a:gd name="connsiteX41" fmla="*/ 1913992 w 3233818"/>
              <a:gd name="connsiteY41" fmla="*/ 169993 h 5729383"/>
              <a:gd name="connsiteX42" fmla="*/ 169993 w 3233818"/>
              <a:gd name="connsiteY42" fmla="*/ 169993 h 572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3818" h="5729383">
                <a:moveTo>
                  <a:pt x="169993" y="0"/>
                </a:moveTo>
                <a:lnTo>
                  <a:pt x="1913992" y="0"/>
                </a:lnTo>
                <a:cubicBezTo>
                  <a:pt x="1989544" y="0"/>
                  <a:pt x="2064047" y="11543"/>
                  <a:pt x="2137500" y="34629"/>
                </a:cubicBezTo>
                <a:cubicBezTo>
                  <a:pt x="2210954" y="57714"/>
                  <a:pt x="2281260" y="83948"/>
                  <a:pt x="2348417" y="113329"/>
                </a:cubicBezTo>
                <a:cubicBezTo>
                  <a:pt x="2537298" y="201473"/>
                  <a:pt x="2699945" y="320048"/>
                  <a:pt x="2836359" y="469054"/>
                </a:cubicBezTo>
                <a:cubicBezTo>
                  <a:pt x="2972773" y="618060"/>
                  <a:pt x="3074559" y="783855"/>
                  <a:pt x="3141716" y="966440"/>
                </a:cubicBezTo>
                <a:cubicBezTo>
                  <a:pt x="3208874" y="1149025"/>
                  <a:pt x="3239305" y="1341054"/>
                  <a:pt x="3233009" y="1542527"/>
                </a:cubicBezTo>
                <a:cubicBezTo>
                  <a:pt x="3226712" y="1743999"/>
                  <a:pt x="3179492" y="1939176"/>
                  <a:pt x="3091348" y="2128057"/>
                </a:cubicBezTo>
                <a:cubicBezTo>
                  <a:pt x="3045177" y="2232991"/>
                  <a:pt x="2982217" y="2330579"/>
                  <a:pt x="2902467" y="2420822"/>
                </a:cubicBezTo>
                <a:cubicBezTo>
                  <a:pt x="2822718" y="2511065"/>
                  <a:pt x="2740869" y="2589765"/>
                  <a:pt x="2656922" y="2656923"/>
                </a:cubicBezTo>
                <a:cubicBezTo>
                  <a:pt x="2635935" y="2669515"/>
                  <a:pt x="2608653" y="2685255"/>
                  <a:pt x="2575074" y="2704143"/>
                </a:cubicBezTo>
                <a:cubicBezTo>
                  <a:pt x="2541495" y="2723031"/>
                  <a:pt x="2506867" y="2741919"/>
                  <a:pt x="2471190" y="2760807"/>
                </a:cubicBezTo>
                <a:cubicBezTo>
                  <a:pt x="2435512" y="2779695"/>
                  <a:pt x="2401933" y="2798584"/>
                  <a:pt x="2370453" y="2817472"/>
                </a:cubicBezTo>
                <a:cubicBezTo>
                  <a:pt x="2338973" y="2836360"/>
                  <a:pt x="2319036" y="2852100"/>
                  <a:pt x="2310641" y="2864692"/>
                </a:cubicBezTo>
                <a:cubicBezTo>
                  <a:pt x="2436562" y="2931849"/>
                  <a:pt x="2555137" y="3005303"/>
                  <a:pt x="2666366" y="3085053"/>
                </a:cubicBezTo>
                <a:cubicBezTo>
                  <a:pt x="2777596" y="3164802"/>
                  <a:pt x="2875185" y="3263440"/>
                  <a:pt x="2959131" y="3380966"/>
                </a:cubicBezTo>
                <a:cubicBezTo>
                  <a:pt x="3101841" y="3582439"/>
                  <a:pt x="3187887" y="3802800"/>
                  <a:pt x="3217269" y="4042048"/>
                </a:cubicBezTo>
                <a:cubicBezTo>
                  <a:pt x="3246650" y="4281298"/>
                  <a:pt x="3225663" y="4509004"/>
                  <a:pt x="3154308" y="4725167"/>
                </a:cubicBezTo>
                <a:cubicBezTo>
                  <a:pt x="3082953" y="4941331"/>
                  <a:pt x="2964378" y="5135458"/>
                  <a:pt x="2798583" y="5307550"/>
                </a:cubicBezTo>
                <a:cubicBezTo>
                  <a:pt x="2632787" y="5479641"/>
                  <a:pt x="2426068" y="5601364"/>
                  <a:pt x="2178425" y="5672719"/>
                </a:cubicBezTo>
                <a:cubicBezTo>
                  <a:pt x="2044109" y="5710495"/>
                  <a:pt x="1905597" y="5729383"/>
                  <a:pt x="1762887" y="5729383"/>
                </a:cubicBezTo>
                <a:cubicBezTo>
                  <a:pt x="1620177" y="5729383"/>
                  <a:pt x="1481665" y="5729383"/>
                  <a:pt x="1347349" y="5729383"/>
                </a:cubicBezTo>
                <a:lnTo>
                  <a:pt x="0" y="5729383"/>
                </a:lnTo>
                <a:lnTo>
                  <a:pt x="0" y="5540502"/>
                </a:lnTo>
                <a:lnTo>
                  <a:pt x="1857327" y="5540502"/>
                </a:lnTo>
                <a:cubicBezTo>
                  <a:pt x="1941274" y="5540502"/>
                  <a:pt x="2034665" y="5523713"/>
                  <a:pt x="2137500" y="5490134"/>
                </a:cubicBezTo>
                <a:cubicBezTo>
                  <a:pt x="2240335" y="5456556"/>
                  <a:pt x="2331628" y="5416681"/>
                  <a:pt x="2411377" y="5370510"/>
                </a:cubicBezTo>
                <a:cubicBezTo>
                  <a:pt x="2633837" y="5240392"/>
                  <a:pt x="2797534" y="5073547"/>
                  <a:pt x="2902467" y="4869976"/>
                </a:cubicBezTo>
                <a:cubicBezTo>
                  <a:pt x="3007401" y="4666405"/>
                  <a:pt x="3056720" y="4454438"/>
                  <a:pt x="3050424" y="4234077"/>
                </a:cubicBezTo>
                <a:cubicBezTo>
                  <a:pt x="3044128" y="4013716"/>
                  <a:pt x="2984316" y="3802800"/>
                  <a:pt x="2870987" y="3601327"/>
                </a:cubicBezTo>
                <a:cubicBezTo>
                  <a:pt x="2757659" y="3399854"/>
                  <a:pt x="2591863" y="3236157"/>
                  <a:pt x="2373601" y="3110237"/>
                </a:cubicBezTo>
                <a:cubicBezTo>
                  <a:pt x="2285457" y="3064066"/>
                  <a:pt x="2187869" y="3025240"/>
                  <a:pt x="2080836" y="2993760"/>
                </a:cubicBezTo>
                <a:cubicBezTo>
                  <a:pt x="1973804" y="2962280"/>
                  <a:pt x="1867821" y="2950737"/>
                  <a:pt x="1762887" y="2959132"/>
                </a:cubicBezTo>
                <a:lnTo>
                  <a:pt x="1762887" y="2770251"/>
                </a:lnTo>
                <a:cubicBezTo>
                  <a:pt x="1964360" y="2766054"/>
                  <a:pt x="2146944" y="2719883"/>
                  <a:pt x="2310641" y="2631739"/>
                </a:cubicBezTo>
                <a:cubicBezTo>
                  <a:pt x="2474337" y="2543594"/>
                  <a:pt x="2612850" y="2432365"/>
                  <a:pt x="2726179" y="2298050"/>
                </a:cubicBezTo>
                <a:cubicBezTo>
                  <a:pt x="2839507" y="2163734"/>
                  <a:pt x="2924503" y="2012630"/>
                  <a:pt x="2981168" y="1844736"/>
                </a:cubicBezTo>
                <a:cubicBezTo>
                  <a:pt x="3037832" y="1676842"/>
                  <a:pt x="3059868" y="1506849"/>
                  <a:pt x="3047276" y="1334758"/>
                </a:cubicBezTo>
                <a:cubicBezTo>
                  <a:pt x="3034684" y="1162667"/>
                  <a:pt x="2984316" y="996871"/>
                  <a:pt x="2896171" y="837372"/>
                </a:cubicBezTo>
                <a:cubicBezTo>
                  <a:pt x="2808027" y="677872"/>
                  <a:pt x="2677909" y="539360"/>
                  <a:pt x="2505818" y="421834"/>
                </a:cubicBezTo>
                <a:cubicBezTo>
                  <a:pt x="2426068" y="363071"/>
                  <a:pt x="2331628" y="306407"/>
                  <a:pt x="2222497" y="251841"/>
                </a:cubicBezTo>
                <a:cubicBezTo>
                  <a:pt x="2113366" y="197275"/>
                  <a:pt x="2010531" y="169993"/>
                  <a:pt x="1913992" y="169993"/>
                </a:cubicBezTo>
                <a:lnTo>
                  <a:pt x="169993" y="16999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49600">
              <a:solidFill>
                <a:schemeClr val="accent1"/>
              </a:solidFill>
              <a:latin typeface="Arual" pitchFamily="2" charset="0"/>
              <a:ea typeface="Arual" pitchFamily="2" charset="0"/>
            </a:endParaRPr>
          </a:p>
        </p:txBody>
      </p:sp>
      <p:sp>
        <p:nvSpPr>
          <p:cNvPr id="6" name="文本占位符 5">
            <a:extLst>
              <a:ext uri="{FF2B5EF4-FFF2-40B4-BE49-F238E27FC236}">
                <a16:creationId xmlns="" xmlns:a16="http://schemas.microsoft.com/office/drawing/2014/main" id="{30BD1D38-3386-4E46-ACB6-A0ABA7AB4024}"/>
              </a:ext>
            </a:extLst>
          </p:cNvPr>
          <p:cNvSpPr>
            <a:spLocks noGrp="1"/>
          </p:cNvSpPr>
          <p:nvPr>
            <p:ph type="body" sz="quarter" idx="10" hasCustomPrompt="1"/>
          </p:nvPr>
        </p:nvSpPr>
        <p:spPr>
          <a:xfrm>
            <a:off x="5364742" y="1953432"/>
            <a:ext cx="4539704" cy="923330"/>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6000" spc="0">
                <a:solidFill>
                  <a:srgbClr val="76B52A"/>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明年工作规划</a:t>
            </a:r>
          </a:p>
        </p:txBody>
      </p:sp>
      <p:sp>
        <p:nvSpPr>
          <p:cNvPr id="7" name="文本占位符 6">
            <a:extLst>
              <a:ext uri="{FF2B5EF4-FFF2-40B4-BE49-F238E27FC236}">
                <a16:creationId xmlns="" xmlns:a16="http://schemas.microsoft.com/office/drawing/2014/main" id="{01F8FBDD-FD51-4AEA-97C0-B7B0BD83A5C8}"/>
              </a:ext>
            </a:extLst>
          </p:cNvPr>
          <p:cNvSpPr>
            <a:spLocks noGrp="1"/>
          </p:cNvSpPr>
          <p:nvPr>
            <p:ph type="body" sz="quarter" idx="11" hasCustomPrompt="1"/>
          </p:nvPr>
        </p:nvSpPr>
        <p:spPr>
          <a:xfrm>
            <a:off x="5364743" y="3291445"/>
            <a:ext cx="6131933" cy="2038635"/>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 adipiscing elit. Maecenas porttitor congue massa. Fusce posuere, magna sed pulvinar ultricies, purus lectus malesuada libero, sit amet commodo magna eros quis urna.</a:t>
            </a:r>
          </a:p>
          <a:p>
            <a:pPr lvl="0"/>
            <a:r>
              <a:rPr lang="en-US" altLang="zh-CN"/>
              <a:t>Nunc viverra imperdiet enim. Fusce est. Vivamus a tellus.</a:t>
            </a:r>
            <a:endParaRPr lang="zh-CN" altLang="en-US"/>
          </a:p>
        </p:txBody>
      </p:sp>
    </p:spTree>
    <p:extLst>
      <p:ext uri="{BB962C8B-B14F-4D97-AF65-F5344CB8AC3E}">
        <p14:creationId xmlns:p14="http://schemas.microsoft.com/office/powerpoint/2010/main" val="1881796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4">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6D3E1C80-1CBF-4463-A4A5-B6F3D267333D}"/>
              </a:ext>
            </a:extLst>
          </p:cNvPr>
          <p:cNvCxnSpPr>
            <a:cxnSpLocks/>
          </p:cNvCxnSpPr>
          <p:nvPr userDrawn="1"/>
        </p:nvCxnSpPr>
        <p:spPr>
          <a:xfrm>
            <a:off x="0" y="3084103"/>
            <a:ext cx="73184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7E59EF34-69D1-4886-8F69-5170AA1D2C6F}"/>
              </a:ext>
            </a:extLst>
          </p:cNvPr>
          <p:cNvCxnSpPr>
            <a:cxnSpLocks/>
          </p:cNvCxnSpPr>
          <p:nvPr userDrawn="1"/>
        </p:nvCxnSpPr>
        <p:spPr>
          <a:xfrm>
            <a:off x="4730242" y="3084103"/>
            <a:ext cx="74617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6">
            <a:extLst>
              <a:ext uri="{FF2B5EF4-FFF2-40B4-BE49-F238E27FC236}">
                <a16:creationId xmlns="" xmlns:a16="http://schemas.microsoft.com/office/drawing/2014/main" id="{9A11A045-A35F-4835-8A8D-2CAEEB1DB6A7}"/>
              </a:ext>
            </a:extLst>
          </p:cNvPr>
          <p:cNvSpPr txBox="1"/>
          <p:nvPr userDrawn="1"/>
        </p:nvSpPr>
        <p:spPr>
          <a:xfrm>
            <a:off x="921662" y="1357377"/>
            <a:ext cx="6565469" cy="11425172"/>
          </a:xfrm>
          <a:custGeom>
            <a:avLst/>
            <a:gdLst/>
            <a:ahLst/>
            <a:cxnLst/>
            <a:rect l="l" t="t" r="r" b="b"/>
            <a:pathLst>
              <a:path w="6565469" h="11425172">
                <a:moveTo>
                  <a:pt x="0" y="0"/>
                </a:moveTo>
                <a:lnTo>
                  <a:pt x="188881" y="0"/>
                </a:lnTo>
                <a:lnTo>
                  <a:pt x="188881" y="5687"/>
                </a:lnTo>
                <a:lnTo>
                  <a:pt x="192037" y="5687"/>
                </a:lnTo>
                <a:lnTo>
                  <a:pt x="192037" y="11377"/>
                </a:lnTo>
                <a:lnTo>
                  <a:pt x="195193" y="11377"/>
                </a:lnTo>
                <a:lnTo>
                  <a:pt x="195193" y="17066"/>
                </a:lnTo>
                <a:lnTo>
                  <a:pt x="198343" y="17066"/>
                </a:lnTo>
                <a:lnTo>
                  <a:pt x="198343" y="22754"/>
                </a:lnTo>
                <a:lnTo>
                  <a:pt x="201492" y="22754"/>
                </a:lnTo>
                <a:lnTo>
                  <a:pt x="201492" y="28444"/>
                </a:lnTo>
                <a:lnTo>
                  <a:pt x="204640" y="28444"/>
                </a:lnTo>
                <a:lnTo>
                  <a:pt x="204640" y="34134"/>
                </a:lnTo>
                <a:lnTo>
                  <a:pt x="207788" y="34134"/>
                </a:lnTo>
                <a:lnTo>
                  <a:pt x="207788" y="39823"/>
                </a:lnTo>
                <a:lnTo>
                  <a:pt x="210937" y="39823"/>
                </a:lnTo>
                <a:lnTo>
                  <a:pt x="210937" y="45513"/>
                </a:lnTo>
                <a:lnTo>
                  <a:pt x="214089" y="45513"/>
                </a:lnTo>
                <a:lnTo>
                  <a:pt x="214089" y="51202"/>
                </a:lnTo>
                <a:lnTo>
                  <a:pt x="217237" y="51202"/>
                </a:lnTo>
                <a:lnTo>
                  <a:pt x="217237" y="56893"/>
                </a:lnTo>
                <a:lnTo>
                  <a:pt x="220386" y="56893"/>
                </a:lnTo>
                <a:lnTo>
                  <a:pt x="220386" y="62585"/>
                </a:lnTo>
                <a:lnTo>
                  <a:pt x="223537" y="62585"/>
                </a:lnTo>
                <a:lnTo>
                  <a:pt x="223537" y="68274"/>
                </a:lnTo>
                <a:lnTo>
                  <a:pt x="226690" y="68274"/>
                </a:lnTo>
                <a:lnTo>
                  <a:pt x="226690" y="73965"/>
                </a:lnTo>
                <a:lnTo>
                  <a:pt x="229842" y="73965"/>
                </a:lnTo>
                <a:lnTo>
                  <a:pt x="229842" y="79654"/>
                </a:lnTo>
                <a:lnTo>
                  <a:pt x="232989" y="79654"/>
                </a:lnTo>
                <a:lnTo>
                  <a:pt x="232989" y="85345"/>
                </a:lnTo>
                <a:lnTo>
                  <a:pt x="236139" y="85345"/>
                </a:lnTo>
                <a:lnTo>
                  <a:pt x="236139" y="91035"/>
                </a:lnTo>
                <a:lnTo>
                  <a:pt x="239290" y="91035"/>
                </a:lnTo>
                <a:lnTo>
                  <a:pt x="239290" y="96724"/>
                </a:lnTo>
                <a:lnTo>
                  <a:pt x="242440" y="96724"/>
                </a:lnTo>
                <a:lnTo>
                  <a:pt x="242440" y="102416"/>
                </a:lnTo>
                <a:lnTo>
                  <a:pt x="245589" y="102416"/>
                </a:lnTo>
                <a:lnTo>
                  <a:pt x="245589" y="108105"/>
                </a:lnTo>
                <a:lnTo>
                  <a:pt x="248739" y="108105"/>
                </a:lnTo>
                <a:lnTo>
                  <a:pt x="248739" y="113795"/>
                </a:lnTo>
                <a:lnTo>
                  <a:pt x="251889" y="113795"/>
                </a:lnTo>
                <a:lnTo>
                  <a:pt x="251889" y="119484"/>
                </a:lnTo>
                <a:lnTo>
                  <a:pt x="255038" y="119484"/>
                </a:lnTo>
                <a:lnTo>
                  <a:pt x="255038" y="125172"/>
                </a:lnTo>
                <a:lnTo>
                  <a:pt x="258188" y="125172"/>
                </a:lnTo>
                <a:lnTo>
                  <a:pt x="258188" y="130865"/>
                </a:lnTo>
                <a:lnTo>
                  <a:pt x="261338" y="130865"/>
                </a:lnTo>
                <a:lnTo>
                  <a:pt x="261338" y="136558"/>
                </a:lnTo>
                <a:lnTo>
                  <a:pt x="264487" y="136558"/>
                </a:lnTo>
                <a:lnTo>
                  <a:pt x="264487" y="142252"/>
                </a:lnTo>
                <a:lnTo>
                  <a:pt x="267637" y="142252"/>
                </a:lnTo>
                <a:lnTo>
                  <a:pt x="267637" y="147942"/>
                </a:lnTo>
                <a:lnTo>
                  <a:pt x="270787" y="147942"/>
                </a:lnTo>
                <a:lnTo>
                  <a:pt x="270787" y="153628"/>
                </a:lnTo>
                <a:lnTo>
                  <a:pt x="273937" y="153628"/>
                </a:lnTo>
                <a:lnTo>
                  <a:pt x="273937" y="159317"/>
                </a:lnTo>
                <a:lnTo>
                  <a:pt x="277087" y="159317"/>
                </a:lnTo>
                <a:lnTo>
                  <a:pt x="277087" y="165007"/>
                </a:lnTo>
                <a:lnTo>
                  <a:pt x="280236" y="165007"/>
                </a:lnTo>
                <a:lnTo>
                  <a:pt x="280236" y="170696"/>
                </a:lnTo>
                <a:lnTo>
                  <a:pt x="283386" y="170696"/>
                </a:lnTo>
                <a:lnTo>
                  <a:pt x="283386" y="176384"/>
                </a:lnTo>
                <a:lnTo>
                  <a:pt x="286536" y="176384"/>
                </a:lnTo>
                <a:lnTo>
                  <a:pt x="286536" y="182076"/>
                </a:lnTo>
                <a:lnTo>
                  <a:pt x="289685" y="182076"/>
                </a:lnTo>
                <a:lnTo>
                  <a:pt x="289685" y="187766"/>
                </a:lnTo>
                <a:lnTo>
                  <a:pt x="292835" y="187766"/>
                </a:lnTo>
                <a:lnTo>
                  <a:pt x="292835" y="193455"/>
                </a:lnTo>
                <a:lnTo>
                  <a:pt x="295985" y="193455"/>
                </a:lnTo>
                <a:lnTo>
                  <a:pt x="295985" y="199146"/>
                </a:lnTo>
                <a:lnTo>
                  <a:pt x="299135" y="199146"/>
                </a:lnTo>
                <a:lnTo>
                  <a:pt x="299135" y="204838"/>
                </a:lnTo>
                <a:lnTo>
                  <a:pt x="302284" y="204838"/>
                </a:lnTo>
                <a:lnTo>
                  <a:pt x="302284" y="210527"/>
                </a:lnTo>
                <a:lnTo>
                  <a:pt x="305434" y="210527"/>
                </a:lnTo>
                <a:lnTo>
                  <a:pt x="305434" y="216218"/>
                </a:lnTo>
                <a:lnTo>
                  <a:pt x="308584" y="216218"/>
                </a:lnTo>
                <a:lnTo>
                  <a:pt x="308584" y="221906"/>
                </a:lnTo>
                <a:lnTo>
                  <a:pt x="311733" y="221906"/>
                </a:lnTo>
                <a:lnTo>
                  <a:pt x="311733" y="227596"/>
                </a:lnTo>
                <a:lnTo>
                  <a:pt x="314883" y="227596"/>
                </a:lnTo>
                <a:lnTo>
                  <a:pt x="314883" y="233286"/>
                </a:lnTo>
                <a:lnTo>
                  <a:pt x="318032" y="233286"/>
                </a:lnTo>
                <a:lnTo>
                  <a:pt x="318032" y="238975"/>
                </a:lnTo>
                <a:lnTo>
                  <a:pt x="321183" y="238975"/>
                </a:lnTo>
                <a:lnTo>
                  <a:pt x="321183" y="244664"/>
                </a:lnTo>
                <a:lnTo>
                  <a:pt x="324333" y="244664"/>
                </a:lnTo>
                <a:lnTo>
                  <a:pt x="324333" y="250354"/>
                </a:lnTo>
                <a:lnTo>
                  <a:pt x="327484" y="250354"/>
                </a:lnTo>
                <a:lnTo>
                  <a:pt x="327484" y="256043"/>
                </a:lnTo>
                <a:lnTo>
                  <a:pt x="330635" y="256043"/>
                </a:lnTo>
                <a:lnTo>
                  <a:pt x="330635" y="261733"/>
                </a:lnTo>
                <a:lnTo>
                  <a:pt x="333786" y="261733"/>
                </a:lnTo>
                <a:lnTo>
                  <a:pt x="333786" y="267427"/>
                </a:lnTo>
                <a:lnTo>
                  <a:pt x="336937" y="267427"/>
                </a:lnTo>
                <a:lnTo>
                  <a:pt x="336937" y="273119"/>
                </a:lnTo>
                <a:lnTo>
                  <a:pt x="340087" y="273119"/>
                </a:lnTo>
                <a:lnTo>
                  <a:pt x="340087" y="278813"/>
                </a:lnTo>
                <a:lnTo>
                  <a:pt x="343238" y="278813"/>
                </a:lnTo>
                <a:lnTo>
                  <a:pt x="343238" y="284499"/>
                </a:lnTo>
                <a:lnTo>
                  <a:pt x="346389" y="284499"/>
                </a:lnTo>
                <a:lnTo>
                  <a:pt x="346389" y="290185"/>
                </a:lnTo>
                <a:lnTo>
                  <a:pt x="349540" y="290185"/>
                </a:lnTo>
                <a:lnTo>
                  <a:pt x="349540" y="295885"/>
                </a:lnTo>
                <a:lnTo>
                  <a:pt x="352691" y="295885"/>
                </a:lnTo>
                <a:lnTo>
                  <a:pt x="352691" y="301569"/>
                </a:lnTo>
                <a:lnTo>
                  <a:pt x="355841" y="301569"/>
                </a:lnTo>
                <a:lnTo>
                  <a:pt x="355841" y="307257"/>
                </a:lnTo>
                <a:lnTo>
                  <a:pt x="358992" y="307257"/>
                </a:lnTo>
                <a:lnTo>
                  <a:pt x="358992" y="312947"/>
                </a:lnTo>
                <a:lnTo>
                  <a:pt x="362143" y="312947"/>
                </a:lnTo>
                <a:lnTo>
                  <a:pt x="362143" y="318637"/>
                </a:lnTo>
                <a:lnTo>
                  <a:pt x="365294" y="318637"/>
                </a:lnTo>
                <a:lnTo>
                  <a:pt x="365294" y="324331"/>
                </a:lnTo>
                <a:lnTo>
                  <a:pt x="368445" y="324331"/>
                </a:lnTo>
                <a:lnTo>
                  <a:pt x="368445" y="330018"/>
                </a:lnTo>
                <a:lnTo>
                  <a:pt x="371595" y="330018"/>
                </a:lnTo>
                <a:lnTo>
                  <a:pt x="371595" y="335707"/>
                </a:lnTo>
                <a:lnTo>
                  <a:pt x="374746" y="335707"/>
                </a:lnTo>
                <a:lnTo>
                  <a:pt x="374746" y="341401"/>
                </a:lnTo>
                <a:lnTo>
                  <a:pt x="377896" y="341401"/>
                </a:lnTo>
                <a:lnTo>
                  <a:pt x="377896" y="347089"/>
                </a:lnTo>
                <a:lnTo>
                  <a:pt x="381047" y="347089"/>
                </a:lnTo>
                <a:lnTo>
                  <a:pt x="381047" y="352783"/>
                </a:lnTo>
                <a:lnTo>
                  <a:pt x="384188" y="352783"/>
                </a:lnTo>
                <a:lnTo>
                  <a:pt x="384188" y="358468"/>
                </a:lnTo>
                <a:lnTo>
                  <a:pt x="387346" y="358468"/>
                </a:lnTo>
                <a:lnTo>
                  <a:pt x="387346" y="364161"/>
                </a:lnTo>
                <a:lnTo>
                  <a:pt x="390493" y="364161"/>
                </a:lnTo>
                <a:lnTo>
                  <a:pt x="390493" y="369851"/>
                </a:lnTo>
                <a:lnTo>
                  <a:pt x="393641" y="369851"/>
                </a:lnTo>
                <a:lnTo>
                  <a:pt x="393641" y="375541"/>
                </a:lnTo>
                <a:lnTo>
                  <a:pt x="396789" y="375541"/>
                </a:lnTo>
                <a:lnTo>
                  <a:pt x="396789" y="381229"/>
                </a:lnTo>
                <a:lnTo>
                  <a:pt x="399944" y="381229"/>
                </a:lnTo>
                <a:lnTo>
                  <a:pt x="399944" y="386920"/>
                </a:lnTo>
                <a:lnTo>
                  <a:pt x="403100" y="386920"/>
                </a:lnTo>
                <a:lnTo>
                  <a:pt x="403100" y="392610"/>
                </a:lnTo>
                <a:lnTo>
                  <a:pt x="406246" y="392610"/>
                </a:lnTo>
                <a:lnTo>
                  <a:pt x="406246" y="398301"/>
                </a:lnTo>
                <a:lnTo>
                  <a:pt x="409388" y="398301"/>
                </a:lnTo>
                <a:lnTo>
                  <a:pt x="409388" y="403990"/>
                </a:lnTo>
                <a:lnTo>
                  <a:pt x="412541" y="403990"/>
                </a:lnTo>
                <a:lnTo>
                  <a:pt x="412541" y="409681"/>
                </a:lnTo>
                <a:lnTo>
                  <a:pt x="415693" y="409681"/>
                </a:lnTo>
                <a:lnTo>
                  <a:pt x="415693" y="415370"/>
                </a:lnTo>
                <a:lnTo>
                  <a:pt x="418845" y="415370"/>
                </a:lnTo>
                <a:lnTo>
                  <a:pt x="418845" y="421059"/>
                </a:lnTo>
                <a:lnTo>
                  <a:pt x="421995" y="421059"/>
                </a:lnTo>
                <a:lnTo>
                  <a:pt x="421995" y="426748"/>
                </a:lnTo>
                <a:lnTo>
                  <a:pt x="425140" y="426748"/>
                </a:lnTo>
                <a:lnTo>
                  <a:pt x="425140" y="432438"/>
                </a:lnTo>
                <a:lnTo>
                  <a:pt x="428293" y="432438"/>
                </a:lnTo>
                <a:lnTo>
                  <a:pt x="428293" y="438127"/>
                </a:lnTo>
                <a:lnTo>
                  <a:pt x="431441" y="438127"/>
                </a:lnTo>
                <a:lnTo>
                  <a:pt x="431441" y="443816"/>
                </a:lnTo>
                <a:lnTo>
                  <a:pt x="434589" y="443816"/>
                </a:lnTo>
                <a:lnTo>
                  <a:pt x="434589" y="449506"/>
                </a:lnTo>
                <a:lnTo>
                  <a:pt x="437739" y="449506"/>
                </a:lnTo>
                <a:lnTo>
                  <a:pt x="437739" y="455195"/>
                </a:lnTo>
                <a:lnTo>
                  <a:pt x="440890" y="455195"/>
                </a:lnTo>
                <a:lnTo>
                  <a:pt x="440890" y="460884"/>
                </a:lnTo>
                <a:lnTo>
                  <a:pt x="444043" y="460884"/>
                </a:lnTo>
                <a:lnTo>
                  <a:pt x="444043" y="466575"/>
                </a:lnTo>
                <a:lnTo>
                  <a:pt x="447193" y="466575"/>
                </a:lnTo>
                <a:lnTo>
                  <a:pt x="447193" y="472269"/>
                </a:lnTo>
                <a:lnTo>
                  <a:pt x="450344" y="472269"/>
                </a:lnTo>
                <a:lnTo>
                  <a:pt x="450344" y="477957"/>
                </a:lnTo>
                <a:lnTo>
                  <a:pt x="453492" y="477957"/>
                </a:lnTo>
                <a:lnTo>
                  <a:pt x="453492" y="483648"/>
                </a:lnTo>
                <a:lnTo>
                  <a:pt x="456642" y="483648"/>
                </a:lnTo>
                <a:lnTo>
                  <a:pt x="456642" y="489338"/>
                </a:lnTo>
                <a:lnTo>
                  <a:pt x="459790" y="489338"/>
                </a:lnTo>
                <a:lnTo>
                  <a:pt x="459790" y="495029"/>
                </a:lnTo>
                <a:lnTo>
                  <a:pt x="462941" y="495029"/>
                </a:lnTo>
                <a:lnTo>
                  <a:pt x="462941" y="500719"/>
                </a:lnTo>
                <a:lnTo>
                  <a:pt x="466090" y="500719"/>
                </a:lnTo>
                <a:lnTo>
                  <a:pt x="466090" y="506410"/>
                </a:lnTo>
                <a:lnTo>
                  <a:pt x="469240" y="506410"/>
                </a:lnTo>
                <a:lnTo>
                  <a:pt x="469240" y="512099"/>
                </a:lnTo>
                <a:lnTo>
                  <a:pt x="472389" y="512099"/>
                </a:lnTo>
                <a:lnTo>
                  <a:pt x="472389" y="517791"/>
                </a:lnTo>
                <a:lnTo>
                  <a:pt x="475540" y="517791"/>
                </a:lnTo>
                <a:lnTo>
                  <a:pt x="475540" y="523481"/>
                </a:lnTo>
                <a:lnTo>
                  <a:pt x="478690" y="523481"/>
                </a:lnTo>
                <a:lnTo>
                  <a:pt x="478690" y="529170"/>
                </a:lnTo>
                <a:lnTo>
                  <a:pt x="481840" y="529170"/>
                </a:lnTo>
                <a:lnTo>
                  <a:pt x="481840" y="534860"/>
                </a:lnTo>
                <a:lnTo>
                  <a:pt x="484991" y="534860"/>
                </a:lnTo>
                <a:lnTo>
                  <a:pt x="484991" y="540550"/>
                </a:lnTo>
                <a:lnTo>
                  <a:pt x="488138" y="540550"/>
                </a:lnTo>
                <a:lnTo>
                  <a:pt x="488138" y="546242"/>
                </a:lnTo>
                <a:lnTo>
                  <a:pt x="491289" y="546242"/>
                </a:lnTo>
                <a:lnTo>
                  <a:pt x="491289" y="551936"/>
                </a:lnTo>
                <a:lnTo>
                  <a:pt x="494441" y="551936"/>
                </a:lnTo>
                <a:lnTo>
                  <a:pt x="494441" y="557626"/>
                </a:lnTo>
                <a:lnTo>
                  <a:pt x="497591" y="557626"/>
                </a:lnTo>
                <a:lnTo>
                  <a:pt x="497591" y="563315"/>
                </a:lnTo>
                <a:lnTo>
                  <a:pt x="500741" y="563315"/>
                </a:lnTo>
                <a:lnTo>
                  <a:pt x="500741" y="569002"/>
                </a:lnTo>
                <a:lnTo>
                  <a:pt x="503889" y="569002"/>
                </a:lnTo>
                <a:lnTo>
                  <a:pt x="503889" y="574689"/>
                </a:lnTo>
                <a:lnTo>
                  <a:pt x="507042" y="574689"/>
                </a:lnTo>
                <a:lnTo>
                  <a:pt x="507042" y="580382"/>
                </a:lnTo>
                <a:lnTo>
                  <a:pt x="510191" y="580382"/>
                </a:lnTo>
                <a:lnTo>
                  <a:pt x="510191" y="586069"/>
                </a:lnTo>
                <a:lnTo>
                  <a:pt x="513345" y="586069"/>
                </a:lnTo>
                <a:lnTo>
                  <a:pt x="513345" y="591762"/>
                </a:lnTo>
                <a:lnTo>
                  <a:pt x="516495" y="591762"/>
                </a:lnTo>
                <a:lnTo>
                  <a:pt x="516495" y="597455"/>
                </a:lnTo>
                <a:lnTo>
                  <a:pt x="519643" y="597455"/>
                </a:lnTo>
                <a:lnTo>
                  <a:pt x="519643" y="603143"/>
                </a:lnTo>
                <a:lnTo>
                  <a:pt x="522792" y="603143"/>
                </a:lnTo>
                <a:lnTo>
                  <a:pt x="522792" y="608835"/>
                </a:lnTo>
                <a:lnTo>
                  <a:pt x="525941" y="608835"/>
                </a:lnTo>
                <a:lnTo>
                  <a:pt x="525941" y="614523"/>
                </a:lnTo>
                <a:lnTo>
                  <a:pt x="529089" y="614523"/>
                </a:lnTo>
                <a:lnTo>
                  <a:pt x="529089" y="620212"/>
                </a:lnTo>
                <a:lnTo>
                  <a:pt x="532239" y="620212"/>
                </a:lnTo>
                <a:lnTo>
                  <a:pt x="532239" y="625903"/>
                </a:lnTo>
                <a:lnTo>
                  <a:pt x="535390" y="625903"/>
                </a:lnTo>
                <a:lnTo>
                  <a:pt x="535390" y="631591"/>
                </a:lnTo>
                <a:lnTo>
                  <a:pt x="538542" y="631591"/>
                </a:lnTo>
                <a:lnTo>
                  <a:pt x="538542" y="637281"/>
                </a:lnTo>
                <a:lnTo>
                  <a:pt x="541693" y="637281"/>
                </a:lnTo>
                <a:lnTo>
                  <a:pt x="541693" y="642972"/>
                </a:lnTo>
                <a:lnTo>
                  <a:pt x="544842" y="642972"/>
                </a:lnTo>
                <a:lnTo>
                  <a:pt x="544842" y="648664"/>
                </a:lnTo>
                <a:lnTo>
                  <a:pt x="547991" y="648664"/>
                </a:lnTo>
                <a:lnTo>
                  <a:pt x="547991" y="654352"/>
                </a:lnTo>
                <a:lnTo>
                  <a:pt x="551142" y="654352"/>
                </a:lnTo>
                <a:lnTo>
                  <a:pt x="551142" y="660038"/>
                </a:lnTo>
                <a:lnTo>
                  <a:pt x="554292" y="660038"/>
                </a:lnTo>
                <a:lnTo>
                  <a:pt x="554292" y="665728"/>
                </a:lnTo>
                <a:lnTo>
                  <a:pt x="557442" y="665728"/>
                </a:lnTo>
                <a:lnTo>
                  <a:pt x="557442" y="671418"/>
                </a:lnTo>
                <a:lnTo>
                  <a:pt x="560589" y="671418"/>
                </a:lnTo>
                <a:lnTo>
                  <a:pt x="560589" y="677110"/>
                </a:lnTo>
                <a:lnTo>
                  <a:pt x="563740" y="677110"/>
                </a:lnTo>
                <a:lnTo>
                  <a:pt x="563740" y="682802"/>
                </a:lnTo>
                <a:lnTo>
                  <a:pt x="566891" y="682802"/>
                </a:lnTo>
                <a:lnTo>
                  <a:pt x="566891" y="688496"/>
                </a:lnTo>
                <a:lnTo>
                  <a:pt x="570042" y="688496"/>
                </a:lnTo>
                <a:lnTo>
                  <a:pt x="570042" y="694190"/>
                </a:lnTo>
                <a:lnTo>
                  <a:pt x="573189" y="694190"/>
                </a:lnTo>
                <a:lnTo>
                  <a:pt x="573189" y="699882"/>
                </a:lnTo>
                <a:lnTo>
                  <a:pt x="576340" y="699882"/>
                </a:lnTo>
                <a:lnTo>
                  <a:pt x="576340" y="705571"/>
                </a:lnTo>
                <a:lnTo>
                  <a:pt x="579490" y="705571"/>
                </a:lnTo>
                <a:lnTo>
                  <a:pt x="579490" y="711256"/>
                </a:lnTo>
                <a:lnTo>
                  <a:pt x="582641" y="711256"/>
                </a:lnTo>
                <a:lnTo>
                  <a:pt x="582641" y="716947"/>
                </a:lnTo>
                <a:lnTo>
                  <a:pt x="585790" y="716947"/>
                </a:lnTo>
                <a:lnTo>
                  <a:pt x="585790" y="722637"/>
                </a:lnTo>
                <a:lnTo>
                  <a:pt x="588939" y="722637"/>
                </a:lnTo>
                <a:lnTo>
                  <a:pt x="588939" y="728324"/>
                </a:lnTo>
                <a:lnTo>
                  <a:pt x="592091" y="728324"/>
                </a:lnTo>
                <a:lnTo>
                  <a:pt x="592091" y="734015"/>
                </a:lnTo>
                <a:lnTo>
                  <a:pt x="595241" y="734015"/>
                </a:lnTo>
                <a:lnTo>
                  <a:pt x="595241" y="739707"/>
                </a:lnTo>
                <a:lnTo>
                  <a:pt x="598390" y="739707"/>
                </a:lnTo>
                <a:lnTo>
                  <a:pt x="598390" y="745411"/>
                </a:lnTo>
                <a:lnTo>
                  <a:pt x="601539" y="745411"/>
                </a:lnTo>
                <a:lnTo>
                  <a:pt x="601539" y="751100"/>
                </a:lnTo>
                <a:lnTo>
                  <a:pt x="604689" y="751100"/>
                </a:lnTo>
                <a:lnTo>
                  <a:pt x="604689" y="756792"/>
                </a:lnTo>
                <a:lnTo>
                  <a:pt x="607839" y="756792"/>
                </a:lnTo>
                <a:lnTo>
                  <a:pt x="607839" y="762484"/>
                </a:lnTo>
                <a:lnTo>
                  <a:pt x="610989" y="762484"/>
                </a:lnTo>
                <a:lnTo>
                  <a:pt x="610989" y="768177"/>
                </a:lnTo>
                <a:lnTo>
                  <a:pt x="614139" y="768177"/>
                </a:lnTo>
                <a:lnTo>
                  <a:pt x="614139" y="773870"/>
                </a:lnTo>
                <a:lnTo>
                  <a:pt x="617290" y="773870"/>
                </a:lnTo>
                <a:lnTo>
                  <a:pt x="617290" y="779561"/>
                </a:lnTo>
                <a:lnTo>
                  <a:pt x="620440" y="779561"/>
                </a:lnTo>
                <a:lnTo>
                  <a:pt x="620440" y="785251"/>
                </a:lnTo>
                <a:lnTo>
                  <a:pt x="623589" y="785251"/>
                </a:lnTo>
                <a:lnTo>
                  <a:pt x="623589" y="790941"/>
                </a:lnTo>
                <a:lnTo>
                  <a:pt x="626740" y="790941"/>
                </a:lnTo>
                <a:lnTo>
                  <a:pt x="626740" y="796629"/>
                </a:lnTo>
                <a:lnTo>
                  <a:pt x="629889" y="796629"/>
                </a:lnTo>
                <a:lnTo>
                  <a:pt x="629889" y="802322"/>
                </a:lnTo>
                <a:lnTo>
                  <a:pt x="633039" y="802322"/>
                </a:lnTo>
                <a:lnTo>
                  <a:pt x="633039" y="808007"/>
                </a:lnTo>
                <a:lnTo>
                  <a:pt x="636189" y="808007"/>
                </a:lnTo>
                <a:lnTo>
                  <a:pt x="636189" y="813696"/>
                </a:lnTo>
                <a:lnTo>
                  <a:pt x="639339" y="813696"/>
                </a:lnTo>
                <a:lnTo>
                  <a:pt x="639339" y="819389"/>
                </a:lnTo>
                <a:lnTo>
                  <a:pt x="642489" y="819389"/>
                </a:lnTo>
                <a:lnTo>
                  <a:pt x="642489" y="825077"/>
                </a:lnTo>
                <a:lnTo>
                  <a:pt x="645639" y="825077"/>
                </a:lnTo>
                <a:lnTo>
                  <a:pt x="645639" y="830766"/>
                </a:lnTo>
                <a:lnTo>
                  <a:pt x="648789" y="830766"/>
                </a:lnTo>
                <a:lnTo>
                  <a:pt x="648789" y="836456"/>
                </a:lnTo>
                <a:lnTo>
                  <a:pt x="651939" y="836456"/>
                </a:lnTo>
                <a:lnTo>
                  <a:pt x="651939" y="842145"/>
                </a:lnTo>
                <a:lnTo>
                  <a:pt x="655089" y="842145"/>
                </a:lnTo>
                <a:lnTo>
                  <a:pt x="655089" y="847834"/>
                </a:lnTo>
                <a:lnTo>
                  <a:pt x="658239" y="847834"/>
                </a:lnTo>
                <a:lnTo>
                  <a:pt x="658239" y="853525"/>
                </a:lnTo>
                <a:lnTo>
                  <a:pt x="661390" y="853525"/>
                </a:lnTo>
                <a:lnTo>
                  <a:pt x="661390" y="859218"/>
                </a:lnTo>
                <a:lnTo>
                  <a:pt x="664540" y="859218"/>
                </a:lnTo>
                <a:lnTo>
                  <a:pt x="664540" y="864906"/>
                </a:lnTo>
                <a:lnTo>
                  <a:pt x="667690" y="864906"/>
                </a:lnTo>
                <a:lnTo>
                  <a:pt x="667690" y="870595"/>
                </a:lnTo>
                <a:lnTo>
                  <a:pt x="670840" y="870595"/>
                </a:lnTo>
                <a:lnTo>
                  <a:pt x="670840" y="876287"/>
                </a:lnTo>
                <a:lnTo>
                  <a:pt x="673990" y="876287"/>
                </a:lnTo>
                <a:lnTo>
                  <a:pt x="673990" y="881978"/>
                </a:lnTo>
                <a:lnTo>
                  <a:pt x="677140" y="881978"/>
                </a:lnTo>
                <a:lnTo>
                  <a:pt x="677140" y="887666"/>
                </a:lnTo>
                <a:lnTo>
                  <a:pt x="680290" y="887666"/>
                </a:lnTo>
                <a:lnTo>
                  <a:pt x="680290" y="893361"/>
                </a:lnTo>
                <a:lnTo>
                  <a:pt x="683440" y="893361"/>
                </a:lnTo>
                <a:lnTo>
                  <a:pt x="683440" y="899053"/>
                </a:lnTo>
                <a:lnTo>
                  <a:pt x="686590" y="899053"/>
                </a:lnTo>
                <a:lnTo>
                  <a:pt x="686590" y="904740"/>
                </a:lnTo>
                <a:lnTo>
                  <a:pt x="689740" y="904740"/>
                </a:lnTo>
                <a:lnTo>
                  <a:pt x="689740" y="910427"/>
                </a:lnTo>
                <a:lnTo>
                  <a:pt x="692890" y="910427"/>
                </a:lnTo>
                <a:lnTo>
                  <a:pt x="692890" y="916121"/>
                </a:lnTo>
                <a:lnTo>
                  <a:pt x="696040" y="916121"/>
                </a:lnTo>
                <a:lnTo>
                  <a:pt x="696040" y="921808"/>
                </a:lnTo>
                <a:lnTo>
                  <a:pt x="699191" y="921808"/>
                </a:lnTo>
                <a:lnTo>
                  <a:pt x="699191" y="927495"/>
                </a:lnTo>
                <a:lnTo>
                  <a:pt x="702340" y="927495"/>
                </a:lnTo>
                <a:lnTo>
                  <a:pt x="702340" y="933184"/>
                </a:lnTo>
                <a:lnTo>
                  <a:pt x="705490" y="933184"/>
                </a:lnTo>
                <a:lnTo>
                  <a:pt x="705490" y="938876"/>
                </a:lnTo>
                <a:lnTo>
                  <a:pt x="708640" y="938876"/>
                </a:lnTo>
                <a:lnTo>
                  <a:pt x="708640" y="944570"/>
                </a:lnTo>
                <a:lnTo>
                  <a:pt x="711790" y="944570"/>
                </a:lnTo>
                <a:lnTo>
                  <a:pt x="711790" y="950256"/>
                </a:lnTo>
                <a:lnTo>
                  <a:pt x="714940" y="950256"/>
                </a:lnTo>
                <a:lnTo>
                  <a:pt x="714940" y="955940"/>
                </a:lnTo>
                <a:lnTo>
                  <a:pt x="718090" y="955940"/>
                </a:lnTo>
                <a:lnTo>
                  <a:pt x="718090" y="961642"/>
                </a:lnTo>
                <a:lnTo>
                  <a:pt x="721240" y="961642"/>
                </a:lnTo>
                <a:lnTo>
                  <a:pt x="721240" y="967323"/>
                </a:lnTo>
                <a:lnTo>
                  <a:pt x="724390" y="967323"/>
                </a:lnTo>
                <a:lnTo>
                  <a:pt x="724390" y="973009"/>
                </a:lnTo>
                <a:lnTo>
                  <a:pt x="727540" y="973009"/>
                </a:lnTo>
                <a:lnTo>
                  <a:pt x="727540" y="978699"/>
                </a:lnTo>
                <a:lnTo>
                  <a:pt x="730690" y="978699"/>
                </a:lnTo>
                <a:lnTo>
                  <a:pt x="730690" y="984393"/>
                </a:lnTo>
                <a:lnTo>
                  <a:pt x="733840" y="984393"/>
                </a:lnTo>
                <a:lnTo>
                  <a:pt x="733840" y="990080"/>
                </a:lnTo>
                <a:lnTo>
                  <a:pt x="736990" y="990080"/>
                </a:lnTo>
                <a:lnTo>
                  <a:pt x="736990" y="995771"/>
                </a:lnTo>
                <a:lnTo>
                  <a:pt x="740140" y="995771"/>
                </a:lnTo>
                <a:lnTo>
                  <a:pt x="740140" y="1001471"/>
                </a:lnTo>
                <a:lnTo>
                  <a:pt x="743291" y="1001471"/>
                </a:lnTo>
                <a:lnTo>
                  <a:pt x="743291" y="1007163"/>
                </a:lnTo>
                <a:lnTo>
                  <a:pt x="746439" y="1007163"/>
                </a:lnTo>
                <a:lnTo>
                  <a:pt x="746439" y="1012839"/>
                </a:lnTo>
                <a:lnTo>
                  <a:pt x="749587" y="1012839"/>
                </a:lnTo>
                <a:lnTo>
                  <a:pt x="749587" y="1018529"/>
                </a:lnTo>
                <a:lnTo>
                  <a:pt x="752736" y="1018529"/>
                </a:lnTo>
                <a:lnTo>
                  <a:pt x="752736" y="1024225"/>
                </a:lnTo>
                <a:lnTo>
                  <a:pt x="755887" y="1024225"/>
                </a:lnTo>
                <a:lnTo>
                  <a:pt x="755887" y="1029914"/>
                </a:lnTo>
                <a:lnTo>
                  <a:pt x="759038" y="1029914"/>
                </a:lnTo>
                <a:lnTo>
                  <a:pt x="759038" y="1035606"/>
                </a:lnTo>
                <a:lnTo>
                  <a:pt x="762188" y="1035606"/>
                </a:lnTo>
                <a:lnTo>
                  <a:pt x="762188" y="1041298"/>
                </a:lnTo>
                <a:lnTo>
                  <a:pt x="765337" y="1041298"/>
                </a:lnTo>
                <a:lnTo>
                  <a:pt x="765337" y="1046993"/>
                </a:lnTo>
                <a:lnTo>
                  <a:pt x="768486" y="1046993"/>
                </a:lnTo>
                <a:lnTo>
                  <a:pt x="768486" y="1052685"/>
                </a:lnTo>
                <a:lnTo>
                  <a:pt x="771636" y="1052685"/>
                </a:lnTo>
                <a:lnTo>
                  <a:pt x="771636" y="1058377"/>
                </a:lnTo>
                <a:lnTo>
                  <a:pt x="774785" y="1058377"/>
                </a:lnTo>
                <a:lnTo>
                  <a:pt x="774785" y="1064070"/>
                </a:lnTo>
                <a:lnTo>
                  <a:pt x="777934" y="1064070"/>
                </a:lnTo>
                <a:lnTo>
                  <a:pt x="777934" y="1069761"/>
                </a:lnTo>
                <a:lnTo>
                  <a:pt x="781085" y="1069761"/>
                </a:lnTo>
                <a:lnTo>
                  <a:pt x="781085" y="1075442"/>
                </a:lnTo>
                <a:lnTo>
                  <a:pt x="784234" y="1075442"/>
                </a:lnTo>
                <a:lnTo>
                  <a:pt x="784234" y="1081138"/>
                </a:lnTo>
                <a:lnTo>
                  <a:pt x="787384" y="1081138"/>
                </a:lnTo>
                <a:lnTo>
                  <a:pt x="787384" y="1086826"/>
                </a:lnTo>
                <a:lnTo>
                  <a:pt x="790534" y="1086826"/>
                </a:lnTo>
                <a:lnTo>
                  <a:pt x="790534" y="1092519"/>
                </a:lnTo>
                <a:lnTo>
                  <a:pt x="793684" y="1092519"/>
                </a:lnTo>
                <a:lnTo>
                  <a:pt x="793684" y="1098203"/>
                </a:lnTo>
                <a:lnTo>
                  <a:pt x="796834" y="1098203"/>
                </a:lnTo>
                <a:lnTo>
                  <a:pt x="796834" y="1103889"/>
                </a:lnTo>
                <a:lnTo>
                  <a:pt x="799984" y="1103889"/>
                </a:lnTo>
                <a:lnTo>
                  <a:pt x="799984" y="1109571"/>
                </a:lnTo>
                <a:lnTo>
                  <a:pt x="803133" y="1109571"/>
                </a:lnTo>
                <a:lnTo>
                  <a:pt x="803133" y="1115263"/>
                </a:lnTo>
                <a:lnTo>
                  <a:pt x="806283" y="1115263"/>
                </a:lnTo>
                <a:lnTo>
                  <a:pt x="806283" y="1120955"/>
                </a:lnTo>
                <a:lnTo>
                  <a:pt x="809433" y="1120955"/>
                </a:lnTo>
                <a:lnTo>
                  <a:pt x="809433" y="1126647"/>
                </a:lnTo>
                <a:lnTo>
                  <a:pt x="812583" y="1126647"/>
                </a:lnTo>
                <a:lnTo>
                  <a:pt x="812583" y="1132339"/>
                </a:lnTo>
                <a:lnTo>
                  <a:pt x="815732" y="1132339"/>
                </a:lnTo>
                <a:lnTo>
                  <a:pt x="815732" y="1138031"/>
                </a:lnTo>
                <a:lnTo>
                  <a:pt x="818883" y="1138031"/>
                </a:lnTo>
                <a:lnTo>
                  <a:pt x="818883" y="1143727"/>
                </a:lnTo>
                <a:lnTo>
                  <a:pt x="822032" y="1143727"/>
                </a:lnTo>
                <a:lnTo>
                  <a:pt x="822032" y="1149418"/>
                </a:lnTo>
                <a:lnTo>
                  <a:pt x="825182" y="1149418"/>
                </a:lnTo>
                <a:lnTo>
                  <a:pt x="825182" y="1155110"/>
                </a:lnTo>
                <a:lnTo>
                  <a:pt x="828332" y="1155110"/>
                </a:lnTo>
                <a:lnTo>
                  <a:pt x="828332" y="1160803"/>
                </a:lnTo>
                <a:lnTo>
                  <a:pt x="831482" y="1160803"/>
                </a:lnTo>
                <a:lnTo>
                  <a:pt x="831482" y="1166494"/>
                </a:lnTo>
                <a:lnTo>
                  <a:pt x="834632" y="1166494"/>
                </a:lnTo>
                <a:lnTo>
                  <a:pt x="834632" y="1172190"/>
                </a:lnTo>
                <a:lnTo>
                  <a:pt x="837781" y="1172190"/>
                </a:lnTo>
                <a:lnTo>
                  <a:pt x="837781" y="1177863"/>
                </a:lnTo>
                <a:lnTo>
                  <a:pt x="840931" y="1177863"/>
                </a:lnTo>
                <a:lnTo>
                  <a:pt x="840931" y="1183559"/>
                </a:lnTo>
                <a:lnTo>
                  <a:pt x="844081" y="1183559"/>
                </a:lnTo>
                <a:lnTo>
                  <a:pt x="844081" y="1189235"/>
                </a:lnTo>
                <a:lnTo>
                  <a:pt x="847230" y="1189235"/>
                </a:lnTo>
                <a:lnTo>
                  <a:pt x="847230" y="1194929"/>
                </a:lnTo>
                <a:lnTo>
                  <a:pt x="850380" y="1194929"/>
                </a:lnTo>
                <a:lnTo>
                  <a:pt x="850380" y="1200616"/>
                </a:lnTo>
                <a:lnTo>
                  <a:pt x="853530" y="1200616"/>
                </a:lnTo>
                <a:lnTo>
                  <a:pt x="853530" y="1206306"/>
                </a:lnTo>
                <a:lnTo>
                  <a:pt x="856680" y="1206306"/>
                </a:lnTo>
                <a:lnTo>
                  <a:pt x="856680" y="1211994"/>
                </a:lnTo>
                <a:lnTo>
                  <a:pt x="859829" y="1211994"/>
                </a:lnTo>
                <a:lnTo>
                  <a:pt x="859829" y="1217687"/>
                </a:lnTo>
                <a:lnTo>
                  <a:pt x="862978" y="1217687"/>
                </a:lnTo>
                <a:lnTo>
                  <a:pt x="862978" y="1223380"/>
                </a:lnTo>
                <a:lnTo>
                  <a:pt x="866128" y="1223380"/>
                </a:lnTo>
                <a:lnTo>
                  <a:pt x="866128" y="1229068"/>
                </a:lnTo>
                <a:lnTo>
                  <a:pt x="869278" y="1229068"/>
                </a:lnTo>
                <a:lnTo>
                  <a:pt x="869278" y="1234754"/>
                </a:lnTo>
                <a:lnTo>
                  <a:pt x="872427" y="1234754"/>
                </a:lnTo>
                <a:lnTo>
                  <a:pt x="872427" y="1240442"/>
                </a:lnTo>
                <a:lnTo>
                  <a:pt x="875577" y="1240442"/>
                </a:lnTo>
                <a:lnTo>
                  <a:pt x="875577" y="1246133"/>
                </a:lnTo>
                <a:lnTo>
                  <a:pt x="878727" y="1246133"/>
                </a:lnTo>
                <a:lnTo>
                  <a:pt x="878727" y="1251830"/>
                </a:lnTo>
                <a:lnTo>
                  <a:pt x="881877" y="1251830"/>
                </a:lnTo>
                <a:lnTo>
                  <a:pt x="881877" y="1257522"/>
                </a:lnTo>
                <a:lnTo>
                  <a:pt x="885026" y="1257522"/>
                </a:lnTo>
                <a:lnTo>
                  <a:pt x="885026" y="1263197"/>
                </a:lnTo>
                <a:lnTo>
                  <a:pt x="888176" y="1263197"/>
                </a:lnTo>
                <a:lnTo>
                  <a:pt x="888176" y="1268900"/>
                </a:lnTo>
                <a:lnTo>
                  <a:pt x="891326" y="1268900"/>
                </a:lnTo>
                <a:lnTo>
                  <a:pt x="891326" y="1274582"/>
                </a:lnTo>
                <a:lnTo>
                  <a:pt x="894476" y="1274582"/>
                </a:lnTo>
                <a:lnTo>
                  <a:pt x="894476" y="1280274"/>
                </a:lnTo>
                <a:lnTo>
                  <a:pt x="897625" y="1280274"/>
                </a:lnTo>
                <a:lnTo>
                  <a:pt x="897625" y="1285967"/>
                </a:lnTo>
                <a:lnTo>
                  <a:pt x="900775" y="1285967"/>
                </a:lnTo>
                <a:lnTo>
                  <a:pt x="900775" y="1291655"/>
                </a:lnTo>
                <a:lnTo>
                  <a:pt x="903925" y="1291655"/>
                </a:lnTo>
                <a:lnTo>
                  <a:pt x="903925" y="1297359"/>
                </a:lnTo>
                <a:lnTo>
                  <a:pt x="907075" y="1297359"/>
                </a:lnTo>
                <a:lnTo>
                  <a:pt x="907075" y="1303050"/>
                </a:lnTo>
                <a:lnTo>
                  <a:pt x="910224" y="1303050"/>
                </a:lnTo>
                <a:lnTo>
                  <a:pt x="910224" y="1308731"/>
                </a:lnTo>
                <a:lnTo>
                  <a:pt x="913374" y="1308731"/>
                </a:lnTo>
                <a:lnTo>
                  <a:pt x="913374" y="1314433"/>
                </a:lnTo>
                <a:lnTo>
                  <a:pt x="916524" y="1314433"/>
                </a:lnTo>
                <a:lnTo>
                  <a:pt x="916524" y="1320113"/>
                </a:lnTo>
                <a:lnTo>
                  <a:pt x="919673" y="1320113"/>
                </a:lnTo>
                <a:lnTo>
                  <a:pt x="919673" y="1325807"/>
                </a:lnTo>
                <a:lnTo>
                  <a:pt x="922823" y="1325807"/>
                </a:lnTo>
                <a:lnTo>
                  <a:pt x="922823" y="1331504"/>
                </a:lnTo>
                <a:lnTo>
                  <a:pt x="925973" y="1331504"/>
                </a:lnTo>
                <a:lnTo>
                  <a:pt x="925973" y="1337169"/>
                </a:lnTo>
                <a:lnTo>
                  <a:pt x="929123" y="1337169"/>
                </a:lnTo>
                <a:lnTo>
                  <a:pt x="929123" y="1342882"/>
                </a:lnTo>
                <a:lnTo>
                  <a:pt x="932272" y="1342882"/>
                </a:lnTo>
                <a:lnTo>
                  <a:pt x="932272" y="1348569"/>
                </a:lnTo>
                <a:lnTo>
                  <a:pt x="935422" y="1348569"/>
                </a:lnTo>
                <a:lnTo>
                  <a:pt x="935422" y="1354254"/>
                </a:lnTo>
                <a:lnTo>
                  <a:pt x="938571" y="1354254"/>
                </a:lnTo>
                <a:lnTo>
                  <a:pt x="938571" y="1359936"/>
                </a:lnTo>
                <a:lnTo>
                  <a:pt x="941722" y="1359936"/>
                </a:lnTo>
                <a:lnTo>
                  <a:pt x="941722" y="1365621"/>
                </a:lnTo>
                <a:lnTo>
                  <a:pt x="944870" y="1365621"/>
                </a:lnTo>
                <a:lnTo>
                  <a:pt x="944870" y="1371305"/>
                </a:lnTo>
                <a:lnTo>
                  <a:pt x="948020" y="1371305"/>
                </a:lnTo>
                <a:lnTo>
                  <a:pt x="948020" y="1376988"/>
                </a:lnTo>
                <a:lnTo>
                  <a:pt x="951170" y="1376988"/>
                </a:lnTo>
                <a:lnTo>
                  <a:pt x="951170" y="1382672"/>
                </a:lnTo>
                <a:lnTo>
                  <a:pt x="954319" y="1382672"/>
                </a:lnTo>
                <a:lnTo>
                  <a:pt x="954319" y="1388355"/>
                </a:lnTo>
                <a:lnTo>
                  <a:pt x="957469" y="1388355"/>
                </a:lnTo>
                <a:lnTo>
                  <a:pt x="957469" y="1394040"/>
                </a:lnTo>
                <a:lnTo>
                  <a:pt x="960619" y="1394040"/>
                </a:lnTo>
                <a:lnTo>
                  <a:pt x="960619" y="1399725"/>
                </a:lnTo>
                <a:lnTo>
                  <a:pt x="963769" y="1399725"/>
                </a:lnTo>
                <a:lnTo>
                  <a:pt x="963769" y="1405440"/>
                </a:lnTo>
                <a:lnTo>
                  <a:pt x="966918" y="1405440"/>
                </a:lnTo>
                <a:lnTo>
                  <a:pt x="966918" y="1411118"/>
                </a:lnTo>
                <a:lnTo>
                  <a:pt x="970068" y="1411118"/>
                </a:lnTo>
                <a:lnTo>
                  <a:pt x="970068" y="1416802"/>
                </a:lnTo>
                <a:lnTo>
                  <a:pt x="973218" y="1416802"/>
                </a:lnTo>
                <a:lnTo>
                  <a:pt x="973218" y="1422496"/>
                </a:lnTo>
                <a:lnTo>
                  <a:pt x="976368" y="1422496"/>
                </a:lnTo>
                <a:lnTo>
                  <a:pt x="976368" y="1428188"/>
                </a:lnTo>
                <a:lnTo>
                  <a:pt x="979517" y="1428188"/>
                </a:lnTo>
                <a:lnTo>
                  <a:pt x="979517" y="1433881"/>
                </a:lnTo>
                <a:lnTo>
                  <a:pt x="982667" y="1433881"/>
                </a:lnTo>
                <a:lnTo>
                  <a:pt x="982667" y="1439574"/>
                </a:lnTo>
                <a:lnTo>
                  <a:pt x="985817" y="1439574"/>
                </a:lnTo>
                <a:lnTo>
                  <a:pt x="985817" y="1445267"/>
                </a:lnTo>
                <a:lnTo>
                  <a:pt x="988967" y="1445267"/>
                </a:lnTo>
                <a:lnTo>
                  <a:pt x="988967" y="1450960"/>
                </a:lnTo>
                <a:lnTo>
                  <a:pt x="992116" y="1450960"/>
                </a:lnTo>
                <a:lnTo>
                  <a:pt x="992116" y="1456652"/>
                </a:lnTo>
                <a:lnTo>
                  <a:pt x="995266" y="1456652"/>
                </a:lnTo>
                <a:lnTo>
                  <a:pt x="995266" y="1462346"/>
                </a:lnTo>
                <a:lnTo>
                  <a:pt x="998416" y="1462346"/>
                </a:lnTo>
                <a:lnTo>
                  <a:pt x="998416" y="1468038"/>
                </a:lnTo>
                <a:lnTo>
                  <a:pt x="1001566" y="1468038"/>
                </a:lnTo>
                <a:lnTo>
                  <a:pt x="1001566" y="1473731"/>
                </a:lnTo>
                <a:lnTo>
                  <a:pt x="1004716" y="1473731"/>
                </a:lnTo>
                <a:lnTo>
                  <a:pt x="1004716" y="1479423"/>
                </a:lnTo>
                <a:lnTo>
                  <a:pt x="1007865" y="1479423"/>
                </a:lnTo>
                <a:lnTo>
                  <a:pt x="1007865" y="1485117"/>
                </a:lnTo>
                <a:lnTo>
                  <a:pt x="1011015" y="1485117"/>
                </a:lnTo>
                <a:lnTo>
                  <a:pt x="1011015" y="1490809"/>
                </a:lnTo>
                <a:lnTo>
                  <a:pt x="1014165" y="1490809"/>
                </a:lnTo>
                <a:lnTo>
                  <a:pt x="1014165" y="1496502"/>
                </a:lnTo>
                <a:lnTo>
                  <a:pt x="1017314" y="1496502"/>
                </a:lnTo>
                <a:lnTo>
                  <a:pt x="1017314" y="1502195"/>
                </a:lnTo>
                <a:lnTo>
                  <a:pt x="1020463" y="1502195"/>
                </a:lnTo>
                <a:lnTo>
                  <a:pt x="1020463" y="1507888"/>
                </a:lnTo>
                <a:lnTo>
                  <a:pt x="1023613" y="1507888"/>
                </a:lnTo>
                <a:lnTo>
                  <a:pt x="1023613" y="1513581"/>
                </a:lnTo>
                <a:lnTo>
                  <a:pt x="1026763" y="1513581"/>
                </a:lnTo>
                <a:lnTo>
                  <a:pt x="1026763" y="1519273"/>
                </a:lnTo>
                <a:lnTo>
                  <a:pt x="1029912" y="1519273"/>
                </a:lnTo>
                <a:lnTo>
                  <a:pt x="1029912" y="1524966"/>
                </a:lnTo>
                <a:lnTo>
                  <a:pt x="1033062" y="1524966"/>
                </a:lnTo>
                <a:lnTo>
                  <a:pt x="1033062" y="1530659"/>
                </a:lnTo>
                <a:lnTo>
                  <a:pt x="1036212" y="1530659"/>
                </a:lnTo>
                <a:lnTo>
                  <a:pt x="1036212" y="1536350"/>
                </a:lnTo>
                <a:lnTo>
                  <a:pt x="1039362" y="1536350"/>
                </a:lnTo>
                <a:lnTo>
                  <a:pt x="1039362" y="1542041"/>
                </a:lnTo>
                <a:lnTo>
                  <a:pt x="1042511" y="1542041"/>
                </a:lnTo>
                <a:lnTo>
                  <a:pt x="1042511" y="1547726"/>
                </a:lnTo>
                <a:lnTo>
                  <a:pt x="1045661" y="1547726"/>
                </a:lnTo>
                <a:lnTo>
                  <a:pt x="1045661" y="1553419"/>
                </a:lnTo>
                <a:lnTo>
                  <a:pt x="1048811" y="1553419"/>
                </a:lnTo>
                <a:lnTo>
                  <a:pt x="1048811" y="1559104"/>
                </a:lnTo>
                <a:lnTo>
                  <a:pt x="1051961" y="1559104"/>
                </a:lnTo>
                <a:lnTo>
                  <a:pt x="1051961" y="1564794"/>
                </a:lnTo>
                <a:lnTo>
                  <a:pt x="1055111" y="1564794"/>
                </a:lnTo>
                <a:lnTo>
                  <a:pt x="1055111" y="1570486"/>
                </a:lnTo>
                <a:lnTo>
                  <a:pt x="1058260" y="1570486"/>
                </a:lnTo>
                <a:lnTo>
                  <a:pt x="1058260" y="1576178"/>
                </a:lnTo>
                <a:lnTo>
                  <a:pt x="1061410" y="1576178"/>
                </a:lnTo>
                <a:lnTo>
                  <a:pt x="1061410" y="1581868"/>
                </a:lnTo>
                <a:lnTo>
                  <a:pt x="1064560" y="1581868"/>
                </a:lnTo>
                <a:lnTo>
                  <a:pt x="1064560" y="1587558"/>
                </a:lnTo>
                <a:lnTo>
                  <a:pt x="1067710" y="1587558"/>
                </a:lnTo>
                <a:lnTo>
                  <a:pt x="1067710" y="1593246"/>
                </a:lnTo>
                <a:lnTo>
                  <a:pt x="1070859" y="1593246"/>
                </a:lnTo>
                <a:lnTo>
                  <a:pt x="1070859" y="1598935"/>
                </a:lnTo>
                <a:lnTo>
                  <a:pt x="1074009" y="1598935"/>
                </a:lnTo>
                <a:lnTo>
                  <a:pt x="1074009" y="1604625"/>
                </a:lnTo>
                <a:lnTo>
                  <a:pt x="1077159" y="1604625"/>
                </a:lnTo>
                <a:lnTo>
                  <a:pt x="1077159" y="1610314"/>
                </a:lnTo>
                <a:lnTo>
                  <a:pt x="1080309" y="1610314"/>
                </a:lnTo>
                <a:lnTo>
                  <a:pt x="1080309" y="1616005"/>
                </a:lnTo>
                <a:lnTo>
                  <a:pt x="1083458" y="1616005"/>
                </a:lnTo>
                <a:lnTo>
                  <a:pt x="1083458" y="1621695"/>
                </a:lnTo>
                <a:lnTo>
                  <a:pt x="1086608" y="1621695"/>
                </a:lnTo>
                <a:lnTo>
                  <a:pt x="1086608" y="1627384"/>
                </a:lnTo>
                <a:lnTo>
                  <a:pt x="1089758" y="1627384"/>
                </a:lnTo>
                <a:lnTo>
                  <a:pt x="1089758" y="1633078"/>
                </a:lnTo>
                <a:lnTo>
                  <a:pt x="1092908" y="1633078"/>
                </a:lnTo>
                <a:lnTo>
                  <a:pt x="1092908" y="1638765"/>
                </a:lnTo>
                <a:lnTo>
                  <a:pt x="1096057" y="1638765"/>
                </a:lnTo>
                <a:lnTo>
                  <a:pt x="1096057" y="1644452"/>
                </a:lnTo>
                <a:lnTo>
                  <a:pt x="1099207" y="1644452"/>
                </a:lnTo>
                <a:lnTo>
                  <a:pt x="1099207" y="1650145"/>
                </a:lnTo>
                <a:lnTo>
                  <a:pt x="1102356" y="1650145"/>
                </a:lnTo>
                <a:lnTo>
                  <a:pt x="1102356" y="1655830"/>
                </a:lnTo>
                <a:lnTo>
                  <a:pt x="1105507" y="1655830"/>
                </a:lnTo>
                <a:lnTo>
                  <a:pt x="1105507" y="1661518"/>
                </a:lnTo>
                <a:lnTo>
                  <a:pt x="1108657" y="1661518"/>
                </a:lnTo>
                <a:lnTo>
                  <a:pt x="1108657" y="1667198"/>
                </a:lnTo>
                <a:lnTo>
                  <a:pt x="1111806" y="1667198"/>
                </a:lnTo>
                <a:lnTo>
                  <a:pt x="1111806" y="1672890"/>
                </a:lnTo>
                <a:lnTo>
                  <a:pt x="1114956" y="1672890"/>
                </a:lnTo>
                <a:lnTo>
                  <a:pt x="1114956" y="1678586"/>
                </a:lnTo>
                <a:lnTo>
                  <a:pt x="1118105" y="1678586"/>
                </a:lnTo>
                <a:lnTo>
                  <a:pt x="1118105" y="1684278"/>
                </a:lnTo>
                <a:lnTo>
                  <a:pt x="1121255" y="1684278"/>
                </a:lnTo>
                <a:lnTo>
                  <a:pt x="1121255" y="1689970"/>
                </a:lnTo>
                <a:lnTo>
                  <a:pt x="1124405" y="1689970"/>
                </a:lnTo>
                <a:lnTo>
                  <a:pt x="1124405" y="1695662"/>
                </a:lnTo>
                <a:lnTo>
                  <a:pt x="1127555" y="1695662"/>
                </a:lnTo>
                <a:lnTo>
                  <a:pt x="1127555" y="1701354"/>
                </a:lnTo>
                <a:lnTo>
                  <a:pt x="1130704" y="1701354"/>
                </a:lnTo>
                <a:lnTo>
                  <a:pt x="1130704" y="1707046"/>
                </a:lnTo>
                <a:lnTo>
                  <a:pt x="1133855" y="1707046"/>
                </a:lnTo>
                <a:lnTo>
                  <a:pt x="1133855" y="1712738"/>
                </a:lnTo>
                <a:lnTo>
                  <a:pt x="1137005" y="1712738"/>
                </a:lnTo>
                <a:lnTo>
                  <a:pt x="1137005" y="1718423"/>
                </a:lnTo>
                <a:lnTo>
                  <a:pt x="1140155" y="1718423"/>
                </a:lnTo>
                <a:lnTo>
                  <a:pt x="1140155" y="1724114"/>
                </a:lnTo>
                <a:lnTo>
                  <a:pt x="1143305" y="1724114"/>
                </a:lnTo>
                <a:lnTo>
                  <a:pt x="1143305" y="1729802"/>
                </a:lnTo>
                <a:lnTo>
                  <a:pt x="1146454" y="1729802"/>
                </a:lnTo>
                <a:lnTo>
                  <a:pt x="1146454" y="1735500"/>
                </a:lnTo>
                <a:lnTo>
                  <a:pt x="1149605" y="1735500"/>
                </a:lnTo>
                <a:lnTo>
                  <a:pt x="1149605" y="1741179"/>
                </a:lnTo>
                <a:lnTo>
                  <a:pt x="1152754" y="1741179"/>
                </a:lnTo>
                <a:lnTo>
                  <a:pt x="1152754" y="1746871"/>
                </a:lnTo>
                <a:lnTo>
                  <a:pt x="1155903" y="1746871"/>
                </a:lnTo>
                <a:lnTo>
                  <a:pt x="1155903" y="1752559"/>
                </a:lnTo>
                <a:lnTo>
                  <a:pt x="1159054" y="1752559"/>
                </a:lnTo>
                <a:lnTo>
                  <a:pt x="1159054" y="1758250"/>
                </a:lnTo>
                <a:lnTo>
                  <a:pt x="1162204" y="1758250"/>
                </a:lnTo>
                <a:lnTo>
                  <a:pt x="1162204" y="1763942"/>
                </a:lnTo>
                <a:lnTo>
                  <a:pt x="1165355" y="1763942"/>
                </a:lnTo>
                <a:lnTo>
                  <a:pt x="1165355" y="1769632"/>
                </a:lnTo>
                <a:lnTo>
                  <a:pt x="1168506" y="1769632"/>
                </a:lnTo>
                <a:lnTo>
                  <a:pt x="1168506" y="1775318"/>
                </a:lnTo>
                <a:lnTo>
                  <a:pt x="1171652" y="1775318"/>
                </a:lnTo>
                <a:lnTo>
                  <a:pt x="1171652" y="1781008"/>
                </a:lnTo>
                <a:lnTo>
                  <a:pt x="1174802" y="1781008"/>
                </a:lnTo>
                <a:lnTo>
                  <a:pt x="1174802" y="1786701"/>
                </a:lnTo>
                <a:lnTo>
                  <a:pt x="1177964" y="1786701"/>
                </a:lnTo>
                <a:lnTo>
                  <a:pt x="1177964" y="1792387"/>
                </a:lnTo>
                <a:lnTo>
                  <a:pt x="1181113" y="1792387"/>
                </a:lnTo>
                <a:lnTo>
                  <a:pt x="1181113" y="1798080"/>
                </a:lnTo>
                <a:lnTo>
                  <a:pt x="1184264" y="1798080"/>
                </a:lnTo>
                <a:lnTo>
                  <a:pt x="1184264" y="1803768"/>
                </a:lnTo>
                <a:lnTo>
                  <a:pt x="1187416" y="1803768"/>
                </a:lnTo>
                <a:lnTo>
                  <a:pt x="1187416" y="1809457"/>
                </a:lnTo>
                <a:lnTo>
                  <a:pt x="1190567" y="1809457"/>
                </a:lnTo>
                <a:lnTo>
                  <a:pt x="1190567" y="1815145"/>
                </a:lnTo>
                <a:lnTo>
                  <a:pt x="1193714" y="1815145"/>
                </a:lnTo>
                <a:lnTo>
                  <a:pt x="1193714" y="1820836"/>
                </a:lnTo>
                <a:lnTo>
                  <a:pt x="1196863" y="1820836"/>
                </a:lnTo>
                <a:lnTo>
                  <a:pt x="1196863" y="1826530"/>
                </a:lnTo>
                <a:lnTo>
                  <a:pt x="1200019" y="1826530"/>
                </a:lnTo>
                <a:lnTo>
                  <a:pt x="1200019" y="1832221"/>
                </a:lnTo>
                <a:lnTo>
                  <a:pt x="1203157" y="1832221"/>
                </a:lnTo>
                <a:lnTo>
                  <a:pt x="1203157" y="1837909"/>
                </a:lnTo>
                <a:lnTo>
                  <a:pt x="1206311" y="1837909"/>
                </a:lnTo>
                <a:lnTo>
                  <a:pt x="1206311" y="1843596"/>
                </a:lnTo>
                <a:lnTo>
                  <a:pt x="1209458" y="1843596"/>
                </a:lnTo>
                <a:lnTo>
                  <a:pt x="1209458" y="1849284"/>
                </a:lnTo>
                <a:lnTo>
                  <a:pt x="1212607" y="1849284"/>
                </a:lnTo>
                <a:lnTo>
                  <a:pt x="1212607" y="1854974"/>
                </a:lnTo>
                <a:lnTo>
                  <a:pt x="1215763" y="1854974"/>
                </a:lnTo>
                <a:lnTo>
                  <a:pt x="1215763" y="1860666"/>
                </a:lnTo>
                <a:lnTo>
                  <a:pt x="1218910" y="1860666"/>
                </a:lnTo>
                <a:lnTo>
                  <a:pt x="1218910" y="1866354"/>
                </a:lnTo>
                <a:lnTo>
                  <a:pt x="1222057" y="1866354"/>
                </a:lnTo>
                <a:lnTo>
                  <a:pt x="1222057" y="1872043"/>
                </a:lnTo>
                <a:lnTo>
                  <a:pt x="1225208" y="1872043"/>
                </a:lnTo>
                <a:lnTo>
                  <a:pt x="1225208" y="1877736"/>
                </a:lnTo>
                <a:lnTo>
                  <a:pt x="1228353" y="1877736"/>
                </a:lnTo>
                <a:lnTo>
                  <a:pt x="1228353" y="1883425"/>
                </a:lnTo>
                <a:lnTo>
                  <a:pt x="1231504" y="1883425"/>
                </a:lnTo>
                <a:lnTo>
                  <a:pt x="1231504" y="1889113"/>
                </a:lnTo>
                <a:lnTo>
                  <a:pt x="1234656" y="1889113"/>
                </a:lnTo>
                <a:lnTo>
                  <a:pt x="1234656" y="1894800"/>
                </a:lnTo>
                <a:lnTo>
                  <a:pt x="1237807" y="1894800"/>
                </a:lnTo>
                <a:lnTo>
                  <a:pt x="1237807" y="1900493"/>
                </a:lnTo>
                <a:lnTo>
                  <a:pt x="1240956" y="1900493"/>
                </a:lnTo>
                <a:lnTo>
                  <a:pt x="1240956" y="1906179"/>
                </a:lnTo>
                <a:lnTo>
                  <a:pt x="1244103" y="1906179"/>
                </a:lnTo>
                <a:lnTo>
                  <a:pt x="1244103" y="1911867"/>
                </a:lnTo>
                <a:lnTo>
                  <a:pt x="1247252" y="1911867"/>
                </a:lnTo>
                <a:lnTo>
                  <a:pt x="1247252" y="1917559"/>
                </a:lnTo>
                <a:lnTo>
                  <a:pt x="1250401" y="1917559"/>
                </a:lnTo>
                <a:lnTo>
                  <a:pt x="1250401" y="1923246"/>
                </a:lnTo>
                <a:lnTo>
                  <a:pt x="1253551" y="1923246"/>
                </a:lnTo>
                <a:lnTo>
                  <a:pt x="1253551" y="1928938"/>
                </a:lnTo>
                <a:lnTo>
                  <a:pt x="1256700" y="1928938"/>
                </a:lnTo>
                <a:lnTo>
                  <a:pt x="1256700" y="1934627"/>
                </a:lnTo>
                <a:lnTo>
                  <a:pt x="1259847" y="1934627"/>
                </a:lnTo>
                <a:lnTo>
                  <a:pt x="1259847" y="1940322"/>
                </a:lnTo>
                <a:lnTo>
                  <a:pt x="1262996" y="1940322"/>
                </a:lnTo>
                <a:lnTo>
                  <a:pt x="1262996" y="1946010"/>
                </a:lnTo>
                <a:lnTo>
                  <a:pt x="1266143" y="1946010"/>
                </a:lnTo>
                <a:lnTo>
                  <a:pt x="1266143" y="1951683"/>
                </a:lnTo>
                <a:lnTo>
                  <a:pt x="1269292" y="1951683"/>
                </a:lnTo>
                <a:lnTo>
                  <a:pt x="1269292" y="1957386"/>
                </a:lnTo>
                <a:lnTo>
                  <a:pt x="1272441" y="1957386"/>
                </a:lnTo>
                <a:lnTo>
                  <a:pt x="1272441" y="1963090"/>
                </a:lnTo>
                <a:lnTo>
                  <a:pt x="1275590" y="1963090"/>
                </a:lnTo>
                <a:lnTo>
                  <a:pt x="1275590" y="1968773"/>
                </a:lnTo>
                <a:lnTo>
                  <a:pt x="1278740" y="1968773"/>
                </a:lnTo>
                <a:lnTo>
                  <a:pt x="1278740" y="1974460"/>
                </a:lnTo>
                <a:lnTo>
                  <a:pt x="1281887" y="1974460"/>
                </a:lnTo>
                <a:lnTo>
                  <a:pt x="1281887" y="1980156"/>
                </a:lnTo>
                <a:lnTo>
                  <a:pt x="1285036" y="1980156"/>
                </a:lnTo>
                <a:lnTo>
                  <a:pt x="1285036" y="1985847"/>
                </a:lnTo>
                <a:lnTo>
                  <a:pt x="1288185" y="1985847"/>
                </a:lnTo>
                <a:lnTo>
                  <a:pt x="1288185" y="1991534"/>
                </a:lnTo>
                <a:lnTo>
                  <a:pt x="1291334" y="1991534"/>
                </a:lnTo>
                <a:lnTo>
                  <a:pt x="1291334" y="1997241"/>
                </a:lnTo>
                <a:lnTo>
                  <a:pt x="1294483" y="1997241"/>
                </a:lnTo>
                <a:lnTo>
                  <a:pt x="1294483" y="2002918"/>
                </a:lnTo>
                <a:lnTo>
                  <a:pt x="1297630" y="2002918"/>
                </a:lnTo>
                <a:lnTo>
                  <a:pt x="1297630" y="2008615"/>
                </a:lnTo>
                <a:lnTo>
                  <a:pt x="1300779" y="2008615"/>
                </a:lnTo>
                <a:lnTo>
                  <a:pt x="1300779" y="2014300"/>
                </a:lnTo>
                <a:lnTo>
                  <a:pt x="1303929" y="2014300"/>
                </a:lnTo>
                <a:lnTo>
                  <a:pt x="1303929" y="2019986"/>
                </a:lnTo>
                <a:lnTo>
                  <a:pt x="1307078" y="2019986"/>
                </a:lnTo>
                <a:lnTo>
                  <a:pt x="1307078" y="2025672"/>
                </a:lnTo>
                <a:lnTo>
                  <a:pt x="1310227" y="2025672"/>
                </a:lnTo>
                <a:lnTo>
                  <a:pt x="1310227" y="2031382"/>
                </a:lnTo>
                <a:lnTo>
                  <a:pt x="1313374" y="2031382"/>
                </a:lnTo>
                <a:lnTo>
                  <a:pt x="1313374" y="2037060"/>
                </a:lnTo>
                <a:lnTo>
                  <a:pt x="1316523" y="2037060"/>
                </a:lnTo>
                <a:lnTo>
                  <a:pt x="1316523" y="2042738"/>
                </a:lnTo>
                <a:lnTo>
                  <a:pt x="1319672" y="2042738"/>
                </a:lnTo>
                <a:lnTo>
                  <a:pt x="1319672" y="2048427"/>
                </a:lnTo>
                <a:lnTo>
                  <a:pt x="1322821" y="2048427"/>
                </a:lnTo>
                <a:lnTo>
                  <a:pt x="1322821" y="2054123"/>
                </a:lnTo>
                <a:lnTo>
                  <a:pt x="1325971" y="2054123"/>
                </a:lnTo>
                <a:lnTo>
                  <a:pt x="1325971" y="2059819"/>
                </a:lnTo>
                <a:lnTo>
                  <a:pt x="1329119" y="2059819"/>
                </a:lnTo>
                <a:lnTo>
                  <a:pt x="1329119" y="2065508"/>
                </a:lnTo>
                <a:lnTo>
                  <a:pt x="1332266" y="2065508"/>
                </a:lnTo>
                <a:lnTo>
                  <a:pt x="1332266" y="2071204"/>
                </a:lnTo>
                <a:lnTo>
                  <a:pt x="1335416" y="2071204"/>
                </a:lnTo>
                <a:lnTo>
                  <a:pt x="1335416" y="2076893"/>
                </a:lnTo>
                <a:lnTo>
                  <a:pt x="1338563" y="2076893"/>
                </a:lnTo>
                <a:lnTo>
                  <a:pt x="1338563" y="2082587"/>
                </a:lnTo>
                <a:lnTo>
                  <a:pt x="1341712" y="2082587"/>
                </a:lnTo>
                <a:lnTo>
                  <a:pt x="1341712" y="2088273"/>
                </a:lnTo>
                <a:lnTo>
                  <a:pt x="1344861" y="2088273"/>
                </a:lnTo>
                <a:lnTo>
                  <a:pt x="1344861" y="2093969"/>
                </a:lnTo>
                <a:lnTo>
                  <a:pt x="1348010" y="2093969"/>
                </a:lnTo>
                <a:lnTo>
                  <a:pt x="1348010" y="2099655"/>
                </a:lnTo>
                <a:lnTo>
                  <a:pt x="1351159" y="2099655"/>
                </a:lnTo>
                <a:lnTo>
                  <a:pt x="1351159" y="2105349"/>
                </a:lnTo>
                <a:lnTo>
                  <a:pt x="1354308" y="2105349"/>
                </a:lnTo>
                <a:lnTo>
                  <a:pt x="1354308" y="2111039"/>
                </a:lnTo>
                <a:lnTo>
                  <a:pt x="1357455" y="2111039"/>
                </a:lnTo>
                <a:lnTo>
                  <a:pt x="1357455" y="2116730"/>
                </a:lnTo>
                <a:lnTo>
                  <a:pt x="1360605" y="2116730"/>
                </a:lnTo>
                <a:lnTo>
                  <a:pt x="1360605" y="2122421"/>
                </a:lnTo>
                <a:lnTo>
                  <a:pt x="1363754" y="2122421"/>
                </a:lnTo>
                <a:lnTo>
                  <a:pt x="1363754" y="2128114"/>
                </a:lnTo>
                <a:lnTo>
                  <a:pt x="1366903" y="2128114"/>
                </a:lnTo>
                <a:lnTo>
                  <a:pt x="1366903" y="2133806"/>
                </a:lnTo>
                <a:lnTo>
                  <a:pt x="1370052" y="2133806"/>
                </a:lnTo>
                <a:lnTo>
                  <a:pt x="1370052" y="2139500"/>
                </a:lnTo>
                <a:lnTo>
                  <a:pt x="1373206" y="2139500"/>
                </a:lnTo>
                <a:lnTo>
                  <a:pt x="1373206" y="2145192"/>
                </a:lnTo>
                <a:lnTo>
                  <a:pt x="1376350" y="2145192"/>
                </a:lnTo>
                <a:lnTo>
                  <a:pt x="1376350" y="2150884"/>
                </a:lnTo>
                <a:lnTo>
                  <a:pt x="1379502" y="2150884"/>
                </a:lnTo>
                <a:lnTo>
                  <a:pt x="1379502" y="2156576"/>
                </a:lnTo>
                <a:lnTo>
                  <a:pt x="1382653" y="2156576"/>
                </a:lnTo>
                <a:lnTo>
                  <a:pt x="1382653" y="2162268"/>
                </a:lnTo>
                <a:lnTo>
                  <a:pt x="1385807" y="2162268"/>
                </a:lnTo>
                <a:lnTo>
                  <a:pt x="1385807" y="2167950"/>
                </a:lnTo>
                <a:lnTo>
                  <a:pt x="1388963" y="2167950"/>
                </a:lnTo>
                <a:lnTo>
                  <a:pt x="1388963" y="2173632"/>
                </a:lnTo>
                <a:lnTo>
                  <a:pt x="1392112" y="2173632"/>
                </a:lnTo>
                <a:lnTo>
                  <a:pt x="1392112" y="2179326"/>
                </a:lnTo>
                <a:lnTo>
                  <a:pt x="1395268" y="2179326"/>
                </a:lnTo>
                <a:lnTo>
                  <a:pt x="1395268" y="2185012"/>
                </a:lnTo>
                <a:lnTo>
                  <a:pt x="1398413" y="2185012"/>
                </a:lnTo>
                <a:lnTo>
                  <a:pt x="1398413" y="2190704"/>
                </a:lnTo>
                <a:lnTo>
                  <a:pt x="1401567" y="2190704"/>
                </a:lnTo>
                <a:lnTo>
                  <a:pt x="1401567" y="2196398"/>
                </a:lnTo>
                <a:lnTo>
                  <a:pt x="1404714" y="2196398"/>
                </a:lnTo>
                <a:lnTo>
                  <a:pt x="1404714" y="2202086"/>
                </a:lnTo>
                <a:lnTo>
                  <a:pt x="1407870" y="2202086"/>
                </a:lnTo>
                <a:lnTo>
                  <a:pt x="1407870" y="2207785"/>
                </a:lnTo>
                <a:lnTo>
                  <a:pt x="1411014" y="2207785"/>
                </a:lnTo>
                <a:lnTo>
                  <a:pt x="1411014" y="2213469"/>
                </a:lnTo>
                <a:lnTo>
                  <a:pt x="1414172" y="2213469"/>
                </a:lnTo>
                <a:lnTo>
                  <a:pt x="1414172" y="2219157"/>
                </a:lnTo>
                <a:lnTo>
                  <a:pt x="1417314" y="2219157"/>
                </a:lnTo>
                <a:lnTo>
                  <a:pt x="1417314" y="2224837"/>
                </a:lnTo>
                <a:lnTo>
                  <a:pt x="1420460" y="2224837"/>
                </a:lnTo>
                <a:lnTo>
                  <a:pt x="1420460" y="2230535"/>
                </a:lnTo>
                <a:lnTo>
                  <a:pt x="1423615" y="2230535"/>
                </a:lnTo>
                <a:lnTo>
                  <a:pt x="1423615" y="2236221"/>
                </a:lnTo>
                <a:lnTo>
                  <a:pt x="1426765" y="2236221"/>
                </a:lnTo>
                <a:lnTo>
                  <a:pt x="1426765" y="2241913"/>
                </a:lnTo>
                <a:lnTo>
                  <a:pt x="1429914" y="2241913"/>
                </a:lnTo>
                <a:lnTo>
                  <a:pt x="1429914" y="2247602"/>
                </a:lnTo>
                <a:lnTo>
                  <a:pt x="1433072" y="2247602"/>
                </a:lnTo>
                <a:lnTo>
                  <a:pt x="1433072" y="2253294"/>
                </a:lnTo>
                <a:lnTo>
                  <a:pt x="1436214" y="2253294"/>
                </a:lnTo>
                <a:lnTo>
                  <a:pt x="1436214" y="2258983"/>
                </a:lnTo>
                <a:lnTo>
                  <a:pt x="1439364" y="2258983"/>
                </a:lnTo>
                <a:lnTo>
                  <a:pt x="1439364" y="2264674"/>
                </a:lnTo>
                <a:lnTo>
                  <a:pt x="1442514" y="2264674"/>
                </a:lnTo>
                <a:lnTo>
                  <a:pt x="1442514" y="2270368"/>
                </a:lnTo>
                <a:lnTo>
                  <a:pt x="1445669" y="2270368"/>
                </a:lnTo>
                <a:lnTo>
                  <a:pt x="1445669" y="2276059"/>
                </a:lnTo>
                <a:lnTo>
                  <a:pt x="1448816" y="2276059"/>
                </a:lnTo>
                <a:lnTo>
                  <a:pt x="1448816" y="2281750"/>
                </a:lnTo>
                <a:lnTo>
                  <a:pt x="1451966" y="2281750"/>
                </a:lnTo>
                <a:lnTo>
                  <a:pt x="1451966" y="2287444"/>
                </a:lnTo>
                <a:lnTo>
                  <a:pt x="1455117" y="2287444"/>
                </a:lnTo>
                <a:lnTo>
                  <a:pt x="1455117" y="2293135"/>
                </a:lnTo>
                <a:lnTo>
                  <a:pt x="1458267" y="2293135"/>
                </a:lnTo>
                <a:lnTo>
                  <a:pt x="1458267" y="2298817"/>
                </a:lnTo>
                <a:lnTo>
                  <a:pt x="1461416" y="2298817"/>
                </a:lnTo>
                <a:lnTo>
                  <a:pt x="1461416" y="2304509"/>
                </a:lnTo>
                <a:lnTo>
                  <a:pt x="1464570" y="2304509"/>
                </a:lnTo>
                <a:lnTo>
                  <a:pt x="1464570" y="2310199"/>
                </a:lnTo>
                <a:lnTo>
                  <a:pt x="1467719" y="2310199"/>
                </a:lnTo>
                <a:lnTo>
                  <a:pt x="1467719" y="2315888"/>
                </a:lnTo>
                <a:lnTo>
                  <a:pt x="1470866" y="2315888"/>
                </a:lnTo>
                <a:lnTo>
                  <a:pt x="1470866" y="2321577"/>
                </a:lnTo>
                <a:lnTo>
                  <a:pt x="1474018" y="2321577"/>
                </a:lnTo>
                <a:lnTo>
                  <a:pt x="1474018" y="2327265"/>
                </a:lnTo>
                <a:lnTo>
                  <a:pt x="1477167" y="2327265"/>
                </a:lnTo>
                <a:lnTo>
                  <a:pt x="1477167" y="2332955"/>
                </a:lnTo>
                <a:lnTo>
                  <a:pt x="1480318" y="2332955"/>
                </a:lnTo>
                <a:lnTo>
                  <a:pt x="1480318" y="2338646"/>
                </a:lnTo>
                <a:lnTo>
                  <a:pt x="1483471" y="2338646"/>
                </a:lnTo>
                <a:lnTo>
                  <a:pt x="1483471" y="2344332"/>
                </a:lnTo>
                <a:lnTo>
                  <a:pt x="1486621" y="2344332"/>
                </a:lnTo>
                <a:lnTo>
                  <a:pt x="1486621" y="2350024"/>
                </a:lnTo>
                <a:lnTo>
                  <a:pt x="1489774" y="2350024"/>
                </a:lnTo>
                <a:lnTo>
                  <a:pt x="1489774" y="2355714"/>
                </a:lnTo>
                <a:lnTo>
                  <a:pt x="1492922" y="2355714"/>
                </a:lnTo>
                <a:lnTo>
                  <a:pt x="1492922" y="2361406"/>
                </a:lnTo>
                <a:lnTo>
                  <a:pt x="1496071" y="2361406"/>
                </a:lnTo>
                <a:lnTo>
                  <a:pt x="1496071" y="2367097"/>
                </a:lnTo>
                <a:lnTo>
                  <a:pt x="1499218" y="2367097"/>
                </a:lnTo>
                <a:lnTo>
                  <a:pt x="1499218" y="2372785"/>
                </a:lnTo>
                <a:lnTo>
                  <a:pt x="1502369" y="2372785"/>
                </a:lnTo>
                <a:lnTo>
                  <a:pt x="1502369" y="2378480"/>
                </a:lnTo>
                <a:lnTo>
                  <a:pt x="1505523" y="2378480"/>
                </a:lnTo>
                <a:lnTo>
                  <a:pt x="1505523" y="2384167"/>
                </a:lnTo>
                <a:lnTo>
                  <a:pt x="1508672" y="2384167"/>
                </a:lnTo>
                <a:lnTo>
                  <a:pt x="1508672" y="2389847"/>
                </a:lnTo>
                <a:lnTo>
                  <a:pt x="1511826" y="2389847"/>
                </a:lnTo>
                <a:lnTo>
                  <a:pt x="1511826" y="2395529"/>
                </a:lnTo>
                <a:lnTo>
                  <a:pt x="1514971" y="2395529"/>
                </a:lnTo>
                <a:lnTo>
                  <a:pt x="1514971" y="2401222"/>
                </a:lnTo>
                <a:lnTo>
                  <a:pt x="1518124" y="2401222"/>
                </a:lnTo>
                <a:lnTo>
                  <a:pt x="1518124" y="2406915"/>
                </a:lnTo>
                <a:lnTo>
                  <a:pt x="1521271" y="2406915"/>
                </a:lnTo>
                <a:lnTo>
                  <a:pt x="1521271" y="2412608"/>
                </a:lnTo>
                <a:lnTo>
                  <a:pt x="1524421" y="2412608"/>
                </a:lnTo>
                <a:lnTo>
                  <a:pt x="1524421" y="2418301"/>
                </a:lnTo>
                <a:lnTo>
                  <a:pt x="1527572" y="2418301"/>
                </a:lnTo>
                <a:lnTo>
                  <a:pt x="1527572" y="2423992"/>
                </a:lnTo>
                <a:lnTo>
                  <a:pt x="1530721" y="2423992"/>
                </a:lnTo>
                <a:lnTo>
                  <a:pt x="1530721" y="2429691"/>
                </a:lnTo>
                <a:lnTo>
                  <a:pt x="1533873" y="2429691"/>
                </a:lnTo>
                <a:lnTo>
                  <a:pt x="1533873" y="2435371"/>
                </a:lnTo>
                <a:lnTo>
                  <a:pt x="1537024" y="2435371"/>
                </a:lnTo>
                <a:lnTo>
                  <a:pt x="1537024" y="2441060"/>
                </a:lnTo>
                <a:lnTo>
                  <a:pt x="1540175" y="2441060"/>
                </a:lnTo>
                <a:lnTo>
                  <a:pt x="1540175" y="2446749"/>
                </a:lnTo>
                <a:lnTo>
                  <a:pt x="1543329" y="2446749"/>
                </a:lnTo>
                <a:lnTo>
                  <a:pt x="1543329" y="2452440"/>
                </a:lnTo>
                <a:lnTo>
                  <a:pt x="1546475" y="2452440"/>
                </a:lnTo>
                <a:lnTo>
                  <a:pt x="1546475" y="2458131"/>
                </a:lnTo>
                <a:lnTo>
                  <a:pt x="1549625" y="2458131"/>
                </a:lnTo>
                <a:lnTo>
                  <a:pt x="1549625" y="2463824"/>
                </a:lnTo>
                <a:lnTo>
                  <a:pt x="1552760" y="2463824"/>
                </a:lnTo>
                <a:lnTo>
                  <a:pt x="1552760" y="2469516"/>
                </a:lnTo>
                <a:lnTo>
                  <a:pt x="1555921" y="2469516"/>
                </a:lnTo>
                <a:lnTo>
                  <a:pt x="1555921" y="2475208"/>
                </a:lnTo>
                <a:lnTo>
                  <a:pt x="1559078" y="2475208"/>
                </a:lnTo>
                <a:lnTo>
                  <a:pt x="1559078" y="2480898"/>
                </a:lnTo>
                <a:lnTo>
                  <a:pt x="1562228" y="2480898"/>
                </a:lnTo>
                <a:lnTo>
                  <a:pt x="1562228" y="2486588"/>
                </a:lnTo>
                <a:lnTo>
                  <a:pt x="1565376" y="2486588"/>
                </a:lnTo>
                <a:lnTo>
                  <a:pt x="1565376" y="2492285"/>
                </a:lnTo>
                <a:lnTo>
                  <a:pt x="1568525" y="2492285"/>
                </a:lnTo>
                <a:lnTo>
                  <a:pt x="1568525" y="2497972"/>
                </a:lnTo>
                <a:lnTo>
                  <a:pt x="1571680" y="2497972"/>
                </a:lnTo>
                <a:lnTo>
                  <a:pt x="1571680" y="2503661"/>
                </a:lnTo>
                <a:lnTo>
                  <a:pt x="1574814" y="2503661"/>
                </a:lnTo>
                <a:lnTo>
                  <a:pt x="1574814" y="2509347"/>
                </a:lnTo>
                <a:lnTo>
                  <a:pt x="1577973" y="2509347"/>
                </a:lnTo>
                <a:lnTo>
                  <a:pt x="1577973" y="2515033"/>
                </a:lnTo>
                <a:lnTo>
                  <a:pt x="1581122" y="2515033"/>
                </a:lnTo>
                <a:lnTo>
                  <a:pt x="1581122" y="2520721"/>
                </a:lnTo>
                <a:lnTo>
                  <a:pt x="1584275" y="2520721"/>
                </a:lnTo>
                <a:lnTo>
                  <a:pt x="1584275" y="2526413"/>
                </a:lnTo>
                <a:lnTo>
                  <a:pt x="1587431" y="2526413"/>
                </a:lnTo>
                <a:lnTo>
                  <a:pt x="1587431" y="2532098"/>
                </a:lnTo>
                <a:lnTo>
                  <a:pt x="1590593" y="2532098"/>
                </a:lnTo>
                <a:lnTo>
                  <a:pt x="1590593" y="2537792"/>
                </a:lnTo>
                <a:lnTo>
                  <a:pt x="1593738" y="2537792"/>
                </a:lnTo>
                <a:lnTo>
                  <a:pt x="1593738" y="2543486"/>
                </a:lnTo>
                <a:lnTo>
                  <a:pt x="1596881" y="2543486"/>
                </a:lnTo>
                <a:lnTo>
                  <a:pt x="1596881" y="2549176"/>
                </a:lnTo>
                <a:lnTo>
                  <a:pt x="1600028" y="2549176"/>
                </a:lnTo>
                <a:lnTo>
                  <a:pt x="1600028" y="2554872"/>
                </a:lnTo>
                <a:lnTo>
                  <a:pt x="1603172" y="2554872"/>
                </a:lnTo>
                <a:lnTo>
                  <a:pt x="1603172" y="2560556"/>
                </a:lnTo>
                <a:lnTo>
                  <a:pt x="1606317" y="2560556"/>
                </a:lnTo>
                <a:lnTo>
                  <a:pt x="1606317" y="2566245"/>
                </a:lnTo>
                <a:lnTo>
                  <a:pt x="1609466" y="2566245"/>
                </a:lnTo>
                <a:lnTo>
                  <a:pt x="1609466" y="2571935"/>
                </a:lnTo>
                <a:lnTo>
                  <a:pt x="1612615" y="2571935"/>
                </a:lnTo>
                <a:lnTo>
                  <a:pt x="1612615" y="2577627"/>
                </a:lnTo>
                <a:lnTo>
                  <a:pt x="1615763" y="2577627"/>
                </a:lnTo>
                <a:lnTo>
                  <a:pt x="1615763" y="2583317"/>
                </a:lnTo>
                <a:lnTo>
                  <a:pt x="1618912" y="2583317"/>
                </a:lnTo>
                <a:lnTo>
                  <a:pt x="1618912" y="2589008"/>
                </a:lnTo>
                <a:lnTo>
                  <a:pt x="1622057" y="2589008"/>
                </a:lnTo>
                <a:lnTo>
                  <a:pt x="1622057" y="2594696"/>
                </a:lnTo>
                <a:lnTo>
                  <a:pt x="1625222" y="2594696"/>
                </a:lnTo>
                <a:lnTo>
                  <a:pt x="1625222" y="2600386"/>
                </a:lnTo>
                <a:lnTo>
                  <a:pt x="1628363" y="2600386"/>
                </a:lnTo>
                <a:lnTo>
                  <a:pt x="1628363" y="2606077"/>
                </a:lnTo>
                <a:lnTo>
                  <a:pt x="1631517" y="2606077"/>
                </a:lnTo>
                <a:lnTo>
                  <a:pt x="1631517" y="2611767"/>
                </a:lnTo>
                <a:lnTo>
                  <a:pt x="1634670" y="2611767"/>
                </a:lnTo>
                <a:lnTo>
                  <a:pt x="1634670" y="2617457"/>
                </a:lnTo>
                <a:lnTo>
                  <a:pt x="1637809" y="2617457"/>
                </a:lnTo>
                <a:lnTo>
                  <a:pt x="1637809" y="2623145"/>
                </a:lnTo>
                <a:lnTo>
                  <a:pt x="1640948" y="2623145"/>
                </a:lnTo>
                <a:lnTo>
                  <a:pt x="1640948" y="2628837"/>
                </a:lnTo>
                <a:lnTo>
                  <a:pt x="1644090" y="2628837"/>
                </a:lnTo>
                <a:lnTo>
                  <a:pt x="1644090" y="2634525"/>
                </a:lnTo>
                <a:lnTo>
                  <a:pt x="1647230" y="2634525"/>
                </a:lnTo>
                <a:lnTo>
                  <a:pt x="1647230" y="2640216"/>
                </a:lnTo>
                <a:lnTo>
                  <a:pt x="1650384" y="2640216"/>
                </a:lnTo>
                <a:lnTo>
                  <a:pt x="1650384" y="2645906"/>
                </a:lnTo>
                <a:lnTo>
                  <a:pt x="1653540" y="2645906"/>
                </a:lnTo>
                <a:lnTo>
                  <a:pt x="1653540" y="2647629"/>
                </a:lnTo>
                <a:lnTo>
                  <a:pt x="1699941" y="2650644"/>
                </a:lnTo>
                <a:cubicBezTo>
                  <a:pt x="1871956" y="2650644"/>
                  <a:pt x="2037776" y="2627561"/>
                  <a:pt x="2197299" y="2581394"/>
                </a:cubicBezTo>
                <a:cubicBezTo>
                  <a:pt x="2356779" y="2535204"/>
                  <a:pt x="2505732" y="2465965"/>
                  <a:pt x="2644286" y="2373620"/>
                </a:cubicBezTo>
                <a:cubicBezTo>
                  <a:pt x="2782805" y="2281295"/>
                  <a:pt x="2900355" y="2167966"/>
                  <a:pt x="2996901" y="2033663"/>
                </a:cubicBezTo>
                <a:cubicBezTo>
                  <a:pt x="3022091" y="1995856"/>
                  <a:pt x="3048325" y="1953844"/>
                  <a:pt x="3075613" y="1907693"/>
                </a:cubicBezTo>
                <a:cubicBezTo>
                  <a:pt x="3102897" y="1861529"/>
                  <a:pt x="3129133" y="1813262"/>
                  <a:pt x="3154319" y="1762902"/>
                </a:cubicBezTo>
                <a:cubicBezTo>
                  <a:pt x="3179505" y="1712544"/>
                  <a:pt x="3200493" y="1661114"/>
                  <a:pt x="3217284" y="1608657"/>
                </a:cubicBezTo>
                <a:cubicBezTo>
                  <a:pt x="3234074" y="1556190"/>
                  <a:pt x="3242470" y="1506864"/>
                  <a:pt x="3242470" y="1460663"/>
                </a:cubicBezTo>
                <a:lnTo>
                  <a:pt x="3242470" y="0"/>
                </a:lnTo>
                <a:lnTo>
                  <a:pt x="3412359" y="0"/>
                </a:lnTo>
                <a:lnTo>
                  <a:pt x="3412340" y="5687"/>
                </a:lnTo>
                <a:lnTo>
                  <a:pt x="3415509" y="5687"/>
                </a:lnTo>
                <a:lnTo>
                  <a:pt x="3415490" y="11377"/>
                </a:lnTo>
                <a:lnTo>
                  <a:pt x="3418659" y="11377"/>
                </a:lnTo>
                <a:lnTo>
                  <a:pt x="3418641" y="17066"/>
                </a:lnTo>
                <a:lnTo>
                  <a:pt x="3421809" y="17066"/>
                </a:lnTo>
                <a:lnTo>
                  <a:pt x="3421790" y="22754"/>
                </a:lnTo>
                <a:lnTo>
                  <a:pt x="3424959" y="22754"/>
                </a:lnTo>
                <a:lnTo>
                  <a:pt x="3424941" y="28444"/>
                </a:lnTo>
                <a:lnTo>
                  <a:pt x="3428109" y="28444"/>
                </a:lnTo>
                <a:lnTo>
                  <a:pt x="3428091" y="34134"/>
                </a:lnTo>
                <a:lnTo>
                  <a:pt x="3431259" y="34134"/>
                </a:lnTo>
                <a:lnTo>
                  <a:pt x="3431240" y="39823"/>
                </a:lnTo>
                <a:lnTo>
                  <a:pt x="3434409" y="39823"/>
                </a:lnTo>
                <a:lnTo>
                  <a:pt x="3434390" y="45513"/>
                </a:lnTo>
                <a:lnTo>
                  <a:pt x="3437559" y="45513"/>
                </a:lnTo>
                <a:lnTo>
                  <a:pt x="3437540" y="51202"/>
                </a:lnTo>
                <a:lnTo>
                  <a:pt x="3440709" y="51202"/>
                </a:lnTo>
                <a:lnTo>
                  <a:pt x="3440690" y="56893"/>
                </a:lnTo>
                <a:lnTo>
                  <a:pt x="3443859" y="56893"/>
                </a:lnTo>
                <a:lnTo>
                  <a:pt x="3443841" y="62585"/>
                </a:lnTo>
                <a:lnTo>
                  <a:pt x="3447009" y="62585"/>
                </a:lnTo>
                <a:lnTo>
                  <a:pt x="3446991" y="68274"/>
                </a:lnTo>
                <a:lnTo>
                  <a:pt x="3450159" y="68274"/>
                </a:lnTo>
                <a:lnTo>
                  <a:pt x="3450140" y="73965"/>
                </a:lnTo>
                <a:lnTo>
                  <a:pt x="3453309" y="73965"/>
                </a:lnTo>
                <a:lnTo>
                  <a:pt x="3453291" y="79654"/>
                </a:lnTo>
                <a:lnTo>
                  <a:pt x="3456458" y="79654"/>
                </a:lnTo>
                <a:lnTo>
                  <a:pt x="3456439" y="85345"/>
                </a:lnTo>
                <a:lnTo>
                  <a:pt x="3459608" y="85345"/>
                </a:lnTo>
                <a:lnTo>
                  <a:pt x="3459590" y="91035"/>
                </a:lnTo>
                <a:lnTo>
                  <a:pt x="3462758" y="91035"/>
                </a:lnTo>
                <a:lnTo>
                  <a:pt x="3462740" y="96724"/>
                </a:lnTo>
                <a:lnTo>
                  <a:pt x="3465908" y="96724"/>
                </a:lnTo>
                <a:lnTo>
                  <a:pt x="3465890" y="102416"/>
                </a:lnTo>
                <a:lnTo>
                  <a:pt x="3469058" y="102416"/>
                </a:lnTo>
                <a:lnTo>
                  <a:pt x="3469039" y="108105"/>
                </a:lnTo>
                <a:lnTo>
                  <a:pt x="3472208" y="108105"/>
                </a:lnTo>
                <a:lnTo>
                  <a:pt x="3472189" y="113795"/>
                </a:lnTo>
                <a:lnTo>
                  <a:pt x="3475358" y="113795"/>
                </a:lnTo>
                <a:lnTo>
                  <a:pt x="3475339" y="119484"/>
                </a:lnTo>
                <a:lnTo>
                  <a:pt x="3478508" y="119484"/>
                </a:lnTo>
                <a:lnTo>
                  <a:pt x="3478490" y="125172"/>
                </a:lnTo>
                <a:lnTo>
                  <a:pt x="3481658" y="125172"/>
                </a:lnTo>
                <a:lnTo>
                  <a:pt x="3481639" y="130865"/>
                </a:lnTo>
                <a:lnTo>
                  <a:pt x="3484808" y="130865"/>
                </a:lnTo>
                <a:lnTo>
                  <a:pt x="3484790" y="136558"/>
                </a:lnTo>
                <a:lnTo>
                  <a:pt x="3487958" y="136558"/>
                </a:lnTo>
                <a:lnTo>
                  <a:pt x="3487940" y="142252"/>
                </a:lnTo>
                <a:lnTo>
                  <a:pt x="3491108" y="142252"/>
                </a:lnTo>
                <a:lnTo>
                  <a:pt x="3491089" y="147942"/>
                </a:lnTo>
                <a:lnTo>
                  <a:pt x="3494258" y="147942"/>
                </a:lnTo>
                <a:lnTo>
                  <a:pt x="3494239" y="153628"/>
                </a:lnTo>
                <a:lnTo>
                  <a:pt x="3497408" y="153628"/>
                </a:lnTo>
                <a:lnTo>
                  <a:pt x="3497389" y="159317"/>
                </a:lnTo>
                <a:lnTo>
                  <a:pt x="3500558" y="159317"/>
                </a:lnTo>
                <a:lnTo>
                  <a:pt x="3500539" y="165007"/>
                </a:lnTo>
                <a:lnTo>
                  <a:pt x="3503708" y="165007"/>
                </a:lnTo>
                <a:lnTo>
                  <a:pt x="3503690" y="170696"/>
                </a:lnTo>
                <a:lnTo>
                  <a:pt x="3506858" y="170696"/>
                </a:lnTo>
                <a:lnTo>
                  <a:pt x="3506840" y="176384"/>
                </a:lnTo>
                <a:lnTo>
                  <a:pt x="3510008" y="176384"/>
                </a:lnTo>
                <a:lnTo>
                  <a:pt x="3509990" y="182076"/>
                </a:lnTo>
                <a:lnTo>
                  <a:pt x="3513158" y="182076"/>
                </a:lnTo>
                <a:lnTo>
                  <a:pt x="3513140" y="187766"/>
                </a:lnTo>
                <a:lnTo>
                  <a:pt x="3516308" y="187766"/>
                </a:lnTo>
                <a:lnTo>
                  <a:pt x="3516289" y="193455"/>
                </a:lnTo>
                <a:lnTo>
                  <a:pt x="3519458" y="193455"/>
                </a:lnTo>
                <a:lnTo>
                  <a:pt x="3519439" y="199146"/>
                </a:lnTo>
                <a:lnTo>
                  <a:pt x="3522608" y="199146"/>
                </a:lnTo>
                <a:lnTo>
                  <a:pt x="3522589" y="204838"/>
                </a:lnTo>
                <a:lnTo>
                  <a:pt x="3525758" y="204838"/>
                </a:lnTo>
                <a:lnTo>
                  <a:pt x="3525739" y="210527"/>
                </a:lnTo>
                <a:lnTo>
                  <a:pt x="3528908" y="210527"/>
                </a:lnTo>
                <a:lnTo>
                  <a:pt x="3528890" y="216218"/>
                </a:lnTo>
                <a:lnTo>
                  <a:pt x="3532058" y="216218"/>
                </a:lnTo>
                <a:lnTo>
                  <a:pt x="3532040" y="221906"/>
                </a:lnTo>
                <a:lnTo>
                  <a:pt x="3535207" y="221906"/>
                </a:lnTo>
                <a:lnTo>
                  <a:pt x="3535188" y="227596"/>
                </a:lnTo>
                <a:lnTo>
                  <a:pt x="3538357" y="227596"/>
                </a:lnTo>
                <a:lnTo>
                  <a:pt x="3538338" y="233286"/>
                </a:lnTo>
                <a:lnTo>
                  <a:pt x="3541507" y="233286"/>
                </a:lnTo>
                <a:lnTo>
                  <a:pt x="3541488" y="238975"/>
                </a:lnTo>
                <a:lnTo>
                  <a:pt x="3544657" y="238975"/>
                </a:lnTo>
                <a:lnTo>
                  <a:pt x="3544638" y="244664"/>
                </a:lnTo>
                <a:lnTo>
                  <a:pt x="3547807" y="244664"/>
                </a:lnTo>
                <a:lnTo>
                  <a:pt x="3547788" y="250354"/>
                </a:lnTo>
                <a:lnTo>
                  <a:pt x="3550957" y="250354"/>
                </a:lnTo>
                <a:lnTo>
                  <a:pt x="3550939" y="256043"/>
                </a:lnTo>
                <a:lnTo>
                  <a:pt x="3554107" y="256043"/>
                </a:lnTo>
                <a:lnTo>
                  <a:pt x="3554089" y="261733"/>
                </a:lnTo>
                <a:lnTo>
                  <a:pt x="3557257" y="261733"/>
                </a:lnTo>
                <a:lnTo>
                  <a:pt x="3557239" y="267427"/>
                </a:lnTo>
                <a:lnTo>
                  <a:pt x="3560407" y="267427"/>
                </a:lnTo>
                <a:lnTo>
                  <a:pt x="3560388" y="273119"/>
                </a:lnTo>
                <a:lnTo>
                  <a:pt x="3563557" y="273119"/>
                </a:lnTo>
                <a:lnTo>
                  <a:pt x="3563539" y="278813"/>
                </a:lnTo>
                <a:lnTo>
                  <a:pt x="3566707" y="278813"/>
                </a:lnTo>
                <a:lnTo>
                  <a:pt x="3566688" y="284499"/>
                </a:lnTo>
                <a:lnTo>
                  <a:pt x="3569857" y="284499"/>
                </a:lnTo>
                <a:lnTo>
                  <a:pt x="3569838" y="290185"/>
                </a:lnTo>
                <a:lnTo>
                  <a:pt x="3573007" y="290185"/>
                </a:lnTo>
                <a:lnTo>
                  <a:pt x="3572988" y="295885"/>
                </a:lnTo>
                <a:lnTo>
                  <a:pt x="3576157" y="295885"/>
                </a:lnTo>
                <a:lnTo>
                  <a:pt x="3576139" y="301569"/>
                </a:lnTo>
                <a:lnTo>
                  <a:pt x="3579307" y="301569"/>
                </a:lnTo>
                <a:lnTo>
                  <a:pt x="3579289" y="307257"/>
                </a:lnTo>
                <a:lnTo>
                  <a:pt x="3582457" y="307257"/>
                </a:lnTo>
                <a:lnTo>
                  <a:pt x="3582439" y="312947"/>
                </a:lnTo>
                <a:lnTo>
                  <a:pt x="3585607" y="312947"/>
                </a:lnTo>
                <a:lnTo>
                  <a:pt x="3585589" y="318637"/>
                </a:lnTo>
                <a:lnTo>
                  <a:pt x="3588757" y="318637"/>
                </a:lnTo>
                <a:lnTo>
                  <a:pt x="3588739" y="324331"/>
                </a:lnTo>
                <a:lnTo>
                  <a:pt x="3591907" y="324331"/>
                </a:lnTo>
                <a:lnTo>
                  <a:pt x="3591888" y="330018"/>
                </a:lnTo>
                <a:lnTo>
                  <a:pt x="3595057" y="330018"/>
                </a:lnTo>
                <a:lnTo>
                  <a:pt x="3595038" y="335707"/>
                </a:lnTo>
                <a:lnTo>
                  <a:pt x="3598207" y="335707"/>
                </a:lnTo>
                <a:lnTo>
                  <a:pt x="3598188" y="341401"/>
                </a:lnTo>
                <a:lnTo>
                  <a:pt x="3601357" y="341401"/>
                </a:lnTo>
                <a:lnTo>
                  <a:pt x="3601338" y="347089"/>
                </a:lnTo>
                <a:lnTo>
                  <a:pt x="3604507" y="347089"/>
                </a:lnTo>
                <a:lnTo>
                  <a:pt x="3604489" y="352783"/>
                </a:lnTo>
                <a:lnTo>
                  <a:pt x="3607656" y="352783"/>
                </a:lnTo>
                <a:lnTo>
                  <a:pt x="3607638" y="358468"/>
                </a:lnTo>
                <a:lnTo>
                  <a:pt x="3610806" y="358468"/>
                </a:lnTo>
                <a:lnTo>
                  <a:pt x="3610787" y="364161"/>
                </a:lnTo>
                <a:lnTo>
                  <a:pt x="3613957" y="364161"/>
                </a:lnTo>
                <a:lnTo>
                  <a:pt x="3613939" y="369851"/>
                </a:lnTo>
                <a:lnTo>
                  <a:pt x="3617106" y="369851"/>
                </a:lnTo>
                <a:lnTo>
                  <a:pt x="3617087" y="375541"/>
                </a:lnTo>
                <a:lnTo>
                  <a:pt x="3620256" y="375541"/>
                </a:lnTo>
                <a:lnTo>
                  <a:pt x="3620237" y="381229"/>
                </a:lnTo>
                <a:lnTo>
                  <a:pt x="3623406" y="381229"/>
                </a:lnTo>
                <a:lnTo>
                  <a:pt x="3623387" y="386920"/>
                </a:lnTo>
                <a:lnTo>
                  <a:pt x="3626556" y="386920"/>
                </a:lnTo>
                <a:lnTo>
                  <a:pt x="3626537" y="392610"/>
                </a:lnTo>
                <a:lnTo>
                  <a:pt x="3629706" y="392610"/>
                </a:lnTo>
                <a:lnTo>
                  <a:pt x="3629688" y="398301"/>
                </a:lnTo>
                <a:lnTo>
                  <a:pt x="3632856" y="398301"/>
                </a:lnTo>
                <a:lnTo>
                  <a:pt x="3632838" y="403990"/>
                </a:lnTo>
                <a:lnTo>
                  <a:pt x="3636006" y="403990"/>
                </a:lnTo>
                <a:lnTo>
                  <a:pt x="3635988" y="409681"/>
                </a:lnTo>
                <a:lnTo>
                  <a:pt x="3639156" y="409681"/>
                </a:lnTo>
                <a:lnTo>
                  <a:pt x="3639137" y="415370"/>
                </a:lnTo>
                <a:lnTo>
                  <a:pt x="3642306" y="415370"/>
                </a:lnTo>
                <a:lnTo>
                  <a:pt x="3642288" y="421059"/>
                </a:lnTo>
                <a:lnTo>
                  <a:pt x="3645456" y="421059"/>
                </a:lnTo>
                <a:lnTo>
                  <a:pt x="3645437" y="426748"/>
                </a:lnTo>
                <a:lnTo>
                  <a:pt x="3648606" y="426748"/>
                </a:lnTo>
                <a:lnTo>
                  <a:pt x="3648588" y="432438"/>
                </a:lnTo>
                <a:lnTo>
                  <a:pt x="3651756" y="432438"/>
                </a:lnTo>
                <a:lnTo>
                  <a:pt x="3651737" y="438127"/>
                </a:lnTo>
                <a:lnTo>
                  <a:pt x="3654906" y="438127"/>
                </a:lnTo>
                <a:lnTo>
                  <a:pt x="3654887" y="443816"/>
                </a:lnTo>
                <a:lnTo>
                  <a:pt x="3658056" y="443816"/>
                </a:lnTo>
                <a:lnTo>
                  <a:pt x="3658037" y="449506"/>
                </a:lnTo>
                <a:lnTo>
                  <a:pt x="3661206" y="449506"/>
                </a:lnTo>
                <a:lnTo>
                  <a:pt x="3661188" y="455195"/>
                </a:lnTo>
                <a:lnTo>
                  <a:pt x="3664356" y="455195"/>
                </a:lnTo>
                <a:lnTo>
                  <a:pt x="3664338" y="460884"/>
                </a:lnTo>
                <a:lnTo>
                  <a:pt x="3667506" y="460884"/>
                </a:lnTo>
                <a:lnTo>
                  <a:pt x="3667488" y="466575"/>
                </a:lnTo>
                <a:lnTo>
                  <a:pt x="3670656" y="466575"/>
                </a:lnTo>
                <a:lnTo>
                  <a:pt x="3670638" y="472269"/>
                </a:lnTo>
                <a:lnTo>
                  <a:pt x="3673806" y="472269"/>
                </a:lnTo>
                <a:lnTo>
                  <a:pt x="3673788" y="477957"/>
                </a:lnTo>
                <a:lnTo>
                  <a:pt x="3676956" y="477957"/>
                </a:lnTo>
                <a:lnTo>
                  <a:pt x="3676938" y="483648"/>
                </a:lnTo>
                <a:lnTo>
                  <a:pt x="3680106" y="483648"/>
                </a:lnTo>
                <a:lnTo>
                  <a:pt x="3680087" y="489338"/>
                </a:lnTo>
                <a:lnTo>
                  <a:pt x="3683256" y="489338"/>
                </a:lnTo>
                <a:lnTo>
                  <a:pt x="3683237" y="495029"/>
                </a:lnTo>
                <a:lnTo>
                  <a:pt x="3686406" y="495029"/>
                </a:lnTo>
                <a:lnTo>
                  <a:pt x="3686387" y="500719"/>
                </a:lnTo>
                <a:lnTo>
                  <a:pt x="3689555" y="500719"/>
                </a:lnTo>
                <a:lnTo>
                  <a:pt x="3689537" y="506410"/>
                </a:lnTo>
                <a:lnTo>
                  <a:pt x="3692705" y="506410"/>
                </a:lnTo>
                <a:lnTo>
                  <a:pt x="3692686" y="512099"/>
                </a:lnTo>
                <a:lnTo>
                  <a:pt x="3695855" y="512099"/>
                </a:lnTo>
                <a:lnTo>
                  <a:pt x="3695837" y="517791"/>
                </a:lnTo>
                <a:lnTo>
                  <a:pt x="3699005" y="517791"/>
                </a:lnTo>
                <a:lnTo>
                  <a:pt x="3698986" y="523481"/>
                </a:lnTo>
                <a:lnTo>
                  <a:pt x="3702155" y="523481"/>
                </a:lnTo>
                <a:lnTo>
                  <a:pt x="3702137" y="529170"/>
                </a:lnTo>
                <a:lnTo>
                  <a:pt x="3705305" y="529170"/>
                </a:lnTo>
                <a:lnTo>
                  <a:pt x="3705286" y="534860"/>
                </a:lnTo>
                <a:lnTo>
                  <a:pt x="3708455" y="534860"/>
                </a:lnTo>
                <a:lnTo>
                  <a:pt x="3708437" y="540550"/>
                </a:lnTo>
                <a:lnTo>
                  <a:pt x="3711605" y="540550"/>
                </a:lnTo>
                <a:lnTo>
                  <a:pt x="3711586" y="546242"/>
                </a:lnTo>
                <a:lnTo>
                  <a:pt x="3714755" y="546242"/>
                </a:lnTo>
                <a:lnTo>
                  <a:pt x="3714736" y="551936"/>
                </a:lnTo>
                <a:lnTo>
                  <a:pt x="3717905" y="551936"/>
                </a:lnTo>
                <a:lnTo>
                  <a:pt x="3717886" y="557626"/>
                </a:lnTo>
                <a:lnTo>
                  <a:pt x="3721055" y="557626"/>
                </a:lnTo>
                <a:lnTo>
                  <a:pt x="3721036" y="563315"/>
                </a:lnTo>
                <a:lnTo>
                  <a:pt x="3724205" y="563315"/>
                </a:lnTo>
                <a:lnTo>
                  <a:pt x="3724186" y="569002"/>
                </a:lnTo>
                <a:lnTo>
                  <a:pt x="3727355" y="569002"/>
                </a:lnTo>
                <a:lnTo>
                  <a:pt x="3727336" y="574689"/>
                </a:lnTo>
                <a:lnTo>
                  <a:pt x="3730505" y="574689"/>
                </a:lnTo>
                <a:lnTo>
                  <a:pt x="3730487" y="580382"/>
                </a:lnTo>
                <a:lnTo>
                  <a:pt x="3733655" y="580382"/>
                </a:lnTo>
                <a:lnTo>
                  <a:pt x="3733636" y="586069"/>
                </a:lnTo>
                <a:lnTo>
                  <a:pt x="3736805" y="586069"/>
                </a:lnTo>
                <a:lnTo>
                  <a:pt x="3736787" y="591762"/>
                </a:lnTo>
                <a:lnTo>
                  <a:pt x="3739955" y="591762"/>
                </a:lnTo>
                <a:lnTo>
                  <a:pt x="3739937" y="597455"/>
                </a:lnTo>
                <a:lnTo>
                  <a:pt x="3743105" y="597455"/>
                </a:lnTo>
                <a:lnTo>
                  <a:pt x="3743087" y="603143"/>
                </a:lnTo>
                <a:lnTo>
                  <a:pt x="3746255" y="603143"/>
                </a:lnTo>
                <a:lnTo>
                  <a:pt x="3746237" y="608835"/>
                </a:lnTo>
                <a:lnTo>
                  <a:pt x="3749405" y="608835"/>
                </a:lnTo>
                <a:lnTo>
                  <a:pt x="3749387" y="614523"/>
                </a:lnTo>
                <a:lnTo>
                  <a:pt x="3752555" y="614523"/>
                </a:lnTo>
                <a:lnTo>
                  <a:pt x="3752537" y="620212"/>
                </a:lnTo>
                <a:lnTo>
                  <a:pt x="3755705" y="620212"/>
                </a:lnTo>
                <a:lnTo>
                  <a:pt x="3755686" y="625903"/>
                </a:lnTo>
                <a:lnTo>
                  <a:pt x="3758855" y="625903"/>
                </a:lnTo>
                <a:lnTo>
                  <a:pt x="3758837" y="631591"/>
                </a:lnTo>
                <a:lnTo>
                  <a:pt x="3762005" y="631591"/>
                </a:lnTo>
                <a:lnTo>
                  <a:pt x="3761986" y="637281"/>
                </a:lnTo>
                <a:lnTo>
                  <a:pt x="3765155" y="637281"/>
                </a:lnTo>
                <a:lnTo>
                  <a:pt x="3765136" y="642972"/>
                </a:lnTo>
                <a:lnTo>
                  <a:pt x="3768305" y="642972"/>
                </a:lnTo>
                <a:lnTo>
                  <a:pt x="3768286" y="648664"/>
                </a:lnTo>
                <a:lnTo>
                  <a:pt x="3771454" y="648664"/>
                </a:lnTo>
                <a:lnTo>
                  <a:pt x="3771436" y="654352"/>
                </a:lnTo>
                <a:lnTo>
                  <a:pt x="3774604" y="654352"/>
                </a:lnTo>
                <a:lnTo>
                  <a:pt x="3774585" y="660038"/>
                </a:lnTo>
                <a:lnTo>
                  <a:pt x="3777754" y="660038"/>
                </a:lnTo>
                <a:lnTo>
                  <a:pt x="3777736" y="665728"/>
                </a:lnTo>
                <a:lnTo>
                  <a:pt x="3780904" y="665728"/>
                </a:lnTo>
                <a:lnTo>
                  <a:pt x="3780886" y="671418"/>
                </a:lnTo>
                <a:lnTo>
                  <a:pt x="3784054" y="671418"/>
                </a:lnTo>
                <a:lnTo>
                  <a:pt x="3784036" y="677110"/>
                </a:lnTo>
                <a:lnTo>
                  <a:pt x="3787204" y="677110"/>
                </a:lnTo>
                <a:lnTo>
                  <a:pt x="3787186" y="682802"/>
                </a:lnTo>
                <a:lnTo>
                  <a:pt x="3790354" y="682802"/>
                </a:lnTo>
                <a:lnTo>
                  <a:pt x="3790335" y="688496"/>
                </a:lnTo>
                <a:lnTo>
                  <a:pt x="3793504" y="688496"/>
                </a:lnTo>
                <a:lnTo>
                  <a:pt x="3793486" y="694190"/>
                </a:lnTo>
                <a:lnTo>
                  <a:pt x="3796654" y="694190"/>
                </a:lnTo>
                <a:lnTo>
                  <a:pt x="3796635" y="699882"/>
                </a:lnTo>
                <a:lnTo>
                  <a:pt x="3799804" y="699882"/>
                </a:lnTo>
                <a:lnTo>
                  <a:pt x="3799786" y="705571"/>
                </a:lnTo>
                <a:lnTo>
                  <a:pt x="3802954" y="705571"/>
                </a:lnTo>
                <a:lnTo>
                  <a:pt x="3802935" y="711256"/>
                </a:lnTo>
                <a:lnTo>
                  <a:pt x="3806104" y="711256"/>
                </a:lnTo>
                <a:lnTo>
                  <a:pt x="3806085" y="716947"/>
                </a:lnTo>
                <a:lnTo>
                  <a:pt x="3809254" y="716947"/>
                </a:lnTo>
                <a:lnTo>
                  <a:pt x="3809235" y="722637"/>
                </a:lnTo>
                <a:lnTo>
                  <a:pt x="3812404" y="722637"/>
                </a:lnTo>
                <a:lnTo>
                  <a:pt x="3812385" y="728324"/>
                </a:lnTo>
                <a:lnTo>
                  <a:pt x="3815554" y="728324"/>
                </a:lnTo>
                <a:lnTo>
                  <a:pt x="3815535" y="734015"/>
                </a:lnTo>
                <a:lnTo>
                  <a:pt x="3818704" y="734015"/>
                </a:lnTo>
                <a:lnTo>
                  <a:pt x="3818685" y="739707"/>
                </a:lnTo>
                <a:lnTo>
                  <a:pt x="3821854" y="739707"/>
                </a:lnTo>
                <a:lnTo>
                  <a:pt x="3821835" y="745411"/>
                </a:lnTo>
                <a:lnTo>
                  <a:pt x="3825004" y="745411"/>
                </a:lnTo>
                <a:lnTo>
                  <a:pt x="3824986" y="751100"/>
                </a:lnTo>
                <a:lnTo>
                  <a:pt x="3828154" y="751100"/>
                </a:lnTo>
                <a:lnTo>
                  <a:pt x="3828135" y="756792"/>
                </a:lnTo>
                <a:lnTo>
                  <a:pt x="3831304" y="756792"/>
                </a:lnTo>
                <a:lnTo>
                  <a:pt x="3831286" y="762484"/>
                </a:lnTo>
                <a:lnTo>
                  <a:pt x="3834454" y="762484"/>
                </a:lnTo>
                <a:lnTo>
                  <a:pt x="3834435" y="768177"/>
                </a:lnTo>
                <a:lnTo>
                  <a:pt x="3837604" y="768177"/>
                </a:lnTo>
                <a:lnTo>
                  <a:pt x="3837586" y="773870"/>
                </a:lnTo>
                <a:lnTo>
                  <a:pt x="3840754" y="773870"/>
                </a:lnTo>
                <a:lnTo>
                  <a:pt x="3840736" y="779561"/>
                </a:lnTo>
                <a:lnTo>
                  <a:pt x="3843904" y="779561"/>
                </a:lnTo>
                <a:lnTo>
                  <a:pt x="3843886" y="785251"/>
                </a:lnTo>
                <a:lnTo>
                  <a:pt x="3847054" y="785251"/>
                </a:lnTo>
                <a:lnTo>
                  <a:pt x="3847036" y="790941"/>
                </a:lnTo>
                <a:lnTo>
                  <a:pt x="3850204" y="790941"/>
                </a:lnTo>
                <a:lnTo>
                  <a:pt x="3850185" y="796629"/>
                </a:lnTo>
                <a:lnTo>
                  <a:pt x="3853353" y="796629"/>
                </a:lnTo>
                <a:lnTo>
                  <a:pt x="3853335" y="802322"/>
                </a:lnTo>
                <a:lnTo>
                  <a:pt x="3856503" y="802322"/>
                </a:lnTo>
                <a:lnTo>
                  <a:pt x="3856484" y="808007"/>
                </a:lnTo>
                <a:lnTo>
                  <a:pt x="3859653" y="808007"/>
                </a:lnTo>
                <a:lnTo>
                  <a:pt x="3859635" y="813696"/>
                </a:lnTo>
                <a:lnTo>
                  <a:pt x="3862803" y="813696"/>
                </a:lnTo>
                <a:lnTo>
                  <a:pt x="3862784" y="819389"/>
                </a:lnTo>
                <a:lnTo>
                  <a:pt x="3865953" y="819389"/>
                </a:lnTo>
                <a:lnTo>
                  <a:pt x="3865934" y="825077"/>
                </a:lnTo>
                <a:lnTo>
                  <a:pt x="3869103" y="825077"/>
                </a:lnTo>
                <a:lnTo>
                  <a:pt x="3869084" y="830766"/>
                </a:lnTo>
                <a:lnTo>
                  <a:pt x="3872253" y="830766"/>
                </a:lnTo>
                <a:lnTo>
                  <a:pt x="3872234" y="836456"/>
                </a:lnTo>
                <a:lnTo>
                  <a:pt x="3875403" y="836456"/>
                </a:lnTo>
                <a:lnTo>
                  <a:pt x="3875384" y="842145"/>
                </a:lnTo>
                <a:lnTo>
                  <a:pt x="3878553" y="842145"/>
                </a:lnTo>
                <a:lnTo>
                  <a:pt x="3878534" y="847834"/>
                </a:lnTo>
                <a:lnTo>
                  <a:pt x="3881703" y="847834"/>
                </a:lnTo>
                <a:lnTo>
                  <a:pt x="3881684" y="853525"/>
                </a:lnTo>
                <a:lnTo>
                  <a:pt x="3884853" y="853525"/>
                </a:lnTo>
                <a:lnTo>
                  <a:pt x="3884834" y="859218"/>
                </a:lnTo>
                <a:lnTo>
                  <a:pt x="3888003" y="859218"/>
                </a:lnTo>
                <a:lnTo>
                  <a:pt x="3887984" y="864906"/>
                </a:lnTo>
                <a:lnTo>
                  <a:pt x="3891153" y="864906"/>
                </a:lnTo>
                <a:lnTo>
                  <a:pt x="3891135" y="870595"/>
                </a:lnTo>
                <a:lnTo>
                  <a:pt x="3894303" y="870595"/>
                </a:lnTo>
                <a:lnTo>
                  <a:pt x="3894284" y="876287"/>
                </a:lnTo>
                <a:lnTo>
                  <a:pt x="3897453" y="876287"/>
                </a:lnTo>
                <a:lnTo>
                  <a:pt x="3897434" y="881978"/>
                </a:lnTo>
                <a:lnTo>
                  <a:pt x="3900603" y="881978"/>
                </a:lnTo>
                <a:lnTo>
                  <a:pt x="3900585" y="887666"/>
                </a:lnTo>
                <a:lnTo>
                  <a:pt x="3903753" y="887666"/>
                </a:lnTo>
                <a:lnTo>
                  <a:pt x="3903734" y="893361"/>
                </a:lnTo>
                <a:lnTo>
                  <a:pt x="3906903" y="893361"/>
                </a:lnTo>
                <a:lnTo>
                  <a:pt x="3906885" y="899053"/>
                </a:lnTo>
                <a:lnTo>
                  <a:pt x="3910053" y="899053"/>
                </a:lnTo>
                <a:lnTo>
                  <a:pt x="3910034" y="904740"/>
                </a:lnTo>
                <a:lnTo>
                  <a:pt x="3913203" y="904740"/>
                </a:lnTo>
                <a:lnTo>
                  <a:pt x="3913184" y="910427"/>
                </a:lnTo>
                <a:lnTo>
                  <a:pt x="3916353" y="910427"/>
                </a:lnTo>
                <a:lnTo>
                  <a:pt x="3916335" y="916121"/>
                </a:lnTo>
                <a:lnTo>
                  <a:pt x="3919503" y="916121"/>
                </a:lnTo>
                <a:lnTo>
                  <a:pt x="3919484" y="921808"/>
                </a:lnTo>
                <a:lnTo>
                  <a:pt x="3922653" y="921808"/>
                </a:lnTo>
                <a:lnTo>
                  <a:pt x="3922635" y="927495"/>
                </a:lnTo>
                <a:lnTo>
                  <a:pt x="3925802" y="927495"/>
                </a:lnTo>
                <a:lnTo>
                  <a:pt x="3925783" y="933184"/>
                </a:lnTo>
                <a:lnTo>
                  <a:pt x="3928952" y="933184"/>
                </a:lnTo>
                <a:lnTo>
                  <a:pt x="3928934" y="938876"/>
                </a:lnTo>
                <a:lnTo>
                  <a:pt x="3932102" y="938876"/>
                </a:lnTo>
                <a:lnTo>
                  <a:pt x="3932083" y="944570"/>
                </a:lnTo>
                <a:lnTo>
                  <a:pt x="3935252" y="944570"/>
                </a:lnTo>
                <a:lnTo>
                  <a:pt x="3935234" y="950256"/>
                </a:lnTo>
                <a:lnTo>
                  <a:pt x="3938402" y="950256"/>
                </a:lnTo>
                <a:lnTo>
                  <a:pt x="3938384" y="955940"/>
                </a:lnTo>
                <a:lnTo>
                  <a:pt x="3941552" y="955940"/>
                </a:lnTo>
                <a:lnTo>
                  <a:pt x="3941533" y="961642"/>
                </a:lnTo>
                <a:lnTo>
                  <a:pt x="3944702" y="961642"/>
                </a:lnTo>
                <a:lnTo>
                  <a:pt x="3944684" y="967323"/>
                </a:lnTo>
                <a:lnTo>
                  <a:pt x="3947852" y="967323"/>
                </a:lnTo>
                <a:lnTo>
                  <a:pt x="3947833" y="973009"/>
                </a:lnTo>
                <a:lnTo>
                  <a:pt x="3951002" y="973009"/>
                </a:lnTo>
                <a:lnTo>
                  <a:pt x="3950983" y="978699"/>
                </a:lnTo>
                <a:lnTo>
                  <a:pt x="3954152" y="978699"/>
                </a:lnTo>
                <a:lnTo>
                  <a:pt x="3954134" y="984393"/>
                </a:lnTo>
                <a:lnTo>
                  <a:pt x="3957302" y="984393"/>
                </a:lnTo>
                <a:lnTo>
                  <a:pt x="3957283" y="990080"/>
                </a:lnTo>
                <a:lnTo>
                  <a:pt x="3960452" y="990080"/>
                </a:lnTo>
                <a:lnTo>
                  <a:pt x="3960434" y="995771"/>
                </a:lnTo>
                <a:lnTo>
                  <a:pt x="3963602" y="995771"/>
                </a:lnTo>
                <a:lnTo>
                  <a:pt x="3963583" y="1001471"/>
                </a:lnTo>
                <a:lnTo>
                  <a:pt x="3966752" y="1001471"/>
                </a:lnTo>
                <a:lnTo>
                  <a:pt x="3966733" y="1007163"/>
                </a:lnTo>
                <a:lnTo>
                  <a:pt x="3969902" y="1007163"/>
                </a:lnTo>
                <a:lnTo>
                  <a:pt x="3969884" y="1012839"/>
                </a:lnTo>
                <a:lnTo>
                  <a:pt x="3973052" y="1012839"/>
                </a:lnTo>
                <a:lnTo>
                  <a:pt x="3973033" y="1018529"/>
                </a:lnTo>
                <a:lnTo>
                  <a:pt x="3976202" y="1018529"/>
                </a:lnTo>
                <a:lnTo>
                  <a:pt x="3976183" y="1024225"/>
                </a:lnTo>
                <a:lnTo>
                  <a:pt x="3979352" y="1024225"/>
                </a:lnTo>
                <a:lnTo>
                  <a:pt x="3979333" y="1029914"/>
                </a:lnTo>
                <a:lnTo>
                  <a:pt x="3982502" y="1029914"/>
                </a:lnTo>
                <a:lnTo>
                  <a:pt x="3982483" y="1035606"/>
                </a:lnTo>
                <a:lnTo>
                  <a:pt x="3985652" y="1035606"/>
                </a:lnTo>
                <a:lnTo>
                  <a:pt x="3985633" y="1041298"/>
                </a:lnTo>
                <a:lnTo>
                  <a:pt x="3988802" y="1041298"/>
                </a:lnTo>
                <a:lnTo>
                  <a:pt x="3988783" y="1046993"/>
                </a:lnTo>
                <a:lnTo>
                  <a:pt x="3991952" y="1046993"/>
                </a:lnTo>
                <a:lnTo>
                  <a:pt x="3991933" y="1052685"/>
                </a:lnTo>
                <a:lnTo>
                  <a:pt x="3995102" y="1052685"/>
                </a:lnTo>
                <a:lnTo>
                  <a:pt x="3995084" y="1058377"/>
                </a:lnTo>
                <a:lnTo>
                  <a:pt x="3998252" y="1058377"/>
                </a:lnTo>
                <a:lnTo>
                  <a:pt x="3998233" y="1064070"/>
                </a:lnTo>
                <a:lnTo>
                  <a:pt x="4001402" y="1064070"/>
                </a:lnTo>
                <a:lnTo>
                  <a:pt x="4001383" y="1069761"/>
                </a:lnTo>
                <a:lnTo>
                  <a:pt x="4004552" y="1069761"/>
                </a:lnTo>
                <a:lnTo>
                  <a:pt x="4004533" y="1075442"/>
                </a:lnTo>
                <a:lnTo>
                  <a:pt x="4007701" y="1075442"/>
                </a:lnTo>
                <a:lnTo>
                  <a:pt x="4007682" y="1081138"/>
                </a:lnTo>
                <a:lnTo>
                  <a:pt x="4010851" y="1081138"/>
                </a:lnTo>
                <a:lnTo>
                  <a:pt x="4010832" y="1086826"/>
                </a:lnTo>
                <a:lnTo>
                  <a:pt x="4014001" y="1086826"/>
                </a:lnTo>
                <a:lnTo>
                  <a:pt x="4013982" y="1092519"/>
                </a:lnTo>
                <a:lnTo>
                  <a:pt x="4017151" y="1092519"/>
                </a:lnTo>
                <a:lnTo>
                  <a:pt x="4017132" y="1098203"/>
                </a:lnTo>
                <a:lnTo>
                  <a:pt x="4020301" y="1098203"/>
                </a:lnTo>
                <a:lnTo>
                  <a:pt x="4020282" y="1103889"/>
                </a:lnTo>
                <a:lnTo>
                  <a:pt x="4023451" y="1103889"/>
                </a:lnTo>
                <a:lnTo>
                  <a:pt x="4023432" y="1109571"/>
                </a:lnTo>
                <a:lnTo>
                  <a:pt x="4026601" y="1109571"/>
                </a:lnTo>
                <a:lnTo>
                  <a:pt x="4026582" y="1115263"/>
                </a:lnTo>
                <a:lnTo>
                  <a:pt x="4029751" y="1115263"/>
                </a:lnTo>
                <a:lnTo>
                  <a:pt x="4029732" y="1120955"/>
                </a:lnTo>
                <a:lnTo>
                  <a:pt x="4032901" y="1120955"/>
                </a:lnTo>
                <a:lnTo>
                  <a:pt x="4032882" y="1126647"/>
                </a:lnTo>
                <a:lnTo>
                  <a:pt x="4036051" y="1126647"/>
                </a:lnTo>
                <a:lnTo>
                  <a:pt x="4036032" y="1132339"/>
                </a:lnTo>
                <a:lnTo>
                  <a:pt x="4039201" y="1132339"/>
                </a:lnTo>
                <a:lnTo>
                  <a:pt x="4039182" y="1138031"/>
                </a:lnTo>
                <a:lnTo>
                  <a:pt x="4042351" y="1138031"/>
                </a:lnTo>
                <a:lnTo>
                  <a:pt x="4042332" y="1143727"/>
                </a:lnTo>
                <a:lnTo>
                  <a:pt x="4045501" y="1143727"/>
                </a:lnTo>
                <a:lnTo>
                  <a:pt x="4045482" y="1149418"/>
                </a:lnTo>
                <a:lnTo>
                  <a:pt x="4048651" y="1149418"/>
                </a:lnTo>
                <a:lnTo>
                  <a:pt x="4048632" y="1155110"/>
                </a:lnTo>
                <a:lnTo>
                  <a:pt x="4051801" y="1155110"/>
                </a:lnTo>
                <a:lnTo>
                  <a:pt x="4051782" y="1160803"/>
                </a:lnTo>
                <a:lnTo>
                  <a:pt x="4054951" y="1160803"/>
                </a:lnTo>
                <a:lnTo>
                  <a:pt x="4054932" y="1166494"/>
                </a:lnTo>
                <a:lnTo>
                  <a:pt x="4058101" y="1166494"/>
                </a:lnTo>
                <a:lnTo>
                  <a:pt x="4058082" y="1172190"/>
                </a:lnTo>
                <a:lnTo>
                  <a:pt x="4061251" y="1172190"/>
                </a:lnTo>
                <a:lnTo>
                  <a:pt x="4061232" y="1177863"/>
                </a:lnTo>
                <a:lnTo>
                  <a:pt x="4064401" y="1177863"/>
                </a:lnTo>
                <a:lnTo>
                  <a:pt x="4064382" y="1183559"/>
                </a:lnTo>
                <a:lnTo>
                  <a:pt x="4067551" y="1183559"/>
                </a:lnTo>
                <a:lnTo>
                  <a:pt x="4067532" y="1189235"/>
                </a:lnTo>
                <a:lnTo>
                  <a:pt x="4070701" y="1189235"/>
                </a:lnTo>
                <a:lnTo>
                  <a:pt x="4070683" y="1194929"/>
                </a:lnTo>
                <a:lnTo>
                  <a:pt x="4073851" y="1194929"/>
                </a:lnTo>
                <a:lnTo>
                  <a:pt x="4073832" y="1200616"/>
                </a:lnTo>
                <a:lnTo>
                  <a:pt x="4077001" y="1200616"/>
                </a:lnTo>
                <a:lnTo>
                  <a:pt x="4076982" y="1206306"/>
                </a:lnTo>
                <a:lnTo>
                  <a:pt x="4080151" y="1206306"/>
                </a:lnTo>
                <a:lnTo>
                  <a:pt x="4080133" y="1211994"/>
                </a:lnTo>
                <a:lnTo>
                  <a:pt x="4083301" y="1211994"/>
                </a:lnTo>
                <a:lnTo>
                  <a:pt x="4083282" y="1217687"/>
                </a:lnTo>
                <a:lnTo>
                  <a:pt x="4086450" y="1217687"/>
                </a:lnTo>
                <a:lnTo>
                  <a:pt x="4086431" y="1223380"/>
                </a:lnTo>
                <a:lnTo>
                  <a:pt x="4089600" y="1223380"/>
                </a:lnTo>
                <a:lnTo>
                  <a:pt x="4089581" y="1229068"/>
                </a:lnTo>
                <a:lnTo>
                  <a:pt x="4092750" y="1229068"/>
                </a:lnTo>
                <a:lnTo>
                  <a:pt x="4092731" y="1234754"/>
                </a:lnTo>
                <a:lnTo>
                  <a:pt x="4095900" y="1234754"/>
                </a:lnTo>
                <a:lnTo>
                  <a:pt x="4095882" y="1240442"/>
                </a:lnTo>
                <a:lnTo>
                  <a:pt x="4099050" y="1240442"/>
                </a:lnTo>
                <a:lnTo>
                  <a:pt x="4099031" y="1246133"/>
                </a:lnTo>
                <a:lnTo>
                  <a:pt x="4102200" y="1246133"/>
                </a:lnTo>
                <a:lnTo>
                  <a:pt x="4102181" y="1251830"/>
                </a:lnTo>
                <a:lnTo>
                  <a:pt x="4105350" y="1251830"/>
                </a:lnTo>
                <a:lnTo>
                  <a:pt x="4105332" y="1257522"/>
                </a:lnTo>
                <a:lnTo>
                  <a:pt x="4108500" y="1257522"/>
                </a:lnTo>
                <a:lnTo>
                  <a:pt x="4108481" y="1263197"/>
                </a:lnTo>
                <a:lnTo>
                  <a:pt x="4111650" y="1263197"/>
                </a:lnTo>
                <a:lnTo>
                  <a:pt x="4111631" y="1268900"/>
                </a:lnTo>
                <a:lnTo>
                  <a:pt x="4114800" y="1268900"/>
                </a:lnTo>
                <a:lnTo>
                  <a:pt x="4114782" y="1274582"/>
                </a:lnTo>
                <a:lnTo>
                  <a:pt x="4117950" y="1274582"/>
                </a:lnTo>
                <a:lnTo>
                  <a:pt x="4117931" y="1280274"/>
                </a:lnTo>
                <a:lnTo>
                  <a:pt x="4121100" y="1280274"/>
                </a:lnTo>
                <a:lnTo>
                  <a:pt x="4121082" y="1285967"/>
                </a:lnTo>
                <a:lnTo>
                  <a:pt x="4124250" y="1285967"/>
                </a:lnTo>
                <a:lnTo>
                  <a:pt x="4124232" y="1291655"/>
                </a:lnTo>
                <a:lnTo>
                  <a:pt x="4127400" y="1291655"/>
                </a:lnTo>
                <a:lnTo>
                  <a:pt x="4127382" y="1297359"/>
                </a:lnTo>
                <a:lnTo>
                  <a:pt x="4130550" y="1297359"/>
                </a:lnTo>
                <a:lnTo>
                  <a:pt x="4130532" y="1303050"/>
                </a:lnTo>
                <a:lnTo>
                  <a:pt x="4133700" y="1303050"/>
                </a:lnTo>
                <a:lnTo>
                  <a:pt x="4133682" y="1308731"/>
                </a:lnTo>
                <a:lnTo>
                  <a:pt x="4136850" y="1308731"/>
                </a:lnTo>
                <a:lnTo>
                  <a:pt x="4136832" y="1314433"/>
                </a:lnTo>
                <a:lnTo>
                  <a:pt x="4140000" y="1314433"/>
                </a:lnTo>
                <a:lnTo>
                  <a:pt x="4139982" y="1320113"/>
                </a:lnTo>
                <a:lnTo>
                  <a:pt x="4143150" y="1320113"/>
                </a:lnTo>
                <a:lnTo>
                  <a:pt x="4143132" y="1325807"/>
                </a:lnTo>
                <a:lnTo>
                  <a:pt x="4146300" y="1325807"/>
                </a:lnTo>
                <a:lnTo>
                  <a:pt x="4146282" y="1331504"/>
                </a:lnTo>
                <a:lnTo>
                  <a:pt x="4149450" y="1331504"/>
                </a:lnTo>
                <a:lnTo>
                  <a:pt x="4149431" y="1337169"/>
                </a:lnTo>
                <a:lnTo>
                  <a:pt x="4152600" y="1337169"/>
                </a:lnTo>
                <a:lnTo>
                  <a:pt x="4152582" y="1342882"/>
                </a:lnTo>
                <a:lnTo>
                  <a:pt x="4155750" y="1342882"/>
                </a:lnTo>
                <a:lnTo>
                  <a:pt x="4155731" y="1348569"/>
                </a:lnTo>
                <a:lnTo>
                  <a:pt x="4158900" y="1348569"/>
                </a:lnTo>
                <a:lnTo>
                  <a:pt x="4158881" y="1354254"/>
                </a:lnTo>
                <a:lnTo>
                  <a:pt x="4162049" y="1354254"/>
                </a:lnTo>
                <a:lnTo>
                  <a:pt x="4162031" y="1359936"/>
                </a:lnTo>
                <a:lnTo>
                  <a:pt x="4165200" y="1359936"/>
                </a:lnTo>
                <a:lnTo>
                  <a:pt x="4165181" y="1365621"/>
                </a:lnTo>
                <a:lnTo>
                  <a:pt x="4168349" y="1365621"/>
                </a:lnTo>
                <a:lnTo>
                  <a:pt x="4168330" y="1371305"/>
                </a:lnTo>
                <a:lnTo>
                  <a:pt x="4171499" y="1371305"/>
                </a:lnTo>
                <a:lnTo>
                  <a:pt x="4171481" y="1376988"/>
                </a:lnTo>
                <a:lnTo>
                  <a:pt x="4174649" y="1376988"/>
                </a:lnTo>
                <a:lnTo>
                  <a:pt x="4174630" y="1382672"/>
                </a:lnTo>
                <a:lnTo>
                  <a:pt x="4177799" y="1382672"/>
                </a:lnTo>
                <a:lnTo>
                  <a:pt x="4177780" y="1388355"/>
                </a:lnTo>
                <a:lnTo>
                  <a:pt x="4180949" y="1388355"/>
                </a:lnTo>
                <a:lnTo>
                  <a:pt x="4180930" y="1394040"/>
                </a:lnTo>
                <a:lnTo>
                  <a:pt x="4184099" y="1394040"/>
                </a:lnTo>
                <a:lnTo>
                  <a:pt x="4184080" y="1399725"/>
                </a:lnTo>
                <a:lnTo>
                  <a:pt x="4187249" y="1399725"/>
                </a:lnTo>
                <a:lnTo>
                  <a:pt x="4187230" y="1405440"/>
                </a:lnTo>
                <a:lnTo>
                  <a:pt x="4190399" y="1405440"/>
                </a:lnTo>
                <a:lnTo>
                  <a:pt x="4190380" y="1411118"/>
                </a:lnTo>
                <a:lnTo>
                  <a:pt x="4193549" y="1411118"/>
                </a:lnTo>
                <a:lnTo>
                  <a:pt x="4193530" y="1416802"/>
                </a:lnTo>
                <a:lnTo>
                  <a:pt x="4196699" y="1416802"/>
                </a:lnTo>
                <a:lnTo>
                  <a:pt x="4196680" y="1422496"/>
                </a:lnTo>
                <a:lnTo>
                  <a:pt x="4199849" y="1422496"/>
                </a:lnTo>
                <a:lnTo>
                  <a:pt x="4199831" y="1428188"/>
                </a:lnTo>
                <a:lnTo>
                  <a:pt x="4202999" y="1428188"/>
                </a:lnTo>
                <a:lnTo>
                  <a:pt x="4202980" y="1433881"/>
                </a:lnTo>
                <a:lnTo>
                  <a:pt x="4206149" y="1433881"/>
                </a:lnTo>
                <a:lnTo>
                  <a:pt x="4206131" y="1439574"/>
                </a:lnTo>
                <a:lnTo>
                  <a:pt x="4209299" y="1439574"/>
                </a:lnTo>
                <a:lnTo>
                  <a:pt x="4209281" y="1445267"/>
                </a:lnTo>
                <a:lnTo>
                  <a:pt x="4212449" y="1445267"/>
                </a:lnTo>
                <a:lnTo>
                  <a:pt x="4212431" y="1450960"/>
                </a:lnTo>
                <a:lnTo>
                  <a:pt x="4215599" y="1450960"/>
                </a:lnTo>
                <a:lnTo>
                  <a:pt x="4215581" y="1456652"/>
                </a:lnTo>
                <a:lnTo>
                  <a:pt x="4218749" y="1456652"/>
                </a:lnTo>
                <a:lnTo>
                  <a:pt x="4218731" y="1462346"/>
                </a:lnTo>
                <a:lnTo>
                  <a:pt x="4221899" y="1462346"/>
                </a:lnTo>
                <a:lnTo>
                  <a:pt x="4221881" y="1468038"/>
                </a:lnTo>
                <a:lnTo>
                  <a:pt x="4225049" y="1468038"/>
                </a:lnTo>
                <a:lnTo>
                  <a:pt x="4225030" y="1473731"/>
                </a:lnTo>
                <a:lnTo>
                  <a:pt x="4228199" y="1473731"/>
                </a:lnTo>
                <a:lnTo>
                  <a:pt x="4228181" y="1479423"/>
                </a:lnTo>
                <a:lnTo>
                  <a:pt x="4231349" y="1479423"/>
                </a:lnTo>
                <a:lnTo>
                  <a:pt x="4231330" y="1485117"/>
                </a:lnTo>
                <a:lnTo>
                  <a:pt x="4234499" y="1485117"/>
                </a:lnTo>
                <a:lnTo>
                  <a:pt x="4234480" y="1490809"/>
                </a:lnTo>
                <a:lnTo>
                  <a:pt x="4237649" y="1490809"/>
                </a:lnTo>
                <a:lnTo>
                  <a:pt x="4237630" y="1496502"/>
                </a:lnTo>
                <a:lnTo>
                  <a:pt x="4240799" y="1496502"/>
                </a:lnTo>
                <a:lnTo>
                  <a:pt x="4240780" y="1502195"/>
                </a:lnTo>
                <a:lnTo>
                  <a:pt x="4243948" y="1502195"/>
                </a:lnTo>
                <a:lnTo>
                  <a:pt x="4243929" y="1507888"/>
                </a:lnTo>
                <a:lnTo>
                  <a:pt x="4247098" y="1507888"/>
                </a:lnTo>
                <a:lnTo>
                  <a:pt x="4247079" y="1513581"/>
                </a:lnTo>
                <a:lnTo>
                  <a:pt x="4250248" y="1513581"/>
                </a:lnTo>
                <a:lnTo>
                  <a:pt x="4250229" y="1519273"/>
                </a:lnTo>
                <a:lnTo>
                  <a:pt x="4253398" y="1519273"/>
                </a:lnTo>
                <a:lnTo>
                  <a:pt x="4253379" y="1524966"/>
                </a:lnTo>
                <a:lnTo>
                  <a:pt x="4256548" y="1524966"/>
                </a:lnTo>
                <a:lnTo>
                  <a:pt x="4256530" y="1530659"/>
                </a:lnTo>
                <a:lnTo>
                  <a:pt x="4259698" y="1530659"/>
                </a:lnTo>
                <a:lnTo>
                  <a:pt x="4259679" y="1536350"/>
                </a:lnTo>
                <a:lnTo>
                  <a:pt x="4262848" y="1536350"/>
                </a:lnTo>
                <a:lnTo>
                  <a:pt x="4262829" y="1542041"/>
                </a:lnTo>
                <a:lnTo>
                  <a:pt x="4265998" y="1542041"/>
                </a:lnTo>
                <a:lnTo>
                  <a:pt x="4265980" y="1547726"/>
                </a:lnTo>
                <a:lnTo>
                  <a:pt x="4269148" y="1547726"/>
                </a:lnTo>
                <a:lnTo>
                  <a:pt x="4269130" y="1553419"/>
                </a:lnTo>
                <a:lnTo>
                  <a:pt x="4272298" y="1553419"/>
                </a:lnTo>
                <a:lnTo>
                  <a:pt x="4272280" y="1559104"/>
                </a:lnTo>
                <a:lnTo>
                  <a:pt x="4275448" y="1559104"/>
                </a:lnTo>
                <a:lnTo>
                  <a:pt x="4275430" y="1564794"/>
                </a:lnTo>
                <a:lnTo>
                  <a:pt x="4278598" y="1564794"/>
                </a:lnTo>
                <a:lnTo>
                  <a:pt x="4278580" y="1570486"/>
                </a:lnTo>
                <a:lnTo>
                  <a:pt x="4281748" y="1570486"/>
                </a:lnTo>
                <a:lnTo>
                  <a:pt x="4281729" y="1576178"/>
                </a:lnTo>
                <a:lnTo>
                  <a:pt x="4284898" y="1576178"/>
                </a:lnTo>
                <a:lnTo>
                  <a:pt x="4284879" y="1581868"/>
                </a:lnTo>
                <a:lnTo>
                  <a:pt x="4288048" y="1581868"/>
                </a:lnTo>
                <a:lnTo>
                  <a:pt x="4288029" y="1587558"/>
                </a:lnTo>
                <a:lnTo>
                  <a:pt x="4291198" y="1587558"/>
                </a:lnTo>
                <a:lnTo>
                  <a:pt x="4291179" y="1593246"/>
                </a:lnTo>
                <a:lnTo>
                  <a:pt x="4294348" y="1593246"/>
                </a:lnTo>
                <a:lnTo>
                  <a:pt x="4294329" y="1598935"/>
                </a:lnTo>
                <a:lnTo>
                  <a:pt x="4297498" y="1598935"/>
                </a:lnTo>
                <a:lnTo>
                  <a:pt x="4297479" y="1604625"/>
                </a:lnTo>
                <a:lnTo>
                  <a:pt x="4300648" y="1604625"/>
                </a:lnTo>
                <a:lnTo>
                  <a:pt x="4300630" y="1610314"/>
                </a:lnTo>
                <a:lnTo>
                  <a:pt x="4303798" y="1610314"/>
                </a:lnTo>
                <a:lnTo>
                  <a:pt x="4303779" y="1616005"/>
                </a:lnTo>
                <a:lnTo>
                  <a:pt x="4306948" y="1616005"/>
                </a:lnTo>
                <a:lnTo>
                  <a:pt x="4306930" y="1621695"/>
                </a:lnTo>
                <a:lnTo>
                  <a:pt x="4310098" y="1621695"/>
                </a:lnTo>
                <a:lnTo>
                  <a:pt x="4310080" y="1627384"/>
                </a:lnTo>
                <a:lnTo>
                  <a:pt x="4313248" y="1627384"/>
                </a:lnTo>
                <a:lnTo>
                  <a:pt x="4313230" y="1633078"/>
                </a:lnTo>
                <a:lnTo>
                  <a:pt x="4316398" y="1633078"/>
                </a:lnTo>
                <a:lnTo>
                  <a:pt x="4316379" y="1638765"/>
                </a:lnTo>
                <a:lnTo>
                  <a:pt x="4319547" y="1638765"/>
                </a:lnTo>
                <a:lnTo>
                  <a:pt x="4319529" y="1644452"/>
                </a:lnTo>
                <a:lnTo>
                  <a:pt x="4322697" y="1644452"/>
                </a:lnTo>
                <a:lnTo>
                  <a:pt x="4322679" y="1650145"/>
                </a:lnTo>
                <a:lnTo>
                  <a:pt x="4325847" y="1650145"/>
                </a:lnTo>
                <a:lnTo>
                  <a:pt x="4325828" y="1655830"/>
                </a:lnTo>
                <a:lnTo>
                  <a:pt x="4328997" y="1655830"/>
                </a:lnTo>
                <a:lnTo>
                  <a:pt x="4328979" y="1661518"/>
                </a:lnTo>
                <a:lnTo>
                  <a:pt x="4332147" y="1661518"/>
                </a:lnTo>
                <a:lnTo>
                  <a:pt x="4332129" y="1667198"/>
                </a:lnTo>
                <a:lnTo>
                  <a:pt x="4335297" y="1667198"/>
                </a:lnTo>
                <a:lnTo>
                  <a:pt x="4335278" y="1672890"/>
                </a:lnTo>
                <a:lnTo>
                  <a:pt x="4338447" y="1672890"/>
                </a:lnTo>
                <a:lnTo>
                  <a:pt x="4338428" y="1678586"/>
                </a:lnTo>
                <a:lnTo>
                  <a:pt x="4341597" y="1678586"/>
                </a:lnTo>
                <a:lnTo>
                  <a:pt x="4341579" y="1684278"/>
                </a:lnTo>
                <a:lnTo>
                  <a:pt x="4344747" y="1684278"/>
                </a:lnTo>
                <a:lnTo>
                  <a:pt x="4344728" y="1689970"/>
                </a:lnTo>
                <a:lnTo>
                  <a:pt x="4347897" y="1689970"/>
                </a:lnTo>
                <a:lnTo>
                  <a:pt x="4347878" y="1695662"/>
                </a:lnTo>
                <a:lnTo>
                  <a:pt x="4351047" y="1695662"/>
                </a:lnTo>
                <a:lnTo>
                  <a:pt x="4351029" y="1701354"/>
                </a:lnTo>
                <a:lnTo>
                  <a:pt x="4354197" y="1701354"/>
                </a:lnTo>
                <a:lnTo>
                  <a:pt x="4354179" y="1707046"/>
                </a:lnTo>
                <a:lnTo>
                  <a:pt x="4357347" y="1707046"/>
                </a:lnTo>
                <a:lnTo>
                  <a:pt x="4357329" y="1712738"/>
                </a:lnTo>
                <a:lnTo>
                  <a:pt x="4360497" y="1712738"/>
                </a:lnTo>
                <a:lnTo>
                  <a:pt x="4360478" y="1718423"/>
                </a:lnTo>
                <a:lnTo>
                  <a:pt x="4363647" y="1718423"/>
                </a:lnTo>
                <a:lnTo>
                  <a:pt x="4363629" y="1724114"/>
                </a:lnTo>
                <a:lnTo>
                  <a:pt x="4366797" y="1724114"/>
                </a:lnTo>
                <a:lnTo>
                  <a:pt x="4366778" y="1729802"/>
                </a:lnTo>
                <a:lnTo>
                  <a:pt x="4369947" y="1729802"/>
                </a:lnTo>
                <a:lnTo>
                  <a:pt x="4369928" y="1735500"/>
                </a:lnTo>
                <a:lnTo>
                  <a:pt x="4373097" y="1735500"/>
                </a:lnTo>
                <a:lnTo>
                  <a:pt x="4373078" y="1741179"/>
                </a:lnTo>
                <a:lnTo>
                  <a:pt x="4376247" y="1741179"/>
                </a:lnTo>
                <a:lnTo>
                  <a:pt x="4376229" y="1746871"/>
                </a:lnTo>
                <a:lnTo>
                  <a:pt x="4379397" y="1746871"/>
                </a:lnTo>
                <a:lnTo>
                  <a:pt x="4379378" y="1752559"/>
                </a:lnTo>
                <a:lnTo>
                  <a:pt x="4382547" y="1752559"/>
                </a:lnTo>
                <a:lnTo>
                  <a:pt x="4382528" y="1758250"/>
                </a:lnTo>
                <a:lnTo>
                  <a:pt x="4385697" y="1758250"/>
                </a:lnTo>
                <a:lnTo>
                  <a:pt x="4385679" y="1763942"/>
                </a:lnTo>
                <a:lnTo>
                  <a:pt x="4388847" y="1763942"/>
                </a:lnTo>
                <a:lnTo>
                  <a:pt x="4388829" y="1769632"/>
                </a:lnTo>
                <a:lnTo>
                  <a:pt x="4391997" y="1769632"/>
                </a:lnTo>
                <a:lnTo>
                  <a:pt x="4391978" y="1775318"/>
                </a:lnTo>
                <a:lnTo>
                  <a:pt x="4395147" y="1775318"/>
                </a:lnTo>
                <a:lnTo>
                  <a:pt x="4395128" y="1781008"/>
                </a:lnTo>
                <a:lnTo>
                  <a:pt x="4398297" y="1781008"/>
                </a:lnTo>
                <a:lnTo>
                  <a:pt x="4398278" y="1786701"/>
                </a:lnTo>
                <a:lnTo>
                  <a:pt x="4401447" y="1786701"/>
                </a:lnTo>
                <a:lnTo>
                  <a:pt x="4401428" y="1792387"/>
                </a:lnTo>
                <a:lnTo>
                  <a:pt x="4404597" y="1792387"/>
                </a:lnTo>
                <a:lnTo>
                  <a:pt x="4404578" y="1798080"/>
                </a:lnTo>
                <a:lnTo>
                  <a:pt x="4407746" y="1798080"/>
                </a:lnTo>
                <a:lnTo>
                  <a:pt x="4407727" y="1803768"/>
                </a:lnTo>
                <a:lnTo>
                  <a:pt x="4410896" y="1803768"/>
                </a:lnTo>
                <a:lnTo>
                  <a:pt x="4410877" y="1809457"/>
                </a:lnTo>
                <a:lnTo>
                  <a:pt x="4414046" y="1809457"/>
                </a:lnTo>
                <a:lnTo>
                  <a:pt x="4414027" y="1815145"/>
                </a:lnTo>
                <a:lnTo>
                  <a:pt x="4417196" y="1815145"/>
                </a:lnTo>
                <a:lnTo>
                  <a:pt x="4417178" y="1820836"/>
                </a:lnTo>
                <a:lnTo>
                  <a:pt x="4420346" y="1820836"/>
                </a:lnTo>
                <a:lnTo>
                  <a:pt x="4420328" y="1826530"/>
                </a:lnTo>
                <a:lnTo>
                  <a:pt x="4423496" y="1826530"/>
                </a:lnTo>
                <a:lnTo>
                  <a:pt x="4423478" y="1832221"/>
                </a:lnTo>
                <a:lnTo>
                  <a:pt x="4426646" y="1832221"/>
                </a:lnTo>
                <a:lnTo>
                  <a:pt x="4426627" y="1837909"/>
                </a:lnTo>
                <a:lnTo>
                  <a:pt x="4429796" y="1837909"/>
                </a:lnTo>
                <a:lnTo>
                  <a:pt x="4429777" y="1843596"/>
                </a:lnTo>
                <a:lnTo>
                  <a:pt x="4432946" y="1843596"/>
                </a:lnTo>
                <a:lnTo>
                  <a:pt x="4432927" y="1849284"/>
                </a:lnTo>
                <a:lnTo>
                  <a:pt x="4436096" y="1849284"/>
                </a:lnTo>
                <a:lnTo>
                  <a:pt x="4436077" y="1854974"/>
                </a:lnTo>
                <a:lnTo>
                  <a:pt x="4439246" y="1854974"/>
                </a:lnTo>
                <a:lnTo>
                  <a:pt x="4439227" y="1860666"/>
                </a:lnTo>
                <a:lnTo>
                  <a:pt x="4442396" y="1860666"/>
                </a:lnTo>
                <a:lnTo>
                  <a:pt x="4442378" y="1866354"/>
                </a:lnTo>
                <a:lnTo>
                  <a:pt x="4445546" y="1866354"/>
                </a:lnTo>
                <a:lnTo>
                  <a:pt x="4445528" y="1872043"/>
                </a:lnTo>
                <a:lnTo>
                  <a:pt x="4448696" y="1872043"/>
                </a:lnTo>
                <a:lnTo>
                  <a:pt x="4448678" y="1877736"/>
                </a:lnTo>
                <a:lnTo>
                  <a:pt x="4451846" y="1877736"/>
                </a:lnTo>
                <a:lnTo>
                  <a:pt x="4451827" y="1883425"/>
                </a:lnTo>
                <a:lnTo>
                  <a:pt x="4454996" y="1883425"/>
                </a:lnTo>
                <a:lnTo>
                  <a:pt x="4454977" y="1889113"/>
                </a:lnTo>
                <a:lnTo>
                  <a:pt x="4458146" y="1889113"/>
                </a:lnTo>
                <a:lnTo>
                  <a:pt x="4458128" y="1894800"/>
                </a:lnTo>
                <a:lnTo>
                  <a:pt x="4461296" y="1894800"/>
                </a:lnTo>
                <a:lnTo>
                  <a:pt x="4461277" y="1900493"/>
                </a:lnTo>
                <a:lnTo>
                  <a:pt x="4464446" y="1900493"/>
                </a:lnTo>
                <a:lnTo>
                  <a:pt x="4464427" y="1906179"/>
                </a:lnTo>
                <a:lnTo>
                  <a:pt x="4467596" y="1906179"/>
                </a:lnTo>
                <a:lnTo>
                  <a:pt x="4467578" y="1911867"/>
                </a:lnTo>
                <a:lnTo>
                  <a:pt x="4470746" y="1911867"/>
                </a:lnTo>
                <a:lnTo>
                  <a:pt x="4470728" y="1917559"/>
                </a:lnTo>
                <a:lnTo>
                  <a:pt x="4473896" y="1917559"/>
                </a:lnTo>
                <a:lnTo>
                  <a:pt x="4473878" y="1923246"/>
                </a:lnTo>
                <a:lnTo>
                  <a:pt x="4477046" y="1923246"/>
                </a:lnTo>
                <a:lnTo>
                  <a:pt x="4477027" y="1928938"/>
                </a:lnTo>
                <a:lnTo>
                  <a:pt x="4480196" y="1928938"/>
                </a:lnTo>
                <a:lnTo>
                  <a:pt x="4480177" y="1934627"/>
                </a:lnTo>
                <a:lnTo>
                  <a:pt x="4483345" y="1934627"/>
                </a:lnTo>
                <a:lnTo>
                  <a:pt x="4483327" y="1940322"/>
                </a:lnTo>
                <a:lnTo>
                  <a:pt x="4486495" y="1940322"/>
                </a:lnTo>
                <a:lnTo>
                  <a:pt x="4486476" y="1946010"/>
                </a:lnTo>
                <a:lnTo>
                  <a:pt x="4489645" y="1946010"/>
                </a:lnTo>
                <a:lnTo>
                  <a:pt x="4489626" y="1951683"/>
                </a:lnTo>
                <a:lnTo>
                  <a:pt x="4492795" y="1951683"/>
                </a:lnTo>
                <a:lnTo>
                  <a:pt x="4492776" y="1957386"/>
                </a:lnTo>
                <a:lnTo>
                  <a:pt x="4495945" y="1957386"/>
                </a:lnTo>
                <a:lnTo>
                  <a:pt x="4495927" y="1963090"/>
                </a:lnTo>
                <a:lnTo>
                  <a:pt x="4499095" y="1963090"/>
                </a:lnTo>
                <a:lnTo>
                  <a:pt x="4499076" y="1968773"/>
                </a:lnTo>
                <a:lnTo>
                  <a:pt x="4502245" y="1968773"/>
                </a:lnTo>
                <a:lnTo>
                  <a:pt x="4502227" y="1974460"/>
                </a:lnTo>
                <a:lnTo>
                  <a:pt x="4505395" y="1974460"/>
                </a:lnTo>
                <a:lnTo>
                  <a:pt x="4505377" y="1980156"/>
                </a:lnTo>
                <a:lnTo>
                  <a:pt x="4508545" y="1980156"/>
                </a:lnTo>
                <a:lnTo>
                  <a:pt x="4508527" y="1985847"/>
                </a:lnTo>
                <a:lnTo>
                  <a:pt x="4511695" y="1985847"/>
                </a:lnTo>
                <a:lnTo>
                  <a:pt x="4511676" y="1991534"/>
                </a:lnTo>
                <a:lnTo>
                  <a:pt x="4514845" y="1991534"/>
                </a:lnTo>
                <a:lnTo>
                  <a:pt x="4514826" y="1997241"/>
                </a:lnTo>
                <a:lnTo>
                  <a:pt x="4517995" y="1997241"/>
                </a:lnTo>
                <a:lnTo>
                  <a:pt x="4517976" y="2002918"/>
                </a:lnTo>
                <a:lnTo>
                  <a:pt x="4521145" y="2002918"/>
                </a:lnTo>
                <a:lnTo>
                  <a:pt x="4521127" y="2008615"/>
                </a:lnTo>
                <a:lnTo>
                  <a:pt x="4524295" y="2008615"/>
                </a:lnTo>
                <a:lnTo>
                  <a:pt x="4524277" y="2014300"/>
                </a:lnTo>
                <a:lnTo>
                  <a:pt x="4527445" y="2014300"/>
                </a:lnTo>
                <a:lnTo>
                  <a:pt x="4527426" y="2019986"/>
                </a:lnTo>
                <a:lnTo>
                  <a:pt x="4530595" y="2019986"/>
                </a:lnTo>
                <a:lnTo>
                  <a:pt x="4530576" y="2025672"/>
                </a:lnTo>
                <a:lnTo>
                  <a:pt x="4533745" y="2025672"/>
                </a:lnTo>
                <a:lnTo>
                  <a:pt x="4533727" y="2031382"/>
                </a:lnTo>
                <a:lnTo>
                  <a:pt x="4536895" y="2031382"/>
                </a:lnTo>
                <a:lnTo>
                  <a:pt x="4536876" y="2037060"/>
                </a:lnTo>
                <a:lnTo>
                  <a:pt x="4540045" y="2037060"/>
                </a:lnTo>
                <a:lnTo>
                  <a:pt x="4540026" y="2042738"/>
                </a:lnTo>
                <a:lnTo>
                  <a:pt x="4543195" y="2042738"/>
                </a:lnTo>
                <a:lnTo>
                  <a:pt x="4543176" y="2048427"/>
                </a:lnTo>
                <a:lnTo>
                  <a:pt x="4546345" y="2048427"/>
                </a:lnTo>
                <a:lnTo>
                  <a:pt x="4546327" y="2054123"/>
                </a:lnTo>
                <a:lnTo>
                  <a:pt x="4549495" y="2054123"/>
                </a:lnTo>
                <a:lnTo>
                  <a:pt x="4549477" y="2059819"/>
                </a:lnTo>
                <a:lnTo>
                  <a:pt x="4552645" y="2059819"/>
                </a:lnTo>
                <a:lnTo>
                  <a:pt x="4552626" y="2065508"/>
                </a:lnTo>
                <a:lnTo>
                  <a:pt x="4555794" y="2065508"/>
                </a:lnTo>
                <a:lnTo>
                  <a:pt x="4555775" y="2071204"/>
                </a:lnTo>
                <a:lnTo>
                  <a:pt x="4558944" y="2071204"/>
                </a:lnTo>
                <a:lnTo>
                  <a:pt x="4558926" y="2076893"/>
                </a:lnTo>
                <a:lnTo>
                  <a:pt x="4562094" y="2076893"/>
                </a:lnTo>
                <a:lnTo>
                  <a:pt x="4562075" y="2082587"/>
                </a:lnTo>
                <a:lnTo>
                  <a:pt x="4565244" y="2082587"/>
                </a:lnTo>
                <a:lnTo>
                  <a:pt x="4565225" y="2088273"/>
                </a:lnTo>
                <a:lnTo>
                  <a:pt x="4568394" y="2088273"/>
                </a:lnTo>
                <a:lnTo>
                  <a:pt x="4568375" y="2093969"/>
                </a:lnTo>
                <a:lnTo>
                  <a:pt x="4571544" y="2093969"/>
                </a:lnTo>
                <a:lnTo>
                  <a:pt x="4571526" y="2099655"/>
                </a:lnTo>
                <a:lnTo>
                  <a:pt x="4574694" y="2099655"/>
                </a:lnTo>
                <a:lnTo>
                  <a:pt x="4574676" y="2105349"/>
                </a:lnTo>
                <a:lnTo>
                  <a:pt x="4577844" y="2105349"/>
                </a:lnTo>
                <a:lnTo>
                  <a:pt x="4577825" y="2111039"/>
                </a:lnTo>
                <a:lnTo>
                  <a:pt x="4580994" y="2111039"/>
                </a:lnTo>
                <a:lnTo>
                  <a:pt x="4580975" y="2116730"/>
                </a:lnTo>
                <a:lnTo>
                  <a:pt x="4584144" y="2116730"/>
                </a:lnTo>
                <a:lnTo>
                  <a:pt x="4584125" y="2122421"/>
                </a:lnTo>
                <a:lnTo>
                  <a:pt x="4587294" y="2122421"/>
                </a:lnTo>
                <a:lnTo>
                  <a:pt x="4587276" y="2128114"/>
                </a:lnTo>
                <a:lnTo>
                  <a:pt x="4590444" y="2128114"/>
                </a:lnTo>
                <a:lnTo>
                  <a:pt x="4590426" y="2133806"/>
                </a:lnTo>
                <a:lnTo>
                  <a:pt x="4593594" y="2133806"/>
                </a:lnTo>
                <a:lnTo>
                  <a:pt x="4593576" y="2139500"/>
                </a:lnTo>
                <a:lnTo>
                  <a:pt x="4596744" y="2139500"/>
                </a:lnTo>
                <a:lnTo>
                  <a:pt x="4596725" y="2145192"/>
                </a:lnTo>
                <a:lnTo>
                  <a:pt x="4599894" y="2145192"/>
                </a:lnTo>
                <a:lnTo>
                  <a:pt x="4599875" y="2150884"/>
                </a:lnTo>
                <a:lnTo>
                  <a:pt x="4603044" y="2150884"/>
                </a:lnTo>
                <a:lnTo>
                  <a:pt x="4603025" y="2156576"/>
                </a:lnTo>
                <a:lnTo>
                  <a:pt x="4606194" y="2156576"/>
                </a:lnTo>
                <a:lnTo>
                  <a:pt x="4606175" y="2162268"/>
                </a:lnTo>
                <a:lnTo>
                  <a:pt x="4609344" y="2162268"/>
                </a:lnTo>
                <a:lnTo>
                  <a:pt x="4609325" y="2167950"/>
                </a:lnTo>
                <a:lnTo>
                  <a:pt x="4612494" y="2167950"/>
                </a:lnTo>
                <a:lnTo>
                  <a:pt x="4612476" y="2173632"/>
                </a:lnTo>
                <a:lnTo>
                  <a:pt x="4615644" y="2173632"/>
                </a:lnTo>
                <a:lnTo>
                  <a:pt x="4615626" y="2179326"/>
                </a:lnTo>
                <a:lnTo>
                  <a:pt x="4618794" y="2179326"/>
                </a:lnTo>
                <a:lnTo>
                  <a:pt x="4618776" y="2185012"/>
                </a:lnTo>
                <a:lnTo>
                  <a:pt x="4621944" y="2185012"/>
                </a:lnTo>
                <a:lnTo>
                  <a:pt x="4621925" y="2190704"/>
                </a:lnTo>
                <a:lnTo>
                  <a:pt x="4625094" y="2190704"/>
                </a:lnTo>
                <a:lnTo>
                  <a:pt x="4625075" y="2196398"/>
                </a:lnTo>
                <a:lnTo>
                  <a:pt x="4628244" y="2196398"/>
                </a:lnTo>
                <a:lnTo>
                  <a:pt x="4628226" y="2202086"/>
                </a:lnTo>
                <a:lnTo>
                  <a:pt x="4631394" y="2202086"/>
                </a:lnTo>
                <a:lnTo>
                  <a:pt x="4631376" y="2207785"/>
                </a:lnTo>
                <a:lnTo>
                  <a:pt x="4634544" y="2207785"/>
                </a:lnTo>
                <a:lnTo>
                  <a:pt x="4634526" y="2213469"/>
                </a:lnTo>
                <a:lnTo>
                  <a:pt x="4637694" y="2213469"/>
                </a:lnTo>
                <a:lnTo>
                  <a:pt x="4637675" y="2219157"/>
                </a:lnTo>
                <a:lnTo>
                  <a:pt x="4640844" y="2219157"/>
                </a:lnTo>
                <a:lnTo>
                  <a:pt x="4640825" y="2224837"/>
                </a:lnTo>
                <a:lnTo>
                  <a:pt x="4643993" y="2224837"/>
                </a:lnTo>
                <a:lnTo>
                  <a:pt x="4643974" y="2230535"/>
                </a:lnTo>
                <a:lnTo>
                  <a:pt x="4647143" y="2230535"/>
                </a:lnTo>
                <a:lnTo>
                  <a:pt x="4647125" y="2236221"/>
                </a:lnTo>
                <a:lnTo>
                  <a:pt x="4650293" y="2236221"/>
                </a:lnTo>
                <a:lnTo>
                  <a:pt x="4650274" y="2241913"/>
                </a:lnTo>
                <a:lnTo>
                  <a:pt x="4653443" y="2241913"/>
                </a:lnTo>
                <a:lnTo>
                  <a:pt x="4653424" y="2247602"/>
                </a:lnTo>
                <a:lnTo>
                  <a:pt x="4656593" y="2247602"/>
                </a:lnTo>
                <a:lnTo>
                  <a:pt x="4656574" y="2253294"/>
                </a:lnTo>
                <a:lnTo>
                  <a:pt x="4659743" y="2253294"/>
                </a:lnTo>
                <a:lnTo>
                  <a:pt x="4659724" y="2258983"/>
                </a:lnTo>
                <a:lnTo>
                  <a:pt x="4662893" y="2258983"/>
                </a:lnTo>
                <a:lnTo>
                  <a:pt x="4662874" y="2264674"/>
                </a:lnTo>
                <a:lnTo>
                  <a:pt x="4666043" y="2264674"/>
                </a:lnTo>
                <a:lnTo>
                  <a:pt x="4666024" y="2270368"/>
                </a:lnTo>
                <a:lnTo>
                  <a:pt x="4669193" y="2270368"/>
                </a:lnTo>
                <a:lnTo>
                  <a:pt x="4669174" y="2276059"/>
                </a:lnTo>
                <a:lnTo>
                  <a:pt x="4672343" y="2276059"/>
                </a:lnTo>
                <a:lnTo>
                  <a:pt x="4672324" y="2281750"/>
                </a:lnTo>
                <a:lnTo>
                  <a:pt x="4675493" y="2281750"/>
                </a:lnTo>
                <a:lnTo>
                  <a:pt x="4675475" y="2287444"/>
                </a:lnTo>
                <a:lnTo>
                  <a:pt x="4678643" y="2287444"/>
                </a:lnTo>
                <a:lnTo>
                  <a:pt x="4678624" y="2293135"/>
                </a:lnTo>
                <a:lnTo>
                  <a:pt x="4681793" y="2293135"/>
                </a:lnTo>
                <a:lnTo>
                  <a:pt x="4681774" y="2298817"/>
                </a:lnTo>
                <a:lnTo>
                  <a:pt x="4684943" y="2298817"/>
                </a:lnTo>
                <a:lnTo>
                  <a:pt x="4684924" y="2304509"/>
                </a:lnTo>
                <a:lnTo>
                  <a:pt x="4688093" y="2304509"/>
                </a:lnTo>
                <a:lnTo>
                  <a:pt x="4688074" y="2310199"/>
                </a:lnTo>
                <a:lnTo>
                  <a:pt x="4691243" y="2310199"/>
                </a:lnTo>
                <a:lnTo>
                  <a:pt x="4691224" y="2315888"/>
                </a:lnTo>
                <a:lnTo>
                  <a:pt x="4694393" y="2315888"/>
                </a:lnTo>
                <a:lnTo>
                  <a:pt x="4694375" y="2321577"/>
                </a:lnTo>
                <a:lnTo>
                  <a:pt x="4697543" y="2321577"/>
                </a:lnTo>
                <a:lnTo>
                  <a:pt x="4697524" y="2327265"/>
                </a:lnTo>
                <a:lnTo>
                  <a:pt x="4700693" y="2327265"/>
                </a:lnTo>
                <a:lnTo>
                  <a:pt x="4700674" y="2332955"/>
                </a:lnTo>
                <a:lnTo>
                  <a:pt x="4703843" y="2332955"/>
                </a:lnTo>
                <a:lnTo>
                  <a:pt x="4703824" y="2338646"/>
                </a:lnTo>
                <a:lnTo>
                  <a:pt x="4706993" y="2338646"/>
                </a:lnTo>
                <a:lnTo>
                  <a:pt x="4706974" y="2344332"/>
                </a:lnTo>
                <a:lnTo>
                  <a:pt x="4710143" y="2344332"/>
                </a:lnTo>
                <a:lnTo>
                  <a:pt x="4710125" y="2350024"/>
                </a:lnTo>
                <a:lnTo>
                  <a:pt x="4713293" y="2350024"/>
                </a:lnTo>
                <a:lnTo>
                  <a:pt x="4713274" y="2355714"/>
                </a:lnTo>
                <a:lnTo>
                  <a:pt x="4716442" y="2355714"/>
                </a:lnTo>
                <a:lnTo>
                  <a:pt x="4716423" y="2361406"/>
                </a:lnTo>
                <a:lnTo>
                  <a:pt x="4719592" y="2361406"/>
                </a:lnTo>
                <a:lnTo>
                  <a:pt x="4719573" y="2367097"/>
                </a:lnTo>
                <a:lnTo>
                  <a:pt x="4722742" y="2367097"/>
                </a:lnTo>
                <a:lnTo>
                  <a:pt x="4722724" y="2372785"/>
                </a:lnTo>
                <a:lnTo>
                  <a:pt x="4725892" y="2372785"/>
                </a:lnTo>
                <a:lnTo>
                  <a:pt x="4725874" y="2378480"/>
                </a:lnTo>
                <a:lnTo>
                  <a:pt x="4729042" y="2378480"/>
                </a:lnTo>
                <a:lnTo>
                  <a:pt x="4729024" y="2384167"/>
                </a:lnTo>
                <a:lnTo>
                  <a:pt x="4732192" y="2384167"/>
                </a:lnTo>
                <a:lnTo>
                  <a:pt x="4732173" y="2389847"/>
                </a:lnTo>
                <a:lnTo>
                  <a:pt x="4735342" y="2389847"/>
                </a:lnTo>
                <a:lnTo>
                  <a:pt x="4735323" y="2395529"/>
                </a:lnTo>
                <a:lnTo>
                  <a:pt x="4738492" y="2395529"/>
                </a:lnTo>
                <a:lnTo>
                  <a:pt x="4738474" y="2401222"/>
                </a:lnTo>
                <a:lnTo>
                  <a:pt x="4741642" y="2401222"/>
                </a:lnTo>
                <a:lnTo>
                  <a:pt x="4741624" y="2406915"/>
                </a:lnTo>
                <a:lnTo>
                  <a:pt x="4744792" y="2406915"/>
                </a:lnTo>
                <a:lnTo>
                  <a:pt x="4744774" y="2412608"/>
                </a:lnTo>
                <a:lnTo>
                  <a:pt x="4747942" y="2412608"/>
                </a:lnTo>
                <a:lnTo>
                  <a:pt x="4747923" y="2418301"/>
                </a:lnTo>
                <a:lnTo>
                  <a:pt x="4751092" y="2418301"/>
                </a:lnTo>
                <a:lnTo>
                  <a:pt x="4751073" y="2423992"/>
                </a:lnTo>
                <a:lnTo>
                  <a:pt x="4754242" y="2423992"/>
                </a:lnTo>
                <a:lnTo>
                  <a:pt x="4754223" y="2429691"/>
                </a:lnTo>
                <a:lnTo>
                  <a:pt x="4757392" y="2429691"/>
                </a:lnTo>
                <a:lnTo>
                  <a:pt x="4757374" y="2435371"/>
                </a:lnTo>
                <a:lnTo>
                  <a:pt x="4760542" y="2435371"/>
                </a:lnTo>
                <a:lnTo>
                  <a:pt x="4760524" y="2441060"/>
                </a:lnTo>
                <a:lnTo>
                  <a:pt x="4763692" y="2441060"/>
                </a:lnTo>
                <a:lnTo>
                  <a:pt x="4763673" y="2446749"/>
                </a:lnTo>
                <a:lnTo>
                  <a:pt x="4766842" y="2446749"/>
                </a:lnTo>
                <a:lnTo>
                  <a:pt x="4766823" y="2452440"/>
                </a:lnTo>
                <a:lnTo>
                  <a:pt x="4769992" y="2452440"/>
                </a:lnTo>
                <a:lnTo>
                  <a:pt x="4769973" y="2458131"/>
                </a:lnTo>
                <a:lnTo>
                  <a:pt x="4773142" y="2458131"/>
                </a:lnTo>
                <a:lnTo>
                  <a:pt x="4773123" y="2463824"/>
                </a:lnTo>
                <a:lnTo>
                  <a:pt x="4776292" y="2463824"/>
                </a:lnTo>
                <a:lnTo>
                  <a:pt x="4776273" y="2469516"/>
                </a:lnTo>
                <a:lnTo>
                  <a:pt x="4779442" y="2469516"/>
                </a:lnTo>
                <a:lnTo>
                  <a:pt x="4779423" y="2475208"/>
                </a:lnTo>
                <a:lnTo>
                  <a:pt x="4782592" y="2475208"/>
                </a:lnTo>
                <a:lnTo>
                  <a:pt x="4782574" y="2480898"/>
                </a:lnTo>
                <a:lnTo>
                  <a:pt x="4785742" y="2480898"/>
                </a:lnTo>
                <a:lnTo>
                  <a:pt x="4785724" y="2486588"/>
                </a:lnTo>
                <a:lnTo>
                  <a:pt x="4788892" y="2486588"/>
                </a:lnTo>
                <a:lnTo>
                  <a:pt x="4788873" y="2492285"/>
                </a:lnTo>
                <a:lnTo>
                  <a:pt x="4792041" y="2492285"/>
                </a:lnTo>
                <a:lnTo>
                  <a:pt x="4792023" y="2497972"/>
                </a:lnTo>
                <a:lnTo>
                  <a:pt x="4795191" y="2497972"/>
                </a:lnTo>
                <a:lnTo>
                  <a:pt x="4795173" y="2503661"/>
                </a:lnTo>
                <a:lnTo>
                  <a:pt x="4798341" y="2503661"/>
                </a:lnTo>
                <a:lnTo>
                  <a:pt x="4798322" y="2509347"/>
                </a:lnTo>
                <a:lnTo>
                  <a:pt x="4801491" y="2509347"/>
                </a:lnTo>
                <a:lnTo>
                  <a:pt x="4801472" y="2515033"/>
                </a:lnTo>
                <a:lnTo>
                  <a:pt x="4804641" y="2515033"/>
                </a:lnTo>
                <a:lnTo>
                  <a:pt x="4804622" y="2520721"/>
                </a:lnTo>
                <a:lnTo>
                  <a:pt x="4807791" y="2520721"/>
                </a:lnTo>
                <a:lnTo>
                  <a:pt x="4807772" y="2526413"/>
                </a:lnTo>
                <a:lnTo>
                  <a:pt x="4810941" y="2526413"/>
                </a:lnTo>
                <a:lnTo>
                  <a:pt x="4810922" y="2532098"/>
                </a:lnTo>
                <a:lnTo>
                  <a:pt x="4814091" y="2532098"/>
                </a:lnTo>
                <a:lnTo>
                  <a:pt x="4814073" y="2537792"/>
                </a:lnTo>
                <a:lnTo>
                  <a:pt x="4817241" y="2537792"/>
                </a:lnTo>
                <a:lnTo>
                  <a:pt x="4817223" y="2543486"/>
                </a:lnTo>
                <a:lnTo>
                  <a:pt x="4820391" y="2543486"/>
                </a:lnTo>
                <a:lnTo>
                  <a:pt x="4820373" y="2549176"/>
                </a:lnTo>
                <a:lnTo>
                  <a:pt x="4823541" y="2549176"/>
                </a:lnTo>
                <a:lnTo>
                  <a:pt x="4823522" y="2554872"/>
                </a:lnTo>
                <a:lnTo>
                  <a:pt x="4826691" y="2554872"/>
                </a:lnTo>
                <a:lnTo>
                  <a:pt x="4826672" y="2560556"/>
                </a:lnTo>
                <a:lnTo>
                  <a:pt x="4829841" y="2560556"/>
                </a:lnTo>
                <a:lnTo>
                  <a:pt x="4829822" y="2566245"/>
                </a:lnTo>
                <a:lnTo>
                  <a:pt x="4832991" y="2566245"/>
                </a:lnTo>
                <a:lnTo>
                  <a:pt x="4832973" y="2571935"/>
                </a:lnTo>
                <a:lnTo>
                  <a:pt x="4836141" y="2571935"/>
                </a:lnTo>
                <a:lnTo>
                  <a:pt x="4836123" y="2577627"/>
                </a:lnTo>
                <a:lnTo>
                  <a:pt x="4839291" y="2577627"/>
                </a:lnTo>
                <a:lnTo>
                  <a:pt x="4839273" y="2583317"/>
                </a:lnTo>
                <a:lnTo>
                  <a:pt x="4842441" y="2583317"/>
                </a:lnTo>
                <a:lnTo>
                  <a:pt x="4842422" y="2589008"/>
                </a:lnTo>
                <a:lnTo>
                  <a:pt x="4845591" y="2589008"/>
                </a:lnTo>
                <a:lnTo>
                  <a:pt x="4845572" y="2594696"/>
                </a:lnTo>
                <a:lnTo>
                  <a:pt x="4848741" y="2594696"/>
                </a:lnTo>
                <a:lnTo>
                  <a:pt x="4848722" y="2600386"/>
                </a:lnTo>
                <a:lnTo>
                  <a:pt x="4851891" y="2600386"/>
                </a:lnTo>
                <a:lnTo>
                  <a:pt x="4851872" y="2606077"/>
                </a:lnTo>
                <a:lnTo>
                  <a:pt x="4855041" y="2606077"/>
                </a:lnTo>
                <a:lnTo>
                  <a:pt x="4855022" y="2611767"/>
                </a:lnTo>
                <a:lnTo>
                  <a:pt x="4858191" y="2611767"/>
                </a:lnTo>
                <a:lnTo>
                  <a:pt x="4858173" y="2617457"/>
                </a:lnTo>
                <a:lnTo>
                  <a:pt x="4861341" y="2617457"/>
                </a:lnTo>
                <a:lnTo>
                  <a:pt x="4861323" y="2623145"/>
                </a:lnTo>
                <a:lnTo>
                  <a:pt x="4864491" y="2623145"/>
                </a:lnTo>
                <a:lnTo>
                  <a:pt x="4864473" y="2628837"/>
                </a:lnTo>
                <a:lnTo>
                  <a:pt x="4867641" y="2628837"/>
                </a:lnTo>
                <a:lnTo>
                  <a:pt x="4867622" y="2634525"/>
                </a:lnTo>
                <a:lnTo>
                  <a:pt x="4870791" y="2634525"/>
                </a:lnTo>
                <a:lnTo>
                  <a:pt x="4870772" y="2640216"/>
                </a:lnTo>
                <a:lnTo>
                  <a:pt x="4873941" y="2640216"/>
                </a:lnTo>
                <a:lnTo>
                  <a:pt x="4873923" y="2645906"/>
                </a:lnTo>
                <a:lnTo>
                  <a:pt x="4877091" y="2645906"/>
                </a:lnTo>
                <a:lnTo>
                  <a:pt x="4877073" y="2651595"/>
                </a:lnTo>
                <a:lnTo>
                  <a:pt x="4880240" y="2651595"/>
                </a:lnTo>
                <a:lnTo>
                  <a:pt x="4880222" y="2657282"/>
                </a:lnTo>
                <a:lnTo>
                  <a:pt x="4883390" y="2657282"/>
                </a:lnTo>
                <a:lnTo>
                  <a:pt x="4883371" y="2662974"/>
                </a:lnTo>
                <a:lnTo>
                  <a:pt x="4886540" y="2662974"/>
                </a:lnTo>
                <a:lnTo>
                  <a:pt x="4886521" y="2668665"/>
                </a:lnTo>
                <a:lnTo>
                  <a:pt x="4889690" y="2668665"/>
                </a:lnTo>
                <a:lnTo>
                  <a:pt x="4889671" y="2674354"/>
                </a:lnTo>
                <a:lnTo>
                  <a:pt x="4892840" y="2674354"/>
                </a:lnTo>
                <a:lnTo>
                  <a:pt x="4892821" y="2680043"/>
                </a:lnTo>
                <a:lnTo>
                  <a:pt x="4895990" y="2680043"/>
                </a:lnTo>
                <a:lnTo>
                  <a:pt x="4895971" y="2685734"/>
                </a:lnTo>
                <a:lnTo>
                  <a:pt x="4899140" y="2685734"/>
                </a:lnTo>
                <a:lnTo>
                  <a:pt x="4899122" y="2691423"/>
                </a:lnTo>
                <a:lnTo>
                  <a:pt x="4902290" y="2691423"/>
                </a:lnTo>
                <a:lnTo>
                  <a:pt x="4902272" y="2697113"/>
                </a:lnTo>
                <a:lnTo>
                  <a:pt x="4905440" y="2697113"/>
                </a:lnTo>
                <a:lnTo>
                  <a:pt x="4905422" y="2702802"/>
                </a:lnTo>
                <a:lnTo>
                  <a:pt x="4908590" y="2702802"/>
                </a:lnTo>
                <a:lnTo>
                  <a:pt x="4908571" y="2708492"/>
                </a:lnTo>
                <a:lnTo>
                  <a:pt x="4911740" y="2708492"/>
                </a:lnTo>
                <a:lnTo>
                  <a:pt x="4911721" y="2714182"/>
                </a:lnTo>
                <a:lnTo>
                  <a:pt x="4914890" y="2714182"/>
                </a:lnTo>
                <a:lnTo>
                  <a:pt x="4914871" y="2719871"/>
                </a:lnTo>
                <a:lnTo>
                  <a:pt x="4918040" y="2719871"/>
                </a:lnTo>
                <a:lnTo>
                  <a:pt x="4918022" y="2725561"/>
                </a:lnTo>
                <a:lnTo>
                  <a:pt x="4921190" y="2725561"/>
                </a:lnTo>
                <a:lnTo>
                  <a:pt x="4921171" y="2731251"/>
                </a:lnTo>
                <a:lnTo>
                  <a:pt x="4924340" y="2731251"/>
                </a:lnTo>
                <a:lnTo>
                  <a:pt x="4924322" y="2736940"/>
                </a:lnTo>
                <a:lnTo>
                  <a:pt x="4927490" y="2736940"/>
                </a:lnTo>
                <a:lnTo>
                  <a:pt x="4927472" y="2742629"/>
                </a:lnTo>
                <a:lnTo>
                  <a:pt x="4930640" y="2742629"/>
                </a:lnTo>
                <a:lnTo>
                  <a:pt x="4930622" y="2748319"/>
                </a:lnTo>
                <a:lnTo>
                  <a:pt x="4933790" y="2748319"/>
                </a:lnTo>
                <a:lnTo>
                  <a:pt x="4933771" y="2754010"/>
                </a:lnTo>
                <a:lnTo>
                  <a:pt x="4936940" y="2754010"/>
                </a:lnTo>
                <a:lnTo>
                  <a:pt x="4936921" y="2759699"/>
                </a:lnTo>
                <a:lnTo>
                  <a:pt x="4940090" y="2759699"/>
                </a:lnTo>
                <a:lnTo>
                  <a:pt x="4940071" y="2765388"/>
                </a:lnTo>
                <a:lnTo>
                  <a:pt x="4943240" y="2765388"/>
                </a:lnTo>
                <a:lnTo>
                  <a:pt x="4943222" y="2771077"/>
                </a:lnTo>
                <a:lnTo>
                  <a:pt x="4946390" y="2771077"/>
                </a:lnTo>
                <a:lnTo>
                  <a:pt x="4946371" y="2776768"/>
                </a:lnTo>
                <a:lnTo>
                  <a:pt x="4949540" y="2776768"/>
                </a:lnTo>
                <a:lnTo>
                  <a:pt x="4949522" y="2782459"/>
                </a:lnTo>
                <a:lnTo>
                  <a:pt x="4952689" y="2782459"/>
                </a:lnTo>
                <a:lnTo>
                  <a:pt x="4952670" y="2788151"/>
                </a:lnTo>
                <a:lnTo>
                  <a:pt x="4955839" y="2788151"/>
                </a:lnTo>
                <a:lnTo>
                  <a:pt x="4955820" y="2793841"/>
                </a:lnTo>
                <a:lnTo>
                  <a:pt x="4958989" y="2793841"/>
                </a:lnTo>
                <a:lnTo>
                  <a:pt x="4958970" y="2799535"/>
                </a:lnTo>
                <a:lnTo>
                  <a:pt x="4962139" y="2799535"/>
                </a:lnTo>
                <a:lnTo>
                  <a:pt x="4962120" y="2805227"/>
                </a:lnTo>
                <a:lnTo>
                  <a:pt x="4965289" y="2805227"/>
                </a:lnTo>
                <a:lnTo>
                  <a:pt x="4965270" y="2810917"/>
                </a:lnTo>
                <a:lnTo>
                  <a:pt x="4968439" y="2810917"/>
                </a:lnTo>
                <a:lnTo>
                  <a:pt x="4968421" y="2816609"/>
                </a:lnTo>
                <a:lnTo>
                  <a:pt x="4971589" y="2816609"/>
                </a:lnTo>
                <a:lnTo>
                  <a:pt x="4971571" y="2822301"/>
                </a:lnTo>
                <a:lnTo>
                  <a:pt x="4974739" y="2822301"/>
                </a:lnTo>
                <a:lnTo>
                  <a:pt x="4974720" y="2827994"/>
                </a:lnTo>
                <a:lnTo>
                  <a:pt x="4977889" y="2827994"/>
                </a:lnTo>
                <a:lnTo>
                  <a:pt x="4977870" y="2833684"/>
                </a:lnTo>
                <a:lnTo>
                  <a:pt x="4981039" y="2833684"/>
                </a:lnTo>
                <a:lnTo>
                  <a:pt x="4981021" y="2839289"/>
                </a:lnTo>
                <a:lnTo>
                  <a:pt x="4984189" y="2839289"/>
                </a:lnTo>
                <a:lnTo>
                  <a:pt x="4984170" y="2844982"/>
                </a:lnTo>
                <a:lnTo>
                  <a:pt x="4987339" y="2844982"/>
                </a:lnTo>
                <a:lnTo>
                  <a:pt x="4987320" y="2850673"/>
                </a:lnTo>
                <a:lnTo>
                  <a:pt x="4990489" y="2850673"/>
                </a:lnTo>
                <a:lnTo>
                  <a:pt x="4990470" y="2856366"/>
                </a:lnTo>
                <a:lnTo>
                  <a:pt x="4993639" y="2856366"/>
                </a:lnTo>
                <a:lnTo>
                  <a:pt x="4993621" y="2862054"/>
                </a:lnTo>
                <a:lnTo>
                  <a:pt x="4996789" y="2862054"/>
                </a:lnTo>
                <a:lnTo>
                  <a:pt x="4996770" y="2867740"/>
                </a:lnTo>
                <a:lnTo>
                  <a:pt x="4999939" y="2867740"/>
                </a:lnTo>
                <a:lnTo>
                  <a:pt x="4999920" y="2873424"/>
                </a:lnTo>
                <a:lnTo>
                  <a:pt x="5003089" y="2873424"/>
                </a:lnTo>
                <a:lnTo>
                  <a:pt x="5003071" y="2879117"/>
                </a:lnTo>
                <a:lnTo>
                  <a:pt x="5006239" y="2879117"/>
                </a:lnTo>
                <a:lnTo>
                  <a:pt x="5006221" y="2884801"/>
                </a:lnTo>
                <a:lnTo>
                  <a:pt x="5009389" y="2884801"/>
                </a:lnTo>
                <a:lnTo>
                  <a:pt x="5009370" y="2890494"/>
                </a:lnTo>
                <a:lnTo>
                  <a:pt x="5012539" y="2890494"/>
                </a:lnTo>
                <a:lnTo>
                  <a:pt x="5012520" y="2896184"/>
                </a:lnTo>
                <a:lnTo>
                  <a:pt x="5015689" y="2896184"/>
                </a:lnTo>
                <a:lnTo>
                  <a:pt x="5015670" y="2901876"/>
                </a:lnTo>
                <a:lnTo>
                  <a:pt x="5018839" y="2901876"/>
                </a:lnTo>
                <a:lnTo>
                  <a:pt x="5018820" y="2907566"/>
                </a:lnTo>
                <a:lnTo>
                  <a:pt x="5021989" y="2907566"/>
                </a:lnTo>
                <a:lnTo>
                  <a:pt x="5021970" y="2913256"/>
                </a:lnTo>
                <a:lnTo>
                  <a:pt x="5025139" y="2913256"/>
                </a:lnTo>
                <a:lnTo>
                  <a:pt x="5025120" y="2918946"/>
                </a:lnTo>
                <a:lnTo>
                  <a:pt x="5028288" y="2918946"/>
                </a:lnTo>
                <a:lnTo>
                  <a:pt x="5028270" y="2924640"/>
                </a:lnTo>
                <a:lnTo>
                  <a:pt x="5031438" y="2924640"/>
                </a:lnTo>
                <a:lnTo>
                  <a:pt x="5031420" y="2930331"/>
                </a:lnTo>
                <a:lnTo>
                  <a:pt x="5034588" y="2930331"/>
                </a:lnTo>
                <a:lnTo>
                  <a:pt x="5034569" y="2936022"/>
                </a:lnTo>
                <a:lnTo>
                  <a:pt x="5037738" y="2936022"/>
                </a:lnTo>
                <a:lnTo>
                  <a:pt x="5037719" y="2941714"/>
                </a:lnTo>
                <a:lnTo>
                  <a:pt x="5040888" y="2941714"/>
                </a:lnTo>
                <a:lnTo>
                  <a:pt x="5040869" y="2947404"/>
                </a:lnTo>
                <a:lnTo>
                  <a:pt x="5044038" y="2947404"/>
                </a:lnTo>
                <a:lnTo>
                  <a:pt x="5044019" y="2953094"/>
                </a:lnTo>
                <a:lnTo>
                  <a:pt x="5047188" y="2953094"/>
                </a:lnTo>
                <a:lnTo>
                  <a:pt x="5047169" y="2958780"/>
                </a:lnTo>
                <a:lnTo>
                  <a:pt x="5050338" y="2958780"/>
                </a:lnTo>
                <a:lnTo>
                  <a:pt x="5050319" y="2964466"/>
                </a:lnTo>
                <a:lnTo>
                  <a:pt x="5053488" y="2964466"/>
                </a:lnTo>
                <a:lnTo>
                  <a:pt x="5053470" y="2970168"/>
                </a:lnTo>
                <a:lnTo>
                  <a:pt x="5056638" y="2970168"/>
                </a:lnTo>
                <a:lnTo>
                  <a:pt x="5056620" y="2975858"/>
                </a:lnTo>
                <a:lnTo>
                  <a:pt x="5059788" y="2975858"/>
                </a:lnTo>
                <a:lnTo>
                  <a:pt x="5059770" y="2981552"/>
                </a:lnTo>
                <a:lnTo>
                  <a:pt x="5062938" y="2981552"/>
                </a:lnTo>
                <a:lnTo>
                  <a:pt x="5062920" y="2987234"/>
                </a:lnTo>
                <a:lnTo>
                  <a:pt x="5066088" y="2987234"/>
                </a:lnTo>
                <a:lnTo>
                  <a:pt x="5066070" y="2992924"/>
                </a:lnTo>
                <a:lnTo>
                  <a:pt x="5069238" y="2992924"/>
                </a:lnTo>
                <a:lnTo>
                  <a:pt x="5069219" y="2998612"/>
                </a:lnTo>
                <a:lnTo>
                  <a:pt x="5072388" y="2998612"/>
                </a:lnTo>
                <a:lnTo>
                  <a:pt x="5072369" y="3004309"/>
                </a:lnTo>
                <a:lnTo>
                  <a:pt x="5075538" y="3004309"/>
                </a:lnTo>
                <a:lnTo>
                  <a:pt x="5075519" y="3009997"/>
                </a:lnTo>
                <a:lnTo>
                  <a:pt x="5078688" y="3009997"/>
                </a:lnTo>
                <a:lnTo>
                  <a:pt x="5078669" y="3015685"/>
                </a:lnTo>
                <a:lnTo>
                  <a:pt x="5081838" y="3015685"/>
                </a:lnTo>
                <a:lnTo>
                  <a:pt x="5081819" y="3021377"/>
                </a:lnTo>
                <a:lnTo>
                  <a:pt x="5084988" y="3021377"/>
                </a:lnTo>
                <a:lnTo>
                  <a:pt x="5084970" y="3027068"/>
                </a:lnTo>
                <a:lnTo>
                  <a:pt x="5088138" y="3027068"/>
                </a:lnTo>
                <a:lnTo>
                  <a:pt x="5088119" y="3032753"/>
                </a:lnTo>
                <a:lnTo>
                  <a:pt x="5091288" y="3032753"/>
                </a:lnTo>
                <a:lnTo>
                  <a:pt x="5091269" y="3038448"/>
                </a:lnTo>
                <a:lnTo>
                  <a:pt x="5094438" y="3038448"/>
                </a:lnTo>
                <a:lnTo>
                  <a:pt x="5094420" y="3044134"/>
                </a:lnTo>
                <a:lnTo>
                  <a:pt x="5097588" y="3044134"/>
                </a:lnTo>
                <a:lnTo>
                  <a:pt x="5097570" y="3049825"/>
                </a:lnTo>
                <a:lnTo>
                  <a:pt x="5100738" y="3049825"/>
                </a:lnTo>
                <a:lnTo>
                  <a:pt x="5100720" y="3055516"/>
                </a:lnTo>
                <a:lnTo>
                  <a:pt x="5103888" y="3055516"/>
                </a:lnTo>
                <a:lnTo>
                  <a:pt x="5103869" y="3061205"/>
                </a:lnTo>
                <a:lnTo>
                  <a:pt x="5107038" y="3061205"/>
                </a:lnTo>
                <a:lnTo>
                  <a:pt x="5107020" y="3066893"/>
                </a:lnTo>
                <a:lnTo>
                  <a:pt x="5110188" y="3066893"/>
                </a:lnTo>
                <a:lnTo>
                  <a:pt x="5110169" y="3072582"/>
                </a:lnTo>
                <a:lnTo>
                  <a:pt x="5113338" y="3072582"/>
                </a:lnTo>
                <a:lnTo>
                  <a:pt x="5113319" y="3078272"/>
                </a:lnTo>
                <a:lnTo>
                  <a:pt x="5116487" y="3078272"/>
                </a:lnTo>
                <a:lnTo>
                  <a:pt x="5116468" y="3083961"/>
                </a:lnTo>
                <a:lnTo>
                  <a:pt x="5119637" y="3083961"/>
                </a:lnTo>
                <a:lnTo>
                  <a:pt x="5119619" y="3089650"/>
                </a:lnTo>
                <a:lnTo>
                  <a:pt x="5122787" y="3089650"/>
                </a:lnTo>
                <a:lnTo>
                  <a:pt x="5122769" y="3095341"/>
                </a:lnTo>
                <a:lnTo>
                  <a:pt x="5125937" y="3095341"/>
                </a:lnTo>
                <a:lnTo>
                  <a:pt x="5125918" y="3101034"/>
                </a:lnTo>
                <a:lnTo>
                  <a:pt x="5129087" y="3101034"/>
                </a:lnTo>
                <a:lnTo>
                  <a:pt x="5129069" y="3106725"/>
                </a:lnTo>
                <a:lnTo>
                  <a:pt x="5132237" y="3106725"/>
                </a:lnTo>
                <a:lnTo>
                  <a:pt x="5132219" y="3112418"/>
                </a:lnTo>
                <a:lnTo>
                  <a:pt x="5135387" y="3112418"/>
                </a:lnTo>
                <a:lnTo>
                  <a:pt x="5135368" y="3118110"/>
                </a:lnTo>
                <a:lnTo>
                  <a:pt x="5138537" y="3118110"/>
                </a:lnTo>
                <a:lnTo>
                  <a:pt x="5138519" y="3123802"/>
                </a:lnTo>
                <a:lnTo>
                  <a:pt x="5141687" y="3123802"/>
                </a:lnTo>
                <a:lnTo>
                  <a:pt x="5141669" y="3129494"/>
                </a:lnTo>
                <a:lnTo>
                  <a:pt x="5144837" y="3129494"/>
                </a:lnTo>
                <a:lnTo>
                  <a:pt x="5144818" y="3135185"/>
                </a:lnTo>
                <a:lnTo>
                  <a:pt x="5147987" y="3135185"/>
                </a:lnTo>
                <a:lnTo>
                  <a:pt x="5147968" y="3140873"/>
                </a:lnTo>
                <a:lnTo>
                  <a:pt x="5151137" y="3140873"/>
                </a:lnTo>
                <a:lnTo>
                  <a:pt x="5151118" y="3146570"/>
                </a:lnTo>
                <a:lnTo>
                  <a:pt x="5154287" y="3146570"/>
                </a:lnTo>
                <a:lnTo>
                  <a:pt x="5154268" y="3152258"/>
                </a:lnTo>
                <a:lnTo>
                  <a:pt x="5157437" y="3152258"/>
                </a:lnTo>
                <a:lnTo>
                  <a:pt x="5157418" y="3157953"/>
                </a:lnTo>
                <a:lnTo>
                  <a:pt x="5160587" y="3157953"/>
                </a:lnTo>
                <a:lnTo>
                  <a:pt x="5160568" y="3163639"/>
                </a:lnTo>
                <a:lnTo>
                  <a:pt x="5163737" y="3163639"/>
                </a:lnTo>
                <a:lnTo>
                  <a:pt x="5163718" y="3169323"/>
                </a:lnTo>
                <a:lnTo>
                  <a:pt x="5166887" y="3169323"/>
                </a:lnTo>
                <a:lnTo>
                  <a:pt x="5166868" y="3175016"/>
                </a:lnTo>
                <a:lnTo>
                  <a:pt x="5170037" y="3175016"/>
                </a:lnTo>
                <a:lnTo>
                  <a:pt x="5170019" y="3180700"/>
                </a:lnTo>
                <a:lnTo>
                  <a:pt x="5173187" y="3180700"/>
                </a:lnTo>
                <a:lnTo>
                  <a:pt x="5173169" y="3186392"/>
                </a:lnTo>
                <a:lnTo>
                  <a:pt x="5176337" y="3186392"/>
                </a:lnTo>
                <a:lnTo>
                  <a:pt x="5176318" y="3192084"/>
                </a:lnTo>
                <a:lnTo>
                  <a:pt x="5179487" y="3192084"/>
                </a:lnTo>
                <a:lnTo>
                  <a:pt x="5179469" y="3197774"/>
                </a:lnTo>
                <a:lnTo>
                  <a:pt x="5182637" y="3197774"/>
                </a:lnTo>
                <a:lnTo>
                  <a:pt x="5182619" y="3203466"/>
                </a:lnTo>
                <a:lnTo>
                  <a:pt x="5185787" y="3203466"/>
                </a:lnTo>
                <a:lnTo>
                  <a:pt x="5185769" y="3209155"/>
                </a:lnTo>
                <a:lnTo>
                  <a:pt x="5188936" y="3209155"/>
                </a:lnTo>
                <a:lnTo>
                  <a:pt x="5188917" y="3214842"/>
                </a:lnTo>
                <a:lnTo>
                  <a:pt x="5192086" y="3214842"/>
                </a:lnTo>
                <a:lnTo>
                  <a:pt x="5192067" y="3220531"/>
                </a:lnTo>
                <a:lnTo>
                  <a:pt x="5195236" y="3220531"/>
                </a:lnTo>
                <a:lnTo>
                  <a:pt x="5195217" y="3226235"/>
                </a:lnTo>
                <a:lnTo>
                  <a:pt x="5198386" y="3226235"/>
                </a:lnTo>
                <a:lnTo>
                  <a:pt x="5198367" y="3231923"/>
                </a:lnTo>
                <a:lnTo>
                  <a:pt x="5201536" y="3231923"/>
                </a:lnTo>
                <a:lnTo>
                  <a:pt x="5201517" y="3237608"/>
                </a:lnTo>
                <a:lnTo>
                  <a:pt x="5204686" y="3237608"/>
                </a:lnTo>
                <a:lnTo>
                  <a:pt x="5204667" y="3243298"/>
                </a:lnTo>
                <a:lnTo>
                  <a:pt x="5207836" y="3243298"/>
                </a:lnTo>
                <a:lnTo>
                  <a:pt x="5207817" y="3248985"/>
                </a:lnTo>
                <a:lnTo>
                  <a:pt x="5210986" y="3248985"/>
                </a:lnTo>
                <a:lnTo>
                  <a:pt x="5210967" y="3254677"/>
                </a:lnTo>
                <a:lnTo>
                  <a:pt x="5214136" y="3254677"/>
                </a:lnTo>
                <a:lnTo>
                  <a:pt x="5214117" y="3260372"/>
                </a:lnTo>
                <a:lnTo>
                  <a:pt x="5217286" y="3260372"/>
                </a:lnTo>
                <a:lnTo>
                  <a:pt x="5217267" y="3266063"/>
                </a:lnTo>
                <a:lnTo>
                  <a:pt x="5220436" y="3266063"/>
                </a:lnTo>
                <a:lnTo>
                  <a:pt x="5220418" y="3271753"/>
                </a:lnTo>
                <a:lnTo>
                  <a:pt x="5223586" y="3271753"/>
                </a:lnTo>
                <a:lnTo>
                  <a:pt x="5223568" y="3277441"/>
                </a:lnTo>
                <a:lnTo>
                  <a:pt x="5226736" y="3277441"/>
                </a:lnTo>
                <a:lnTo>
                  <a:pt x="5226717" y="3283127"/>
                </a:lnTo>
                <a:lnTo>
                  <a:pt x="5229886" y="3283127"/>
                </a:lnTo>
                <a:lnTo>
                  <a:pt x="5229868" y="3288817"/>
                </a:lnTo>
                <a:lnTo>
                  <a:pt x="5233036" y="3288817"/>
                </a:lnTo>
                <a:lnTo>
                  <a:pt x="5233018" y="3294508"/>
                </a:lnTo>
                <a:lnTo>
                  <a:pt x="5236186" y="3294508"/>
                </a:lnTo>
                <a:lnTo>
                  <a:pt x="5236168" y="3300194"/>
                </a:lnTo>
                <a:lnTo>
                  <a:pt x="5239336" y="3300194"/>
                </a:lnTo>
                <a:lnTo>
                  <a:pt x="5239318" y="3305882"/>
                </a:lnTo>
                <a:lnTo>
                  <a:pt x="5242486" y="3305882"/>
                </a:lnTo>
                <a:lnTo>
                  <a:pt x="5242468" y="3311570"/>
                </a:lnTo>
                <a:lnTo>
                  <a:pt x="5245636" y="3311570"/>
                </a:lnTo>
                <a:lnTo>
                  <a:pt x="5245617" y="3317263"/>
                </a:lnTo>
                <a:lnTo>
                  <a:pt x="5248786" y="3317263"/>
                </a:lnTo>
                <a:lnTo>
                  <a:pt x="5248767" y="3322954"/>
                </a:lnTo>
                <a:lnTo>
                  <a:pt x="5251936" y="3322954"/>
                </a:lnTo>
                <a:lnTo>
                  <a:pt x="5251918" y="3328646"/>
                </a:lnTo>
                <a:lnTo>
                  <a:pt x="5255086" y="3328646"/>
                </a:lnTo>
                <a:lnTo>
                  <a:pt x="5255067" y="3334336"/>
                </a:lnTo>
                <a:lnTo>
                  <a:pt x="5258236" y="3334336"/>
                </a:lnTo>
                <a:lnTo>
                  <a:pt x="5258217" y="3340029"/>
                </a:lnTo>
                <a:lnTo>
                  <a:pt x="5261386" y="3340029"/>
                </a:lnTo>
                <a:lnTo>
                  <a:pt x="5261368" y="3345721"/>
                </a:lnTo>
                <a:lnTo>
                  <a:pt x="5264535" y="3345721"/>
                </a:lnTo>
                <a:lnTo>
                  <a:pt x="5264516" y="3351411"/>
                </a:lnTo>
                <a:lnTo>
                  <a:pt x="5267686" y="3351411"/>
                </a:lnTo>
                <a:lnTo>
                  <a:pt x="5267667" y="3357099"/>
                </a:lnTo>
                <a:lnTo>
                  <a:pt x="5270836" y="3357099"/>
                </a:lnTo>
                <a:lnTo>
                  <a:pt x="5270817" y="3362789"/>
                </a:lnTo>
                <a:lnTo>
                  <a:pt x="5273986" y="3362789"/>
                </a:lnTo>
                <a:lnTo>
                  <a:pt x="5273967" y="3368480"/>
                </a:lnTo>
                <a:lnTo>
                  <a:pt x="5277135" y="3368480"/>
                </a:lnTo>
                <a:lnTo>
                  <a:pt x="5277116" y="3374168"/>
                </a:lnTo>
                <a:lnTo>
                  <a:pt x="5280285" y="3374168"/>
                </a:lnTo>
                <a:lnTo>
                  <a:pt x="5280267" y="3379856"/>
                </a:lnTo>
                <a:lnTo>
                  <a:pt x="5283435" y="3379856"/>
                </a:lnTo>
                <a:lnTo>
                  <a:pt x="5283416" y="3385550"/>
                </a:lnTo>
                <a:lnTo>
                  <a:pt x="5286585" y="3385550"/>
                </a:lnTo>
                <a:lnTo>
                  <a:pt x="5286566" y="3391241"/>
                </a:lnTo>
                <a:lnTo>
                  <a:pt x="5289735" y="3391241"/>
                </a:lnTo>
                <a:lnTo>
                  <a:pt x="5289717" y="3396931"/>
                </a:lnTo>
                <a:lnTo>
                  <a:pt x="5292885" y="3396931"/>
                </a:lnTo>
                <a:lnTo>
                  <a:pt x="5292867" y="3402623"/>
                </a:lnTo>
                <a:lnTo>
                  <a:pt x="5296035" y="3402623"/>
                </a:lnTo>
                <a:lnTo>
                  <a:pt x="5296017" y="3408316"/>
                </a:lnTo>
                <a:lnTo>
                  <a:pt x="5299185" y="3408316"/>
                </a:lnTo>
                <a:lnTo>
                  <a:pt x="5299167" y="3414007"/>
                </a:lnTo>
                <a:lnTo>
                  <a:pt x="5302335" y="3414007"/>
                </a:lnTo>
                <a:lnTo>
                  <a:pt x="5302317" y="3419697"/>
                </a:lnTo>
                <a:lnTo>
                  <a:pt x="5305485" y="3419697"/>
                </a:lnTo>
                <a:lnTo>
                  <a:pt x="5305467" y="3425382"/>
                </a:lnTo>
                <a:lnTo>
                  <a:pt x="5308635" y="3425382"/>
                </a:lnTo>
                <a:lnTo>
                  <a:pt x="5308617" y="3431067"/>
                </a:lnTo>
                <a:lnTo>
                  <a:pt x="5311785" y="3431067"/>
                </a:lnTo>
                <a:lnTo>
                  <a:pt x="5311767" y="3436760"/>
                </a:lnTo>
                <a:lnTo>
                  <a:pt x="5314935" y="3436760"/>
                </a:lnTo>
                <a:lnTo>
                  <a:pt x="5314917" y="3442451"/>
                </a:lnTo>
                <a:lnTo>
                  <a:pt x="5318085" y="3442451"/>
                </a:lnTo>
                <a:lnTo>
                  <a:pt x="5318067" y="3448141"/>
                </a:lnTo>
                <a:lnTo>
                  <a:pt x="5321235" y="3448141"/>
                </a:lnTo>
                <a:lnTo>
                  <a:pt x="5321216" y="3453834"/>
                </a:lnTo>
                <a:lnTo>
                  <a:pt x="5324385" y="3453834"/>
                </a:lnTo>
                <a:lnTo>
                  <a:pt x="5324367" y="3459524"/>
                </a:lnTo>
                <a:lnTo>
                  <a:pt x="5327535" y="3459524"/>
                </a:lnTo>
                <a:lnTo>
                  <a:pt x="5327517" y="3465214"/>
                </a:lnTo>
                <a:lnTo>
                  <a:pt x="5330685" y="3465214"/>
                </a:lnTo>
                <a:lnTo>
                  <a:pt x="5330666" y="3470904"/>
                </a:lnTo>
                <a:lnTo>
                  <a:pt x="5333835" y="3470904"/>
                </a:lnTo>
                <a:lnTo>
                  <a:pt x="5333817" y="3476596"/>
                </a:lnTo>
                <a:lnTo>
                  <a:pt x="5336985" y="3476596"/>
                </a:lnTo>
                <a:lnTo>
                  <a:pt x="5336967" y="3482285"/>
                </a:lnTo>
                <a:lnTo>
                  <a:pt x="5340135" y="3482285"/>
                </a:lnTo>
                <a:lnTo>
                  <a:pt x="5340116" y="3487973"/>
                </a:lnTo>
                <a:lnTo>
                  <a:pt x="5343285" y="3487973"/>
                </a:lnTo>
                <a:lnTo>
                  <a:pt x="5343267" y="3493666"/>
                </a:lnTo>
                <a:lnTo>
                  <a:pt x="5346435" y="3493666"/>
                </a:lnTo>
                <a:lnTo>
                  <a:pt x="5346417" y="3499356"/>
                </a:lnTo>
                <a:lnTo>
                  <a:pt x="5349585" y="3499356"/>
                </a:lnTo>
                <a:lnTo>
                  <a:pt x="5349566" y="3505041"/>
                </a:lnTo>
                <a:lnTo>
                  <a:pt x="5352734" y="3505041"/>
                </a:lnTo>
                <a:lnTo>
                  <a:pt x="5352715" y="3510737"/>
                </a:lnTo>
                <a:lnTo>
                  <a:pt x="5355884" y="3510737"/>
                </a:lnTo>
                <a:lnTo>
                  <a:pt x="5355865" y="3516427"/>
                </a:lnTo>
                <a:lnTo>
                  <a:pt x="5359034" y="3516427"/>
                </a:lnTo>
                <a:lnTo>
                  <a:pt x="5359015" y="3522117"/>
                </a:lnTo>
                <a:lnTo>
                  <a:pt x="5362184" y="3522117"/>
                </a:lnTo>
                <a:lnTo>
                  <a:pt x="5362165" y="3527809"/>
                </a:lnTo>
                <a:lnTo>
                  <a:pt x="5365334" y="3527809"/>
                </a:lnTo>
                <a:lnTo>
                  <a:pt x="5365315" y="3533497"/>
                </a:lnTo>
                <a:lnTo>
                  <a:pt x="5368484" y="3533497"/>
                </a:lnTo>
                <a:lnTo>
                  <a:pt x="5368465" y="3539188"/>
                </a:lnTo>
                <a:lnTo>
                  <a:pt x="5371634" y="3539188"/>
                </a:lnTo>
                <a:lnTo>
                  <a:pt x="5371615" y="3544877"/>
                </a:lnTo>
                <a:lnTo>
                  <a:pt x="5374784" y="3544877"/>
                </a:lnTo>
                <a:lnTo>
                  <a:pt x="5374765" y="3550566"/>
                </a:lnTo>
                <a:lnTo>
                  <a:pt x="5377934" y="3550566"/>
                </a:lnTo>
                <a:lnTo>
                  <a:pt x="5377915" y="3556252"/>
                </a:lnTo>
                <a:lnTo>
                  <a:pt x="5381084" y="3556252"/>
                </a:lnTo>
                <a:lnTo>
                  <a:pt x="5381065" y="3561950"/>
                </a:lnTo>
                <a:lnTo>
                  <a:pt x="5384234" y="3561950"/>
                </a:lnTo>
                <a:lnTo>
                  <a:pt x="5384215" y="3567640"/>
                </a:lnTo>
                <a:lnTo>
                  <a:pt x="5387384" y="3567640"/>
                </a:lnTo>
                <a:lnTo>
                  <a:pt x="5387365" y="3573328"/>
                </a:lnTo>
                <a:lnTo>
                  <a:pt x="5390534" y="3573328"/>
                </a:lnTo>
                <a:lnTo>
                  <a:pt x="5390515" y="3579017"/>
                </a:lnTo>
                <a:lnTo>
                  <a:pt x="5393684" y="3579017"/>
                </a:lnTo>
                <a:lnTo>
                  <a:pt x="5393665" y="3584709"/>
                </a:lnTo>
                <a:lnTo>
                  <a:pt x="5396834" y="3584709"/>
                </a:lnTo>
                <a:lnTo>
                  <a:pt x="5396815" y="3590397"/>
                </a:lnTo>
                <a:lnTo>
                  <a:pt x="5399984" y="3590397"/>
                </a:lnTo>
                <a:lnTo>
                  <a:pt x="5399965" y="3596086"/>
                </a:lnTo>
                <a:lnTo>
                  <a:pt x="5403134" y="3596086"/>
                </a:lnTo>
                <a:lnTo>
                  <a:pt x="5403115" y="3601779"/>
                </a:lnTo>
                <a:lnTo>
                  <a:pt x="5406284" y="3601779"/>
                </a:lnTo>
                <a:lnTo>
                  <a:pt x="5406265" y="3607471"/>
                </a:lnTo>
                <a:lnTo>
                  <a:pt x="5409434" y="3607471"/>
                </a:lnTo>
                <a:lnTo>
                  <a:pt x="5409415" y="3613161"/>
                </a:lnTo>
                <a:lnTo>
                  <a:pt x="5412584" y="3613161"/>
                </a:lnTo>
                <a:lnTo>
                  <a:pt x="5412565" y="3618851"/>
                </a:lnTo>
                <a:lnTo>
                  <a:pt x="5415734" y="3618851"/>
                </a:lnTo>
                <a:lnTo>
                  <a:pt x="5415715" y="3624543"/>
                </a:lnTo>
                <a:lnTo>
                  <a:pt x="5418884" y="3624543"/>
                </a:lnTo>
                <a:lnTo>
                  <a:pt x="5418865" y="3630231"/>
                </a:lnTo>
                <a:lnTo>
                  <a:pt x="5422034" y="3630231"/>
                </a:lnTo>
                <a:lnTo>
                  <a:pt x="5422015" y="3635923"/>
                </a:lnTo>
                <a:lnTo>
                  <a:pt x="5425183" y="3635923"/>
                </a:lnTo>
                <a:lnTo>
                  <a:pt x="5425164" y="3641609"/>
                </a:lnTo>
                <a:lnTo>
                  <a:pt x="5428333" y="3641609"/>
                </a:lnTo>
                <a:lnTo>
                  <a:pt x="5428314" y="3647303"/>
                </a:lnTo>
                <a:lnTo>
                  <a:pt x="5431483" y="3647303"/>
                </a:lnTo>
                <a:lnTo>
                  <a:pt x="5431465" y="3652989"/>
                </a:lnTo>
                <a:lnTo>
                  <a:pt x="5434633" y="3652989"/>
                </a:lnTo>
                <a:lnTo>
                  <a:pt x="5434614" y="3658679"/>
                </a:lnTo>
                <a:lnTo>
                  <a:pt x="5437783" y="3658679"/>
                </a:lnTo>
                <a:lnTo>
                  <a:pt x="5437764" y="3664372"/>
                </a:lnTo>
                <a:lnTo>
                  <a:pt x="5440933" y="3664372"/>
                </a:lnTo>
                <a:lnTo>
                  <a:pt x="5440914" y="3670061"/>
                </a:lnTo>
                <a:lnTo>
                  <a:pt x="5444083" y="3670061"/>
                </a:lnTo>
                <a:lnTo>
                  <a:pt x="5444064" y="3675755"/>
                </a:lnTo>
                <a:lnTo>
                  <a:pt x="5447233" y="3675755"/>
                </a:lnTo>
                <a:lnTo>
                  <a:pt x="5447214" y="3681444"/>
                </a:lnTo>
                <a:lnTo>
                  <a:pt x="5450383" y="3681444"/>
                </a:lnTo>
                <a:lnTo>
                  <a:pt x="5450364" y="3687132"/>
                </a:lnTo>
                <a:lnTo>
                  <a:pt x="5453533" y="3687132"/>
                </a:lnTo>
                <a:lnTo>
                  <a:pt x="5453514" y="3692823"/>
                </a:lnTo>
                <a:lnTo>
                  <a:pt x="5456683" y="3692823"/>
                </a:lnTo>
                <a:lnTo>
                  <a:pt x="5456664" y="3698514"/>
                </a:lnTo>
                <a:lnTo>
                  <a:pt x="5459833" y="3698514"/>
                </a:lnTo>
                <a:lnTo>
                  <a:pt x="5459814" y="3704203"/>
                </a:lnTo>
                <a:lnTo>
                  <a:pt x="5462983" y="3704203"/>
                </a:lnTo>
                <a:lnTo>
                  <a:pt x="5462964" y="3709894"/>
                </a:lnTo>
                <a:lnTo>
                  <a:pt x="5466133" y="3709894"/>
                </a:lnTo>
                <a:lnTo>
                  <a:pt x="5466114" y="3715583"/>
                </a:lnTo>
                <a:lnTo>
                  <a:pt x="5469283" y="3715583"/>
                </a:lnTo>
                <a:lnTo>
                  <a:pt x="5469264" y="3721274"/>
                </a:lnTo>
                <a:lnTo>
                  <a:pt x="5472433" y="3721274"/>
                </a:lnTo>
                <a:lnTo>
                  <a:pt x="5472414" y="3726963"/>
                </a:lnTo>
                <a:lnTo>
                  <a:pt x="5475583" y="3726963"/>
                </a:lnTo>
                <a:lnTo>
                  <a:pt x="5475564" y="3732655"/>
                </a:lnTo>
                <a:lnTo>
                  <a:pt x="5478733" y="3732655"/>
                </a:lnTo>
                <a:lnTo>
                  <a:pt x="5478714" y="3738344"/>
                </a:lnTo>
                <a:lnTo>
                  <a:pt x="5481883" y="3738344"/>
                </a:lnTo>
                <a:lnTo>
                  <a:pt x="5481864" y="3744034"/>
                </a:lnTo>
                <a:lnTo>
                  <a:pt x="5485033" y="3744034"/>
                </a:lnTo>
                <a:lnTo>
                  <a:pt x="5485014" y="3749724"/>
                </a:lnTo>
                <a:lnTo>
                  <a:pt x="5488183" y="3749724"/>
                </a:lnTo>
                <a:lnTo>
                  <a:pt x="5488164" y="3755414"/>
                </a:lnTo>
                <a:lnTo>
                  <a:pt x="5491333" y="3755414"/>
                </a:lnTo>
                <a:lnTo>
                  <a:pt x="5491314" y="3761104"/>
                </a:lnTo>
                <a:lnTo>
                  <a:pt x="5494483" y="3761104"/>
                </a:lnTo>
                <a:lnTo>
                  <a:pt x="5494464" y="3766794"/>
                </a:lnTo>
                <a:lnTo>
                  <a:pt x="5497633" y="3766794"/>
                </a:lnTo>
                <a:lnTo>
                  <a:pt x="5497615" y="3772484"/>
                </a:lnTo>
                <a:lnTo>
                  <a:pt x="5500783" y="3772484"/>
                </a:lnTo>
                <a:lnTo>
                  <a:pt x="5500764" y="3778174"/>
                </a:lnTo>
                <a:lnTo>
                  <a:pt x="5503933" y="3778174"/>
                </a:lnTo>
                <a:lnTo>
                  <a:pt x="5503915" y="3783864"/>
                </a:lnTo>
                <a:lnTo>
                  <a:pt x="5507083" y="3783864"/>
                </a:lnTo>
                <a:lnTo>
                  <a:pt x="5507065" y="3789554"/>
                </a:lnTo>
                <a:lnTo>
                  <a:pt x="5510233" y="3789554"/>
                </a:lnTo>
                <a:lnTo>
                  <a:pt x="5510215" y="3795244"/>
                </a:lnTo>
                <a:lnTo>
                  <a:pt x="5513382" y="3795244"/>
                </a:lnTo>
                <a:lnTo>
                  <a:pt x="5513363" y="3800934"/>
                </a:lnTo>
                <a:lnTo>
                  <a:pt x="5516532" y="3800934"/>
                </a:lnTo>
                <a:lnTo>
                  <a:pt x="5516513" y="3806624"/>
                </a:lnTo>
                <a:lnTo>
                  <a:pt x="5519682" y="3806624"/>
                </a:lnTo>
                <a:lnTo>
                  <a:pt x="5519663" y="3812314"/>
                </a:lnTo>
                <a:lnTo>
                  <a:pt x="5522832" y="3812314"/>
                </a:lnTo>
                <a:lnTo>
                  <a:pt x="5522814" y="3818004"/>
                </a:lnTo>
                <a:lnTo>
                  <a:pt x="5525982" y="3818004"/>
                </a:lnTo>
                <a:lnTo>
                  <a:pt x="5525963" y="3823694"/>
                </a:lnTo>
                <a:lnTo>
                  <a:pt x="5529132" y="3823694"/>
                </a:lnTo>
                <a:lnTo>
                  <a:pt x="5529114" y="3829384"/>
                </a:lnTo>
                <a:lnTo>
                  <a:pt x="5532282" y="3829384"/>
                </a:lnTo>
                <a:lnTo>
                  <a:pt x="5532264" y="3835074"/>
                </a:lnTo>
                <a:lnTo>
                  <a:pt x="5535432" y="3835074"/>
                </a:lnTo>
                <a:lnTo>
                  <a:pt x="5535414" y="3840764"/>
                </a:lnTo>
                <a:lnTo>
                  <a:pt x="5538582" y="3840764"/>
                </a:lnTo>
                <a:lnTo>
                  <a:pt x="5538564" y="3846458"/>
                </a:lnTo>
                <a:lnTo>
                  <a:pt x="5541732" y="3846458"/>
                </a:lnTo>
                <a:lnTo>
                  <a:pt x="5541714" y="3852148"/>
                </a:lnTo>
                <a:lnTo>
                  <a:pt x="5544882" y="3852148"/>
                </a:lnTo>
                <a:lnTo>
                  <a:pt x="5544864" y="3857839"/>
                </a:lnTo>
                <a:lnTo>
                  <a:pt x="5548032" y="3857839"/>
                </a:lnTo>
                <a:lnTo>
                  <a:pt x="5548013" y="3863530"/>
                </a:lnTo>
                <a:lnTo>
                  <a:pt x="5551182" y="3863530"/>
                </a:lnTo>
                <a:lnTo>
                  <a:pt x="5551164" y="3869223"/>
                </a:lnTo>
                <a:lnTo>
                  <a:pt x="5554332" y="3869223"/>
                </a:lnTo>
                <a:lnTo>
                  <a:pt x="5554313" y="3874914"/>
                </a:lnTo>
                <a:lnTo>
                  <a:pt x="5557482" y="3874914"/>
                </a:lnTo>
                <a:lnTo>
                  <a:pt x="5557463" y="3880605"/>
                </a:lnTo>
                <a:lnTo>
                  <a:pt x="5560632" y="3880605"/>
                </a:lnTo>
                <a:lnTo>
                  <a:pt x="5560613" y="3886296"/>
                </a:lnTo>
                <a:lnTo>
                  <a:pt x="5563782" y="3886296"/>
                </a:lnTo>
                <a:lnTo>
                  <a:pt x="5563763" y="3891989"/>
                </a:lnTo>
                <a:lnTo>
                  <a:pt x="5566932" y="3891989"/>
                </a:lnTo>
                <a:lnTo>
                  <a:pt x="5566913" y="3897680"/>
                </a:lnTo>
                <a:lnTo>
                  <a:pt x="5570082" y="3897680"/>
                </a:lnTo>
                <a:lnTo>
                  <a:pt x="5570063" y="3903371"/>
                </a:lnTo>
                <a:lnTo>
                  <a:pt x="5573232" y="3903371"/>
                </a:lnTo>
                <a:lnTo>
                  <a:pt x="5573213" y="3909061"/>
                </a:lnTo>
                <a:lnTo>
                  <a:pt x="5576382" y="3909061"/>
                </a:lnTo>
                <a:lnTo>
                  <a:pt x="5576363" y="3914755"/>
                </a:lnTo>
                <a:lnTo>
                  <a:pt x="5579532" y="3914755"/>
                </a:lnTo>
                <a:lnTo>
                  <a:pt x="5579513" y="3920445"/>
                </a:lnTo>
                <a:lnTo>
                  <a:pt x="5582682" y="3920445"/>
                </a:lnTo>
                <a:lnTo>
                  <a:pt x="5582663" y="3926131"/>
                </a:lnTo>
                <a:lnTo>
                  <a:pt x="5585831" y="3926131"/>
                </a:lnTo>
                <a:lnTo>
                  <a:pt x="5585812" y="3931821"/>
                </a:lnTo>
                <a:lnTo>
                  <a:pt x="5588981" y="3931821"/>
                </a:lnTo>
                <a:lnTo>
                  <a:pt x="5588962" y="3937512"/>
                </a:lnTo>
                <a:lnTo>
                  <a:pt x="5592131" y="3937512"/>
                </a:lnTo>
                <a:lnTo>
                  <a:pt x="5592112" y="3943201"/>
                </a:lnTo>
                <a:lnTo>
                  <a:pt x="5595281" y="3943201"/>
                </a:lnTo>
                <a:lnTo>
                  <a:pt x="5595262" y="3948892"/>
                </a:lnTo>
                <a:lnTo>
                  <a:pt x="5598431" y="3948892"/>
                </a:lnTo>
                <a:lnTo>
                  <a:pt x="5598412" y="3954582"/>
                </a:lnTo>
                <a:lnTo>
                  <a:pt x="5601581" y="3954582"/>
                </a:lnTo>
                <a:lnTo>
                  <a:pt x="5601562" y="3960273"/>
                </a:lnTo>
                <a:lnTo>
                  <a:pt x="5604731" y="3960273"/>
                </a:lnTo>
                <a:lnTo>
                  <a:pt x="5604713" y="3965959"/>
                </a:lnTo>
                <a:lnTo>
                  <a:pt x="5607881" y="3965959"/>
                </a:lnTo>
                <a:lnTo>
                  <a:pt x="5607863" y="3971649"/>
                </a:lnTo>
                <a:lnTo>
                  <a:pt x="5611031" y="3971649"/>
                </a:lnTo>
                <a:lnTo>
                  <a:pt x="5611013" y="3977351"/>
                </a:lnTo>
                <a:lnTo>
                  <a:pt x="5614181" y="3977351"/>
                </a:lnTo>
                <a:lnTo>
                  <a:pt x="5614163" y="3983039"/>
                </a:lnTo>
                <a:lnTo>
                  <a:pt x="5617331" y="3983039"/>
                </a:lnTo>
                <a:lnTo>
                  <a:pt x="5617313" y="3988730"/>
                </a:lnTo>
                <a:lnTo>
                  <a:pt x="5620481" y="3988730"/>
                </a:lnTo>
                <a:lnTo>
                  <a:pt x="5620463" y="3994414"/>
                </a:lnTo>
                <a:lnTo>
                  <a:pt x="5623631" y="3994414"/>
                </a:lnTo>
                <a:lnTo>
                  <a:pt x="5623612" y="4000106"/>
                </a:lnTo>
                <a:lnTo>
                  <a:pt x="5626781" y="4000106"/>
                </a:lnTo>
                <a:lnTo>
                  <a:pt x="5626763" y="4005797"/>
                </a:lnTo>
                <a:lnTo>
                  <a:pt x="5629931" y="4005797"/>
                </a:lnTo>
                <a:lnTo>
                  <a:pt x="5629912" y="4011486"/>
                </a:lnTo>
                <a:lnTo>
                  <a:pt x="5633081" y="4011486"/>
                </a:lnTo>
                <a:lnTo>
                  <a:pt x="5633062" y="4017175"/>
                </a:lnTo>
                <a:lnTo>
                  <a:pt x="5636231" y="4017175"/>
                </a:lnTo>
                <a:lnTo>
                  <a:pt x="5636212" y="4022863"/>
                </a:lnTo>
                <a:lnTo>
                  <a:pt x="5639381" y="4022863"/>
                </a:lnTo>
                <a:lnTo>
                  <a:pt x="5639362" y="4028547"/>
                </a:lnTo>
                <a:lnTo>
                  <a:pt x="5642531" y="4028547"/>
                </a:lnTo>
                <a:lnTo>
                  <a:pt x="5642512" y="4034243"/>
                </a:lnTo>
                <a:lnTo>
                  <a:pt x="5645681" y="4034243"/>
                </a:lnTo>
                <a:lnTo>
                  <a:pt x="5645662" y="4039931"/>
                </a:lnTo>
                <a:lnTo>
                  <a:pt x="5648831" y="4039931"/>
                </a:lnTo>
                <a:lnTo>
                  <a:pt x="5648812" y="4045620"/>
                </a:lnTo>
                <a:lnTo>
                  <a:pt x="5651981" y="4045620"/>
                </a:lnTo>
                <a:lnTo>
                  <a:pt x="5651962" y="4051309"/>
                </a:lnTo>
                <a:lnTo>
                  <a:pt x="5655131" y="4051309"/>
                </a:lnTo>
                <a:lnTo>
                  <a:pt x="5655113" y="4057001"/>
                </a:lnTo>
                <a:lnTo>
                  <a:pt x="5658281" y="4057001"/>
                </a:lnTo>
                <a:lnTo>
                  <a:pt x="5658263" y="4062693"/>
                </a:lnTo>
                <a:lnTo>
                  <a:pt x="5661430" y="4062693"/>
                </a:lnTo>
                <a:lnTo>
                  <a:pt x="5661411" y="4068383"/>
                </a:lnTo>
                <a:lnTo>
                  <a:pt x="5664580" y="4068383"/>
                </a:lnTo>
                <a:lnTo>
                  <a:pt x="5664562" y="4074072"/>
                </a:lnTo>
                <a:lnTo>
                  <a:pt x="5667730" y="4074072"/>
                </a:lnTo>
                <a:lnTo>
                  <a:pt x="5667712" y="4079762"/>
                </a:lnTo>
                <a:lnTo>
                  <a:pt x="5670880" y="4079762"/>
                </a:lnTo>
                <a:lnTo>
                  <a:pt x="5670862" y="4085449"/>
                </a:lnTo>
                <a:lnTo>
                  <a:pt x="5674030" y="4085449"/>
                </a:lnTo>
                <a:lnTo>
                  <a:pt x="5674012" y="4091137"/>
                </a:lnTo>
                <a:lnTo>
                  <a:pt x="5677180" y="4091137"/>
                </a:lnTo>
                <a:lnTo>
                  <a:pt x="5677162" y="4096833"/>
                </a:lnTo>
                <a:lnTo>
                  <a:pt x="5680330" y="4096833"/>
                </a:lnTo>
                <a:lnTo>
                  <a:pt x="5680312" y="4102524"/>
                </a:lnTo>
                <a:lnTo>
                  <a:pt x="5683480" y="4102524"/>
                </a:lnTo>
                <a:lnTo>
                  <a:pt x="5683461" y="4108214"/>
                </a:lnTo>
                <a:lnTo>
                  <a:pt x="5686630" y="4108214"/>
                </a:lnTo>
                <a:lnTo>
                  <a:pt x="5686611" y="4113906"/>
                </a:lnTo>
                <a:lnTo>
                  <a:pt x="5689780" y="4113906"/>
                </a:lnTo>
                <a:lnTo>
                  <a:pt x="5689761" y="4119595"/>
                </a:lnTo>
                <a:lnTo>
                  <a:pt x="5692930" y="4119595"/>
                </a:lnTo>
                <a:lnTo>
                  <a:pt x="5692911" y="4125283"/>
                </a:lnTo>
                <a:lnTo>
                  <a:pt x="5696080" y="4125283"/>
                </a:lnTo>
                <a:lnTo>
                  <a:pt x="5696061" y="4130971"/>
                </a:lnTo>
                <a:lnTo>
                  <a:pt x="5699230" y="4130971"/>
                </a:lnTo>
                <a:lnTo>
                  <a:pt x="5699211" y="4136664"/>
                </a:lnTo>
                <a:lnTo>
                  <a:pt x="5702380" y="4136664"/>
                </a:lnTo>
                <a:lnTo>
                  <a:pt x="5702361" y="4142356"/>
                </a:lnTo>
                <a:lnTo>
                  <a:pt x="5705530" y="4142356"/>
                </a:lnTo>
                <a:lnTo>
                  <a:pt x="5705512" y="4148051"/>
                </a:lnTo>
                <a:lnTo>
                  <a:pt x="5708680" y="4148051"/>
                </a:lnTo>
                <a:lnTo>
                  <a:pt x="5708662" y="4153737"/>
                </a:lnTo>
                <a:lnTo>
                  <a:pt x="5711830" y="4153737"/>
                </a:lnTo>
                <a:lnTo>
                  <a:pt x="5711812" y="4159433"/>
                </a:lnTo>
                <a:lnTo>
                  <a:pt x="5714980" y="4159433"/>
                </a:lnTo>
                <a:lnTo>
                  <a:pt x="5714962" y="4165120"/>
                </a:lnTo>
                <a:lnTo>
                  <a:pt x="5718130" y="4165120"/>
                </a:lnTo>
                <a:lnTo>
                  <a:pt x="5718111" y="4170808"/>
                </a:lnTo>
                <a:lnTo>
                  <a:pt x="5721280" y="4170808"/>
                </a:lnTo>
                <a:lnTo>
                  <a:pt x="5721262" y="4176496"/>
                </a:lnTo>
                <a:lnTo>
                  <a:pt x="5724430" y="4176496"/>
                </a:lnTo>
                <a:lnTo>
                  <a:pt x="5724411" y="4182190"/>
                </a:lnTo>
                <a:lnTo>
                  <a:pt x="5727580" y="4182190"/>
                </a:lnTo>
                <a:lnTo>
                  <a:pt x="5727561" y="4187886"/>
                </a:lnTo>
                <a:lnTo>
                  <a:pt x="5730730" y="4187886"/>
                </a:lnTo>
                <a:lnTo>
                  <a:pt x="5730711" y="4193569"/>
                </a:lnTo>
                <a:lnTo>
                  <a:pt x="5733880" y="4193569"/>
                </a:lnTo>
                <a:lnTo>
                  <a:pt x="5733861" y="4199251"/>
                </a:lnTo>
                <a:lnTo>
                  <a:pt x="5737030" y="4199251"/>
                </a:lnTo>
                <a:lnTo>
                  <a:pt x="5737011" y="4204945"/>
                </a:lnTo>
                <a:lnTo>
                  <a:pt x="5740180" y="4204945"/>
                </a:lnTo>
                <a:lnTo>
                  <a:pt x="5740162" y="4210635"/>
                </a:lnTo>
                <a:lnTo>
                  <a:pt x="5743330" y="4210635"/>
                </a:lnTo>
                <a:lnTo>
                  <a:pt x="5743312" y="4216325"/>
                </a:lnTo>
                <a:lnTo>
                  <a:pt x="5746480" y="4216325"/>
                </a:lnTo>
                <a:lnTo>
                  <a:pt x="5746462" y="4222018"/>
                </a:lnTo>
                <a:lnTo>
                  <a:pt x="5749629" y="4222018"/>
                </a:lnTo>
                <a:lnTo>
                  <a:pt x="5749611" y="4227706"/>
                </a:lnTo>
                <a:lnTo>
                  <a:pt x="5752779" y="4227706"/>
                </a:lnTo>
                <a:lnTo>
                  <a:pt x="5752761" y="4233399"/>
                </a:lnTo>
                <a:lnTo>
                  <a:pt x="5755929" y="4233399"/>
                </a:lnTo>
                <a:lnTo>
                  <a:pt x="5755911" y="4239088"/>
                </a:lnTo>
                <a:lnTo>
                  <a:pt x="5759079" y="4239088"/>
                </a:lnTo>
                <a:lnTo>
                  <a:pt x="5759060" y="4244774"/>
                </a:lnTo>
                <a:lnTo>
                  <a:pt x="5762229" y="4244774"/>
                </a:lnTo>
                <a:lnTo>
                  <a:pt x="5762211" y="4250473"/>
                </a:lnTo>
                <a:lnTo>
                  <a:pt x="5765379" y="4250473"/>
                </a:lnTo>
                <a:lnTo>
                  <a:pt x="5765360" y="4256163"/>
                </a:lnTo>
                <a:lnTo>
                  <a:pt x="5768529" y="4256163"/>
                </a:lnTo>
                <a:lnTo>
                  <a:pt x="5768510" y="4261851"/>
                </a:lnTo>
                <a:lnTo>
                  <a:pt x="5771679" y="4261851"/>
                </a:lnTo>
                <a:lnTo>
                  <a:pt x="5771660" y="4267544"/>
                </a:lnTo>
                <a:lnTo>
                  <a:pt x="5774829" y="4267544"/>
                </a:lnTo>
                <a:lnTo>
                  <a:pt x="5774810" y="4273232"/>
                </a:lnTo>
                <a:lnTo>
                  <a:pt x="5777979" y="4273232"/>
                </a:lnTo>
                <a:lnTo>
                  <a:pt x="5777960" y="4278920"/>
                </a:lnTo>
                <a:lnTo>
                  <a:pt x="5781129" y="4278920"/>
                </a:lnTo>
                <a:lnTo>
                  <a:pt x="5781111" y="4284609"/>
                </a:lnTo>
                <a:lnTo>
                  <a:pt x="5784279" y="4284609"/>
                </a:lnTo>
                <a:lnTo>
                  <a:pt x="5784261" y="4290298"/>
                </a:lnTo>
                <a:lnTo>
                  <a:pt x="5787429" y="4290298"/>
                </a:lnTo>
                <a:lnTo>
                  <a:pt x="5787411" y="4295986"/>
                </a:lnTo>
                <a:lnTo>
                  <a:pt x="5790579" y="4295986"/>
                </a:lnTo>
                <a:lnTo>
                  <a:pt x="5790561" y="4301676"/>
                </a:lnTo>
                <a:lnTo>
                  <a:pt x="5793729" y="4301676"/>
                </a:lnTo>
                <a:lnTo>
                  <a:pt x="5793710" y="4307367"/>
                </a:lnTo>
                <a:lnTo>
                  <a:pt x="5796879" y="4307367"/>
                </a:lnTo>
                <a:lnTo>
                  <a:pt x="5796860" y="4313058"/>
                </a:lnTo>
                <a:lnTo>
                  <a:pt x="5800029" y="4313058"/>
                </a:lnTo>
                <a:lnTo>
                  <a:pt x="5800010" y="4318748"/>
                </a:lnTo>
                <a:lnTo>
                  <a:pt x="5803179" y="4318748"/>
                </a:lnTo>
                <a:lnTo>
                  <a:pt x="5803160" y="4324438"/>
                </a:lnTo>
                <a:lnTo>
                  <a:pt x="5806329" y="4324438"/>
                </a:lnTo>
                <a:lnTo>
                  <a:pt x="5806310" y="4330131"/>
                </a:lnTo>
                <a:lnTo>
                  <a:pt x="5809479" y="4330131"/>
                </a:lnTo>
                <a:lnTo>
                  <a:pt x="5809461" y="4335820"/>
                </a:lnTo>
                <a:lnTo>
                  <a:pt x="5812629" y="4335820"/>
                </a:lnTo>
                <a:lnTo>
                  <a:pt x="5812611" y="4341512"/>
                </a:lnTo>
                <a:lnTo>
                  <a:pt x="5815779" y="4341512"/>
                </a:lnTo>
                <a:lnTo>
                  <a:pt x="5815761" y="4347203"/>
                </a:lnTo>
                <a:lnTo>
                  <a:pt x="5818929" y="4347203"/>
                </a:lnTo>
                <a:lnTo>
                  <a:pt x="5818910" y="4352892"/>
                </a:lnTo>
                <a:lnTo>
                  <a:pt x="5822078" y="4352892"/>
                </a:lnTo>
                <a:lnTo>
                  <a:pt x="5822060" y="4358582"/>
                </a:lnTo>
                <a:lnTo>
                  <a:pt x="5825228" y="4358582"/>
                </a:lnTo>
                <a:lnTo>
                  <a:pt x="5825209" y="4364273"/>
                </a:lnTo>
                <a:lnTo>
                  <a:pt x="5828378" y="4364273"/>
                </a:lnTo>
                <a:lnTo>
                  <a:pt x="5828359" y="4369962"/>
                </a:lnTo>
                <a:lnTo>
                  <a:pt x="5831528" y="4369962"/>
                </a:lnTo>
                <a:lnTo>
                  <a:pt x="5831509" y="4375650"/>
                </a:lnTo>
                <a:lnTo>
                  <a:pt x="5834678" y="4375650"/>
                </a:lnTo>
                <a:lnTo>
                  <a:pt x="5834659" y="4381344"/>
                </a:lnTo>
                <a:lnTo>
                  <a:pt x="5837828" y="4381344"/>
                </a:lnTo>
                <a:lnTo>
                  <a:pt x="5837809" y="4387040"/>
                </a:lnTo>
                <a:lnTo>
                  <a:pt x="5840978" y="4387040"/>
                </a:lnTo>
                <a:lnTo>
                  <a:pt x="5840959" y="4392725"/>
                </a:lnTo>
                <a:lnTo>
                  <a:pt x="5844128" y="4392725"/>
                </a:lnTo>
                <a:lnTo>
                  <a:pt x="5844110" y="4398416"/>
                </a:lnTo>
                <a:lnTo>
                  <a:pt x="5847278" y="4398416"/>
                </a:lnTo>
                <a:lnTo>
                  <a:pt x="5847260" y="4404107"/>
                </a:lnTo>
                <a:lnTo>
                  <a:pt x="5850428" y="4404107"/>
                </a:lnTo>
                <a:lnTo>
                  <a:pt x="5850410" y="4409797"/>
                </a:lnTo>
                <a:lnTo>
                  <a:pt x="5853578" y="4409797"/>
                </a:lnTo>
                <a:lnTo>
                  <a:pt x="5853559" y="4415489"/>
                </a:lnTo>
                <a:lnTo>
                  <a:pt x="5856728" y="4415489"/>
                </a:lnTo>
                <a:lnTo>
                  <a:pt x="5856709" y="4421174"/>
                </a:lnTo>
                <a:lnTo>
                  <a:pt x="5859878" y="4421174"/>
                </a:lnTo>
                <a:lnTo>
                  <a:pt x="5859859" y="4426866"/>
                </a:lnTo>
                <a:lnTo>
                  <a:pt x="5863028" y="4426866"/>
                </a:lnTo>
                <a:lnTo>
                  <a:pt x="5863009" y="4432556"/>
                </a:lnTo>
                <a:lnTo>
                  <a:pt x="5866178" y="4432556"/>
                </a:lnTo>
                <a:lnTo>
                  <a:pt x="5866159" y="4438247"/>
                </a:lnTo>
                <a:lnTo>
                  <a:pt x="5869328" y="4438247"/>
                </a:lnTo>
                <a:lnTo>
                  <a:pt x="5869310" y="4443936"/>
                </a:lnTo>
                <a:lnTo>
                  <a:pt x="5872478" y="4443936"/>
                </a:lnTo>
                <a:lnTo>
                  <a:pt x="5872460" y="4449626"/>
                </a:lnTo>
                <a:lnTo>
                  <a:pt x="5875628" y="4449626"/>
                </a:lnTo>
                <a:lnTo>
                  <a:pt x="5875610" y="4455315"/>
                </a:lnTo>
                <a:lnTo>
                  <a:pt x="5878778" y="4455315"/>
                </a:lnTo>
                <a:lnTo>
                  <a:pt x="5878759" y="4461005"/>
                </a:lnTo>
                <a:lnTo>
                  <a:pt x="5881928" y="4461005"/>
                </a:lnTo>
                <a:lnTo>
                  <a:pt x="5881909" y="4466695"/>
                </a:lnTo>
                <a:lnTo>
                  <a:pt x="5885078" y="4466695"/>
                </a:lnTo>
                <a:lnTo>
                  <a:pt x="5885059" y="4472384"/>
                </a:lnTo>
                <a:lnTo>
                  <a:pt x="5888228" y="4472384"/>
                </a:lnTo>
                <a:lnTo>
                  <a:pt x="5888209" y="4478073"/>
                </a:lnTo>
                <a:lnTo>
                  <a:pt x="5891378" y="4478073"/>
                </a:lnTo>
                <a:lnTo>
                  <a:pt x="5891360" y="4483765"/>
                </a:lnTo>
                <a:lnTo>
                  <a:pt x="5894528" y="4483765"/>
                </a:lnTo>
                <a:lnTo>
                  <a:pt x="5894510" y="4489455"/>
                </a:lnTo>
                <a:lnTo>
                  <a:pt x="5897677" y="4489455"/>
                </a:lnTo>
                <a:lnTo>
                  <a:pt x="5897658" y="4495146"/>
                </a:lnTo>
                <a:lnTo>
                  <a:pt x="5900827" y="4495146"/>
                </a:lnTo>
                <a:lnTo>
                  <a:pt x="5900809" y="4500837"/>
                </a:lnTo>
                <a:lnTo>
                  <a:pt x="5903977" y="4500837"/>
                </a:lnTo>
                <a:lnTo>
                  <a:pt x="5903958" y="4506528"/>
                </a:lnTo>
                <a:lnTo>
                  <a:pt x="5907127" y="4506528"/>
                </a:lnTo>
                <a:lnTo>
                  <a:pt x="5907108" y="4512218"/>
                </a:lnTo>
                <a:lnTo>
                  <a:pt x="5910277" y="4512218"/>
                </a:lnTo>
                <a:lnTo>
                  <a:pt x="5910258" y="4517909"/>
                </a:lnTo>
                <a:lnTo>
                  <a:pt x="5913427" y="4517909"/>
                </a:lnTo>
                <a:lnTo>
                  <a:pt x="5913408" y="4523598"/>
                </a:lnTo>
                <a:lnTo>
                  <a:pt x="5916577" y="4523598"/>
                </a:lnTo>
                <a:lnTo>
                  <a:pt x="5916558" y="4529291"/>
                </a:lnTo>
                <a:lnTo>
                  <a:pt x="5919727" y="4529291"/>
                </a:lnTo>
                <a:lnTo>
                  <a:pt x="5919709" y="4534981"/>
                </a:lnTo>
                <a:lnTo>
                  <a:pt x="5922877" y="4534981"/>
                </a:lnTo>
                <a:lnTo>
                  <a:pt x="5922859" y="4540672"/>
                </a:lnTo>
                <a:lnTo>
                  <a:pt x="5926027" y="4540672"/>
                </a:lnTo>
                <a:lnTo>
                  <a:pt x="5926009" y="4546358"/>
                </a:lnTo>
                <a:lnTo>
                  <a:pt x="5929177" y="4546358"/>
                </a:lnTo>
                <a:lnTo>
                  <a:pt x="5929158" y="4552051"/>
                </a:lnTo>
                <a:lnTo>
                  <a:pt x="5932327" y="4552051"/>
                </a:lnTo>
                <a:lnTo>
                  <a:pt x="5932308" y="4557743"/>
                </a:lnTo>
                <a:lnTo>
                  <a:pt x="5935477" y="4557743"/>
                </a:lnTo>
                <a:lnTo>
                  <a:pt x="5935458" y="4563431"/>
                </a:lnTo>
                <a:lnTo>
                  <a:pt x="5938627" y="4563431"/>
                </a:lnTo>
                <a:lnTo>
                  <a:pt x="5938608" y="4569118"/>
                </a:lnTo>
                <a:lnTo>
                  <a:pt x="5941777" y="4569118"/>
                </a:lnTo>
                <a:lnTo>
                  <a:pt x="5941759" y="4574811"/>
                </a:lnTo>
                <a:lnTo>
                  <a:pt x="5944927" y="4574811"/>
                </a:lnTo>
                <a:lnTo>
                  <a:pt x="5944909" y="4580502"/>
                </a:lnTo>
                <a:lnTo>
                  <a:pt x="5948077" y="4580502"/>
                </a:lnTo>
                <a:lnTo>
                  <a:pt x="5948059" y="4586192"/>
                </a:lnTo>
                <a:lnTo>
                  <a:pt x="5951227" y="4586192"/>
                </a:lnTo>
                <a:lnTo>
                  <a:pt x="5951208" y="4591884"/>
                </a:lnTo>
                <a:lnTo>
                  <a:pt x="5954377" y="4591884"/>
                </a:lnTo>
                <a:lnTo>
                  <a:pt x="5954358" y="4597574"/>
                </a:lnTo>
                <a:lnTo>
                  <a:pt x="5957527" y="4597574"/>
                </a:lnTo>
                <a:lnTo>
                  <a:pt x="5957508" y="4603264"/>
                </a:lnTo>
                <a:lnTo>
                  <a:pt x="5960677" y="4603264"/>
                </a:lnTo>
                <a:lnTo>
                  <a:pt x="5960658" y="4608954"/>
                </a:lnTo>
                <a:lnTo>
                  <a:pt x="5963827" y="4608954"/>
                </a:lnTo>
                <a:lnTo>
                  <a:pt x="5963808" y="4614645"/>
                </a:lnTo>
                <a:lnTo>
                  <a:pt x="5966977" y="4614645"/>
                </a:lnTo>
                <a:lnTo>
                  <a:pt x="5966959" y="4620332"/>
                </a:lnTo>
                <a:lnTo>
                  <a:pt x="5970127" y="4620332"/>
                </a:lnTo>
                <a:lnTo>
                  <a:pt x="5970108" y="4626020"/>
                </a:lnTo>
                <a:lnTo>
                  <a:pt x="5973277" y="4626020"/>
                </a:lnTo>
                <a:lnTo>
                  <a:pt x="5973258" y="4631712"/>
                </a:lnTo>
                <a:lnTo>
                  <a:pt x="5976426" y="4631712"/>
                </a:lnTo>
                <a:lnTo>
                  <a:pt x="5976407" y="4637402"/>
                </a:lnTo>
                <a:lnTo>
                  <a:pt x="5979577" y="4637402"/>
                </a:lnTo>
                <a:lnTo>
                  <a:pt x="5979559" y="4643094"/>
                </a:lnTo>
                <a:lnTo>
                  <a:pt x="5982726" y="4643094"/>
                </a:lnTo>
                <a:lnTo>
                  <a:pt x="5982707" y="4648784"/>
                </a:lnTo>
                <a:lnTo>
                  <a:pt x="5985877" y="4648784"/>
                </a:lnTo>
                <a:lnTo>
                  <a:pt x="5985859" y="4654475"/>
                </a:lnTo>
                <a:lnTo>
                  <a:pt x="5989026" y="4654475"/>
                </a:lnTo>
                <a:lnTo>
                  <a:pt x="5989007" y="4660165"/>
                </a:lnTo>
                <a:lnTo>
                  <a:pt x="5992176" y="4660165"/>
                </a:lnTo>
                <a:lnTo>
                  <a:pt x="5992158" y="4665855"/>
                </a:lnTo>
                <a:lnTo>
                  <a:pt x="5995326" y="4665855"/>
                </a:lnTo>
                <a:lnTo>
                  <a:pt x="5995307" y="4671545"/>
                </a:lnTo>
                <a:lnTo>
                  <a:pt x="5998476" y="4671545"/>
                </a:lnTo>
                <a:lnTo>
                  <a:pt x="5998457" y="4677235"/>
                </a:lnTo>
                <a:lnTo>
                  <a:pt x="6001626" y="4677235"/>
                </a:lnTo>
                <a:lnTo>
                  <a:pt x="6001607" y="4682926"/>
                </a:lnTo>
                <a:lnTo>
                  <a:pt x="6004776" y="4682926"/>
                </a:lnTo>
                <a:lnTo>
                  <a:pt x="6004758" y="4688616"/>
                </a:lnTo>
                <a:lnTo>
                  <a:pt x="6007926" y="4688616"/>
                </a:lnTo>
                <a:lnTo>
                  <a:pt x="6007908" y="4694305"/>
                </a:lnTo>
                <a:lnTo>
                  <a:pt x="6011076" y="4694305"/>
                </a:lnTo>
                <a:lnTo>
                  <a:pt x="6011058" y="4700001"/>
                </a:lnTo>
                <a:lnTo>
                  <a:pt x="6014226" y="4700001"/>
                </a:lnTo>
                <a:lnTo>
                  <a:pt x="6014207" y="4705689"/>
                </a:lnTo>
                <a:lnTo>
                  <a:pt x="6017376" y="4705689"/>
                </a:lnTo>
                <a:lnTo>
                  <a:pt x="6017357" y="4711377"/>
                </a:lnTo>
                <a:lnTo>
                  <a:pt x="6020526" y="4711377"/>
                </a:lnTo>
                <a:lnTo>
                  <a:pt x="6020507" y="4717067"/>
                </a:lnTo>
                <a:lnTo>
                  <a:pt x="6023676" y="4717067"/>
                </a:lnTo>
                <a:lnTo>
                  <a:pt x="6023657" y="4722757"/>
                </a:lnTo>
                <a:lnTo>
                  <a:pt x="6026826" y="4722757"/>
                </a:lnTo>
                <a:lnTo>
                  <a:pt x="6026808" y="4728447"/>
                </a:lnTo>
                <a:lnTo>
                  <a:pt x="6029976" y="4728447"/>
                </a:lnTo>
                <a:lnTo>
                  <a:pt x="6029958" y="4734138"/>
                </a:lnTo>
                <a:lnTo>
                  <a:pt x="6033126" y="4734138"/>
                </a:lnTo>
                <a:lnTo>
                  <a:pt x="6033108" y="4739828"/>
                </a:lnTo>
                <a:lnTo>
                  <a:pt x="6036276" y="4739828"/>
                </a:lnTo>
                <a:lnTo>
                  <a:pt x="6036257" y="4745520"/>
                </a:lnTo>
                <a:lnTo>
                  <a:pt x="6039426" y="4745520"/>
                </a:lnTo>
                <a:lnTo>
                  <a:pt x="6039407" y="4751207"/>
                </a:lnTo>
                <a:lnTo>
                  <a:pt x="6042576" y="4751207"/>
                </a:lnTo>
                <a:lnTo>
                  <a:pt x="6042557" y="4756898"/>
                </a:lnTo>
                <a:lnTo>
                  <a:pt x="6045726" y="4756898"/>
                </a:lnTo>
                <a:lnTo>
                  <a:pt x="6045708" y="4762586"/>
                </a:lnTo>
                <a:lnTo>
                  <a:pt x="6048876" y="4762586"/>
                </a:lnTo>
                <a:lnTo>
                  <a:pt x="6048858" y="4768279"/>
                </a:lnTo>
                <a:lnTo>
                  <a:pt x="6052026" y="4768279"/>
                </a:lnTo>
                <a:lnTo>
                  <a:pt x="6052007" y="4773970"/>
                </a:lnTo>
                <a:lnTo>
                  <a:pt x="6055175" y="4773970"/>
                </a:lnTo>
                <a:lnTo>
                  <a:pt x="6055156" y="4779658"/>
                </a:lnTo>
                <a:lnTo>
                  <a:pt x="6058326" y="4779658"/>
                </a:lnTo>
                <a:lnTo>
                  <a:pt x="6058307" y="4785350"/>
                </a:lnTo>
                <a:lnTo>
                  <a:pt x="6061475" y="4785350"/>
                </a:lnTo>
                <a:lnTo>
                  <a:pt x="6061456" y="4791041"/>
                </a:lnTo>
                <a:lnTo>
                  <a:pt x="6064625" y="4791041"/>
                </a:lnTo>
                <a:lnTo>
                  <a:pt x="6064607" y="4796730"/>
                </a:lnTo>
                <a:lnTo>
                  <a:pt x="6067775" y="4796730"/>
                </a:lnTo>
                <a:lnTo>
                  <a:pt x="6067757" y="4802420"/>
                </a:lnTo>
                <a:lnTo>
                  <a:pt x="6070925" y="4802420"/>
                </a:lnTo>
                <a:lnTo>
                  <a:pt x="6070906" y="4808110"/>
                </a:lnTo>
                <a:lnTo>
                  <a:pt x="6074075" y="4808110"/>
                </a:lnTo>
                <a:lnTo>
                  <a:pt x="6074056" y="4813800"/>
                </a:lnTo>
                <a:lnTo>
                  <a:pt x="6077225" y="4813800"/>
                </a:lnTo>
                <a:lnTo>
                  <a:pt x="6077206" y="4819490"/>
                </a:lnTo>
                <a:lnTo>
                  <a:pt x="6080375" y="4819490"/>
                </a:lnTo>
                <a:lnTo>
                  <a:pt x="6080357" y="4825180"/>
                </a:lnTo>
                <a:lnTo>
                  <a:pt x="6083525" y="4825180"/>
                </a:lnTo>
                <a:lnTo>
                  <a:pt x="6083506" y="4830872"/>
                </a:lnTo>
                <a:lnTo>
                  <a:pt x="6086675" y="4830872"/>
                </a:lnTo>
                <a:lnTo>
                  <a:pt x="6086657" y="4836561"/>
                </a:lnTo>
                <a:lnTo>
                  <a:pt x="6089825" y="4836561"/>
                </a:lnTo>
                <a:lnTo>
                  <a:pt x="6089806" y="4842251"/>
                </a:lnTo>
                <a:lnTo>
                  <a:pt x="6092975" y="4842251"/>
                </a:lnTo>
                <a:lnTo>
                  <a:pt x="6092956" y="4847940"/>
                </a:lnTo>
                <a:lnTo>
                  <a:pt x="6096125" y="4847940"/>
                </a:lnTo>
                <a:lnTo>
                  <a:pt x="6096106" y="4853631"/>
                </a:lnTo>
                <a:lnTo>
                  <a:pt x="6099275" y="4853631"/>
                </a:lnTo>
                <a:lnTo>
                  <a:pt x="6099256" y="4859321"/>
                </a:lnTo>
                <a:lnTo>
                  <a:pt x="6102425" y="4859321"/>
                </a:lnTo>
                <a:lnTo>
                  <a:pt x="6102407" y="4865011"/>
                </a:lnTo>
                <a:lnTo>
                  <a:pt x="6105575" y="4865011"/>
                </a:lnTo>
                <a:lnTo>
                  <a:pt x="6105556" y="4870701"/>
                </a:lnTo>
                <a:lnTo>
                  <a:pt x="6108725" y="4870701"/>
                </a:lnTo>
                <a:lnTo>
                  <a:pt x="6108706" y="4876393"/>
                </a:lnTo>
                <a:lnTo>
                  <a:pt x="6111875" y="4876393"/>
                </a:lnTo>
                <a:lnTo>
                  <a:pt x="6111856" y="4882082"/>
                </a:lnTo>
                <a:lnTo>
                  <a:pt x="6115025" y="4882082"/>
                </a:lnTo>
                <a:lnTo>
                  <a:pt x="6115007" y="4887774"/>
                </a:lnTo>
                <a:lnTo>
                  <a:pt x="6118175" y="4887774"/>
                </a:lnTo>
                <a:lnTo>
                  <a:pt x="6118157" y="4893463"/>
                </a:lnTo>
                <a:lnTo>
                  <a:pt x="6121325" y="4893463"/>
                </a:lnTo>
                <a:lnTo>
                  <a:pt x="6121306" y="4899155"/>
                </a:lnTo>
                <a:lnTo>
                  <a:pt x="6124475" y="4899155"/>
                </a:lnTo>
                <a:lnTo>
                  <a:pt x="6124457" y="4904846"/>
                </a:lnTo>
                <a:lnTo>
                  <a:pt x="6127624" y="4904846"/>
                </a:lnTo>
                <a:lnTo>
                  <a:pt x="6127605" y="4910536"/>
                </a:lnTo>
                <a:lnTo>
                  <a:pt x="6130775" y="4910536"/>
                </a:lnTo>
                <a:lnTo>
                  <a:pt x="6130757" y="4916227"/>
                </a:lnTo>
                <a:lnTo>
                  <a:pt x="6133924" y="4916227"/>
                </a:lnTo>
                <a:lnTo>
                  <a:pt x="6133905" y="4921917"/>
                </a:lnTo>
                <a:lnTo>
                  <a:pt x="6137075" y="4921917"/>
                </a:lnTo>
                <a:lnTo>
                  <a:pt x="6137057" y="4927608"/>
                </a:lnTo>
                <a:lnTo>
                  <a:pt x="6140224" y="4927608"/>
                </a:lnTo>
                <a:lnTo>
                  <a:pt x="6140205" y="4933296"/>
                </a:lnTo>
                <a:lnTo>
                  <a:pt x="6143374" y="4933296"/>
                </a:lnTo>
                <a:lnTo>
                  <a:pt x="6143355" y="4938987"/>
                </a:lnTo>
                <a:lnTo>
                  <a:pt x="6146524" y="4938987"/>
                </a:lnTo>
                <a:lnTo>
                  <a:pt x="6146505" y="4944680"/>
                </a:lnTo>
                <a:lnTo>
                  <a:pt x="6149674" y="4944680"/>
                </a:lnTo>
                <a:lnTo>
                  <a:pt x="6149655" y="4950370"/>
                </a:lnTo>
                <a:lnTo>
                  <a:pt x="6152824" y="4950370"/>
                </a:lnTo>
                <a:lnTo>
                  <a:pt x="6152806" y="4956060"/>
                </a:lnTo>
                <a:lnTo>
                  <a:pt x="6155974" y="4956060"/>
                </a:lnTo>
                <a:lnTo>
                  <a:pt x="6155955" y="4961748"/>
                </a:lnTo>
                <a:lnTo>
                  <a:pt x="6159124" y="4961748"/>
                </a:lnTo>
                <a:lnTo>
                  <a:pt x="6159105" y="4967441"/>
                </a:lnTo>
                <a:lnTo>
                  <a:pt x="6162274" y="4967441"/>
                </a:lnTo>
                <a:lnTo>
                  <a:pt x="6162255" y="4973130"/>
                </a:lnTo>
                <a:lnTo>
                  <a:pt x="6165424" y="4973130"/>
                </a:lnTo>
                <a:lnTo>
                  <a:pt x="6165406" y="4978817"/>
                </a:lnTo>
                <a:lnTo>
                  <a:pt x="6168574" y="4978817"/>
                </a:lnTo>
                <a:lnTo>
                  <a:pt x="6168556" y="4984510"/>
                </a:lnTo>
                <a:lnTo>
                  <a:pt x="6171724" y="4984510"/>
                </a:lnTo>
                <a:lnTo>
                  <a:pt x="6171705" y="4990201"/>
                </a:lnTo>
                <a:lnTo>
                  <a:pt x="6174874" y="4990201"/>
                </a:lnTo>
                <a:lnTo>
                  <a:pt x="6174855" y="4995893"/>
                </a:lnTo>
                <a:lnTo>
                  <a:pt x="6178024" y="4995893"/>
                </a:lnTo>
                <a:lnTo>
                  <a:pt x="6178005" y="5001581"/>
                </a:lnTo>
                <a:lnTo>
                  <a:pt x="6181174" y="5001581"/>
                </a:lnTo>
                <a:lnTo>
                  <a:pt x="6181156" y="5007268"/>
                </a:lnTo>
                <a:lnTo>
                  <a:pt x="6184324" y="5007268"/>
                </a:lnTo>
                <a:lnTo>
                  <a:pt x="6184306" y="5012959"/>
                </a:lnTo>
                <a:lnTo>
                  <a:pt x="6187474" y="5012959"/>
                </a:lnTo>
                <a:lnTo>
                  <a:pt x="6187455" y="5018651"/>
                </a:lnTo>
                <a:lnTo>
                  <a:pt x="6190624" y="5018651"/>
                </a:lnTo>
                <a:lnTo>
                  <a:pt x="6190605" y="5024341"/>
                </a:lnTo>
                <a:lnTo>
                  <a:pt x="6193774" y="5024341"/>
                </a:lnTo>
                <a:lnTo>
                  <a:pt x="6193755" y="5030029"/>
                </a:lnTo>
                <a:lnTo>
                  <a:pt x="6196924" y="5030029"/>
                </a:lnTo>
                <a:lnTo>
                  <a:pt x="6196906" y="5035721"/>
                </a:lnTo>
                <a:lnTo>
                  <a:pt x="6200074" y="5035721"/>
                </a:lnTo>
                <a:lnTo>
                  <a:pt x="6200055" y="5041409"/>
                </a:lnTo>
                <a:lnTo>
                  <a:pt x="6203224" y="5041409"/>
                </a:lnTo>
                <a:lnTo>
                  <a:pt x="6203205" y="5047101"/>
                </a:lnTo>
                <a:lnTo>
                  <a:pt x="6206374" y="5047101"/>
                </a:lnTo>
                <a:lnTo>
                  <a:pt x="6206355" y="5052790"/>
                </a:lnTo>
                <a:lnTo>
                  <a:pt x="6209524" y="5052790"/>
                </a:lnTo>
                <a:lnTo>
                  <a:pt x="6209505" y="5058481"/>
                </a:lnTo>
                <a:lnTo>
                  <a:pt x="6212674" y="5058481"/>
                </a:lnTo>
                <a:lnTo>
                  <a:pt x="6212656" y="5064174"/>
                </a:lnTo>
                <a:lnTo>
                  <a:pt x="6215823" y="5064174"/>
                </a:lnTo>
                <a:lnTo>
                  <a:pt x="6215805" y="5069865"/>
                </a:lnTo>
                <a:lnTo>
                  <a:pt x="6218974" y="5069865"/>
                </a:lnTo>
                <a:lnTo>
                  <a:pt x="6218955" y="5075553"/>
                </a:lnTo>
                <a:lnTo>
                  <a:pt x="6222123" y="5075553"/>
                </a:lnTo>
                <a:lnTo>
                  <a:pt x="6222104" y="5081245"/>
                </a:lnTo>
                <a:lnTo>
                  <a:pt x="6225274" y="5081245"/>
                </a:lnTo>
                <a:lnTo>
                  <a:pt x="6225256" y="5086934"/>
                </a:lnTo>
                <a:lnTo>
                  <a:pt x="6228423" y="5086934"/>
                </a:lnTo>
                <a:lnTo>
                  <a:pt x="6228404" y="5092626"/>
                </a:lnTo>
                <a:lnTo>
                  <a:pt x="6231573" y="5092626"/>
                </a:lnTo>
                <a:lnTo>
                  <a:pt x="6231555" y="5098318"/>
                </a:lnTo>
                <a:lnTo>
                  <a:pt x="6234723" y="5098318"/>
                </a:lnTo>
                <a:lnTo>
                  <a:pt x="6234705" y="5104005"/>
                </a:lnTo>
                <a:lnTo>
                  <a:pt x="6237873" y="5104005"/>
                </a:lnTo>
                <a:lnTo>
                  <a:pt x="6237854" y="5109695"/>
                </a:lnTo>
                <a:lnTo>
                  <a:pt x="6241023" y="5109695"/>
                </a:lnTo>
                <a:lnTo>
                  <a:pt x="6241005" y="5115385"/>
                </a:lnTo>
                <a:lnTo>
                  <a:pt x="6244173" y="5115385"/>
                </a:lnTo>
                <a:lnTo>
                  <a:pt x="6244155" y="5121074"/>
                </a:lnTo>
                <a:lnTo>
                  <a:pt x="6247323" y="5121074"/>
                </a:lnTo>
                <a:lnTo>
                  <a:pt x="6247304" y="5126763"/>
                </a:lnTo>
                <a:lnTo>
                  <a:pt x="6250473" y="5126763"/>
                </a:lnTo>
                <a:lnTo>
                  <a:pt x="6250454" y="5132453"/>
                </a:lnTo>
                <a:lnTo>
                  <a:pt x="6253623" y="5132453"/>
                </a:lnTo>
                <a:lnTo>
                  <a:pt x="6253604" y="5138144"/>
                </a:lnTo>
                <a:lnTo>
                  <a:pt x="6256773" y="5138144"/>
                </a:lnTo>
                <a:lnTo>
                  <a:pt x="6256755" y="5143836"/>
                </a:lnTo>
                <a:lnTo>
                  <a:pt x="6259923" y="5143836"/>
                </a:lnTo>
                <a:lnTo>
                  <a:pt x="6259905" y="5149525"/>
                </a:lnTo>
                <a:lnTo>
                  <a:pt x="6263073" y="5149525"/>
                </a:lnTo>
                <a:lnTo>
                  <a:pt x="6263054" y="5155215"/>
                </a:lnTo>
                <a:lnTo>
                  <a:pt x="6266223" y="5155215"/>
                </a:lnTo>
                <a:lnTo>
                  <a:pt x="6266204" y="5160907"/>
                </a:lnTo>
                <a:lnTo>
                  <a:pt x="6269373" y="5160907"/>
                </a:lnTo>
                <a:lnTo>
                  <a:pt x="6269354" y="5166596"/>
                </a:lnTo>
                <a:lnTo>
                  <a:pt x="6272523" y="5166596"/>
                </a:lnTo>
                <a:lnTo>
                  <a:pt x="6272505" y="5172286"/>
                </a:lnTo>
                <a:lnTo>
                  <a:pt x="6275673" y="5172286"/>
                </a:lnTo>
                <a:lnTo>
                  <a:pt x="6275654" y="5177976"/>
                </a:lnTo>
                <a:lnTo>
                  <a:pt x="6278823" y="5177976"/>
                </a:lnTo>
                <a:lnTo>
                  <a:pt x="6278804" y="5183668"/>
                </a:lnTo>
                <a:lnTo>
                  <a:pt x="6281973" y="5183668"/>
                </a:lnTo>
                <a:lnTo>
                  <a:pt x="6281955" y="5189358"/>
                </a:lnTo>
                <a:lnTo>
                  <a:pt x="6285123" y="5189358"/>
                </a:lnTo>
                <a:lnTo>
                  <a:pt x="6285105" y="5195046"/>
                </a:lnTo>
                <a:lnTo>
                  <a:pt x="6288272" y="5195046"/>
                </a:lnTo>
                <a:lnTo>
                  <a:pt x="6288254" y="5200738"/>
                </a:lnTo>
                <a:lnTo>
                  <a:pt x="6291423" y="5200738"/>
                </a:lnTo>
                <a:lnTo>
                  <a:pt x="6291404" y="5206430"/>
                </a:lnTo>
                <a:lnTo>
                  <a:pt x="6294572" y="5206430"/>
                </a:lnTo>
                <a:lnTo>
                  <a:pt x="6294553" y="5212117"/>
                </a:lnTo>
                <a:lnTo>
                  <a:pt x="6297723" y="5212117"/>
                </a:lnTo>
                <a:lnTo>
                  <a:pt x="6297705" y="5217809"/>
                </a:lnTo>
                <a:lnTo>
                  <a:pt x="6300872" y="5217809"/>
                </a:lnTo>
                <a:lnTo>
                  <a:pt x="6300854" y="5223498"/>
                </a:lnTo>
                <a:lnTo>
                  <a:pt x="6304022" y="5223498"/>
                </a:lnTo>
                <a:lnTo>
                  <a:pt x="6304004" y="5229190"/>
                </a:lnTo>
                <a:lnTo>
                  <a:pt x="6307172" y="5229190"/>
                </a:lnTo>
                <a:lnTo>
                  <a:pt x="6307153" y="5234879"/>
                </a:lnTo>
                <a:lnTo>
                  <a:pt x="6310322" y="5234879"/>
                </a:lnTo>
                <a:lnTo>
                  <a:pt x="6310303" y="5240570"/>
                </a:lnTo>
                <a:lnTo>
                  <a:pt x="6313472" y="5240570"/>
                </a:lnTo>
                <a:lnTo>
                  <a:pt x="6313454" y="5246260"/>
                </a:lnTo>
                <a:lnTo>
                  <a:pt x="6316622" y="5246260"/>
                </a:lnTo>
                <a:lnTo>
                  <a:pt x="6316603" y="5251950"/>
                </a:lnTo>
                <a:lnTo>
                  <a:pt x="6319772" y="5251950"/>
                </a:lnTo>
                <a:lnTo>
                  <a:pt x="6319753" y="5257640"/>
                </a:lnTo>
                <a:lnTo>
                  <a:pt x="6322922" y="5257640"/>
                </a:lnTo>
                <a:lnTo>
                  <a:pt x="6322903" y="5263331"/>
                </a:lnTo>
                <a:lnTo>
                  <a:pt x="6326072" y="5263331"/>
                </a:lnTo>
                <a:lnTo>
                  <a:pt x="6326054" y="5269021"/>
                </a:lnTo>
                <a:lnTo>
                  <a:pt x="6329222" y="5269021"/>
                </a:lnTo>
                <a:lnTo>
                  <a:pt x="6329204" y="5274711"/>
                </a:lnTo>
                <a:lnTo>
                  <a:pt x="6332372" y="5274711"/>
                </a:lnTo>
                <a:lnTo>
                  <a:pt x="6332353" y="5280401"/>
                </a:lnTo>
                <a:lnTo>
                  <a:pt x="6335522" y="5280401"/>
                </a:lnTo>
                <a:lnTo>
                  <a:pt x="6335504" y="5286090"/>
                </a:lnTo>
                <a:lnTo>
                  <a:pt x="6338672" y="5286090"/>
                </a:lnTo>
                <a:lnTo>
                  <a:pt x="6338654" y="5291782"/>
                </a:lnTo>
                <a:lnTo>
                  <a:pt x="6341822" y="5291782"/>
                </a:lnTo>
                <a:lnTo>
                  <a:pt x="6341803" y="5297471"/>
                </a:lnTo>
                <a:lnTo>
                  <a:pt x="6344972" y="5297471"/>
                </a:lnTo>
                <a:lnTo>
                  <a:pt x="6344953" y="5303161"/>
                </a:lnTo>
                <a:lnTo>
                  <a:pt x="6348122" y="5303161"/>
                </a:lnTo>
                <a:lnTo>
                  <a:pt x="6348103" y="5308851"/>
                </a:lnTo>
                <a:lnTo>
                  <a:pt x="6351272" y="5308851"/>
                </a:lnTo>
                <a:lnTo>
                  <a:pt x="6351254" y="5314542"/>
                </a:lnTo>
                <a:lnTo>
                  <a:pt x="6354422" y="5314542"/>
                </a:lnTo>
                <a:lnTo>
                  <a:pt x="6354404" y="5320232"/>
                </a:lnTo>
                <a:lnTo>
                  <a:pt x="6357572" y="5320232"/>
                </a:lnTo>
                <a:lnTo>
                  <a:pt x="6357553" y="5325923"/>
                </a:lnTo>
                <a:lnTo>
                  <a:pt x="6360721" y="5325923"/>
                </a:lnTo>
                <a:lnTo>
                  <a:pt x="6360702" y="5331612"/>
                </a:lnTo>
                <a:lnTo>
                  <a:pt x="6363872" y="5331612"/>
                </a:lnTo>
                <a:lnTo>
                  <a:pt x="6363854" y="5337303"/>
                </a:lnTo>
                <a:lnTo>
                  <a:pt x="6367021" y="5337303"/>
                </a:lnTo>
                <a:lnTo>
                  <a:pt x="6367003" y="5342994"/>
                </a:lnTo>
                <a:lnTo>
                  <a:pt x="6370172" y="5342994"/>
                </a:lnTo>
                <a:lnTo>
                  <a:pt x="6370153" y="5348684"/>
                </a:lnTo>
                <a:lnTo>
                  <a:pt x="6373322" y="5348684"/>
                </a:lnTo>
                <a:lnTo>
                  <a:pt x="6373304" y="5354374"/>
                </a:lnTo>
                <a:lnTo>
                  <a:pt x="6376471" y="5354374"/>
                </a:lnTo>
                <a:lnTo>
                  <a:pt x="6376453" y="5360065"/>
                </a:lnTo>
                <a:lnTo>
                  <a:pt x="6379622" y="5360065"/>
                </a:lnTo>
                <a:lnTo>
                  <a:pt x="6379603" y="5365755"/>
                </a:lnTo>
                <a:lnTo>
                  <a:pt x="6382771" y="5365755"/>
                </a:lnTo>
                <a:lnTo>
                  <a:pt x="6382752" y="5371446"/>
                </a:lnTo>
                <a:lnTo>
                  <a:pt x="6385922" y="5371446"/>
                </a:lnTo>
                <a:lnTo>
                  <a:pt x="6385904" y="5377136"/>
                </a:lnTo>
                <a:lnTo>
                  <a:pt x="6389071" y="5377136"/>
                </a:lnTo>
                <a:lnTo>
                  <a:pt x="6389053" y="5382826"/>
                </a:lnTo>
                <a:lnTo>
                  <a:pt x="6392221" y="5382826"/>
                </a:lnTo>
                <a:lnTo>
                  <a:pt x="6392202" y="5388516"/>
                </a:lnTo>
                <a:lnTo>
                  <a:pt x="6395371" y="5388516"/>
                </a:lnTo>
                <a:lnTo>
                  <a:pt x="6395352" y="5394206"/>
                </a:lnTo>
                <a:lnTo>
                  <a:pt x="6398521" y="5394206"/>
                </a:lnTo>
                <a:lnTo>
                  <a:pt x="6398502" y="5399896"/>
                </a:lnTo>
                <a:lnTo>
                  <a:pt x="6401671" y="5399896"/>
                </a:lnTo>
                <a:lnTo>
                  <a:pt x="6401653" y="5405587"/>
                </a:lnTo>
                <a:lnTo>
                  <a:pt x="6404821" y="5405587"/>
                </a:lnTo>
                <a:lnTo>
                  <a:pt x="6404802" y="5411278"/>
                </a:lnTo>
                <a:lnTo>
                  <a:pt x="6407971" y="5411278"/>
                </a:lnTo>
                <a:lnTo>
                  <a:pt x="6407952" y="5416967"/>
                </a:lnTo>
                <a:lnTo>
                  <a:pt x="6411121" y="5416967"/>
                </a:lnTo>
                <a:lnTo>
                  <a:pt x="6411103" y="5422658"/>
                </a:lnTo>
                <a:lnTo>
                  <a:pt x="6414271" y="5422658"/>
                </a:lnTo>
                <a:lnTo>
                  <a:pt x="6414253" y="5428347"/>
                </a:lnTo>
                <a:lnTo>
                  <a:pt x="6417421" y="5428347"/>
                </a:lnTo>
                <a:lnTo>
                  <a:pt x="6417402" y="5434039"/>
                </a:lnTo>
                <a:lnTo>
                  <a:pt x="6420571" y="5434039"/>
                </a:lnTo>
                <a:lnTo>
                  <a:pt x="6420552" y="5439727"/>
                </a:lnTo>
                <a:lnTo>
                  <a:pt x="6423721" y="5439727"/>
                </a:lnTo>
                <a:lnTo>
                  <a:pt x="6423703" y="5445417"/>
                </a:lnTo>
                <a:lnTo>
                  <a:pt x="6426871" y="5445417"/>
                </a:lnTo>
                <a:lnTo>
                  <a:pt x="6426852" y="5451108"/>
                </a:lnTo>
                <a:lnTo>
                  <a:pt x="6430021" y="5451108"/>
                </a:lnTo>
                <a:lnTo>
                  <a:pt x="6430002" y="5456800"/>
                </a:lnTo>
                <a:lnTo>
                  <a:pt x="6433171" y="5456800"/>
                </a:lnTo>
                <a:lnTo>
                  <a:pt x="6433152" y="5462489"/>
                </a:lnTo>
                <a:lnTo>
                  <a:pt x="6436321" y="5462489"/>
                </a:lnTo>
                <a:lnTo>
                  <a:pt x="6436303" y="5468181"/>
                </a:lnTo>
                <a:lnTo>
                  <a:pt x="6439471" y="5468181"/>
                </a:lnTo>
                <a:lnTo>
                  <a:pt x="6439452" y="5473870"/>
                </a:lnTo>
                <a:lnTo>
                  <a:pt x="6442621" y="5473870"/>
                </a:lnTo>
                <a:lnTo>
                  <a:pt x="6442602" y="5479559"/>
                </a:lnTo>
                <a:lnTo>
                  <a:pt x="6445771" y="5479559"/>
                </a:lnTo>
                <a:lnTo>
                  <a:pt x="6445752" y="5485249"/>
                </a:lnTo>
                <a:lnTo>
                  <a:pt x="6448920" y="5485249"/>
                </a:lnTo>
                <a:lnTo>
                  <a:pt x="6448902" y="5490939"/>
                </a:lnTo>
                <a:lnTo>
                  <a:pt x="6452071" y="5490939"/>
                </a:lnTo>
                <a:lnTo>
                  <a:pt x="6452052" y="5496630"/>
                </a:lnTo>
                <a:lnTo>
                  <a:pt x="6455220" y="5496630"/>
                </a:lnTo>
                <a:lnTo>
                  <a:pt x="6455201" y="5502321"/>
                </a:lnTo>
                <a:lnTo>
                  <a:pt x="6458371" y="5502321"/>
                </a:lnTo>
                <a:lnTo>
                  <a:pt x="6458353" y="5508012"/>
                </a:lnTo>
                <a:lnTo>
                  <a:pt x="6461520" y="5508012"/>
                </a:lnTo>
                <a:lnTo>
                  <a:pt x="6461502" y="5513703"/>
                </a:lnTo>
                <a:lnTo>
                  <a:pt x="6464670" y="5513703"/>
                </a:lnTo>
                <a:lnTo>
                  <a:pt x="6464651" y="5519392"/>
                </a:lnTo>
                <a:lnTo>
                  <a:pt x="6467820" y="5519392"/>
                </a:lnTo>
                <a:lnTo>
                  <a:pt x="6467801" y="5525083"/>
                </a:lnTo>
                <a:lnTo>
                  <a:pt x="6470970" y="5525083"/>
                </a:lnTo>
                <a:lnTo>
                  <a:pt x="6470951" y="5530772"/>
                </a:lnTo>
                <a:lnTo>
                  <a:pt x="6474120" y="5530772"/>
                </a:lnTo>
                <a:lnTo>
                  <a:pt x="6474101" y="5536462"/>
                </a:lnTo>
                <a:lnTo>
                  <a:pt x="6477270" y="5536462"/>
                </a:lnTo>
                <a:lnTo>
                  <a:pt x="6477251" y="5542152"/>
                </a:lnTo>
                <a:lnTo>
                  <a:pt x="6480420" y="5542152"/>
                </a:lnTo>
                <a:lnTo>
                  <a:pt x="6480401" y="5547842"/>
                </a:lnTo>
                <a:lnTo>
                  <a:pt x="6483570" y="5547842"/>
                </a:lnTo>
                <a:lnTo>
                  <a:pt x="6483552" y="5553534"/>
                </a:lnTo>
                <a:lnTo>
                  <a:pt x="6486720" y="5553534"/>
                </a:lnTo>
                <a:lnTo>
                  <a:pt x="6486701" y="5559224"/>
                </a:lnTo>
                <a:lnTo>
                  <a:pt x="6489870" y="5559224"/>
                </a:lnTo>
                <a:lnTo>
                  <a:pt x="6489851" y="5564913"/>
                </a:lnTo>
                <a:lnTo>
                  <a:pt x="6493020" y="5564913"/>
                </a:lnTo>
                <a:lnTo>
                  <a:pt x="6493002" y="5570604"/>
                </a:lnTo>
                <a:lnTo>
                  <a:pt x="6496170" y="5570604"/>
                </a:lnTo>
                <a:lnTo>
                  <a:pt x="6496151" y="5576293"/>
                </a:lnTo>
                <a:lnTo>
                  <a:pt x="6499320" y="5576293"/>
                </a:lnTo>
                <a:lnTo>
                  <a:pt x="6499301" y="5581985"/>
                </a:lnTo>
                <a:lnTo>
                  <a:pt x="6502470" y="5581985"/>
                </a:lnTo>
                <a:lnTo>
                  <a:pt x="6502452" y="5587674"/>
                </a:lnTo>
                <a:lnTo>
                  <a:pt x="6505620" y="5587674"/>
                </a:lnTo>
                <a:lnTo>
                  <a:pt x="6505602" y="5593364"/>
                </a:lnTo>
                <a:lnTo>
                  <a:pt x="6508770" y="5593364"/>
                </a:lnTo>
                <a:lnTo>
                  <a:pt x="6508751" y="5599055"/>
                </a:lnTo>
                <a:lnTo>
                  <a:pt x="6511920" y="5599055"/>
                </a:lnTo>
                <a:lnTo>
                  <a:pt x="6511902" y="5604745"/>
                </a:lnTo>
                <a:lnTo>
                  <a:pt x="6515070" y="5604745"/>
                </a:lnTo>
                <a:lnTo>
                  <a:pt x="6515052" y="5610435"/>
                </a:lnTo>
                <a:lnTo>
                  <a:pt x="6518220" y="5610435"/>
                </a:lnTo>
                <a:lnTo>
                  <a:pt x="6518201" y="5616127"/>
                </a:lnTo>
                <a:lnTo>
                  <a:pt x="6521369" y="5616127"/>
                </a:lnTo>
                <a:lnTo>
                  <a:pt x="6521350" y="5621817"/>
                </a:lnTo>
                <a:lnTo>
                  <a:pt x="6524520" y="5621817"/>
                </a:lnTo>
                <a:lnTo>
                  <a:pt x="6524502" y="5627506"/>
                </a:lnTo>
                <a:lnTo>
                  <a:pt x="6527669" y="5627506"/>
                </a:lnTo>
                <a:lnTo>
                  <a:pt x="6527651" y="5633196"/>
                </a:lnTo>
                <a:lnTo>
                  <a:pt x="6530820" y="5633196"/>
                </a:lnTo>
                <a:lnTo>
                  <a:pt x="6530801" y="5638886"/>
                </a:lnTo>
                <a:lnTo>
                  <a:pt x="6533969" y="5638886"/>
                </a:lnTo>
                <a:lnTo>
                  <a:pt x="6533950" y="5644577"/>
                </a:lnTo>
                <a:lnTo>
                  <a:pt x="6537119" y="5644577"/>
                </a:lnTo>
                <a:lnTo>
                  <a:pt x="6537100" y="5650267"/>
                </a:lnTo>
                <a:lnTo>
                  <a:pt x="6540269" y="5650267"/>
                </a:lnTo>
                <a:lnTo>
                  <a:pt x="6540251" y="5655957"/>
                </a:lnTo>
                <a:lnTo>
                  <a:pt x="6543419" y="5655957"/>
                </a:lnTo>
                <a:lnTo>
                  <a:pt x="6543400" y="5661649"/>
                </a:lnTo>
                <a:lnTo>
                  <a:pt x="6546569" y="5661649"/>
                </a:lnTo>
                <a:lnTo>
                  <a:pt x="6546551" y="5667338"/>
                </a:lnTo>
                <a:lnTo>
                  <a:pt x="6549719" y="5667338"/>
                </a:lnTo>
                <a:lnTo>
                  <a:pt x="6549700" y="5673028"/>
                </a:lnTo>
                <a:lnTo>
                  <a:pt x="6552869" y="5673028"/>
                </a:lnTo>
                <a:lnTo>
                  <a:pt x="6552850" y="5678718"/>
                </a:lnTo>
                <a:lnTo>
                  <a:pt x="6556019" y="5678718"/>
                </a:lnTo>
                <a:lnTo>
                  <a:pt x="6556000" y="5684408"/>
                </a:lnTo>
                <a:lnTo>
                  <a:pt x="6559169" y="5684408"/>
                </a:lnTo>
                <a:lnTo>
                  <a:pt x="6559150" y="5690099"/>
                </a:lnTo>
                <a:lnTo>
                  <a:pt x="6562319" y="5690099"/>
                </a:lnTo>
                <a:lnTo>
                  <a:pt x="6562300" y="5695798"/>
                </a:lnTo>
                <a:lnTo>
                  <a:pt x="6565469" y="5695798"/>
                </a:lnTo>
                <a:lnTo>
                  <a:pt x="6546581" y="11425172"/>
                </a:lnTo>
                <a:lnTo>
                  <a:pt x="6395477" y="11425172"/>
                </a:lnTo>
                <a:lnTo>
                  <a:pt x="6395477" y="11419482"/>
                </a:lnTo>
                <a:lnTo>
                  <a:pt x="6392327" y="11419482"/>
                </a:lnTo>
                <a:lnTo>
                  <a:pt x="6392327" y="11413791"/>
                </a:lnTo>
                <a:lnTo>
                  <a:pt x="6389177" y="11413791"/>
                </a:lnTo>
                <a:lnTo>
                  <a:pt x="6389177" y="11408101"/>
                </a:lnTo>
                <a:lnTo>
                  <a:pt x="6386027" y="11408101"/>
                </a:lnTo>
                <a:lnTo>
                  <a:pt x="6386027" y="11402411"/>
                </a:lnTo>
                <a:lnTo>
                  <a:pt x="6382877" y="11402411"/>
                </a:lnTo>
                <a:lnTo>
                  <a:pt x="6382877" y="11396721"/>
                </a:lnTo>
                <a:lnTo>
                  <a:pt x="6379727" y="11396721"/>
                </a:lnTo>
                <a:lnTo>
                  <a:pt x="6379727" y="11391031"/>
                </a:lnTo>
                <a:lnTo>
                  <a:pt x="6376577" y="11391031"/>
                </a:lnTo>
                <a:lnTo>
                  <a:pt x="6376577" y="11385340"/>
                </a:lnTo>
                <a:lnTo>
                  <a:pt x="6373427" y="11385340"/>
                </a:lnTo>
                <a:lnTo>
                  <a:pt x="6373427" y="11379650"/>
                </a:lnTo>
                <a:lnTo>
                  <a:pt x="6370277" y="11379650"/>
                </a:lnTo>
                <a:lnTo>
                  <a:pt x="6370277" y="11373960"/>
                </a:lnTo>
                <a:lnTo>
                  <a:pt x="6367127" y="11373960"/>
                </a:lnTo>
                <a:lnTo>
                  <a:pt x="6367127" y="11368269"/>
                </a:lnTo>
                <a:lnTo>
                  <a:pt x="6363977" y="11368269"/>
                </a:lnTo>
                <a:lnTo>
                  <a:pt x="6363977" y="11362579"/>
                </a:lnTo>
                <a:lnTo>
                  <a:pt x="6360828" y="11362579"/>
                </a:lnTo>
                <a:lnTo>
                  <a:pt x="6360828" y="11356889"/>
                </a:lnTo>
                <a:lnTo>
                  <a:pt x="6357677" y="11356889"/>
                </a:lnTo>
                <a:lnTo>
                  <a:pt x="6357677" y="11351199"/>
                </a:lnTo>
                <a:lnTo>
                  <a:pt x="6354528" y="11351199"/>
                </a:lnTo>
                <a:lnTo>
                  <a:pt x="6354528" y="11345509"/>
                </a:lnTo>
                <a:lnTo>
                  <a:pt x="6351377" y="11345509"/>
                </a:lnTo>
                <a:lnTo>
                  <a:pt x="6351377" y="11339818"/>
                </a:lnTo>
                <a:lnTo>
                  <a:pt x="6348228" y="11339818"/>
                </a:lnTo>
                <a:lnTo>
                  <a:pt x="6348228" y="11334128"/>
                </a:lnTo>
                <a:lnTo>
                  <a:pt x="6345078" y="11334128"/>
                </a:lnTo>
                <a:lnTo>
                  <a:pt x="6345078" y="11328438"/>
                </a:lnTo>
                <a:lnTo>
                  <a:pt x="6341928" y="11328438"/>
                </a:lnTo>
                <a:lnTo>
                  <a:pt x="6341928" y="11322747"/>
                </a:lnTo>
                <a:lnTo>
                  <a:pt x="6338778" y="11322747"/>
                </a:lnTo>
                <a:lnTo>
                  <a:pt x="6338778" y="11317057"/>
                </a:lnTo>
                <a:lnTo>
                  <a:pt x="6335628" y="11317057"/>
                </a:lnTo>
                <a:lnTo>
                  <a:pt x="6335628" y="11311367"/>
                </a:lnTo>
                <a:lnTo>
                  <a:pt x="6332478" y="11311367"/>
                </a:lnTo>
                <a:lnTo>
                  <a:pt x="6332478" y="11305676"/>
                </a:lnTo>
                <a:lnTo>
                  <a:pt x="6329328" y="11305676"/>
                </a:lnTo>
                <a:lnTo>
                  <a:pt x="6329328" y="11299987"/>
                </a:lnTo>
                <a:lnTo>
                  <a:pt x="6326178" y="11299987"/>
                </a:lnTo>
                <a:lnTo>
                  <a:pt x="6326178" y="11294296"/>
                </a:lnTo>
                <a:lnTo>
                  <a:pt x="6323028" y="11294296"/>
                </a:lnTo>
                <a:lnTo>
                  <a:pt x="6323028" y="11288606"/>
                </a:lnTo>
                <a:lnTo>
                  <a:pt x="6319878" y="11288606"/>
                </a:lnTo>
                <a:lnTo>
                  <a:pt x="6319878" y="11282916"/>
                </a:lnTo>
                <a:lnTo>
                  <a:pt x="6316728" y="11282916"/>
                </a:lnTo>
                <a:lnTo>
                  <a:pt x="6316728" y="11277225"/>
                </a:lnTo>
                <a:lnTo>
                  <a:pt x="6313578" y="11277225"/>
                </a:lnTo>
                <a:lnTo>
                  <a:pt x="6313578" y="11271535"/>
                </a:lnTo>
                <a:lnTo>
                  <a:pt x="6310428" y="11271535"/>
                </a:lnTo>
                <a:lnTo>
                  <a:pt x="6310428" y="11265845"/>
                </a:lnTo>
                <a:lnTo>
                  <a:pt x="6307278" y="11265845"/>
                </a:lnTo>
                <a:lnTo>
                  <a:pt x="6307278" y="11260154"/>
                </a:lnTo>
                <a:lnTo>
                  <a:pt x="6304128" y="11260154"/>
                </a:lnTo>
                <a:lnTo>
                  <a:pt x="6304128" y="11254465"/>
                </a:lnTo>
                <a:lnTo>
                  <a:pt x="6300978" y="11254465"/>
                </a:lnTo>
                <a:lnTo>
                  <a:pt x="6300978" y="11248774"/>
                </a:lnTo>
                <a:lnTo>
                  <a:pt x="6297828" y="11248774"/>
                </a:lnTo>
                <a:lnTo>
                  <a:pt x="6297828" y="11243084"/>
                </a:lnTo>
                <a:lnTo>
                  <a:pt x="6294678" y="11243084"/>
                </a:lnTo>
                <a:lnTo>
                  <a:pt x="6294678" y="11237394"/>
                </a:lnTo>
                <a:lnTo>
                  <a:pt x="6291528" y="11237394"/>
                </a:lnTo>
                <a:lnTo>
                  <a:pt x="6291528" y="11231703"/>
                </a:lnTo>
                <a:lnTo>
                  <a:pt x="6288379" y="11231703"/>
                </a:lnTo>
                <a:lnTo>
                  <a:pt x="6288379" y="11226013"/>
                </a:lnTo>
                <a:lnTo>
                  <a:pt x="6285228" y="11226013"/>
                </a:lnTo>
                <a:lnTo>
                  <a:pt x="6285228" y="11220322"/>
                </a:lnTo>
                <a:lnTo>
                  <a:pt x="6282079" y="11220322"/>
                </a:lnTo>
                <a:lnTo>
                  <a:pt x="6282079" y="11214632"/>
                </a:lnTo>
                <a:lnTo>
                  <a:pt x="6278928" y="11214632"/>
                </a:lnTo>
                <a:lnTo>
                  <a:pt x="6278928" y="11208942"/>
                </a:lnTo>
                <a:lnTo>
                  <a:pt x="6275779" y="11208942"/>
                </a:lnTo>
                <a:lnTo>
                  <a:pt x="6275779" y="11203252"/>
                </a:lnTo>
                <a:lnTo>
                  <a:pt x="6272629" y="11203252"/>
                </a:lnTo>
                <a:lnTo>
                  <a:pt x="6272629" y="11197562"/>
                </a:lnTo>
                <a:lnTo>
                  <a:pt x="6269479" y="11197562"/>
                </a:lnTo>
                <a:lnTo>
                  <a:pt x="6269479" y="11191872"/>
                </a:lnTo>
                <a:lnTo>
                  <a:pt x="6266329" y="11191872"/>
                </a:lnTo>
                <a:lnTo>
                  <a:pt x="6266329" y="11186181"/>
                </a:lnTo>
                <a:lnTo>
                  <a:pt x="6263179" y="11186181"/>
                </a:lnTo>
                <a:lnTo>
                  <a:pt x="6263179" y="11180491"/>
                </a:lnTo>
                <a:lnTo>
                  <a:pt x="6260029" y="11180491"/>
                </a:lnTo>
                <a:lnTo>
                  <a:pt x="6260029" y="11174800"/>
                </a:lnTo>
                <a:lnTo>
                  <a:pt x="6256879" y="11174800"/>
                </a:lnTo>
                <a:lnTo>
                  <a:pt x="6256879" y="11169110"/>
                </a:lnTo>
                <a:lnTo>
                  <a:pt x="6253729" y="11169110"/>
                </a:lnTo>
                <a:lnTo>
                  <a:pt x="6253729" y="11163420"/>
                </a:lnTo>
                <a:lnTo>
                  <a:pt x="6250579" y="11163420"/>
                </a:lnTo>
                <a:lnTo>
                  <a:pt x="6250579" y="11157729"/>
                </a:lnTo>
                <a:lnTo>
                  <a:pt x="6247429" y="11157729"/>
                </a:lnTo>
                <a:lnTo>
                  <a:pt x="6247429" y="11152040"/>
                </a:lnTo>
                <a:lnTo>
                  <a:pt x="6244279" y="11152040"/>
                </a:lnTo>
                <a:lnTo>
                  <a:pt x="6244279" y="11146349"/>
                </a:lnTo>
                <a:lnTo>
                  <a:pt x="6241129" y="11146349"/>
                </a:lnTo>
                <a:lnTo>
                  <a:pt x="6241129" y="11140659"/>
                </a:lnTo>
                <a:lnTo>
                  <a:pt x="6237979" y="11140659"/>
                </a:lnTo>
                <a:lnTo>
                  <a:pt x="6237979" y="11134969"/>
                </a:lnTo>
                <a:lnTo>
                  <a:pt x="6234829" y="11134969"/>
                </a:lnTo>
                <a:lnTo>
                  <a:pt x="6234829" y="11129278"/>
                </a:lnTo>
                <a:lnTo>
                  <a:pt x="6231679" y="11129278"/>
                </a:lnTo>
                <a:lnTo>
                  <a:pt x="6231679" y="11123588"/>
                </a:lnTo>
                <a:lnTo>
                  <a:pt x="6228529" y="11123588"/>
                </a:lnTo>
                <a:lnTo>
                  <a:pt x="6228529" y="11117898"/>
                </a:lnTo>
                <a:lnTo>
                  <a:pt x="6225379" y="11117898"/>
                </a:lnTo>
                <a:lnTo>
                  <a:pt x="6225379" y="11112207"/>
                </a:lnTo>
                <a:lnTo>
                  <a:pt x="6222229" y="11112207"/>
                </a:lnTo>
                <a:lnTo>
                  <a:pt x="6222229" y="11106518"/>
                </a:lnTo>
                <a:lnTo>
                  <a:pt x="6219079" y="11106518"/>
                </a:lnTo>
                <a:lnTo>
                  <a:pt x="6219079" y="11100827"/>
                </a:lnTo>
                <a:lnTo>
                  <a:pt x="6215930" y="11100827"/>
                </a:lnTo>
                <a:lnTo>
                  <a:pt x="6215930" y="11095137"/>
                </a:lnTo>
                <a:lnTo>
                  <a:pt x="6212779" y="11095137"/>
                </a:lnTo>
                <a:lnTo>
                  <a:pt x="6212779" y="11089447"/>
                </a:lnTo>
                <a:lnTo>
                  <a:pt x="6209630" y="11089447"/>
                </a:lnTo>
                <a:lnTo>
                  <a:pt x="6209630" y="11083756"/>
                </a:lnTo>
                <a:lnTo>
                  <a:pt x="6206479" y="11083756"/>
                </a:lnTo>
                <a:lnTo>
                  <a:pt x="6206479" y="11078066"/>
                </a:lnTo>
                <a:lnTo>
                  <a:pt x="6203330" y="11078066"/>
                </a:lnTo>
                <a:lnTo>
                  <a:pt x="6203330" y="11072376"/>
                </a:lnTo>
                <a:lnTo>
                  <a:pt x="6200180" y="11072376"/>
                </a:lnTo>
                <a:lnTo>
                  <a:pt x="6200180" y="11066686"/>
                </a:lnTo>
                <a:lnTo>
                  <a:pt x="6197029" y="11066686"/>
                </a:lnTo>
                <a:lnTo>
                  <a:pt x="6197029" y="11060995"/>
                </a:lnTo>
                <a:lnTo>
                  <a:pt x="6193880" y="11060995"/>
                </a:lnTo>
                <a:lnTo>
                  <a:pt x="6193880" y="11055305"/>
                </a:lnTo>
                <a:lnTo>
                  <a:pt x="6190729" y="11055305"/>
                </a:lnTo>
                <a:lnTo>
                  <a:pt x="6190729" y="11049615"/>
                </a:lnTo>
                <a:lnTo>
                  <a:pt x="6187580" y="11049615"/>
                </a:lnTo>
                <a:lnTo>
                  <a:pt x="6187580" y="11043925"/>
                </a:lnTo>
                <a:lnTo>
                  <a:pt x="6184430" y="11043925"/>
                </a:lnTo>
                <a:lnTo>
                  <a:pt x="6184430" y="11038234"/>
                </a:lnTo>
                <a:lnTo>
                  <a:pt x="6181280" y="11038234"/>
                </a:lnTo>
                <a:lnTo>
                  <a:pt x="6181280" y="11032544"/>
                </a:lnTo>
                <a:lnTo>
                  <a:pt x="6178130" y="11032544"/>
                </a:lnTo>
                <a:lnTo>
                  <a:pt x="6178130" y="11026854"/>
                </a:lnTo>
                <a:lnTo>
                  <a:pt x="6174980" y="11026854"/>
                </a:lnTo>
                <a:lnTo>
                  <a:pt x="6174980" y="11021164"/>
                </a:lnTo>
                <a:lnTo>
                  <a:pt x="6171830" y="11021164"/>
                </a:lnTo>
                <a:lnTo>
                  <a:pt x="6171830" y="11015473"/>
                </a:lnTo>
                <a:lnTo>
                  <a:pt x="6168680" y="11015473"/>
                </a:lnTo>
                <a:lnTo>
                  <a:pt x="6168680" y="11009783"/>
                </a:lnTo>
                <a:lnTo>
                  <a:pt x="6165530" y="11009783"/>
                </a:lnTo>
                <a:lnTo>
                  <a:pt x="6165530" y="11004093"/>
                </a:lnTo>
                <a:lnTo>
                  <a:pt x="6162380" y="11004093"/>
                </a:lnTo>
                <a:lnTo>
                  <a:pt x="6162380" y="10998403"/>
                </a:lnTo>
                <a:lnTo>
                  <a:pt x="6159230" y="10998403"/>
                </a:lnTo>
                <a:lnTo>
                  <a:pt x="6159230" y="10992712"/>
                </a:lnTo>
                <a:lnTo>
                  <a:pt x="6156080" y="10992712"/>
                </a:lnTo>
                <a:lnTo>
                  <a:pt x="6156080" y="10987022"/>
                </a:lnTo>
                <a:lnTo>
                  <a:pt x="6152930" y="10987022"/>
                </a:lnTo>
                <a:lnTo>
                  <a:pt x="6152930" y="10981332"/>
                </a:lnTo>
                <a:lnTo>
                  <a:pt x="6149780" y="10981332"/>
                </a:lnTo>
                <a:lnTo>
                  <a:pt x="6149780" y="10975641"/>
                </a:lnTo>
                <a:lnTo>
                  <a:pt x="6146630" y="10975641"/>
                </a:lnTo>
                <a:lnTo>
                  <a:pt x="6146630" y="10969951"/>
                </a:lnTo>
                <a:lnTo>
                  <a:pt x="6143480" y="10969951"/>
                </a:lnTo>
                <a:lnTo>
                  <a:pt x="6143480" y="10964261"/>
                </a:lnTo>
                <a:lnTo>
                  <a:pt x="6140330" y="10964261"/>
                </a:lnTo>
                <a:lnTo>
                  <a:pt x="6140330" y="10958571"/>
                </a:lnTo>
                <a:lnTo>
                  <a:pt x="6137180" y="10958571"/>
                </a:lnTo>
                <a:lnTo>
                  <a:pt x="6137180" y="10952880"/>
                </a:lnTo>
                <a:lnTo>
                  <a:pt x="6134030" y="10952880"/>
                </a:lnTo>
                <a:lnTo>
                  <a:pt x="6134030" y="10947190"/>
                </a:lnTo>
                <a:lnTo>
                  <a:pt x="6130880" y="10947190"/>
                </a:lnTo>
                <a:lnTo>
                  <a:pt x="6130880" y="10941500"/>
                </a:lnTo>
                <a:lnTo>
                  <a:pt x="6127731" y="10941500"/>
                </a:lnTo>
                <a:lnTo>
                  <a:pt x="6127731" y="10935810"/>
                </a:lnTo>
                <a:lnTo>
                  <a:pt x="6124580" y="10935810"/>
                </a:lnTo>
                <a:lnTo>
                  <a:pt x="6124580" y="10930119"/>
                </a:lnTo>
                <a:lnTo>
                  <a:pt x="6121431" y="10930119"/>
                </a:lnTo>
                <a:lnTo>
                  <a:pt x="6121431" y="10924429"/>
                </a:lnTo>
                <a:lnTo>
                  <a:pt x="6118280" y="10924429"/>
                </a:lnTo>
                <a:lnTo>
                  <a:pt x="6118280" y="10918739"/>
                </a:lnTo>
                <a:lnTo>
                  <a:pt x="6115131" y="10918739"/>
                </a:lnTo>
                <a:lnTo>
                  <a:pt x="6115131" y="10913049"/>
                </a:lnTo>
                <a:lnTo>
                  <a:pt x="6111981" y="10913049"/>
                </a:lnTo>
                <a:lnTo>
                  <a:pt x="6111981" y="10907358"/>
                </a:lnTo>
                <a:lnTo>
                  <a:pt x="6108831" y="10907358"/>
                </a:lnTo>
                <a:lnTo>
                  <a:pt x="6108831" y="10901668"/>
                </a:lnTo>
                <a:lnTo>
                  <a:pt x="6105681" y="10901668"/>
                </a:lnTo>
                <a:lnTo>
                  <a:pt x="6105681" y="10895978"/>
                </a:lnTo>
                <a:lnTo>
                  <a:pt x="6102531" y="10895978"/>
                </a:lnTo>
                <a:lnTo>
                  <a:pt x="6102531" y="10890288"/>
                </a:lnTo>
                <a:lnTo>
                  <a:pt x="6099381" y="10890288"/>
                </a:lnTo>
                <a:lnTo>
                  <a:pt x="6099381" y="10884597"/>
                </a:lnTo>
                <a:lnTo>
                  <a:pt x="6096231" y="10884597"/>
                </a:lnTo>
                <a:lnTo>
                  <a:pt x="6096231" y="10878907"/>
                </a:lnTo>
                <a:lnTo>
                  <a:pt x="6093081" y="10878907"/>
                </a:lnTo>
                <a:lnTo>
                  <a:pt x="6093081" y="10873217"/>
                </a:lnTo>
                <a:lnTo>
                  <a:pt x="6089931" y="10873217"/>
                </a:lnTo>
                <a:lnTo>
                  <a:pt x="6089931" y="10867527"/>
                </a:lnTo>
                <a:lnTo>
                  <a:pt x="6086781" y="10867527"/>
                </a:lnTo>
                <a:lnTo>
                  <a:pt x="6086781" y="10861836"/>
                </a:lnTo>
                <a:lnTo>
                  <a:pt x="6083631" y="10861836"/>
                </a:lnTo>
                <a:lnTo>
                  <a:pt x="6083631" y="10856146"/>
                </a:lnTo>
                <a:lnTo>
                  <a:pt x="6080481" y="10856146"/>
                </a:lnTo>
                <a:lnTo>
                  <a:pt x="6080481" y="10850456"/>
                </a:lnTo>
                <a:lnTo>
                  <a:pt x="6077331" y="10850456"/>
                </a:lnTo>
                <a:lnTo>
                  <a:pt x="6077331" y="10844766"/>
                </a:lnTo>
                <a:lnTo>
                  <a:pt x="6074181" y="10844766"/>
                </a:lnTo>
                <a:lnTo>
                  <a:pt x="6074181" y="10839075"/>
                </a:lnTo>
                <a:lnTo>
                  <a:pt x="6071031" y="10839075"/>
                </a:lnTo>
                <a:lnTo>
                  <a:pt x="6071031" y="10833385"/>
                </a:lnTo>
                <a:lnTo>
                  <a:pt x="6067881" y="10833385"/>
                </a:lnTo>
                <a:lnTo>
                  <a:pt x="6067881" y="10827695"/>
                </a:lnTo>
                <a:lnTo>
                  <a:pt x="6064731" y="10827695"/>
                </a:lnTo>
                <a:lnTo>
                  <a:pt x="6064731" y="10822005"/>
                </a:lnTo>
                <a:lnTo>
                  <a:pt x="6061581" y="10822005"/>
                </a:lnTo>
                <a:lnTo>
                  <a:pt x="6061581" y="10816314"/>
                </a:lnTo>
                <a:lnTo>
                  <a:pt x="6058431" y="10816314"/>
                </a:lnTo>
                <a:lnTo>
                  <a:pt x="6058431" y="10810624"/>
                </a:lnTo>
                <a:lnTo>
                  <a:pt x="6055282" y="10810624"/>
                </a:lnTo>
                <a:lnTo>
                  <a:pt x="6055282" y="10804934"/>
                </a:lnTo>
                <a:lnTo>
                  <a:pt x="6052131" y="10804934"/>
                </a:lnTo>
                <a:lnTo>
                  <a:pt x="6052131" y="10799244"/>
                </a:lnTo>
                <a:lnTo>
                  <a:pt x="6048982" y="10799244"/>
                </a:lnTo>
                <a:lnTo>
                  <a:pt x="6048982" y="10793553"/>
                </a:lnTo>
                <a:lnTo>
                  <a:pt x="6045831" y="10793553"/>
                </a:lnTo>
                <a:lnTo>
                  <a:pt x="6045831" y="10787863"/>
                </a:lnTo>
                <a:lnTo>
                  <a:pt x="6042682" y="10787863"/>
                </a:lnTo>
                <a:lnTo>
                  <a:pt x="6042682" y="10782172"/>
                </a:lnTo>
                <a:lnTo>
                  <a:pt x="6039532" y="10782172"/>
                </a:lnTo>
                <a:lnTo>
                  <a:pt x="6039532" y="10776483"/>
                </a:lnTo>
                <a:lnTo>
                  <a:pt x="6036382" y="10776483"/>
                </a:lnTo>
                <a:lnTo>
                  <a:pt x="6036382" y="10770792"/>
                </a:lnTo>
                <a:lnTo>
                  <a:pt x="6033232" y="10770792"/>
                </a:lnTo>
                <a:lnTo>
                  <a:pt x="6033232" y="10765102"/>
                </a:lnTo>
                <a:lnTo>
                  <a:pt x="6030082" y="10765102"/>
                </a:lnTo>
                <a:lnTo>
                  <a:pt x="6030082" y="10759411"/>
                </a:lnTo>
                <a:lnTo>
                  <a:pt x="6026932" y="10759411"/>
                </a:lnTo>
                <a:lnTo>
                  <a:pt x="6026932" y="10753722"/>
                </a:lnTo>
                <a:lnTo>
                  <a:pt x="6023782" y="10753722"/>
                </a:lnTo>
                <a:lnTo>
                  <a:pt x="6023782" y="10748031"/>
                </a:lnTo>
                <a:lnTo>
                  <a:pt x="6020632" y="10748031"/>
                </a:lnTo>
                <a:lnTo>
                  <a:pt x="6020632" y="10742341"/>
                </a:lnTo>
                <a:lnTo>
                  <a:pt x="6017482" y="10742341"/>
                </a:lnTo>
                <a:lnTo>
                  <a:pt x="6017482" y="10736650"/>
                </a:lnTo>
                <a:lnTo>
                  <a:pt x="6014332" y="10736650"/>
                </a:lnTo>
                <a:lnTo>
                  <a:pt x="6014332" y="10730960"/>
                </a:lnTo>
                <a:lnTo>
                  <a:pt x="6011182" y="10730960"/>
                </a:lnTo>
                <a:lnTo>
                  <a:pt x="6011182" y="10725270"/>
                </a:lnTo>
                <a:lnTo>
                  <a:pt x="6008032" y="10725270"/>
                </a:lnTo>
                <a:lnTo>
                  <a:pt x="6008032" y="10719580"/>
                </a:lnTo>
                <a:lnTo>
                  <a:pt x="6004882" y="10719580"/>
                </a:lnTo>
                <a:lnTo>
                  <a:pt x="6004882" y="10713889"/>
                </a:lnTo>
                <a:lnTo>
                  <a:pt x="6001732" y="10713889"/>
                </a:lnTo>
                <a:lnTo>
                  <a:pt x="6001732" y="10708199"/>
                </a:lnTo>
                <a:lnTo>
                  <a:pt x="5998582" y="10708199"/>
                </a:lnTo>
                <a:lnTo>
                  <a:pt x="5998582" y="10702509"/>
                </a:lnTo>
                <a:lnTo>
                  <a:pt x="5995432" y="10702509"/>
                </a:lnTo>
                <a:lnTo>
                  <a:pt x="5995432" y="10696819"/>
                </a:lnTo>
                <a:lnTo>
                  <a:pt x="5992282" y="10696819"/>
                </a:lnTo>
                <a:lnTo>
                  <a:pt x="5992282" y="10691128"/>
                </a:lnTo>
                <a:lnTo>
                  <a:pt x="5989132" y="10691128"/>
                </a:lnTo>
                <a:lnTo>
                  <a:pt x="5989132" y="10685438"/>
                </a:lnTo>
                <a:lnTo>
                  <a:pt x="5985982" y="10685438"/>
                </a:lnTo>
                <a:lnTo>
                  <a:pt x="5985982" y="10679748"/>
                </a:lnTo>
                <a:lnTo>
                  <a:pt x="5982832" y="10679748"/>
                </a:lnTo>
                <a:lnTo>
                  <a:pt x="5982832" y="10674058"/>
                </a:lnTo>
                <a:lnTo>
                  <a:pt x="5979682" y="10674058"/>
                </a:lnTo>
                <a:lnTo>
                  <a:pt x="5979682" y="10668367"/>
                </a:lnTo>
                <a:lnTo>
                  <a:pt x="5976532" y="10668367"/>
                </a:lnTo>
                <a:lnTo>
                  <a:pt x="5976532" y="10662677"/>
                </a:lnTo>
                <a:lnTo>
                  <a:pt x="5973382" y="10662677"/>
                </a:lnTo>
                <a:lnTo>
                  <a:pt x="5973382" y="10656987"/>
                </a:lnTo>
                <a:lnTo>
                  <a:pt x="5970232" y="10656987"/>
                </a:lnTo>
                <a:lnTo>
                  <a:pt x="5970232" y="10651297"/>
                </a:lnTo>
                <a:lnTo>
                  <a:pt x="5967083" y="10651297"/>
                </a:lnTo>
                <a:lnTo>
                  <a:pt x="5967083" y="10645606"/>
                </a:lnTo>
                <a:lnTo>
                  <a:pt x="5963932" y="10645606"/>
                </a:lnTo>
                <a:lnTo>
                  <a:pt x="5963932" y="10639916"/>
                </a:lnTo>
                <a:lnTo>
                  <a:pt x="5960783" y="10639916"/>
                </a:lnTo>
                <a:lnTo>
                  <a:pt x="5960783" y="10634226"/>
                </a:lnTo>
                <a:lnTo>
                  <a:pt x="5957632" y="10634226"/>
                </a:lnTo>
                <a:lnTo>
                  <a:pt x="5957632" y="10628536"/>
                </a:lnTo>
                <a:lnTo>
                  <a:pt x="5954483" y="10628536"/>
                </a:lnTo>
                <a:lnTo>
                  <a:pt x="5954483" y="10622845"/>
                </a:lnTo>
                <a:lnTo>
                  <a:pt x="5951333" y="10622845"/>
                </a:lnTo>
                <a:lnTo>
                  <a:pt x="5951333" y="10617155"/>
                </a:lnTo>
                <a:lnTo>
                  <a:pt x="5948183" y="10617155"/>
                </a:lnTo>
                <a:lnTo>
                  <a:pt x="5948183" y="10611465"/>
                </a:lnTo>
                <a:lnTo>
                  <a:pt x="5945033" y="10611465"/>
                </a:lnTo>
                <a:lnTo>
                  <a:pt x="5945033" y="10605775"/>
                </a:lnTo>
                <a:lnTo>
                  <a:pt x="5941883" y="10605775"/>
                </a:lnTo>
                <a:lnTo>
                  <a:pt x="5941883" y="10600084"/>
                </a:lnTo>
                <a:lnTo>
                  <a:pt x="5938733" y="10600084"/>
                </a:lnTo>
                <a:lnTo>
                  <a:pt x="5938733" y="10594394"/>
                </a:lnTo>
                <a:lnTo>
                  <a:pt x="5935583" y="10594394"/>
                </a:lnTo>
                <a:lnTo>
                  <a:pt x="5935583" y="10588704"/>
                </a:lnTo>
                <a:lnTo>
                  <a:pt x="5932433" y="10588704"/>
                </a:lnTo>
                <a:lnTo>
                  <a:pt x="5932433" y="10583014"/>
                </a:lnTo>
                <a:lnTo>
                  <a:pt x="5929283" y="10583014"/>
                </a:lnTo>
                <a:lnTo>
                  <a:pt x="5929283" y="10577323"/>
                </a:lnTo>
                <a:lnTo>
                  <a:pt x="5926133" y="10577323"/>
                </a:lnTo>
                <a:lnTo>
                  <a:pt x="5926133" y="10571633"/>
                </a:lnTo>
                <a:lnTo>
                  <a:pt x="5922983" y="10571633"/>
                </a:lnTo>
                <a:lnTo>
                  <a:pt x="5922983" y="10565943"/>
                </a:lnTo>
                <a:lnTo>
                  <a:pt x="5919833" y="10565943"/>
                </a:lnTo>
                <a:lnTo>
                  <a:pt x="5919833" y="10560253"/>
                </a:lnTo>
                <a:lnTo>
                  <a:pt x="5916683" y="10560253"/>
                </a:lnTo>
                <a:lnTo>
                  <a:pt x="5916683" y="10554562"/>
                </a:lnTo>
                <a:lnTo>
                  <a:pt x="5913533" y="10554562"/>
                </a:lnTo>
                <a:lnTo>
                  <a:pt x="5913533" y="10548872"/>
                </a:lnTo>
                <a:lnTo>
                  <a:pt x="5910383" y="10548872"/>
                </a:lnTo>
                <a:lnTo>
                  <a:pt x="5910383" y="10543182"/>
                </a:lnTo>
                <a:lnTo>
                  <a:pt x="5907233" y="10543182"/>
                </a:lnTo>
                <a:lnTo>
                  <a:pt x="5907233" y="10537491"/>
                </a:lnTo>
                <a:lnTo>
                  <a:pt x="5904083" y="10537491"/>
                </a:lnTo>
                <a:lnTo>
                  <a:pt x="5904083" y="10531801"/>
                </a:lnTo>
                <a:lnTo>
                  <a:pt x="5900933" y="10531801"/>
                </a:lnTo>
                <a:lnTo>
                  <a:pt x="5900933" y="10526111"/>
                </a:lnTo>
                <a:lnTo>
                  <a:pt x="5897783" y="10526111"/>
                </a:lnTo>
                <a:lnTo>
                  <a:pt x="5897783" y="10520421"/>
                </a:lnTo>
                <a:lnTo>
                  <a:pt x="5894633" y="10520421"/>
                </a:lnTo>
                <a:lnTo>
                  <a:pt x="5894633" y="10514730"/>
                </a:lnTo>
                <a:lnTo>
                  <a:pt x="5891483" y="10514730"/>
                </a:lnTo>
                <a:lnTo>
                  <a:pt x="5891483" y="10509040"/>
                </a:lnTo>
                <a:lnTo>
                  <a:pt x="5888334" y="10509040"/>
                </a:lnTo>
                <a:lnTo>
                  <a:pt x="5888334" y="10503350"/>
                </a:lnTo>
                <a:lnTo>
                  <a:pt x="5885183" y="10503350"/>
                </a:lnTo>
                <a:lnTo>
                  <a:pt x="5885183" y="10497660"/>
                </a:lnTo>
                <a:lnTo>
                  <a:pt x="5882034" y="10497660"/>
                </a:lnTo>
                <a:lnTo>
                  <a:pt x="5882034" y="10491969"/>
                </a:lnTo>
                <a:lnTo>
                  <a:pt x="5878884" y="10491969"/>
                </a:lnTo>
                <a:lnTo>
                  <a:pt x="5878884" y="10486279"/>
                </a:lnTo>
                <a:lnTo>
                  <a:pt x="5875734" y="10486279"/>
                </a:lnTo>
                <a:lnTo>
                  <a:pt x="5875734" y="10480589"/>
                </a:lnTo>
                <a:lnTo>
                  <a:pt x="5872584" y="10480589"/>
                </a:lnTo>
                <a:lnTo>
                  <a:pt x="5872584" y="10474899"/>
                </a:lnTo>
                <a:lnTo>
                  <a:pt x="5869434" y="10474899"/>
                </a:lnTo>
                <a:lnTo>
                  <a:pt x="5869434" y="10469208"/>
                </a:lnTo>
                <a:lnTo>
                  <a:pt x="5866284" y="10469208"/>
                </a:lnTo>
                <a:lnTo>
                  <a:pt x="5866284" y="10463518"/>
                </a:lnTo>
                <a:lnTo>
                  <a:pt x="5863134" y="10463518"/>
                </a:lnTo>
                <a:lnTo>
                  <a:pt x="5863134" y="10457828"/>
                </a:lnTo>
                <a:lnTo>
                  <a:pt x="5859984" y="10457828"/>
                </a:lnTo>
                <a:lnTo>
                  <a:pt x="5859984" y="10452138"/>
                </a:lnTo>
                <a:lnTo>
                  <a:pt x="5856834" y="10452138"/>
                </a:lnTo>
                <a:lnTo>
                  <a:pt x="5856834" y="10446447"/>
                </a:lnTo>
                <a:lnTo>
                  <a:pt x="5853684" y="10446447"/>
                </a:lnTo>
                <a:lnTo>
                  <a:pt x="5853684" y="10440757"/>
                </a:lnTo>
                <a:lnTo>
                  <a:pt x="5850534" y="10440757"/>
                </a:lnTo>
                <a:lnTo>
                  <a:pt x="5850534" y="10435067"/>
                </a:lnTo>
                <a:lnTo>
                  <a:pt x="5847384" y="10435067"/>
                </a:lnTo>
                <a:lnTo>
                  <a:pt x="5847384" y="10429377"/>
                </a:lnTo>
                <a:lnTo>
                  <a:pt x="5844234" y="10429377"/>
                </a:lnTo>
                <a:lnTo>
                  <a:pt x="5844234" y="10423686"/>
                </a:lnTo>
                <a:lnTo>
                  <a:pt x="5841084" y="10423686"/>
                </a:lnTo>
                <a:lnTo>
                  <a:pt x="5841084" y="10417996"/>
                </a:lnTo>
                <a:lnTo>
                  <a:pt x="5837934" y="10417996"/>
                </a:lnTo>
                <a:lnTo>
                  <a:pt x="5837934" y="10412306"/>
                </a:lnTo>
                <a:lnTo>
                  <a:pt x="5834784" y="10412306"/>
                </a:lnTo>
                <a:lnTo>
                  <a:pt x="5834784" y="10406616"/>
                </a:lnTo>
                <a:lnTo>
                  <a:pt x="5831634" y="10406616"/>
                </a:lnTo>
                <a:lnTo>
                  <a:pt x="5831634" y="10400925"/>
                </a:lnTo>
                <a:lnTo>
                  <a:pt x="5828484" y="10400925"/>
                </a:lnTo>
                <a:lnTo>
                  <a:pt x="5828484" y="10395235"/>
                </a:lnTo>
                <a:lnTo>
                  <a:pt x="5825334" y="10395235"/>
                </a:lnTo>
                <a:lnTo>
                  <a:pt x="5825334" y="10389545"/>
                </a:lnTo>
                <a:lnTo>
                  <a:pt x="5822184" y="10389545"/>
                </a:lnTo>
                <a:lnTo>
                  <a:pt x="5822184" y="10383855"/>
                </a:lnTo>
                <a:lnTo>
                  <a:pt x="5819034" y="10383855"/>
                </a:lnTo>
                <a:lnTo>
                  <a:pt x="5819034" y="10378164"/>
                </a:lnTo>
                <a:lnTo>
                  <a:pt x="5815885" y="10378164"/>
                </a:lnTo>
                <a:lnTo>
                  <a:pt x="5815885" y="10372474"/>
                </a:lnTo>
                <a:lnTo>
                  <a:pt x="5812734" y="10372474"/>
                </a:lnTo>
                <a:lnTo>
                  <a:pt x="5812734" y="10366784"/>
                </a:lnTo>
                <a:lnTo>
                  <a:pt x="5809585" y="10366784"/>
                </a:lnTo>
                <a:lnTo>
                  <a:pt x="5809585" y="10361094"/>
                </a:lnTo>
                <a:lnTo>
                  <a:pt x="5806434" y="10361094"/>
                </a:lnTo>
                <a:lnTo>
                  <a:pt x="5806434" y="10355403"/>
                </a:lnTo>
                <a:lnTo>
                  <a:pt x="5803285" y="10355403"/>
                </a:lnTo>
                <a:lnTo>
                  <a:pt x="5803285" y="10349713"/>
                </a:lnTo>
                <a:lnTo>
                  <a:pt x="5800135" y="10349713"/>
                </a:lnTo>
                <a:lnTo>
                  <a:pt x="5800135" y="10344022"/>
                </a:lnTo>
                <a:lnTo>
                  <a:pt x="5796985" y="10344022"/>
                </a:lnTo>
                <a:lnTo>
                  <a:pt x="5796985" y="10338333"/>
                </a:lnTo>
                <a:lnTo>
                  <a:pt x="5793835" y="10338333"/>
                </a:lnTo>
                <a:lnTo>
                  <a:pt x="5793835" y="10332642"/>
                </a:lnTo>
                <a:lnTo>
                  <a:pt x="5790685" y="10332642"/>
                </a:lnTo>
                <a:lnTo>
                  <a:pt x="5790685" y="10326952"/>
                </a:lnTo>
                <a:lnTo>
                  <a:pt x="5787535" y="10326952"/>
                </a:lnTo>
                <a:lnTo>
                  <a:pt x="5787535" y="10321261"/>
                </a:lnTo>
                <a:lnTo>
                  <a:pt x="5784385" y="10321261"/>
                </a:lnTo>
                <a:lnTo>
                  <a:pt x="5784385" y="10315572"/>
                </a:lnTo>
                <a:lnTo>
                  <a:pt x="5781235" y="10315572"/>
                </a:lnTo>
                <a:lnTo>
                  <a:pt x="5781235" y="10309881"/>
                </a:lnTo>
                <a:lnTo>
                  <a:pt x="5778085" y="10309881"/>
                </a:lnTo>
                <a:lnTo>
                  <a:pt x="5778085" y="10304191"/>
                </a:lnTo>
                <a:lnTo>
                  <a:pt x="5774935" y="10304191"/>
                </a:lnTo>
                <a:lnTo>
                  <a:pt x="5774935" y="10298500"/>
                </a:lnTo>
                <a:lnTo>
                  <a:pt x="5771785" y="10298500"/>
                </a:lnTo>
                <a:lnTo>
                  <a:pt x="5771785" y="10292810"/>
                </a:lnTo>
                <a:lnTo>
                  <a:pt x="5768635" y="10292810"/>
                </a:lnTo>
                <a:lnTo>
                  <a:pt x="5768635" y="10287120"/>
                </a:lnTo>
                <a:lnTo>
                  <a:pt x="5765485" y="10287120"/>
                </a:lnTo>
                <a:lnTo>
                  <a:pt x="5765485" y="10281430"/>
                </a:lnTo>
                <a:lnTo>
                  <a:pt x="5762335" y="10281430"/>
                </a:lnTo>
                <a:lnTo>
                  <a:pt x="5762335" y="10275739"/>
                </a:lnTo>
                <a:lnTo>
                  <a:pt x="5759185" y="10275739"/>
                </a:lnTo>
                <a:lnTo>
                  <a:pt x="5759185" y="10270049"/>
                </a:lnTo>
                <a:lnTo>
                  <a:pt x="5756035" y="10270049"/>
                </a:lnTo>
                <a:lnTo>
                  <a:pt x="5756035" y="10264359"/>
                </a:lnTo>
                <a:lnTo>
                  <a:pt x="5752885" y="10264359"/>
                </a:lnTo>
                <a:lnTo>
                  <a:pt x="5752885" y="10258669"/>
                </a:lnTo>
                <a:lnTo>
                  <a:pt x="5749735" y="10258669"/>
                </a:lnTo>
                <a:lnTo>
                  <a:pt x="5749735" y="10252978"/>
                </a:lnTo>
                <a:lnTo>
                  <a:pt x="5746585" y="10252978"/>
                </a:lnTo>
                <a:lnTo>
                  <a:pt x="5746585" y="10247288"/>
                </a:lnTo>
                <a:lnTo>
                  <a:pt x="5743435" y="10247288"/>
                </a:lnTo>
                <a:lnTo>
                  <a:pt x="5743435" y="10241598"/>
                </a:lnTo>
                <a:lnTo>
                  <a:pt x="5740285" y="10241598"/>
                </a:lnTo>
                <a:lnTo>
                  <a:pt x="5740285" y="10235908"/>
                </a:lnTo>
                <a:lnTo>
                  <a:pt x="5737135" y="10235908"/>
                </a:lnTo>
                <a:lnTo>
                  <a:pt x="5737135" y="10230217"/>
                </a:lnTo>
                <a:lnTo>
                  <a:pt x="5733985" y="10230217"/>
                </a:lnTo>
                <a:lnTo>
                  <a:pt x="5733985" y="10224527"/>
                </a:lnTo>
                <a:lnTo>
                  <a:pt x="5730835" y="10224527"/>
                </a:lnTo>
                <a:lnTo>
                  <a:pt x="5730835" y="10218837"/>
                </a:lnTo>
                <a:lnTo>
                  <a:pt x="5727685" y="10218837"/>
                </a:lnTo>
                <a:lnTo>
                  <a:pt x="5727685" y="10213147"/>
                </a:lnTo>
                <a:lnTo>
                  <a:pt x="5724536" y="10213147"/>
                </a:lnTo>
                <a:lnTo>
                  <a:pt x="5724536" y="10207456"/>
                </a:lnTo>
                <a:lnTo>
                  <a:pt x="5721386" y="10207456"/>
                </a:lnTo>
                <a:lnTo>
                  <a:pt x="5721386" y="10201766"/>
                </a:lnTo>
                <a:lnTo>
                  <a:pt x="5718236" y="10201766"/>
                </a:lnTo>
                <a:lnTo>
                  <a:pt x="5718236" y="10196076"/>
                </a:lnTo>
                <a:lnTo>
                  <a:pt x="5715086" y="10196076"/>
                </a:lnTo>
                <a:lnTo>
                  <a:pt x="5715086" y="10190386"/>
                </a:lnTo>
                <a:lnTo>
                  <a:pt x="5711936" y="10190386"/>
                </a:lnTo>
                <a:lnTo>
                  <a:pt x="5711936" y="10184695"/>
                </a:lnTo>
                <a:lnTo>
                  <a:pt x="5708786" y="10184695"/>
                </a:lnTo>
                <a:lnTo>
                  <a:pt x="5708786" y="10179005"/>
                </a:lnTo>
                <a:lnTo>
                  <a:pt x="5705636" y="10179005"/>
                </a:lnTo>
                <a:lnTo>
                  <a:pt x="5705636" y="10173315"/>
                </a:lnTo>
                <a:lnTo>
                  <a:pt x="5702486" y="10173315"/>
                </a:lnTo>
                <a:lnTo>
                  <a:pt x="5702486" y="10167625"/>
                </a:lnTo>
                <a:lnTo>
                  <a:pt x="5699336" y="10167625"/>
                </a:lnTo>
                <a:lnTo>
                  <a:pt x="5699336" y="10161934"/>
                </a:lnTo>
                <a:lnTo>
                  <a:pt x="5696186" y="10161934"/>
                </a:lnTo>
                <a:lnTo>
                  <a:pt x="5696186" y="10156244"/>
                </a:lnTo>
                <a:lnTo>
                  <a:pt x="5693036" y="10156244"/>
                </a:lnTo>
                <a:lnTo>
                  <a:pt x="5693036" y="10150554"/>
                </a:lnTo>
                <a:lnTo>
                  <a:pt x="5689886" y="10150554"/>
                </a:lnTo>
                <a:lnTo>
                  <a:pt x="5689886" y="10144864"/>
                </a:lnTo>
                <a:lnTo>
                  <a:pt x="5686736" y="10144864"/>
                </a:lnTo>
                <a:lnTo>
                  <a:pt x="5686736" y="10139173"/>
                </a:lnTo>
                <a:lnTo>
                  <a:pt x="5683586" y="10139173"/>
                </a:lnTo>
                <a:lnTo>
                  <a:pt x="5683586" y="10133483"/>
                </a:lnTo>
                <a:lnTo>
                  <a:pt x="5680436" y="10133483"/>
                </a:lnTo>
                <a:lnTo>
                  <a:pt x="5680436" y="10127793"/>
                </a:lnTo>
                <a:lnTo>
                  <a:pt x="5677286" y="10127793"/>
                </a:lnTo>
                <a:lnTo>
                  <a:pt x="5677286" y="10122103"/>
                </a:lnTo>
                <a:lnTo>
                  <a:pt x="5674136" y="10122103"/>
                </a:lnTo>
                <a:lnTo>
                  <a:pt x="5674136" y="10116412"/>
                </a:lnTo>
                <a:lnTo>
                  <a:pt x="5670986" y="10116412"/>
                </a:lnTo>
                <a:lnTo>
                  <a:pt x="5670986" y="10110722"/>
                </a:lnTo>
                <a:lnTo>
                  <a:pt x="5667836" y="10110722"/>
                </a:lnTo>
                <a:lnTo>
                  <a:pt x="5667836" y="10105032"/>
                </a:lnTo>
                <a:lnTo>
                  <a:pt x="5664686" y="10105032"/>
                </a:lnTo>
                <a:lnTo>
                  <a:pt x="5664686" y="10099341"/>
                </a:lnTo>
                <a:lnTo>
                  <a:pt x="5661536" y="10099341"/>
                </a:lnTo>
                <a:lnTo>
                  <a:pt x="5661536" y="10093651"/>
                </a:lnTo>
                <a:lnTo>
                  <a:pt x="5658386" y="10093651"/>
                </a:lnTo>
                <a:lnTo>
                  <a:pt x="5658386" y="10087961"/>
                </a:lnTo>
                <a:lnTo>
                  <a:pt x="5655236" y="10087961"/>
                </a:lnTo>
                <a:lnTo>
                  <a:pt x="5655236" y="10082271"/>
                </a:lnTo>
                <a:lnTo>
                  <a:pt x="5652086" y="10082271"/>
                </a:lnTo>
                <a:lnTo>
                  <a:pt x="5652086" y="10076580"/>
                </a:lnTo>
                <a:lnTo>
                  <a:pt x="5648937" y="10076580"/>
                </a:lnTo>
                <a:lnTo>
                  <a:pt x="5648937" y="10070890"/>
                </a:lnTo>
                <a:lnTo>
                  <a:pt x="5645787" y="10070890"/>
                </a:lnTo>
                <a:lnTo>
                  <a:pt x="5645787" y="10065200"/>
                </a:lnTo>
                <a:lnTo>
                  <a:pt x="5642637" y="10065200"/>
                </a:lnTo>
                <a:lnTo>
                  <a:pt x="5642637" y="10059510"/>
                </a:lnTo>
                <a:lnTo>
                  <a:pt x="5639487" y="10059510"/>
                </a:lnTo>
                <a:lnTo>
                  <a:pt x="5639487" y="10053819"/>
                </a:lnTo>
                <a:lnTo>
                  <a:pt x="5636337" y="10053819"/>
                </a:lnTo>
                <a:lnTo>
                  <a:pt x="5636337" y="10048129"/>
                </a:lnTo>
                <a:lnTo>
                  <a:pt x="5633187" y="10048129"/>
                </a:lnTo>
                <a:lnTo>
                  <a:pt x="5633187" y="10042439"/>
                </a:lnTo>
                <a:lnTo>
                  <a:pt x="5630037" y="10042439"/>
                </a:lnTo>
                <a:lnTo>
                  <a:pt x="5630037" y="10036749"/>
                </a:lnTo>
                <a:lnTo>
                  <a:pt x="5626887" y="10036749"/>
                </a:lnTo>
                <a:lnTo>
                  <a:pt x="5626887" y="10031058"/>
                </a:lnTo>
                <a:lnTo>
                  <a:pt x="5623737" y="10031058"/>
                </a:lnTo>
                <a:lnTo>
                  <a:pt x="5623737" y="10025368"/>
                </a:lnTo>
                <a:lnTo>
                  <a:pt x="5620587" y="10025368"/>
                </a:lnTo>
                <a:lnTo>
                  <a:pt x="5620587" y="10019678"/>
                </a:lnTo>
                <a:lnTo>
                  <a:pt x="5617437" y="10019678"/>
                </a:lnTo>
                <a:lnTo>
                  <a:pt x="5617437" y="10013988"/>
                </a:lnTo>
                <a:lnTo>
                  <a:pt x="5614287" y="10013988"/>
                </a:lnTo>
                <a:lnTo>
                  <a:pt x="5614287" y="10008297"/>
                </a:lnTo>
                <a:lnTo>
                  <a:pt x="5611137" y="10008297"/>
                </a:lnTo>
                <a:lnTo>
                  <a:pt x="5611137" y="10002607"/>
                </a:lnTo>
                <a:lnTo>
                  <a:pt x="5607987" y="10002607"/>
                </a:lnTo>
                <a:lnTo>
                  <a:pt x="5607987" y="9996917"/>
                </a:lnTo>
                <a:lnTo>
                  <a:pt x="5604837" y="9996917"/>
                </a:lnTo>
                <a:lnTo>
                  <a:pt x="5604837" y="9991227"/>
                </a:lnTo>
                <a:lnTo>
                  <a:pt x="5601687" y="9991227"/>
                </a:lnTo>
                <a:lnTo>
                  <a:pt x="5601687" y="9985536"/>
                </a:lnTo>
                <a:lnTo>
                  <a:pt x="5598537" y="9985536"/>
                </a:lnTo>
                <a:lnTo>
                  <a:pt x="5598537" y="9979846"/>
                </a:lnTo>
                <a:lnTo>
                  <a:pt x="5595387" y="9979846"/>
                </a:lnTo>
                <a:lnTo>
                  <a:pt x="5595387" y="9974156"/>
                </a:lnTo>
                <a:lnTo>
                  <a:pt x="5592237" y="9974156"/>
                </a:lnTo>
                <a:lnTo>
                  <a:pt x="5592237" y="9968466"/>
                </a:lnTo>
                <a:lnTo>
                  <a:pt x="5589087" y="9968466"/>
                </a:lnTo>
                <a:lnTo>
                  <a:pt x="5589087" y="9962775"/>
                </a:lnTo>
                <a:lnTo>
                  <a:pt x="5585937" y="9962775"/>
                </a:lnTo>
                <a:lnTo>
                  <a:pt x="5585937" y="9957085"/>
                </a:lnTo>
                <a:lnTo>
                  <a:pt x="5582787" y="9957085"/>
                </a:lnTo>
                <a:lnTo>
                  <a:pt x="5582787" y="9951395"/>
                </a:lnTo>
                <a:lnTo>
                  <a:pt x="5579637" y="9951395"/>
                </a:lnTo>
                <a:lnTo>
                  <a:pt x="5579637" y="9945705"/>
                </a:lnTo>
                <a:lnTo>
                  <a:pt x="5576488" y="9945705"/>
                </a:lnTo>
                <a:lnTo>
                  <a:pt x="5576488" y="9940014"/>
                </a:lnTo>
                <a:lnTo>
                  <a:pt x="5573338" y="9940014"/>
                </a:lnTo>
                <a:lnTo>
                  <a:pt x="5573338" y="9934324"/>
                </a:lnTo>
                <a:lnTo>
                  <a:pt x="5570188" y="9934324"/>
                </a:lnTo>
                <a:lnTo>
                  <a:pt x="5570188" y="9928634"/>
                </a:lnTo>
                <a:lnTo>
                  <a:pt x="5567038" y="9928634"/>
                </a:lnTo>
                <a:lnTo>
                  <a:pt x="5567038" y="9922944"/>
                </a:lnTo>
                <a:lnTo>
                  <a:pt x="5563888" y="9922944"/>
                </a:lnTo>
                <a:lnTo>
                  <a:pt x="5563888" y="9917253"/>
                </a:lnTo>
                <a:lnTo>
                  <a:pt x="5560738" y="9917253"/>
                </a:lnTo>
                <a:lnTo>
                  <a:pt x="5560738" y="9911563"/>
                </a:lnTo>
                <a:lnTo>
                  <a:pt x="5557588" y="9911563"/>
                </a:lnTo>
                <a:lnTo>
                  <a:pt x="5557588" y="9905872"/>
                </a:lnTo>
                <a:lnTo>
                  <a:pt x="5554438" y="9905872"/>
                </a:lnTo>
                <a:lnTo>
                  <a:pt x="5554438" y="9900183"/>
                </a:lnTo>
                <a:lnTo>
                  <a:pt x="5551288" y="9900183"/>
                </a:lnTo>
                <a:lnTo>
                  <a:pt x="5551288" y="9894492"/>
                </a:lnTo>
                <a:lnTo>
                  <a:pt x="5548138" y="9894492"/>
                </a:lnTo>
                <a:lnTo>
                  <a:pt x="5548138" y="9888802"/>
                </a:lnTo>
                <a:lnTo>
                  <a:pt x="5544988" y="9888802"/>
                </a:lnTo>
                <a:lnTo>
                  <a:pt x="5544988" y="9883111"/>
                </a:lnTo>
                <a:lnTo>
                  <a:pt x="5541838" y="9883111"/>
                </a:lnTo>
                <a:lnTo>
                  <a:pt x="5541838" y="9877422"/>
                </a:lnTo>
                <a:lnTo>
                  <a:pt x="5538688" y="9877422"/>
                </a:lnTo>
                <a:lnTo>
                  <a:pt x="5538688" y="9871731"/>
                </a:lnTo>
                <a:lnTo>
                  <a:pt x="5535538" y="9871731"/>
                </a:lnTo>
                <a:lnTo>
                  <a:pt x="5535538" y="9866041"/>
                </a:lnTo>
                <a:lnTo>
                  <a:pt x="5532388" y="9866041"/>
                </a:lnTo>
                <a:lnTo>
                  <a:pt x="5532388" y="9860350"/>
                </a:lnTo>
                <a:lnTo>
                  <a:pt x="5529238" y="9860350"/>
                </a:lnTo>
                <a:lnTo>
                  <a:pt x="5529238" y="9854660"/>
                </a:lnTo>
                <a:lnTo>
                  <a:pt x="5526088" y="9854660"/>
                </a:lnTo>
                <a:lnTo>
                  <a:pt x="5526088" y="9848970"/>
                </a:lnTo>
                <a:lnTo>
                  <a:pt x="5522938" y="9848970"/>
                </a:lnTo>
                <a:lnTo>
                  <a:pt x="5522938" y="9843280"/>
                </a:lnTo>
                <a:lnTo>
                  <a:pt x="5519788" y="9843280"/>
                </a:lnTo>
                <a:lnTo>
                  <a:pt x="5519788" y="9837589"/>
                </a:lnTo>
                <a:lnTo>
                  <a:pt x="5516638" y="9837589"/>
                </a:lnTo>
                <a:lnTo>
                  <a:pt x="5516638" y="9831899"/>
                </a:lnTo>
                <a:lnTo>
                  <a:pt x="5513488" y="9831899"/>
                </a:lnTo>
                <a:lnTo>
                  <a:pt x="5513488" y="9826209"/>
                </a:lnTo>
                <a:lnTo>
                  <a:pt x="5510338" y="9826209"/>
                </a:lnTo>
                <a:lnTo>
                  <a:pt x="5510338" y="9820519"/>
                </a:lnTo>
                <a:lnTo>
                  <a:pt x="5507188" y="9820519"/>
                </a:lnTo>
                <a:lnTo>
                  <a:pt x="5507188" y="9814828"/>
                </a:lnTo>
                <a:lnTo>
                  <a:pt x="5504038" y="9814828"/>
                </a:lnTo>
                <a:lnTo>
                  <a:pt x="5504038" y="9809138"/>
                </a:lnTo>
                <a:lnTo>
                  <a:pt x="5500888" y="9809138"/>
                </a:lnTo>
                <a:lnTo>
                  <a:pt x="5500888" y="9803448"/>
                </a:lnTo>
                <a:lnTo>
                  <a:pt x="5497738" y="9803448"/>
                </a:lnTo>
                <a:lnTo>
                  <a:pt x="5497738" y="9797758"/>
                </a:lnTo>
                <a:lnTo>
                  <a:pt x="5494588" y="9797758"/>
                </a:lnTo>
                <a:lnTo>
                  <a:pt x="5494588" y="9792067"/>
                </a:lnTo>
                <a:lnTo>
                  <a:pt x="5491438" y="9792067"/>
                </a:lnTo>
                <a:lnTo>
                  <a:pt x="5491438" y="9786377"/>
                </a:lnTo>
                <a:lnTo>
                  <a:pt x="5488289" y="9786377"/>
                </a:lnTo>
                <a:lnTo>
                  <a:pt x="5488289" y="9780687"/>
                </a:lnTo>
                <a:lnTo>
                  <a:pt x="5485139" y="9780687"/>
                </a:lnTo>
                <a:lnTo>
                  <a:pt x="5485139" y="9774997"/>
                </a:lnTo>
                <a:lnTo>
                  <a:pt x="5481989" y="9774997"/>
                </a:lnTo>
                <a:lnTo>
                  <a:pt x="5481989" y="9769306"/>
                </a:lnTo>
                <a:lnTo>
                  <a:pt x="5478839" y="9769306"/>
                </a:lnTo>
                <a:lnTo>
                  <a:pt x="5478839" y="9763616"/>
                </a:lnTo>
                <a:lnTo>
                  <a:pt x="5475689" y="9763616"/>
                </a:lnTo>
                <a:lnTo>
                  <a:pt x="5475689" y="9757926"/>
                </a:lnTo>
                <a:lnTo>
                  <a:pt x="5472539" y="9757926"/>
                </a:lnTo>
                <a:lnTo>
                  <a:pt x="5472539" y="9752236"/>
                </a:lnTo>
                <a:lnTo>
                  <a:pt x="5469389" y="9752236"/>
                </a:lnTo>
                <a:lnTo>
                  <a:pt x="5469389" y="9746545"/>
                </a:lnTo>
                <a:lnTo>
                  <a:pt x="5466239" y="9746545"/>
                </a:lnTo>
                <a:lnTo>
                  <a:pt x="5466239" y="9740855"/>
                </a:lnTo>
                <a:lnTo>
                  <a:pt x="5463089" y="9740855"/>
                </a:lnTo>
                <a:lnTo>
                  <a:pt x="5463089" y="9735165"/>
                </a:lnTo>
                <a:lnTo>
                  <a:pt x="5459939" y="9735165"/>
                </a:lnTo>
                <a:lnTo>
                  <a:pt x="5459939" y="9729475"/>
                </a:lnTo>
                <a:lnTo>
                  <a:pt x="5456789" y="9729475"/>
                </a:lnTo>
                <a:lnTo>
                  <a:pt x="5456789" y="9723784"/>
                </a:lnTo>
                <a:lnTo>
                  <a:pt x="5453639" y="9723784"/>
                </a:lnTo>
                <a:lnTo>
                  <a:pt x="5453639" y="9718094"/>
                </a:lnTo>
                <a:lnTo>
                  <a:pt x="5450489" y="9718094"/>
                </a:lnTo>
                <a:lnTo>
                  <a:pt x="5450489" y="9712404"/>
                </a:lnTo>
                <a:lnTo>
                  <a:pt x="5447339" y="9712404"/>
                </a:lnTo>
                <a:lnTo>
                  <a:pt x="5447339" y="9706714"/>
                </a:lnTo>
                <a:lnTo>
                  <a:pt x="5444189" y="9706714"/>
                </a:lnTo>
                <a:lnTo>
                  <a:pt x="5444189" y="9701023"/>
                </a:lnTo>
                <a:lnTo>
                  <a:pt x="5441039" y="9701023"/>
                </a:lnTo>
                <a:lnTo>
                  <a:pt x="5441039" y="9695333"/>
                </a:lnTo>
                <a:lnTo>
                  <a:pt x="5437889" y="9695333"/>
                </a:lnTo>
                <a:lnTo>
                  <a:pt x="5437889" y="9689643"/>
                </a:lnTo>
                <a:lnTo>
                  <a:pt x="5434739" y="9689643"/>
                </a:lnTo>
                <a:lnTo>
                  <a:pt x="5434739" y="9683953"/>
                </a:lnTo>
                <a:lnTo>
                  <a:pt x="5431589" y="9683953"/>
                </a:lnTo>
                <a:lnTo>
                  <a:pt x="5431589" y="9678262"/>
                </a:lnTo>
                <a:lnTo>
                  <a:pt x="5428439" y="9678262"/>
                </a:lnTo>
                <a:lnTo>
                  <a:pt x="5428439" y="9672572"/>
                </a:lnTo>
                <a:lnTo>
                  <a:pt x="5425289" y="9672572"/>
                </a:lnTo>
                <a:lnTo>
                  <a:pt x="5425289" y="9666882"/>
                </a:lnTo>
                <a:lnTo>
                  <a:pt x="5422139" y="9666882"/>
                </a:lnTo>
                <a:lnTo>
                  <a:pt x="5422139" y="9661191"/>
                </a:lnTo>
                <a:lnTo>
                  <a:pt x="5418989" y="9661191"/>
                </a:lnTo>
                <a:lnTo>
                  <a:pt x="5418989" y="9655501"/>
                </a:lnTo>
                <a:lnTo>
                  <a:pt x="5415839" y="9655501"/>
                </a:lnTo>
                <a:lnTo>
                  <a:pt x="5415839" y="9649811"/>
                </a:lnTo>
                <a:lnTo>
                  <a:pt x="5412690" y="9649811"/>
                </a:lnTo>
                <a:lnTo>
                  <a:pt x="5412690" y="9644121"/>
                </a:lnTo>
                <a:lnTo>
                  <a:pt x="5409540" y="9644121"/>
                </a:lnTo>
                <a:lnTo>
                  <a:pt x="5409540" y="9638430"/>
                </a:lnTo>
                <a:lnTo>
                  <a:pt x="5406390" y="9638430"/>
                </a:lnTo>
                <a:lnTo>
                  <a:pt x="5406390" y="9632740"/>
                </a:lnTo>
                <a:lnTo>
                  <a:pt x="5403240" y="9632740"/>
                </a:lnTo>
                <a:lnTo>
                  <a:pt x="5403240" y="9627050"/>
                </a:lnTo>
                <a:lnTo>
                  <a:pt x="5400090" y="9627050"/>
                </a:lnTo>
                <a:lnTo>
                  <a:pt x="5400090" y="9621360"/>
                </a:lnTo>
                <a:lnTo>
                  <a:pt x="5396940" y="9621360"/>
                </a:lnTo>
                <a:lnTo>
                  <a:pt x="5396940" y="9615669"/>
                </a:lnTo>
                <a:lnTo>
                  <a:pt x="5393790" y="9615669"/>
                </a:lnTo>
                <a:lnTo>
                  <a:pt x="5393790" y="9609979"/>
                </a:lnTo>
                <a:lnTo>
                  <a:pt x="5390640" y="9609979"/>
                </a:lnTo>
                <a:lnTo>
                  <a:pt x="5390640" y="9604289"/>
                </a:lnTo>
                <a:lnTo>
                  <a:pt x="5387490" y="9604289"/>
                </a:lnTo>
                <a:lnTo>
                  <a:pt x="5387490" y="9598599"/>
                </a:lnTo>
                <a:lnTo>
                  <a:pt x="5384340" y="9598599"/>
                </a:lnTo>
                <a:lnTo>
                  <a:pt x="5384340" y="9592908"/>
                </a:lnTo>
                <a:lnTo>
                  <a:pt x="5381190" y="9592908"/>
                </a:lnTo>
                <a:lnTo>
                  <a:pt x="5381190" y="9587218"/>
                </a:lnTo>
                <a:lnTo>
                  <a:pt x="5378040" y="9587218"/>
                </a:lnTo>
                <a:lnTo>
                  <a:pt x="5378040" y="9581528"/>
                </a:lnTo>
                <a:lnTo>
                  <a:pt x="5374890" y="9581528"/>
                </a:lnTo>
                <a:lnTo>
                  <a:pt x="5374890" y="9575838"/>
                </a:lnTo>
                <a:lnTo>
                  <a:pt x="5371740" y="9575838"/>
                </a:lnTo>
                <a:lnTo>
                  <a:pt x="5371740" y="9570147"/>
                </a:lnTo>
                <a:lnTo>
                  <a:pt x="5368590" y="9570147"/>
                </a:lnTo>
                <a:lnTo>
                  <a:pt x="5368590" y="9564457"/>
                </a:lnTo>
                <a:lnTo>
                  <a:pt x="5365440" y="9564457"/>
                </a:lnTo>
                <a:lnTo>
                  <a:pt x="5365440" y="9558767"/>
                </a:lnTo>
                <a:lnTo>
                  <a:pt x="5362290" y="9558767"/>
                </a:lnTo>
                <a:lnTo>
                  <a:pt x="5362290" y="9553077"/>
                </a:lnTo>
                <a:lnTo>
                  <a:pt x="5359140" y="9553077"/>
                </a:lnTo>
                <a:lnTo>
                  <a:pt x="5359140" y="9547386"/>
                </a:lnTo>
                <a:lnTo>
                  <a:pt x="5355990" y="9547386"/>
                </a:lnTo>
                <a:lnTo>
                  <a:pt x="5355990" y="9541696"/>
                </a:lnTo>
                <a:lnTo>
                  <a:pt x="5352840" y="9541696"/>
                </a:lnTo>
                <a:lnTo>
                  <a:pt x="5352840" y="9536006"/>
                </a:lnTo>
                <a:lnTo>
                  <a:pt x="5349690" y="9536006"/>
                </a:lnTo>
                <a:lnTo>
                  <a:pt x="5349690" y="9530316"/>
                </a:lnTo>
                <a:lnTo>
                  <a:pt x="5346540" y="9530316"/>
                </a:lnTo>
                <a:lnTo>
                  <a:pt x="5346540" y="9524625"/>
                </a:lnTo>
                <a:lnTo>
                  <a:pt x="5343390" y="9524625"/>
                </a:lnTo>
                <a:lnTo>
                  <a:pt x="5343390" y="9518935"/>
                </a:lnTo>
                <a:lnTo>
                  <a:pt x="5340241" y="9518935"/>
                </a:lnTo>
                <a:lnTo>
                  <a:pt x="5340241" y="9513245"/>
                </a:lnTo>
                <a:lnTo>
                  <a:pt x="5337091" y="9513245"/>
                </a:lnTo>
                <a:lnTo>
                  <a:pt x="5337091" y="9507555"/>
                </a:lnTo>
                <a:lnTo>
                  <a:pt x="5333941" y="9507555"/>
                </a:lnTo>
                <a:lnTo>
                  <a:pt x="5333941" y="9501864"/>
                </a:lnTo>
                <a:lnTo>
                  <a:pt x="5330791" y="9501864"/>
                </a:lnTo>
                <a:lnTo>
                  <a:pt x="5330791" y="9496174"/>
                </a:lnTo>
                <a:lnTo>
                  <a:pt x="5327641" y="9496174"/>
                </a:lnTo>
                <a:lnTo>
                  <a:pt x="5327641" y="9490484"/>
                </a:lnTo>
                <a:lnTo>
                  <a:pt x="5324491" y="9490484"/>
                </a:lnTo>
                <a:lnTo>
                  <a:pt x="5324491" y="9484794"/>
                </a:lnTo>
                <a:lnTo>
                  <a:pt x="5321341" y="9484794"/>
                </a:lnTo>
                <a:lnTo>
                  <a:pt x="5321341" y="9479103"/>
                </a:lnTo>
                <a:lnTo>
                  <a:pt x="5318191" y="9479103"/>
                </a:lnTo>
                <a:lnTo>
                  <a:pt x="5318191" y="9473413"/>
                </a:lnTo>
                <a:lnTo>
                  <a:pt x="5315041" y="9473413"/>
                </a:lnTo>
                <a:lnTo>
                  <a:pt x="5315041" y="9467722"/>
                </a:lnTo>
                <a:lnTo>
                  <a:pt x="5311891" y="9467722"/>
                </a:lnTo>
                <a:lnTo>
                  <a:pt x="5311891" y="9462033"/>
                </a:lnTo>
                <a:lnTo>
                  <a:pt x="5308741" y="9462033"/>
                </a:lnTo>
                <a:lnTo>
                  <a:pt x="5308741" y="9456342"/>
                </a:lnTo>
                <a:lnTo>
                  <a:pt x="5305591" y="9456342"/>
                </a:lnTo>
                <a:lnTo>
                  <a:pt x="5305591" y="9450652"/>
                </a:lnTo>
                <a:lnTo>
                  <a:pt x="5302441" y="9450652"/>
                </a:lnTo>
                <a:lnTo>
                  <a:pt x="5302441" y="9444961"/>
                </a:lnTo>
                <a:lnTo>
                  <a:pt x="5299291" y="9444961"/>
                </a:lnTo>
                <a:lnTo>
                  <a:pt x="5299291" y="9439272"/>
                </a:lnTo>
                <a:lnTo>
                  <a:pt x="5296141" y="9439272"/>
                </a:lnTo>
                <a:lnTo>
                  <a:pt x="5296141" y="9433581"/>
                </a:lnTo>
                <a:lnTo>
                  <a:pt x="5292991" y="9433581"/>
                </a:lnTo>
                <a:lnTo>
                  <a:pt x="5292991" y="9427891"/>
                </a:lnTo>
                <a:lnTo>
                  <a:pt x="5289841" y="9427891"/>
                </a:lnTo>
                <a:lnTo>
                  <a:pt x="5289841" y="9422200"/>
                </a:lnTo>
                <a:lnTo>
                  <a:pt x="5286691" y="9422200"/>
                </a:lnTo>
                <a:lnTo>
                  <a:pt x="5286691" y="9416510"/>
                </a:lnTo>
                <a:lnTo>
                  <a:pt x="5283541" y="9416510"/>
                </a:lnTo>
                <a:lnTo>
                  <a:pt x="5283541" y="9410820"/>
                </a:lnTo>
                <a:lnTo>
                  <a:pt x="5280391" y="9410820"/>
                </a:lnTo>
                <a:lnTo>
                  <a:pt x="5280391" y="9405130"/>
                </a:lnTo>
                <a:lnTo>
                  <a:pt x="5277241" y="9405130"/>
                </a:lnTo>
                <a:lnTo>
                  <a:pt x="5277241" y="9399439"/>
                </a:lnTo>
                <a:lnTo>
                  <a:pt x="5274091" y="9399439"/>
                </a:lnTo>
                <a:lnTo>
                  <a:pt x="5274091" y="9393749"/>
                </a:lnTo>
                <a:lnTo>
                  <a:pt x="5270941" y="9393749"/>
                </a:lnTo>
                <a:lnTo>
                  <a:pt x="5270941" y="9388059"/>
                </a:lnTo>
                <a:lnTo>
                  <a:pt x="5267791" y="9388059"/>
                </a:lnTo>
                <a:lnTo>
                  <a:pt x="5267791" y="9382369"/>
                </a:lnTo>
                <a:lnTo>
                  <a:pt x="5264641" y="9382369"/>
                </a:lnTo>
                <a:lnTo>
                  <a:pt x="5264641" y="9376678"/>
                </a:lnTo>
                <a:lnTo>
                  <a:pt x="5261491" y="9376678"/>
                </a:lnTo>
                <a:lnTo>
                  <a:pt x="5261491" y="9370988"/>
                </a:lnTo>
                <a:lnTo>
                  <a:pt x="5258341" y="9370988"/>
                </a:lnTo>
                <a:lnTo>
                  <a:pt x="5258341" y="9365298"/>
                </a:lnTo>
                <a:lnTo>
                  <a:pt x="5255191" y="9365298"/>
                </a:lnTo>
                <a:lnTo>
                  <a:pt x="5255191" y="9359608"/>
                </a:lnTo>
                <a:lnTo>
                  <a:pt x="5252042" y="9359608"/>
                </a:lnTo>
                <a:lnTo>
                  <a:pt x="5252042" y="9353917"/>
                </a:lnTo>
                <a:lnTo>
                  <a:pt x="5248892" y="9353917"/>
                </a:lnTo>
                <a:lnTo>
                  <a:pt x="5248892" y="9348227"/>
                </a:lnTo>
                <a:lnTo>
                  <a:pt x="5245742" y="9348227"/>
                </a:lnTo>
                <a:lnTo>
                  <a:pt x="5245742" y="9342537"/>
                </a:lnTo>
                <a:lnTo>
                  <a:pt x="5242592" y="9342537"/>
                </a:lnTo>
                <a:lnTo>
                  <a:pt x="5242592" y="9336847"/>
                </a:lnTo>
                <a:lnTo>
                  <a:pt x="5239442" y="9336847"/>
                </a:lnTo>
                <a:lnTo>
                  <a:pt x="5239442" y="9331156"/>
                </a:lnTo>
                <a:lnTo>
                  <a:pt x="5236292" y="9331156"/>
                </a:lnTo>
                <a:lnTo>
                  <a:pt x="5236292" y="9325466"/>
                </a:lnTo>
                <a:lnTo>
                  <a:pt x="5233142" y="9325466"/>
                </a:lnTo>
                <a:lnTo>
                  <a:pt x="5233142" y="9319776"/>
                </a:lnTo>
                <a:lnTo>
                  <a:pt x="5229992" y="9319776"/>
                </a:lnTo>
                <a:lnTo>
                  <a:pt x="5229992" y="9314086"/>
                </a:lnTo>
                <a:lnTo>
                  <a:pt x="5226842" y="9314086"/>
                </a:lnTo>
                <a:lnTo>
                  <a:pt x="5226842" y="9308395"/>
                </a:lnTo>
                <a:lnTo>
                  <a:pt x="5223692" y="9308395"/>
                </a:lnTo>
                <a:lnTo>
                  <a:pt x="5223692" y="9302705"/>
                </a:lnTo>
                <a:lnTo>
                  <a:pt x="5220542" y="9302705"/>
                </a:lnTo>
                <a:lnTo>
                  <a:pt x="5220542" y="9297015"/>
                </a:lnTo>
                <a:lnTo>
                  <a:pt x="5217392" y="9297015"/>
                </a:lnTo>
                <a:lnTo>
                  <a:pt x="5217392" y="9291325"/>
                </a:lnTo>
                <a:lnTo>
                  <a:pt x="5214242" y="9291325"/>
                </a:lnTo>
                <a:lnTo>
                  <a:pt x="5214242" y="9285634"/>
                </a:lnTo>
                <a:lnTo>
                  <a:pt x="5211092" y="9285634"/>
                </a:lnTo>
                <a:lnTo>
                  <a:pt x="5211092" y="9279944"/>
                </a:lnTo>
                <a:lnTo>
                  <a:pt x="5207942" y="9279944"/>
                </a:lnTo>
                <a:lnTo>
                  <a:pt x="5207942" y="9274254"/>
                </a:lnTo>
                <a:lnTo>
                  <a:pt x="5204792" y="9274254"/>
                </a:lnTo>
                <a:lnTo>
                  <a:pt x="5204792" y="9268564"/>
                </a:lnTo>
                <a:lnTo>
                  <a:pt x="5201642" y="9268564"/>
                </a:lnTo>
                <a:lnTo>
                  <a:pt x="5201642" y="9262873"/>
                </a:lnTo>
                <a:lnTo>
                  <a:pt x="5198492" y="9262873"/>
                </a:lnTo>
                <a:lnTo>
                  <a:pt x="5198492" y="9257183"/>
                </a:lnTo>
                <a:lnTo>
                  <a:pt x="5195342" y="9257183"/>
                </a:lnTo>
                <a:lnTo>
                  <a:pt x="5195342" y="9251493"/>
                </a:lnTo>
                <a:lnTo>
                  <a:pt x="5192192" y="9251493"/>
                </a:lnTo>
                <a:lnTo>
                  <a:pt x="5192192" y="9245803"/>
                </a:lnTo>
                <a:lnTo>
                  <a:pt x="5189042" y="9245803"/>
                </a:lnTo>
                <a:lnTo>
                  <a:pt x="5189042" y="9240112"/>
                </a:lnTo>
                <a:lnTo>
                  <a:pt x="5185892" y="9240112"/>
                </a:lnTo>
                <a:lnTo>
                  <a:pt x="5185892" y="9234422"/>
                </a:lnTo>
                <a:lnTo>
                  <a:pt x="5182742" y="9234422"/>
                </a:lnTo>
                <a:lnTo>
                  <a:pt x="5182742" y="9228732"/>
                </a:lnTo>
                <a:lnTo>
                  <a:pt x="5179593" y="9228732"/>
                </a:lnTo>
                <a:lnTo>
                  <a:pt x="5179593" y="9223041"/>
                </a:lnTo>
                <a:lnTo>
                  <a:pt x="5176443" y="9223041"/>
                </a:lnTo>
                <a:lnTo>
                  <a:pt x="5176443" y="9217351"/>
                </a:lnTo>
                <a:lnTo>
                  <a:pt x="5173293" y="9217351"/>
                </a:lnTo>
                <a:lnTo>
                  <a:pt x="5173293" y="9211661"/>
                </a:lnTo>
                <a:lnTo>
                  <a:pt x="5170143" y="9211661"/>
                </a:lnTo>
                <a:lnTo>
                  <a:pt x="5170143" y="9205971"/>
                </a:lnTo>
                <a:lnTo>
                  <a:pt x="5166993" y="9205971"/>
                </a:lnTo>
                <a:lnTo>
                  <a:pt x="5166993" y="9200280"/>
                </a:lnTo>
                <a:lnTo>
                  <a:pt x="5163843" y="9200280"/>
                </a:lnTo>
                <a:lnTo>
                  <a:pt x="5163843" y="9194590"/>
                </a:lnTo>
                <a:lnTo>
                  <a:pt x="5160693" y="9194590"/>
                </a:lnTo>
                <a:lnTo>
                  <a:pt x="5160693" y="9188900"/>
                </a:lnTo>
                <a:lnTo>
                  <a:pt x="5157543" y="9188900"/>
                </a:lnTo>
                <a:lnTo>
                  <a:pt x="5157543" y="9183210"/>
                </a:lnTo>
                <a:lnTo>
                  <a:pt x="5154393" y="9183210"/>
                </a:lnTo>
                <a:lnTo>
                  <a:pt x="5154393" y="9177519"/>
                </a:lnTo>
                <a:lnTo>
                  <a:pt x="5151243" y="9177519"/>
                </a:lnTo>
                <a:lnTo>
                  <a:pt x="5151243" y="9171829"/>
                </a:lnTo>
                <a:lnTo>
                  <a:pt x="5148093" y="9171829"/>
                </a:lnTo>
                <a:lnTo>
                  <a:pt x="5148093" y="9166139"/>
                </a:lnTo>
                <a:lnTo>
                  <a:pt x="5144943" y="9166139"/>
                </a:lnTo>
                <a:lnTo>
                  <a:pt x="5144943" y="9160449"/>
                </a:lnTo>
                <a:lnTo>
                  <a:pt x="5141793" y="9160449"/>
                </a:lnTo>
                <a:lnTo>
                  <a:pt x="5141793" y="9154758"/>
                </a:lnTo>
                <a:lnTo>
                  <a:pt x="5138643" y="9154758"/>
                </a:lnTo>
                <a:lnTo>
                  <a:pt x="5138643" y="9149068"/>
                </a:lnTo>
                <a:lnTo>
                  <a:pt x="5135493" y="9149068"/>
                </a:lnTo>
                <a:lnTo>
                  <a:pt x="5135493" y="9143378"/>
                </a:lnTo>
                <a:lnTo>
                  <a:pt x="5132343" y="9143378"/>
                </a:lnTo>
                <a:lnTo>
                  <a:pt x="5132343" y="9137688"/>
                </a:lnTo>
                <a:lnTo>
                  <a:pt x="5129193" y="9137688"/>
                </a:lnTo>
                <a:lnTo>
                  <a:pt x="5129193" y="9131997"/>
                </a:lnTo>
                <a:lnTo>
                  <a:pt x="5126043" y="9131997"/>
                </a:lnTo>
                <a:lnTo>
                  <a:pt x="5126043" y="9126307"/>
                </a:lnTo>
                <a:lnTo>
                  <a:pt x="5122893" y="9126307"/>
                </a:lnTo>
                <a:lnTo>
                  <a:pt x="5122893" y="9120617"/>
                </a:lnTo>
                <a:lnTo>
                  <a:pt x="5119743" y="9120617"/>
                </a:lnTo>
                <a:lnTo>
                  <a:pt x="5119743" y="9114927"/>
                </a:lnTo>
                <a:lnTo>
                  <a:pt x="5116593" y="9114927"/>
                </a:lnTo>
                <a:lnTo>
                  <a:pt x="5116593" y="9109236"/>
                </a:lnTo>
                <a:lnTo>
                  <a:pt x="5113443" y="9109236"/>
                </a:lnTo>
                <a:lnTo>
                  <a:pt x="5113443" y="9103546"/>
                </a:lnTo>
                <a:lnTo>
                  <a:pt x="5110293" y="9103546"/>
                </a:lnTo>
                <a:lnTo>
                  <a:pt x="5110293" y="9097856"/>
                </a:lnTo>
                <a:lnTo>
                  <a:pt x="5107143" y="9097856"/>
                </a:lnTo>
                <a:lnTo>
                  <a:pt x="5107143" y="9092166"/>
                </a:lnTo>
                <a:lnTo>
                  <a:pt x="5103994" y="9092166"/>
                </a:lnTo>
                <a:lnTo>
                  <a:pt x="5103994" y="9086475"/>
                </a:lnTo>
                <a:lnTo>
                  <a:pt x="5100844" y="9086475"/>
                </a:lnTo>
                <a:lnTo>
                  <a:pt x="5100844" y="9080785"/>
                </a:lnTo>
                <a:lnTo>
                  <a:pt x="5097694" y="9080785"/>
                </a:lnTo>
                <a:lnTo>
                  <a:pt x="5097694" y="9075095"/>
                </a:lnTo>
                <a:lnTo>
                  <a:pt x="5094543" y="9075095"/>
                </a:lnTo>
                <a:lnTo>
                  <a:pt x="5094543" y="9069405"/>
                </a:lnTo>
                <a:lnTo>
                  <a:pt x="5091394" y="9069405"/>
                </a:lnTo>
                <a:lnTo>
                  <a:pt x="5091394" y="9063714"/>
                </a:lnTo>
                <a:lnTo>
                  <a:pt x="5088244" y="9063714"/>
                </a:lnTo>
                <a:lnTo>
                  <a:pt x="5088244" y="9058024"/>
                </a:lnTo>
                <a:lnTo>
                  <a:pt x="5085094" y="9058024"/>
                </a:lnTo>
                <a:lnTo>
                  <a:pt x="5085094" y="9052334"/>
                </a:lnTo>
                <a:lnTo>
                  <a:pt x="5081944" y="9052334"/>
                </a:lnTo>
                <a:lnTo>
                  <a:pt x="5081944" y="9046644"/>
                </a:lnTo>
                <a:lnTo>
                  <a:pt x="5078794" y="9046644"/>
                </a:lnTo>
                <a:lnTo>
                  <a:pt x="5078794" y="9040953"/>
                </a:lnTo>
                <a:lnTo>
                  <a:pt x="5075644" y="9040953"/>
                </a:lnTo>
                <a:lnTo>
                  <a:pt x="5075644" y="9035263"/>
                </a:lnTo>
                <a:lnTo>
                  <a:pt x="5072494" y="9035263"/>
                </a:lnTo>
                <a:lnTo>
                  <a:pt x="5072494" y="9029572"/>
                </a:lnTo>
                <a:lnTo>
                  <a:pt x="5069344" y="9029572"/>
                </a:lnTo>
                <a:lnTo>
                  <a:pt x="5069344" y="9023883"/>
                </a:lnTo>
                <a:lnTo>
                  <a:pt x="5066194" y="9023883"/>
                </a:lnTo>
                <a:lnTo>
                  <a:pt x="5066194" y="9018192"/>
                </a:lnTo>
                <a:lnTo>
                  <a:pt x="5063044" y="9018192"/>
                </a:lnTo>
                <a:lnTo>
                  <a:pt x="5063044" y="9012502"/>
                </a:lnTo>
                <a:lnTo>
                  <a:pt x="5059894" y="9012502"/>
                </a:lnTo>
                <a:lnTo>
                  <a:pt x="5059894" y="9006811"/>
                </a:lnTo>
                <a:lnTo>
                  <a:pt x="5056744" y="9006811"/>
                </a:lnTo>
                <a:lnTo>
                  <a:pt x="5056744" y="9001122"/>
                </a:lnTo>
                <a:lnTo>
                  <a:pt x="5053594" y="9001122"/>
                </a:lnTo>
                <a:lnTo>
                  <a:pt x="5053594" y="8995431"/>
                </a:lnTo>
                <a:lnTo>
                  <a:pt x="5050444" y="8995431"/>
                </a:lnTo>
                <a:lnTo>
                  <a:pt x="5050444" y="8989741"/>
                </a:lnTo>
                <a:lnTo>
                  <a:pt x="5047294" y="8989741"/>
                </a:lnTo>
                <a:lnTo>
                  <a:pt x="5047294" y="8984050"/>
                </a:lnTo>
                <a:lnTo>
                  <a:pt x="5044144" y="8984050"/>
                </a:lnTo>
                <a:lnTo>
                  <a:pt x="5044144" y="8978360"/>
                </a:lnTo>
                <a:lnTo>
                  <a:pt x="5040994" y="8978360"/>
                </a:lnTo>
                <a:lnTo>
                  <a:pt x="5040994" y="8972670"/>
                </a:lnTo>
                <a:lnTo>
                  <a:pt x="5037844" y="8972670"/>
                </a:lnTo>
                <a:lnTo>
                  <a:pt x="5037844" y="8966980"/>
                </a:lnTo>
                <a:lnTo>
                  <a:pt x="5034694" y="8966980"/>
                </a:lnTo>
                <a:lnTo>
                  <a:pt x="5034694" y="8961289"/>
                </a:lnTo>
                <a:lnTo>
                  <a:pt x="5031544" y="8961289"/>
                </a:lnTo>
                <a:lnTo>
                  <a:pt x="5031544" y="8955599"/>
                </a:lnTo>
                <a:lnTo>
                  <a:pt x="5028394" y="8955599"/>
                </a:lnTo>
                <a:lnTo>
                  <a:pt x="5028394" y="8949909"/>
                </a:lnTo>
                <a:lnTo>
                  <a:pt x="5025244" y="8949909"/>
                </a:lnTo>
                <a:lnTo>
                  <a:pt x="5025244" y="8944219"/>
                </a:lnTo>
                <a:lnTo>
                  <a:pt x="5022094" y="8944219"/>
                </a:lnTo>
                <a:lnTo>
                  <a:pt x="5022094" y="8938528"/>
                </a:lnTo>
                <a:lnTo>
                  <a:pt x="5018944" y="8938528"/>
                </a:lnTo>
                <a:lnTo>
                  <a:pt x="5018944" y="8932838"/>
                </a:lnTo>
                <a:lnTo>
                  <a:pt x="5015795" y="8932838"/>
                </a:lnTo>
                <a:lnTo>
                  <a:pt x="5015795" y="8927148"/>
                </a:lnTo>
                <a:lnTo>
                  <a:pt x="5012645" y="8927148"/>
                </a:lnTo>
                <a:lnTo>
                  <a:pt x="5012645" y="8921458"/>
                </a:lnTo>
                <a:lnTo>
                  <a:pt x="5009495" y="8921458"/>
                </a:lnTo>
                <a:lnTo>
                  <a:pt x="5009495" y="8915767"/>
                </a:lnTo>
                <a:lnTo>
                  <a:pt x="5006345" y="8915767"/>
                </a:lnTo>
                <a:lnTo>
                  <a:pt x="5006345" y="8910077"/>
                </a:lnTo>
                <a:lnTo>
                  <a:pt x="5003195" y="8910077"/>
                </a:lnTo>
                <a:lnTo>
                  <a:pt x="5003195" y="8904387"/>
                </a:lnTo>
                <a:lnTo>
                  <a:pt x="5000045" y="8904387"/>
                </a:lnTo>
                <a:lnTo>
                  <a:pt x="5000045" y="8898697"/>
                </a:lnTo>
                <a:lnTo>
                  <a:pt x="4996895" y="8898697"/>
                </a:lnTo>
                <a:lnTo>
                  <a:pt x="4996895" y="8893006"/>
                </a:lnTo>
                <a:lnTo>
                  <a:pt x="4993745" y="8893006"/>
                </a:lnTo>
                <a:lnTo>
                  <a:pt x="4993745" y="8887316"/>
                </a:lnTo>
                <a:lnTo>
                  <a:pt x="4990595" y="8887316"/>
                </a:lnTo>
                <a:lnTo>
                  <a:pt x="4990595" y="8881626"/>
                </a:lnTo>
                <a:lnTo>
                  <a:pt x="4987445" y="8881626"/>
                </a:lnTo>
                <a:lnTo>
                  <a:pt x="4987445" y="8875936"/>
                </a:lnTo>
                <a:lnTo>
                  <a:pt x="4984295" y="8875936"/>
                </a:lnTo>
                <a:lnTo>
                  <a:pt x="4984295" y="8870245"/>
                </a:lnTo>
                <a:lnTo>
                  <a:pt x="4981145" y="8870245"/>
                </a:lnTo>
                <a:lnTo>
                  <a:pt x="4981145" y="8864555"/>
                </a:lnTo>
                <a:lnTo>
                  <a:pt x="4977995" y="8864555"/>
                </a:lnTo>
                <a:lnTo>
                  <a:pt x="4977995" y="8858865"/>
                </a:lnTo>
                <a:lnTo>
                  <a:pt x="4974845" y="8858865"/>
                </a:lnTo>
                <a:lnTo>
                  <a:pt x="4974845" y="8853175"/>
                </a:lnTo>
                <a:lnTo>
                  <a:pt x="4971695" y="8853175"/>
                </a:lnTo>
                <a:lnTo>
                  <a:pt x="4971695" y="8847484"/>
                </a:lnTo>
                <a:lnTo>
                  <a:pt x="4968545" y="8847484"/>
                </a:lnTo>
                <a:lnTo>
                  <a:pt x="4968545" y="8841794"/>
                </a:lnTo>
                <a:lnTo>
                  <a:pt x="4965395" y="8841794"/>
                </a:lnTo>
                <a:lnTo>
                  <a:pt x="4965395" y="8836104"/>
                </a:lnTo>
                <a:lnTo>
                  <a:pt x="4962245" y="8836104"/>
                </a:lnTo>
                <a:lnTo>
                  <a:pt x="4962245" y="8830414"/>
                </a:lnTo>
                <a:lnTo>
                  <a:pt x="4959095" y="8830414"/>
                </a:lnTo>
                <a:lnTo>
                  <a:pt x="4959095" y="8824723"/>
                </a:lnTo>
                <a:lnTo>
                  <a:pt x="4955945" y="8824723"/>
                </a:lnTo>
                <a:lnTo>
                  <a:pt x="4955945" y="8819033"/>
                </a:lnTo>
                <a:lnTo>
                  <a:pt x="4952795" y="8819033"/>
                </a:lnTo>
                <a:lnTo>
                  <a:pt x="4952795" y="8813343"/>
                </a:lnTo>
                <a:lnTo>
                  <a:pt x="4949645" y="8813343"/>
                </a:lnTo>
                <a:lnTo>
                  <a:pt x="4949645" y="8807653"/>
                </a:lnTo>
                <a:lnTo>
                  <a:pt x="4946495" y="8807653"/>
                </a:lnTo>
                <a:lnTo>
                  <a:pt x="4946495" y="8801962"/>
                </a:lnTo>
                <a:lnTo>
                  <a:pt x="4943346" y="8801962"/>
                </a:lnTo>
                <a:lnTo>
                  <a:pt x="4943346" y="8796272"/>
                </a:lnTo>
                <a:lnTo>
                  <a:pt x="4940196" y="8796272"/>
                </a:lnTo>
                <a:lnTo>
                  <a:pt x="4940196" y="8790582"/>
                </a:lnTo>
                <a:lnTo>
                  <a:pt x="4937046" y="8790582"/>
                </a:lnTo>
                <a:lnTo>
                  <a:pt x="4937046" y="8784891"/>
                </a:lnTo>
                <a:lnTo>
                  <a:pt x="4933896" y="8784891"/>
                </a:lnTo>
                <a:lnTo>
                  <a:pt x="4933896" y="8779201"/>
                </a:lnTo>
                <a:lnTo>
                  <a:pt x="4930746" y="8779201"/>
                </a:lnTo>
                <a:lnTo>
                  <a:pt x="4930746" y="8773511"/>
                </a:lnTo>
                <a:lnTo>
                  <a:pt x="4927596" y="8773511"/>
                </a:lnTo>
                <a:lnTo>
                  <a:pt x="4927596" y="8767821"/>
                </a:lnTo>
                <a:lnTo>
                  <a:pt x="4924446" y="8767821"/>
                </a:lnTo>
                <a:lnTo>
                  <a:pt x="4924446" y="8762130"/>
                </a:lnTo>
                <a:lnTo>
                  <a:pt x="4921296" y="8762130"/>
                </a:lnTo>
                <a:lnTo>
                  <a:pt x="4921296" y="8756440"/>
                </a:lnTo>
                <a:lnTo>
                  <a:pt x="4918146" y="8756440"/>
                </a:lnTo>
                <a:lnTo>
                  <a:pt x="4918146" y="8750750"/>
                </a:lnTo>
                <a:lnTo>
                  <a:pt x="4914996" y="8750750"/>
                </a:lnTo>
                <a:lnTo>
                  <a:pt x="4914996" y="8745060"/>
                </a:lnTo>
                <a:lnTo>
                  <a:pt x="4911846" y="8745060"/>
                </a:lnTo>
                <a:lnTo>
                  <a:pt x="4911846" y="8739369"/>
                </a:lnTo>
                <a:lnTo>
                  <a:pt x="4908696" y="8739369"/>
                </a:lnTo>
                <a:lnTo>
                  <a:pt x="4908696" y="8733679"/>
                </a:lnTo>
                <a:lnTo>
                  <a:pt x="4905546" y="8733679"/>
                </a:lnTo>
                <a:lnTo>
                  <a:pt x="4905546" y="8727989"/>
                </a:lnTo>
                <a:lnTo>
                  <a:pt x="4902396" y="8727989"/>
                </a:lnTo>
                <a:lnTo>
                  <a:pt x="4902396" y="8722299"/>
                </a:lnTo>
                <a:lnTo>
                  <a:pt x="4899246" y="8722299"/>
                </a:lnTo>
                <a:lnTo>
                  <a:pt x="4899246" y="8716608"/>
                </a:lnTo>
                <a:lnTo>
                  <a:pt x="4896096" y="8716608"/>
                </a:lnTo>
                <a:lnTo>
                  <a:pt x="4896096" y="8710918"/>
                </a:lnTo>
                <a:lnTo>
                  <a:pt x="4892946" y="8710918"/>
                </a:lnTo>
                <a:lnTo>
                  <a:pt x="4892946" y="8705228"/>
                </a:lnTo>
                <a:lnTo>
                  <a:pt x="4889796" y="8705228"/>
                </a:lnTo>
                <a:lnTo>
                  <a:pt x="4889796" y="8699538"/>
                </a:lnTo>
                <a:lnTo>
                  <a:pt x="4886646" y="8699538"/>
                </a:lnTo>
                <a:lnTo>
                  <a:pt x="4886646" y="8693847"/>
                </a:lnTo>
                <a:lnTo>
                  <a:pt x="4883496" y="8693847"/>
                </a:lnTo>
                <a:lnTo>
                  <a:pt x="4883496" y="8688157"/>
                </a:lnTo>
                <a:lnTo>
                  <a:pt x="4880346" y="8688157"/>
                </a:lnTo>
                <a:lnTo>
                  <a:pt x="4880346" y="8682467"/>
                </a:lnTo>
                <a:lnTo>
                  <a:pt x="4877196" y="8682467"/>
                </a:lnTo>
                <a:lnTo>
                  <a:pt x="4877196" y="8676777"/>
                </a:lnTo>
                <a:lnTo>
                  <a:pt x="4874046" y="8676777"/>
                </a:lnTo>
                <a:lnTo>
                  <a:pt x="4874046" y="8671086"/>
                </a:lnTo>
                <a:lnTo>
                  <a:pt x="4870896" y="8671086"/>
                </a:lnTo>
                <a:lnTo>
                  <a:pt x="4870896" y="8665396"/>
                </a:lnTo>
                <a:lnTo>
                  <a:pt x="4867746" y="8665396"/>
                </a:lnTo>
                <a:lnTo>
                  <a:pt x="4867746" y="8659706"/>
                </a:lnTo>
                <a:lnTo>
                  <a:pt x="4864596" y="8659706"/>
                </a:lnTo>
                <a:lnTo>
                  <a:pt x="4864596" y="8654016"/>
                </a:lnTo>
                <a:lnTo>
                  <a:pt x="4861446" y="8654016"/>
                </a:lnTo>
                <a:lnTo>
                  <a:pt x="4861446" y="8648325"/>
                </a:lnTo>
                <a:lnTo>
                  <a:pt x="4858296" y="8648325"/>
                </a:lnTo>
                <a:lnTo>
                  <a:pt x="4858296" y="8642635"/>
                </a:lnTo>
                <a:lnTo>
                  <a:pt x="4855147" y="8642635"/>
                </a:lnTo>
                <a:lnTo>
                  <a:pt x="4855147" y="8636945"/>
                </a:lnTo>
                <a:lnTo>
                  <a:pt x="4851997" y="8636945"/>
                </a:lnTo>
                <a:lnTo>
                  <a:pt x="4851997" y="8631255"/>
                </a:lnTo>
                <a:lnTo>
                  <a:pt x="4848847" y="8631255"/>
                </a:lnTo>
                <a:lnTo>
                  <a:pt x="4848847" y="8625564"/>
                </a:lnTo>
                <a:lnTo>
                  <a:pt x="4845697" y="8625564"/>
                </a:lnTo>
                <a:lnTo>
                  <a:pt x="4845697" y="8619874"/>
                </a:lnTo>
                <a:lnTo>
                  <a:pt x="4842547" y="8619874"/>
                </a:lnTo>
                <a:lnTo>
                  <a:pt x="4842547" y="8614184"/>
                </a:lnTo>
                <a:lnTo>
                  <a:pt x="4839397" y="8614184"/>
                </a:lnTo>
                <a:lnTo>
                  <a:pt x="4839397" y="8608494"/>
                </a:lnTo>
                <a:lnTo>
                  <a:pt x="4836247" y="8608494"/>
                </a:lnTo>
                <a:lnTo>
                  <a:pt x="4836247" y="8602803"/>
                </a:lnTo>
                <a:lnTo>
                  <a:pt x="4833097" y="8602803"/>
                </a:lnTo>
                <a:lnTo>
                  <a:pt x="4833097" y="8597113"/>
                </a:lnTo>
                <a:lnTo>
                  <a:pt x="4829947" y="8597113"/>
                </a:lnTo>
                <a:lnTo>
                  <a:pt x="4829947" y="8591422"/>
                </a:lnTo>
                <a:lnTo>
                  <a:pt x="4826797" y="8591422"/>
                </a:lnTo>
                <a:lnTo>
                  <a:pt x="4826797" y="8585733"/>
                </a:lnTo>
                <a:lnTo>
                  <a:pt x="4823647" y="8585733"/>
                </a:lnTo>
                <a:lnTo>
                  <a:pt x="4823647" y="8580042"/>
                </a:lnTo>
                <a:lnTo>
                  <a:pt x="4820497" y="8580042"/>
                </a:lnTo>
                <a:lnTo>
                  <a:pt x="4820497" y="8574352"/>
                </a:lnTo>
                <a:lnTo>
                  <a:pt x="4817347" y="8574352"/>
                </a:lnTo>
                <a:lnTo>
                  <a:pt x="4817347" y="8568661"/>
                </a:lnTo>
                <a:lnTo>
                  <a:pt x="4814197" y="8568661"/>
                </a:lnTo>
                <a:lnTo>
                  <a:pt x="4814197" y="8562972"/>
                </a:lnTo>
                <a:lnTo>
                  <a:pt x="4811047" y="8562972"/>
                </a:lnTo>
                <a:lnTo>
                  <a:pt x="4811047" y="8557281"/>
                </a:lnTo>
                <a:lnTo>
                  <a:pt x="4807897" y="8557281"/>
                </a:lnTo>
                <a:lnTo>
                  <a:pt x="4807897" y="8551591"/>
                </a:lnTo>
                <a:lnTo>
                  <a:pt x="4804747" y="8551591"/>
                </a:lnTo>
                <a:lnTo>
                  <a:pt x="4804747" y="8545900"/>
                </a:lnTo>
                <a:lnTo>
                  <a:pt x="4801597" y="8545900"/>
                </a:lnTo>
                <a:lnTo>
                  <a:pt x="4801597" y="8540210"/>
                </a:lnTo>
                <a:lnTo>
                  <a:pt x="4798447" y="8540210"/>
                </a:lnTo>
                <a:lnTo>
                  <a:pt x="4798447" y="8534520"/>
                </a:lnTo>
                <a:lnTo>
                  <a:pt x="4795297" y="8534520"/>
                </a:lnTo>
                <a:lnTo>
                  <a:pt x="4795297" y="8528830"/>
                </a:lnTo>
                <a:lnTo>
                  <a:pt x="4792147" y="8528830"/>
                </a:lnTo>
                <a:lnTo>
                  <a:pt x="4792147" y="8523955"/>
                </a:lnTo>
                <a:lnTo>
                  <a:pt x="4704010" y="8521917"/>
                </a:lnTo>
                <a:cubicBezTo>
                  <a:pt x="4647477" y="8518245"/>
                  <a:pt x="4591141" y="8512211"/>
                  <a:pt x="4535001" y="8503816"/>
                </a:cubicBezTo>
                <a:cubicBezTo>
                  <a:pt x="4310443" y="8470238"/>
                  <a:pt x="4097428" y="8398882"/>
                  <a:pt x="3895955" y="8289752"/>
                </a:cubicBezTo>
                <a:cubicBezTo>
                  <a:pt x="3694482" y="8180621"/>
                  <a:pt x="3528687" y="8031614"/>
                  <a:pt x="3398569" y="7842734"/>
                </a:cubicBezTo>
                <a:cubicBezTo>
                  <a:pt x="3369188" y="7800761"/>
                  <a:pt x="3340593" y="7755639"/>
                  <a:pt x="3312798" y="7707369"/>
                </a:cubicBezTo>
                <a:lnTo>
                  <a:pt x="3310660" y="7703296"/>
                </a:lnTo>
                <a:lnTo>
                  <a:pt x="3309636" y="7701679"/>
                </a:lnTo>
                <a:lnTo>
                  <a:pt x="3307419" y="7697461"/>
                </a:lnTo>
                <a:lnTo>
                  <a:pt x="3306486" y="7695988"/>
                </a:lnTo>
                <a:lnTo>
                  <a:pt x="3304271" y="7691774"/>
                </a:lnTo>
                <a:lnTo>
                  <a:pt x="3303336" y="7690298"/>
                </a:lnTo>
                <a:lnTo>
                  <a:pt x="3301122" y="7686085"/>
                </a:lnTo>
                <a:lnTo>
                  <a:pt x="3300186" y="7684608"/>
                </a:lnTo>
                <a:lnTo>
                  <a:pt x="3297972" y="7680396"/>
                </a:lnTo>
                <a:lnTo>
                  <a:pt x="3297036" y="7678918"/>
                </a:lnTo>
                <a:lnTo>
                  <a:pt x="3294822" y="7674705"/>
                </a:lnTo>
                <a:lnTo>
                  <a:pt x="3293886" y="7673228"/>
                </a:lnTo>
                <a:lnTo>
                  <a:pt x="3291669" y="7669009"/>
                </a:lnTo>
                <a:lnTo>
                  <a:pt x="3290736" y="7667537"/>
                </a:lnTo>
                <a:lnTo>
                  <a:pt x="3288521" y="7663323"/>
                </a:lnTo>
                <a:lnTo>
                  <a:pt x="3287586" y="7661847"/>
                </a:lnTo>
                <a:lnTo>
                  <a:pt x="3285374" y="7657638"/>
                </a:lnTo>
                <a:lnTo>
                  <a:pt x="3284436" y="7656158"/>
                </a:lnTo>
                <a:lnTo>
                  <a:pt x="3282217" y="7651935"/>
                </a:lnTo>
                <a:lnTo>
                  <a:pt x="3281286" y="7650466"/>
                </a:lnTo>
                <a:lnTo>
                  <a:pt x="3279067" y="7646243"/>
                </a:lnTo>
                <a:lnTo>
                  <a:pt x="3278137" y="7644776"/>
                </a:lnTo>
                <a:lnTo>
                  <a:pt x="3275927" y="7640572"/>
                </a:lnTo>
                <a:lnTo>
                  <a:pt x="3274986" y="7639086"/>
                </a:lnTo>
                <a:lnTo>
                  <a:pt x="3272766" y="7634863"/>
                </a:lnTo>
                <a:lnTo>
                  <a:pt x="3271838" y="7633396"/>
                </a:lnTo>
                <a:lnTo>
                  <a:pt x="3269628" y="7629191"/>
                </a:lnTo>
                <a:lnTo>
                  <a:pt x="3268687" y="7627706"/>
                </a:lnTo>
                <a:lnTo>
                  <a:pt x="3266464" y="7623476"/>
                </a:lnTo>
                <a:lnTo>
                  <a:pt x="3265538" y="7622015"/>
                </a:lnTo>
                <a:lnTo>
                  <a:pt x="3263322" y="7617800"/>
                </a:lnTo>
                <a:lnTo>
                  <a:pt x="3262388" y="7616325"/>
                </a:lnTo>
                <a:lnTo>
                  <a:pt x="3260175" y="7612115"/>
                </a:lnTo>
                <a:lnTo>
                  <a:pt x="3259238" y="7610636"/>
                </a:lnTo>
                <a:lnTo>
                  <a:pt x="3257019" y="7606414"/>
                </a:lnTo>
                <a:lnTo>
                  <a:pt x="3256088" y="7604944"/>
                </a:lnTo>
                <a:lnTo>
                  <a:pt x="3253874" y="7600731"/>
                </a:lnTo>
                <a:lnTo>
                  <a:pt x="3252938" y="7599254"/>
                </a:lnTo>
                <a:lnTo>
                  <a:pt x="3250724" y="7595039"/>
                </a:lnTo>
                <a:lnTo>
                  <a:pt x="3249789" y="7593564"/>
                </a:lnTo>
                <a:lnTo>
                  <a:pt x="3247571" y="7589344"/>
                </a:lnTo>
                <a:lnTo>
                  <a:pt x="3246639" y="7587873"/>
                </a:lnTo>
                <a:lnTo>
                  <a:pt x="3244426" y="7583664"/>
                </a:lnTo>
                <a:lnTo>
                  <a:pt x="3243488" y="7582184"/>
                </a:lnTo>
                <a:lnTo>
                  <a:pt x="3241271" y="7577964"/>
                </a:lnTo>
                <a:lnTo>
                  <a:pt x="3240339" y="7576493"/>
                </a:lnTo>
                <a:lnTo>
                  <a:pt x="3238123" y="7572277"/>
                </a:lnTo>
                <a:lnTo>
                  <a:pt x="3237189" y="7570803"/>
                </a:lnTo>
                <a:lnTo>
                  <a:pt x="3234973" y="7566588"/>
                </a:lnTo>
                <a:lnTo>
                  <a:pt x="3234039" y="7565113"/>
                </a:lnTo>
                <a:lnTo>
                  <a:pt x="3231820" y="7560892"/>
                </a:lnTo>
                <a:lnTo>
                  <a:pt x="3230889" y="7559422"/>
                </a:lnTo>
                <a:lnTo>
                  <a:pt x="3228674" y="7555208"/>
                </a:lnTo>
                <a:lnTo>
                  <a:pt x="3227739" y="7553732"/>
                </a:lnTo>
                <a:lnTo>
                  <a:pt x="3225525" y="7549517"/>
                </a:lnTo>
                <a:lnTo>
                  <a:pt x="3224589" y="7548042"/>
                </a:lnTo>
                <a:lnTo>
                  <a:pt x="3222371" y="7543822"/>
                </a:lnTo>
                <a:lnTo>
                  <a:pt x="3221439" y="7542351"/>
                </a:lnTo>
                <a:lnTo>
                  <a:pt x="3219226" y="7538140"/>
                </a:lnTo>
                <a:lnTo>
                  <a:pt x="3218290" y="7536662"/>
                </a:lnTo>
                <a:lnTo>
                  <a:pt x="3216074" y="7532447"/>
                </a:lnTo>
                <a:lnTo>
                  <a:pt x="3215139" y="7530972"/>
                </a:lnTo>
                <a:lnTo>
                  <a:pt x="3212924" y="7526755"/>
                </a:lnTo>
                <a:lnTo>
                  <a:pt x="3211990" y="7525281"/>
                </a:lnTo>
                <a:lnTo>
                  <a:pt x="3209774" y="7521065"/>
                </a:lnTo>
                <a:lnTo>
                  <a:pt x="3208840" y="7519591"/>
                </a:lnTo>
                <a:lnTo>
                  <a:pt x="3206616" y="7515360"/>
                </a:lnTo>
                <a:lnTo>
                  <a:pt x="3205691" y="7513900"/>
                </a:lnTo>
                <a:lnTo>
                  <a:pt x="3203481" y="7509695"/>
                </a:lnTo>
                <a:lnTo>
                  <a:pt x="3202540" y="7508210"/>
                </a:lnTo>
                <a:lnTo>
                  <a:pt x="3200318" y="7503980"/>
                </a:lnTo>
                <a:lnTo>
                  <a:pt x="3199391" y="7502519"/>
                </a:lnTo>
                <a:lnTo>
                  <a:pt x="3197180" y="7498312"/>
                </a:lnTo>
                <a:lnTo>
                  <a:pt x="3196240" y="7496829"/>
                </a:lnTo>
                <a:lnTo>
                  <a:pt x="3194020" y="7492605"/>
                </a:lnTo>
                <a:lnTo>
                  <a:pt x="3193091" y="7491139"/>
                </a:lnTo>
                <a:lnTo>
                  <a:pt x="3190875" y="7486923"/>
                </a:lnTo>
                <a:lnTo>
                  <a:pt x="3189941" y="7485449"/>
                </a:lnTo>
                <a:lnTo>
                  <a:pt x="3187725" y="7481232"/>
                </a:lnTo>
                <a:lnTo>
                  <a:pt x="3186792" y="7479759"/>
                </a:lnTo>
                <a:lnTo>
                  <a:pt x="3184576" y="7475544"/>
                </a:lnTo>
                <a:lnTo>
                  <a:pt x="3183641" y="7474069"/>
                </a:lnTo>
                <a:lnTo>
                  <a:pt x="3181423" y="7469848"/>
                </a:lnTo>
                <a:lnTo>
                  <a:pt x="3180491" y="7468378"/>
                </a:lnTo>
                <a:lnTo>
                  <a:pt x="3178276" y="7464163"/>
                </a:lnTo>
                <a:lnTo>
                  <a:pt x="3177342" y="7462688"/>
                </a:lnTo>
                <a:lnTo>
                  <a:pt x="3175124" y="7458468"/>
                </a:lnTo>
                <a:lnTo>
                  <a:pt x="3174192" y="7456997"/>
                </a:lnTo>
                <a:lnTo>
                  <a:pt x="3171976" y="7452782"/>
                </a:lnTo>
                <a:lnTo>
                  <a:pt x="3171042" y="7451307"/>
                </a:lnTo>
                <a:lnTo>
                  <a:pt x="3168827" y="7447092"/>
                </a:lnTo>
                <a:lnTo>
                  <a:pt x="3167892" y="7445617"/>
                </a:lnTo>
                <a:lnTo>
                  <a:pt x="3165672" y="7441394"/>
                </a:lnTo>
                <a:lnTo>
                  <a:pt x="3164742" y="7439926"/>
                </a:lnTo>
                <a:lnTo>
                  <a:pt x="3162530" y="7435717"/>
                </a:lnTo>
                <a:lnTo>
                  <a:pt x="3161592" y="7434237"/>
                </a:lnTo>
                <a:lnTo>
                  <a:pt x="3159374" y="7430016"/>
                </a:lnTo>
                <a:lnTo>
                  <a:pt x="3158442" y="7428546"/>
                </a:lnTo>
                <a:lnTo>
                  <a:pt x="3156227" y="7424331"/>
                </a:lnTo>
                <a:lnTo>
                  <a:pt x="3155292" y="7422856"/>
                </a:lnTo>
                <a:lnTo>
                  <a:pt x="3153077" y="7418641"/>
                </a:lnTo>
                <a:lnTo>
                  <a:pt x="3152142" y="7417166"/>
                </a:lnTo>
                <a:lnTo>
                  <a:pt x="3149924" y="7412946"/>
                </a:lnTo>
                <a:lnTo>
                  <a:pt x="3148993" y="7411475"/>
                </a:lnTo>
                <a:lnTo>
                  <a:pt x="3146777" y="7407259"/>
                </a:lnTo>
                <a:lnTo>
                  <a:pt x="3145842" y="7405785"/>
                </a:lnTo>
                <a:lnTo>
                  <a:pt x="3143627" y="7401569"/>
                </a:lnTo>
                <a:lnTo>
                  <a:pt x="3142693" y="7400095"/>
                </a:lnTo>
                <a:lnTo>
                  <a:pt x="3140474" y="7395874"/>
                </a:lnTo>
                <a:lnTo>
                  <a:pt x="3139543" y="7394404"/>
                </a:lnTo>
                <a:lnTo>
                  <a:pt x="3137331" y="7390195"/>
                </a:lnTo>
                <a:lnTo>
                  <a:pt x="3136393" y="7388715"/>
                </a:lnTo>
                <a:lnTo>
                  <a:pt x="3134169" y="7384484"/>
                </a:lnTo>
                <a:lnTo>
                  <a:pt x="3133244" y="7383024"/>
                </a:lnTo>
                <a:lnTo>
                  <a:pt x="3131034" y="7378819"/>
                </a:lnTo>
                <a:lnTo>
                  <a:pt x="3130093" y="7377334"/>
                </a:lnTo>
                <a:lnTo>
                  <a:pt x="3127873" y="7373110"/>
                </a:lnTo>
                <a:lnTo>
                  <a:pt x="3126944" y="7371644"/>
                </a:lnTo>
                <a:lnTo>
                  <a:pt x="3124731" y="7367433"/>
                </a:lnTo>
                <a:lnTo>
                  <a:pt x="3123793" y="7365953"/>
                </a:lnTo>
                <a:lnTo>
                  <a:pt x="3121573" y="7361729"/>
                </a:lnTo>
                <a:lnTo>
                  <a:pt x="3120644" y="7360263"/>
                </a:lnTo>
                <a:lnTo>
                  <a:pt x="3118429" y="7356048"/>
                </a:lnTo>
                <a:lnTo>
                  <a:pt x="3117494" y="7354573"/>
                </a:lnTo>
                <a:lnTo>
                  <a:pt x="3115284" y="7350366"/>
                </a:lnTo>
                <a:lnTo>
                  <a:pt x="3114343" y="7348883"/>
                </a:lnTo>
                <a:lnTo>
                  <a:pt x="3112120" y="7344652"/>
                </a:lnTo>
                <a:lnTo>
                  <a:pt x="3111194" y="7343192"/>
                </a:lnTo>
                <a:lnTo>
                  <a:pt x="3108985" y="7338987"/>
                </a:lnTo>
                <a:lnTo>
                  <a:pt x="3108043" y="7337502"/>
                </a:lnTo>
                <a:lnTo>
                  <a:pt x="3105823" y="7333278"/>
                </a:lnTo>
                <a:lnTo>
                  <a:pt x="3104895" y="7331812"/>
                </a:lnTo>
                <a:lnTo>
                  <a:pt x="3102680" y="7327597"/>
                </a:lnTo>
                <a:lnTo>
                  <a:pt x="3101745" y="7326122"/>
                </a:lnTo>
                <a:lnTo>
                  <a:pt x="3099526" y="7321901"/>
                </a:lnTo>
                <a:lnTo>
                  <a:pt x="3098595" y="7320431"/>
                </a:lnTo>
                <a:lnTo>
                  <a:pt x="3096379" y="7316215"/>
                </a:lnTo>
                <a:lnTo>
                  <a:pt x="3095445" y="7314741"/>
                </a:lnTo>
                <a:lnTo>
                  <a:pt x="3093229" y="7310525"/>
                </a:lnTo>
                <a:lnTo>
                  <a:pt x="3092295" y="7309051"/>
                </a:lnTo>
                <a:lnTo>
                  <a:pt x="3090080" y="7304836"/>
                </a:lnTo>
                <a:lnTo>
                  <a:pt x="3089145" y="7303361"/>
                </a:lnTo>
                <a:lnTo>
                  <a:pt x="3086927" y="7299140"/>
                </a:lnTo>
                <a:lnTo>
                  <a:pt x="3085995" y="7297670"/>
                </a:lnTo>
                <a:lnTo>
                  <a:pt x="3083780" y="7293455"/>
                </a:lnTo>
                <a:lnTo>
                  <a:pt x="3082845" y="7291980"/>
                </a:lnTo>
                <a:lnTo>
                  <a:pt x="3080630" y="7287765"/>
                </a:lnTo>
                <a:lnTo>
                  <a:pt x="3079695" y="7286290"/>
                </a:lnTo>
                <a:lnTo>
                  <a:pt x="3077479" y="7282075"/>
                </a:lnTo>
                <a:lnTo>
                  <a:pt x="3076546" y="7280600"/>
                </a:lnTo>
                <a:lnTo>
                  <a:pt x="3074328" y="7276380"/>
                </a:lnTo>
                <a:lnTo>
                  <a:pt x="3073395" y="7274909"/>
                </a:lnTo>
                <a:lnTo>
                  <a:pt x="3071180" y="7270694"/>
                </a:lnTo>
                <a:lnTo>
                  <a:pt x="3070245" y="7269219"/>
                </a:lnTo>
                <a:lnTo>
                  <a:pt x="3068030" y="7265004"/>
                </a:lnTo>
                <a:lnTo>
                  <a:pt x="3067096" y="7263529"/>
                </a:lnTo>
                <a:lnTo>
                  <a:pt x="3064877" y="7259307"/>
                </a:lnTo>
                <a:lnTo>
                  <a:pt x="3063946" y="7257838"/>
                </a:lnTo>
                <a:lnTo>
                  <a:pt x="3061731" y="7253623"/>
                </a:lnTo>
                <a:lnTo>
                  <a:pt x="3060796" y="7252148"/>
                </a:lnTo>
                <a:lnTo>
                  <a:pt x="3058581" y="7247933"/>
                </a:lnTo>
                <a:lnTo>
                  <a:pt x="3057646" y="7246458"/>
                </a:lnTo>
                <a:lnTo>
                  <a:pt x="3055431" y="7242244"/>
                </a:lnTo>
                <a:lnTo>
                  <a:pt x="3054496" y="7240768"/>
                </a:lnTo>
                <a:lnTo>
                  <a:pt x="3052277" y="7236547"/>
                </a:lnTo>
                <a:lnTo>
                  <a:pt x="3051346" y="7235077"/>
                </a:lnTo>
                <a:lnTo>
                  <a:pt x="3049130" y="7230861"/>
                </a:lnTo>
                <a:lnTo>
                  <a:pt x="3048196" y="7229387"/>
                </a:lnTo>
                <a:lnTo>
                  <a:pt x="3045975" y="7225162"/>
                </a:lnTo>
                <a:lnTo>
                  <a:pt x="3045047" y="7223697"/>
                </a:lnTo>
                <a:lnTo>
                  <a:pt x="3042836" y="7219490"/>
                </a:lnTo>
                <a:lnTo>
                  <a:pt x="3041896" y="7218007"/>
                </a:lnTo>
                <a:lnTo>
                  <a:pt x="3039673" y="7213777"/>
                </a:lnTo>
                <a:lnTo>
                  <a:pt x="3038747" y="7212316"/>
                </a:lnTo>
                <a:lnTo>
                  <a:pt x="3036537" y="7208111"/>
                </a:lnTo>
                <a:lnTo>
                  <a:pt x="3035596" y="7206626"/>
                </a:lnTo>
                <a:lnTo>
                  <a:pt x="3033376" y="7202402"/>
                </a:lnTo>
                <a:lnTo>
                  <a:pt x="3032447" y="7200936"/>
                </a:lnTo>
                <a:lnTo>
                  <a:pt x="3030232" y="7196722"/>
                </a:lnTo>
                <a:lnTo>
                  <a:pt x="3029297" y="7195246"/>
                </a:lnTo>
                <a:lnTo>
                  <a:pt x="3027077" y="7191025"/>
                </a:lnTo>
                <a:lnTo>
                  <a:pt x="3026147" y="7189555"/>
                </a:lnTo>
                <a:lnTo>
                  <a:pt x="3023934" y="7185345"/>
                </a:lnTo>
                <a:lnTo>
                  <a:pt x="3022997" y="7183866"/>
                </a:lnTo>
                <a:lnTo>
                  <a:pt x="3020781" y="7179648"/>
                </a:lnTo>
                <a:lnTo>
                  <a:pt x="3019848" y="7178175"/>
                </a:lnTo>
                <a:lnTo>
                  <a:pt x="3017635" y="7173965"/>
                </a:lnTo>
                <a:lnTo>
                  <a:pt x="3016697" y="7172486"/>
                </a:lnTo>
                <a:lnTo>
                  <a:pt x="3014478" y="7168263"/>
                </a:lnTo>
                <a:lnTo>
                  <a:pt x="3013547" y="7166794"/>
                </a:lnTo>
                <a:lnTo>
                  <a:pt x="3011333" y="7162579"/>
                </a:lnTo>
                <a:lnTo>
                  <a:pt x="3010397" y="7161104"/>
                </a:lnTo>
                <a:lnTo>
                  <a:pt x="3008182" y="7156890"/>
                </a:lnTo>
                <a:lnTo>
                  <a:pt x="3007248" y="7155414"/>
                </a:lnTo>
                <a:lnTo>
                  <a:pt x="3005033" y="7151199"/>
                </a:lnTo>
                <a:lnTo>
                  <a:pt x="3004098" y="7149724"/>
                </a:lnTo>
                <a:lnTo>
                  <a:pt x="3001879" y="7145504"/>
                </a:lnTo>
                <a:lnTo>
                  <a:pt x="3000948" y="7144033"/>
                </a:lnTo>
                <a:lnTo>
                  <a:pt x="2998735" y="7139823"/>
                </a:lnTo>
                <a:lnTo>
                  <a:pt x="2997798" y="7138344"/>
                </a:lnTo>
                <a:lnTo>
                  <a:pt x="2995585" y="7134133"/>
                </a:lnTo>
                <a:lnTo>
                  <a:pt x="2994647" y="7132654"/>
                </a:lnTo>
                <a:lnTo>
                  <a:pt x="2992435" y="7128443"/>
                </a:lnTo>
                <a:lnTo>
                  <a:pt x="2991497" y="7126964"/>
                </a:lnTo>
                <a:lnTo>
                  <a:pt x="2989279" y="7122740"/>
                </a:lnTo>
                <a:lnTo>
                  <a:pt x="2988348" y="7121272"/>
                </a:lnTo>
                <a:lnTo>
                  <a:pt x="2986133" y="7117057"/>
                </a:lnTo>
                <a:lnTo>
                  <a:pt x="2985198" y="7115582"/>
                </a:lnTo>
                <a:lnTo>
                  <a:pt x="2982983" y="7111368"/>
                </a:lnTo>
                <a:lnTo>
                  <a:pt x="2982049" y="7109892"/>
                </a:lnTo>
                <a:lnTo>
                  <a:pt x="2979834" y="7105679"/>
                </a:lnTo>
                <a:lnTo>
                  <a:pt x="2978898" y="7104202"/>
                </a:lnTo>
                <a:lnTo>
                  <a:pt x="2976681" y="7099982"/>
                </a:lnTo>
                <a:lnTo>
                  <a:pt x="2975748" y="7098511"/>
                </a:lnTo>
                <a:lnTo>
                  <a:pt x="2973527" y="7094286"/>
                </a:lnTo>
                <a:lnTo>
                  <a:pt x="2972597" y="7092821"/>
                </a:lnTo>
                <a:lnTo>
                  <a:pt x="2970391" y="7088619"/>
                </a:lnTo>
                <a:lnTo>
                  <a:pt x="2969448" y="7087132"/>
                </a:lnTo>
                <a:lnTo>
                  <a:pt x="2967227" y="7082905"/>
                </a:lnTo>
                <a:lnTo>
                  <a:pt x="2966299" y="7081441"/>
                </a:lnTo>
                <a:lnTo>
                  <a:pt x="2964085" y="7077229"/>
                </a:lnTo>
                <a:lnTo>
                  <a:pt x="2963147" y="7075750"/>
                </a:lnTo>
                <a:lnTo>
                  <a:pt x="2960928" y="7071526"/>
                </a:lnTo>
                <a:lnTo>
                  <a:pt x="2959999" y="7070060"/>
                </a:lnTo>
                <a:lnTo>
                  <a:pt x="2957780" y="7065839"/>
                </a:lnTo>
                <a:lnTo>
                  <a:pt x="2956850" y="7064369"/>
                </a:lnTo>
                <a:lnTo>
                  <a:pt x="2954637" y="7060161"/>
                </a:lnTo>
                <a:lnTo>
                  <a:pt x="2953699" y="7058680"/>
                </a:lnTo>
                <a:lnTo>
                  <a:pt x="2951481" y="7054460"/>
                </a:lnTo>
                <a:lnTo>
                  <a:pt x="2950550" y="7052989"/>
                </a:lnTo>
                <a:lnTo>
                  <a:pt x="2948334" y="7048774"/>
                </a:lnTo>
                <a:lnTo>
                  <a:pt x="2947400" y="7047299"/>
                </a:lnTo>
                <a:lnTo>
                  <a:pt x="2945180" y="7043078"/>
                </a:lnTo>
                <a:lnTo>
                  <a:pt x="2944249" y="7041608"/>
                </a:lnTo>
                <a:lnTo>
                  <a:pt x="2942036" y="7037399"/>
                </a:lnTo>
                <a:lnTo>
                  <a:pt x="2941098" y="7035919"/>
                </a:lnTo>
                <a:lnTo>
                  <a:pt x="2938882" y="7031702"/>
                </a:lnTo>
                <a:lnTo>
                  <a:pt x="2937949" y="7030229"/>
                </a:lnTo>
                <a:lnTo>
                  <a:pt x="2935735" y="7026017"/>
                </a:lnTo>
                <a:lnTo>
                  <a:pt x="2934799" y="7024539"/>
                </a:lnTo>
                <a:lnTo>
                  <a:pt x="2932583" y="7020321"/>
                </a:lnTo>
                <a:lnTo>
                  <a:pt x="2931649" y="7018848"/>
                </a:lnTo>
                <a:lnTo>
                  <a:pt x="2929434" y="7014631"/>
                </a:lnTo>
                <a:lnTo>
                  <a:pt x="2928500" y="7013157"/>
                </a:lnTo>
                <a:lnTo>
                  <a:pt x="2926285" y="7008942"/>
                </a:lnTo>
                <a:lnTo>
                  <a:pt x="2925350" y="7007467"/>
                </a:lnTo>
                <a:lnTo>
                  <a:pt x="2923133" y="7003252"/>
                </a:lnTo>
                <a:lnTo>
                  <a:pt x="2922199" y="7001777"/>
                </a:lnTo>
                <a:lnTo>
                  <a:pt x="2919981" y="6997556"/>
                </a:lnTo>
                <a:lnTo>
                  <a:pt x="2919050" y="6996086"/>
                </a:lnTo>
                <a:lnTo>
                  <a:pt x="2916836" y="6991874"/>
                </a:lnTo>
                <a:lnTo>
                  <a:pt x="2915900" y="6990397"/>
                </a:lnTo>
                <a:lnTo>
                  <a:pt x="2913687" y="6986185"/>
                </a:lnTo>
                <a:lnTo>
                  <a:pt x="2912750" y="6984707"/>
                </a:lnTo>
                <a:lnTo>
                  <a:pt x="2910536" y="6980493"/>
                </a:lnTo>
                <a:lnTo>
                  <a:pt x="2909600" y="6979017"/>
                </a:lnTo>
                <a:lnTo>
                  <a:pt x="2907383" y="6974798"/>
                </a:lnTo>
                <a:lnTo>
                  <a:pt x="2906450" y="6973326"/>
                </a:lnTo>
                <a:lnTo>
                  <a:pt x="2904235" y="6969113"/>
                </a:lnTo>
                <a:lnTo>
                  <a:pt x="2903300" y="6967636"/>
                </a:lnTo>
                <a:lnTo>
                  <a:pt x="2901083" y="6963419"/>
                </a:lnTo>
                <a:lnTo>
                  <a:pt x="2900150" y="6961945"/>
                </a:lnTo>
                <a:lnTo>
                  <a:pt x="2897934" y="6957730"/>
                </a:lnTo>
                <a:lnTo>
                  <a:pt x="2897000" y="6956255"/>
                </a:lnTo>
                <a:lnTo>
                  <a:pt x="2894783" y="6952038"/>
                </a:lnTo>
                <a:lnTo>
                  <a:pt x="2893850" y="6950565"/>
                </a:lnTo>
                <a:lnTo>
                  <a:pt x="2891635" y="6946349"/>
                </a:lnTo>
                <a:lnTo>
                  <a:pt x="2890699" y="6944874"/>
                </a:lnTo>
                <a:lnTo>
                  <a:pt x="2888485" y="6940662"/>
                </a:lnTo>
                <a:lnTo>
                  <a:pt x="2887550" y="6939185"/>
                </a:lnTo>
                <a:lnTo>
                  <a:pt x="2885329" y="6934960"/>
                </a:lnTo>
                <a:lnTo>
                  <a:pt x="2884400" y="6933494"/>
                </a:lnTo>
                <a:lnTo>
                  <a:pt x="2882188" y="6929286"/>
                </a:lnTo>
                <a:lnTo>
                  <a:pt x="2881249" y="6927804"/>
                </a:lnTo>
                <a:lnTo>
                  <a:pt x="2879030" y="6923581"/>
                </a:lnTo>
                <a:lnTo>
                  <a:pt x="2878100" y="6922114"/>
                </a:lnTo>
                <a:lnTo>
                  <a:pt x="2875890" y="6917906"/>
                </a:lnTo>
                <a:lnTo>
                  <a:pt x="2874950" y="6916423"/>
                </a:lnTo>
                <a:lnTo>
                  <a:pt x="2872732" y="6912202"/>
                </a:lnTo>
                <a:lnTo>
                  <a:pt x="2871801" y="6910734"/>
                </a:lnTo>
                <a:lnTo>
                  <a:pt x="2869583" y="6906512"/>
                </a:lnTo>
                <a:lnTo>
                  <a:pt x="2868650" y="6905042"/>
                </a:lnTo>
                <a:lnTo>
                  <a:pt x="2866436" y="6900827"/>
                </a:lnTo>
                <a:lnTo>
                  <a:pt x="2865501" y="6899352"/>
                </a:lnTo>
                <a:lnTo>
                  <a:pt x="2863286" y="6895140"/>
                </a:lnTo>
                <a:lnTo>
                  <a:pt x="2862350" y="6893663"/>
                </a:lnTo>
                <a:lnTo>
                  <a:pt x="2860137" y="6889450"/>
                </a:lnTo>
                <a:lnTo>
                  <a:pt x="2859201" y="6887973"/>
                </a:lnTo>
                <a:lnTo>
                  <a:pt x="2856983" y="6883753"/>
                </a:lnTo>
                <a:lnTo>
                  <a:pt x="2856051" y="6882282"/>
                </a:lnTo>
                <a:lnTo>
                  <a:pt x="2853837" y="6878068"/>
                </a:lnTo>
                <a:lnTo>
                  <a:pt x="2852902" y="6876592"/>
                </a:lnTo>
                <a:lnTo>
                  <a:pt x="2850688" y="6872378"/>
                </a:lnTo>
                <a:lnTo>
                  <a:pt x="2849752" y="6870902"/>
                </a:lnTo>
                <a:lnTo>
                  <a:pt x="2847536" y="6866685"/>
                </a:lnTo>
                <a:lnTo>
                  <a:pt x="2846601" y="6865211"/>
                </a:lnTo>
                <a:lnTo>
                  <a:pt x="2844383" y="6860991"/>
                </a:lnTo>
                <a:lnTo>
                  <a:pt x="2843452" y="6859520"/>
                </a:lnTo>
                <a:lnTo>
                  <a:pt x="2841236" y="6855306"/>
                </a:lnTo>
                <a:lnTo>
                  <a:pt x="2840300" y="6853830"/>
                </a:lnTo>
                <a:lnTo>
                  <a:pt x="2838084" y="6849615"/>
                </a:lnTo>
                <a:lnTo>
                  <a:pt x="2837150" y="6848140"/>
                </a:lnTo>
                <a:lnTo>
                  <a:pt x="2834935" y="6843928"/>
                </a:lnTo>
                <a:lnTo>
                  <a:pt x="2833998" y="6842451"/>
                </a:lnTo>
                <a:lnTo>
                  <a:pt x="2831781" y="6838232"/>
                </a:lnTo>
                <a:lnTo>
                  <a:pt x="2830849" y="6836760"/>
                </a:lnTo>
                <a:lnTo>
                  <a:pt x="2828634" y="6832547"/>
                </a:lnTo>
                <a:lnTo>
                  <a:pt x="2827701" y="6831070"/>
                </a:lnTo>
                <a:lnTo>
                  <a:pt x="2825487" y="6826856"/>
                </a:lnTo>
                <a:lnTo>
                  <a:pt x="2824549" y="6825380"/>
                </a:lnTo>
                <a:lnTo>
                  <a:pt x="2822331" y="6821161"/>
                </a:lnTo>
                <a:lnTo>
                  <a:pt x="2821400" y="6819689"/>
                </a:lnTo>
                <a:lnTo>
                  <a:pt x="2819185" y="6815477"/>
                </a:lnTo>
                <a:lnTo>
                  <a:pt x="2818247" y="6813999"/>
                </a:lnTo>
                <a:lnTo>
                  <a:pt x="2816029" y="6809785"/>
                </a:lnTo>
                <a:lnTo>
                  <a:pt x="2815099" y="6808309"/>
                </a:lnTo>
                <a:lnTo>
                  <a:pt x="2812877" y="6804093"/>
                </a:lnTo>
                <a:lnTo>
                  <a:pt x="2811949" y="6802618"/>
                </a:lnTo>
                <a:lnTo>
                  <a:pt x="2809730" y="6798397"/>
                </a:lnTo>
                <a:lnTo>
                  <a:pt x="2808798" y="6796927"/>
                </a:lnTo>
                <a:lnTo>
                  <a:pt x="2806579" y="6792706"/>
                </a:lnTo>
                <a:lnTo>
                  <a:pt x="2805651" y="6791238"/>
                </a:lnTo>
                <a:lnTo>
                  <a:pt x="2803440" y="6787034"/>
                </a:lnTo>
                <a:lnTo>
                  <a:pt x="2802500" y="6785548"/>
                </a:lnTo>
                <a:lnTo>
                  <a:pt x="2800282" y="6781325"/>
                </a:lnTo>
                <a:lnTo>
                  <a:pt x="2799351" y="6779858"/>
                </a:lnTo>
                <a:lnTo>
                  <a:pt x="2797135" y="6775639"/>
                </a:lnTo>
                <a:lnTo>
                  <a:pt x="2796202" y="6774167"/>
                </a:lnTo>
                <a:lnTo>
                  <a:pt x="2793988" y="6769951"/>
                </a:lnTo>
                <a:lnTo>
                  <a:pt x="2793053" y="6768476"/>
                </a:lnTo>
                <a:lnTo>
                  <a:pt x="2790835" y="6764261"/>
                </a:lnTo>
                <a:lnTo>
                  <a:pt x="2789901" y="6762786"/>
                </a:lnTo>
                <a:lnTo>
                  <a:pt x="2787686" y="6758572"/>
                </a:lnTo>
                <a:lnTo>
                  <a:pt x="2786751" y="6757096"/>
                </a:lnTo>
                <a:lnTo>
                  <a:pt x="2784532" y="6752876"/>
                </a:lnTo>
                <a:lnTo>
                  <a:pt x="2783602" y="6751405"/>
                </a:lnTo>
                <a:lnTo>
                  <a:pt x="2781383" y="6747191"/>
                </a:lnTo>
                <a:lnTo>
                  <a:pt x="2780447" y="6745715"/>
                </a:lnTo>
                <a:lnTo>
                  <a:pt x="2778235" y="6741500"/>
                </a:lnTo>
                <a:lnTo>
                  <a:pt x="2777301" y="6740025"/>
                </a:lnTo>
                <a:lnTo>
                  <a:pt x="2775085" y="6735813"/>
                </a:lnTo>
                <a:lnTo>
                  <a:pt x="2774150" y="6734336"/>
                </a:lnTo>
                <a:lnTo>
                  <a:pt x="2771931" y="6730114"/>
                </a:lnTo>
                <a:lnTo>
                  <a:pt x="2770999" y="6728644"/>
                </a:lnTo>
                <a:lnTo>
                  <a:pt x="2768784" y="6724429"/>
                </a:lnTo>
                <a:lnTo>
                  <a:pt x="2767850" y="6722954"/>
                </a:lnTo>
                <a:lnTo>
                  <a:pt x="2765635" y="6718742"/>
                </a:lnTo>
                <a:lnTo>
                  <a:pt x="2764698" y="6717265"/>
                </a:lnTo>
                <a:lnTo>
                  <a:pt x="2762486" y="6713052"/>
                </a:lnTo>
                <a:lnTo>
                  <a:pt x="2761549" y="6711575"/>
                </a:lnTo>
                <a:lnTo>
                  <a:pt x="2759330" y="6707353"/>
                </a:lnTo>
                <a:lnTo>
                  <a:pt x="2758400" y="6705883"/>
                </a:lnTo>
                <a:lnTo>
                  <a:pt x="2756185" y="6701671"/>
                </a:lnTo>
                <a:lnTo>
                  <a:pt x="2755251" y="6700194"/>
                </a:lnTo>
                <a:lnTo>
                  <a:pt x="2753034" y="6695978"/>
                </a:lnTo>
                <a:lnTo>
                  <a:pt x="2752102" y="6694503"/>
                </a:lnTo>
                <a:lnTo>
                  <a:pt x="2749885" y="6690289"/>
                </a:lnTo>
                <a:lnTo>
                  <a:pt x="2748950" y="6688813"/>
                </a:lnTo>
                <a:lnTo>
                  <a:pt x="2746733" y="6684595"/>
                </a:lnTo>
                <a:lnTo>
                  <a:pt x="2745801" y="6683123"/>
                </a:lnTo>
                <a:lnTo>
                  <a:pt x="2743586" y="6678907"/>
                </a:lnTo>
                <a:lnTo>
                  <a:pt x="2742652" y="6677432"/>
                </a:lnTo>
                <a:lnTo>
                  <a:pt x="2740437" y="6673220"/>
                </a:lnTo>
                <a:lnTo>
                  <a:pt x="2739502" y="6671743"/>
                </a:lnTo>
                <a:lnTo>
                  <a:pt x="2737288" y="6667530"/>
                </a:lnTo>
                <a:lnTo>
                  <a:pt x="2736354" y="6666053"/>
                </a:lnTo>
                <a:lnTo>
                  <a:pt x="2734132" y="6661825"/>
                </a:lnTo>
                <a:lnTo>
                  <a:pt x="2733204" y="6660362"/>
                </a:lnTo>
                <a:lnTo>
                  <a:pt x="2730994" y="6656155"/>
                </a:lnTo>
                <a:lnTo>
                  <a:pt x="2730053" y="6654671"/>
                </a:lnTo>
                <a:lnTo>
                  <a:pt x="2727836" y="6650450"/>
                </a:lnTo>
                <a:lnTo>
                  <a:pt x="2726904" y="6648982"/>
                </a:lnTo>
                <a:lnTo>
                  <a:pt x="2724693" y="6644775"/>
                </a:lnTo>
                <a:lnTo>
                  <a:pt x="2723754" y="6643291"/>
                </a:lnTo>
                <a:lnTo>
                  <a:pt x="2721531" y="6639062"/>
                </a:lnTo>
                <a:lnTo>
                  <a:pt x="2720605" y="6637600"/>
                </a:lnTo>
                <a:lnTo>
                  <a:pt x="2718390" y="6633386"/>
                </a:lnTo>
                <a:lnTo>
                  <a:pt x="2717455" y="6631910"/>
                </a:lnTo>
                <a:lnTo>
                  <a:pt x="2715238" y="6627692"/>
                </a:lnTo>
                <a:lnTo>
                  <a:pt x="2714305" y="6626220"/>
                </a:lnTo>
                <a:lnTo>
                  <a:pt x="2712092" y="6622010"/>
                </a:lnTo>
                <a:lnTo>
                  <a:pt x="2711155" y="6620530"/>
                </a:lnTo>
                <a:lnTo>
                  <a:pt x="2708936" y="6616309"/>
                </a:lnTo>
                <a:lnTo>
                  <a:pt x="2708005" y="6614839"/>
                </a:lnTo>
                <a:lnTo>
                  <a:pt x="2705789" y="6610624"/>
                </a:lnTo>
                <a:lnTo>
                  <a:pt x="2704855" y="6609149"/>
                </a:lnTo>
                <a:lnTo>
                  <a:pt x="2702638" y="6604931"/>
                </a:lnTo>
                <a:lnTo>
                  <a:pt x="2701705" y="6603459"/>
                </a:lnTo>
                <a:lnTo>
                  <a:pt x="2699492" y="6599248"/>
                </a:lnTo>
                <a:lnTo>
                  <a:pt x="2698554" y="6597769"/>
                </a:lnTo>
                <a:lnTo>
                  <a:pt x="2696337" y="6593548"/>
                </a:lnTo>
                <a:lnTo>
                  <a:pt x="2695404" y="6592078"/>
                </a:lnTo>
                <a:lnTo>
                  <a:pt x="2693190" y="6587863"/>
                </a:lnTo>
                <a:lnTo>
                  <a:pt x="2692254" y="6586388"/>
                </a:lnTo>
                <a:lnTo>
                  <a:pt x="2690036" y="6582167"/>
                </a:lnTo>
                <a:lnTo>
                  <a:pt x="2689104" y="6580697"/>
                </a:lnTo>
                <a:lnTo>
                  <a:pt x="2686889" y="6576482"/>
                </a:lnTo>
                <a:lnTo>
                  <a:pt x="2685954" y="6575007"/>
                </a:lnTo>
                <a:lnTo>
                  <a:pt x="2683738" y="6570792"/>
                </a:lnTo>
                <a:lnTo>
                  <a:pt x="2682804" y="6569317"/>
                </a:lnTo>
                <a:lnTo>
                  <a:pt x="2680590" y="6565105"/>
                </a:lnTo>
                <a:lnTo>
                  <a:pt x="2679654" y="6563628"/>
                </a:lnTo>
                <a:lnTo>
                  <a:pt x="2677435" y="6559406"/>
                </a:lnTo>
                <a:lnTo>
                  <a:pt x="2676503" y="6557936"/>
                </a:lnTo>
                <a:lnTo>
                  <a:pt x="2674290" y="6553724"/>
                </a:lnTo>
                <a:lnTo>
                  <a:pt x="2673354" y="6552247"/>
                </a:lnTo>
                <a:lnTo>
                  <a:pt x="2671140" y="6548034"/>
                </a:lnTo>
                <a:lnTo>
                  <a:pt x="2670203" y="6546557"/>
                </a:lnTo>
                <a:lnTo>
                  <a:pt x="2667988" y="6542340"/>
                </a:lnTo>
                <a:lnTo>
                  <a:pt x="2667053" y="6540866"/>
                </a:lnTo>
                <a:lnTo>
                  <a:pt x="2664834" y="6536645"/>
                </a:lnTo>
                <a:lnTo>
                  <a:pt x="2663903" y="6535175"/>
                </a:lnTo>
                <a:lnTo>
                  <a:pt x="2661689" y="6530963"/>
                </a:lnTo>
                <a:lnTo>
                  <a:pt x="2660753" y="6529486"/>
                </a:lnTo>
                <a:lnTo>
                  <a:pt x="2658539" y="6525272"/>
                </a:lnTo>
                <a:lnTo>
                  <a:pt x="2657603" y="6523796"/>
                </a:lnTo>
                <a:lnTo>
                  <a:pt x="2655387" y="6519579"/>
                </a:lnTo>
                <a:lnTo>
                  <a:pt x="2654453" y="6518105"/>
                </a:lnTo>
                <a:lnTo>
                  <a:pt x="2652235" y="6513884"/>
                </a:lnTo>
                <a:lnTo>
                  <a:pt x="2651303" y="6512414"/>
                </a:lnTo>
                <a:lnTo>
                  <a:pt x="2649087" y="6508199"/>
                </a:lnTo>
                <a:lnTo>
                  <a:pt x="2648153" y="6506724"/>
                </a:lnTo>
                <a:lnTo>
                  <a:pt x="2645938" y="6502512"/>
                </a:lnTo>
                <a:lnTo>
                  <a:pt x="2645002" y="6501035"/>
                </a:lnTo>
                <a:lnTo>
                  <a:pt x="2642782" y="6496809"/>
                </a:lnTo>
                <a:lnTo>
                  <a:pt x="2641853" y="6495344"/>
                </a:lnTo>
                <a:lnTo>
                  <a:pt x="2639634" y="6491123"/>
                </a:lnTo>
                <a:lnTo>
                  <a:pt x="2638703" y="6489653"/>
                </a:lnTo>
                <a:lnTo>
                  <a:pt x="2636488" y="6485438"/>
                </a:lnTo>
                <a:lnTo>
                  <a:pt x="2635553" y="6483963"/>
                </a:lnTo>
                <a:lnTo>
                  <a:pt x="2633337" y="6479748"/>
                </a:lnTo>
                <a:lnTo>
                  <a:pt x="2632403" y="6478273"/>
                </a:lnTo>
                <a:lnTo>
                  <a:pt x="2630187" y="6474058"/>
                </a:lnTo>
                <a:lnTo>
                  <a:pt x="2629253" y="6472583"/>
                </a:lnTo>
                <a:lnTo>
                  <a:pt x="2627034" y="6468362"/>
                </a:lnTo>
                <a:lnTo>
                  <a:pt x="2626102" y="6466892"/>
                </a:lnTo>
                <a:lnTo>
                  <a:pt x="2623888" y="6462680"/>
                </a:lnTo>
                <a:lnTo>
                  <a:pt x="2622953" y="6461203"/>
                </a:lnTo>
                <a:lnTo>
                  <a:pt x="2620739" y="6456991"/>
                </a:lnTo>
                <a:lnTo>
                  <a:pt x="2619802" y="6455513"/>
                </a:lnTo>
                <a:lnTo>
                  <a:pt x="2617586" y="6451297"/>
                </a:lnTo>
                <a:lnTo>
                  <a:pt x="2616652" y="6449822"/>
                </a:lnTo>
                <a:lnTo>
                  <a:pt x="2614433" y="6445601"/>
                </a:lnTo>
                <a:lnTo>
                  <a:pt x="2613502" y="6444131"/>
                </a:lnTo>
                <a:lnTo>
                  <a:pt x="2611288" y="6439919"/>
                </a:lnTo>
                <a:lnTo>
                  <a:pt x="2610352" y="6438442"/>
                </a:lnTo>
                <a:lnTo>
                  <a:pt x="2608136" y="6434226"/>
                </a:lnTo>
                <a:lnTo>
                  <a:pt x="2607202" y="6432751"/>
                </a:lnTo>
                <a:lnTo>
                  <a:pt x="2604988" y="6428539"/>
                </a:lnTo>
                <a:lnTo>
                  <a:pt x="2604051" y="6427062"/>
                </a:lnTo>
                <a:lnTo>
                  <a:pt x="2601834" y="6422843"/>
                </a:lnTo>
                <a:lnTo>
                  <a:pt x="2600901" y="6421371"/>
                </a:lnTo>
                <a:lnTo>
                  <a:pt x="2598687" y="6417157"/>
                </a:lnTo>
                <a:lnTo>
                  <a:pt x="2597751" y="6415681"/>
                </a:lnTo>
                <a:lnTo>
                  <a:pt x="2595534" y="6411464"/>
                </a:lnTo>
                <a:lnTo>
                  <a:pt x="2594601" y="6409990"/>
                </a:lnTo>
                <a:lnTo>
                  <a:pt x="2592387" y="6405778"/>
                </a:lnTo>
                <a:lnTo>
                  <a:pt x="2591451" y="6404301"/>
                </a:lnTo>
                <a:lnTo>
                  <a:pt x="2589234" y="6400082"/>
                </a:lnTo>
                <a:lnTo>
                  <a:pt x="2588301" y="6398610"/>
                </a:lnTo>
                <a:lnTo>
                  <a:pt x="2586086" y="6394396"/>
                </a:lnTo>
                <a:lnTo>
                  <a:pt x="2585150" y="6392920"/>
                </a:lnTo>
                <a:lnTo>
                  <a:pt x="2582934" y="6388703"/>
                </a:lnTo>
                <a:lnTo>
                  <a:pt x="2582000" y="6387229"/>
                </a:lnTo>
                <a:lnTo>
                  <a:pt x="2579781" y="6383008"/>
                </a:lnTo>
                <a:lnTo>
                  <a:pt x="2578850" y="6381538"/>
                </a:lnTo>
                <a:lnTo>
                  <a:pt x="2576636" y="6377326"/>
                </a:lnTo>
                <a:lnTo>
                  <a:pt x="2575700" y="6375849"/>
                </a:lnTo>
                <a:lnTo>
                  <a:pt x="2573486" y="6371636"/>
                </a:lnTo>
                <a:lnTo>
                  <a:pt x="2572550" y="6370159"/>
                </a:lnTo>
                <a:lnTo>
                  <a:pt x="2570334" y="6365943"/>
                </a:lnTo>
                <a:lnTo>
                  <a:pt x="2569399" y="6364468"/>
                </a:lnTo>
                <a:lnTo>
                  <a:pt x="2567176" y="6360238"/>
                </a:lnTo>
                <a:lnTo>
                  <a:pt x="2566250" y="6358777"/>
                </a:lnTo>
                <a:lnTo>
                  <a:pt x="2564036" y="6354566"/>
                </a:lnTo>
                <a:lnTo>
                  <a:pt x="2563100" y="6353088"/>
                </a:lnTo>
                <a:lnTo>
                  <a:pt x="2560886" y="6348874"/>
                </a:lnTo>
                <a:lnTo>
                  <a:pt x="2559950" y="6347398"/>
                </a:lnTo>
                <a:lnTo>
                  <a:pt x="2557733" y="6343181"/>
                </a:lnTo>
                <a:lnTo>
                  <a:pt x="2556800" y="6341707"/>
                </a:lnTo>
                <a:lnTo>
                  <a:pt x="2554581" y="6337487"/>
                </a:lnTo>
                <a:lnTo>
                  <a:pt x="2553649" y="6336016"/>
                </a:lnTo>
                <a:lnTo>
                  <a:pt x="2551434" y="6331802"/>
                </a:lnTo>
                <a:lnTo>
                  <a:pt x="2550499" y="6330326"/>
                </a:lnTo>
                <a:lnTo>
                  <a:pt x="2548285" y="6326114"/>
                </a:lnTo>
                <a:lnTo>
                  <a:pt x="2547349" y="6324637"/>
                </a:lnTo>
                <a:lnTo>
                  <a:pt x="2545132" y="6320420"/>
                </a:lnTo>
                <a:lnTo>
                  <a:pt x="2544199" y="6318946"/>
                </a:lnTo>
                <a:lnTo>
                  <a:pt x="2541980" y="6314725"/>
                </a:lnTo>
                <a:lnTo>
                  <a:pt x="2541049" y="6313255"/>
                </a:lnTo>
                <a:lnTo>
                  <a:pt x="2538834" y="6309043"/>
                </a:lnTo>
                <a:lnTo>
                  <a:pt x="2537898" y="6307566"/>
                </a:lnTo>
                <a:lnTo>
                  <a:pt x="2535682" y="6303350"/>
                </a:lnTo>
                <a:lnTo>
                  <a:pt x="2534748" y="6301875"/>
                </a:lnTo>
                <a:lnTo>
                  <a:pt x="2532534" y="6297663"/>
                </a:lnTo>
                <a:lnTo>
                  <a:pt x="2531598" y="6296186"/>
                </a:lnTo>
                <a:lnTo>
                  <a:pt x="2529381" y="6291967"/>
                </a:lnTo>
                <a:lnTo>
                  <a:pt x="2528448" y="6290495"/>
                </a:lnTo>
                <a:lnTo>
                  <a:pt x="2526234" y="6286282"/>
                </a:lnTo>
                <a:lnTo>
                  <a:pt x="2525297" y="6284805"/>
                </a:lnTo>
                <a:lnTo>
                  <a:pt x="2523082" y="6280589"/>
                </a:lnTo>
                <a:lnTo>
                  <a:pt x="2522147" y="6279114"/>
                </a:lnTo>
                <a:lnTo>
                  <a:pt x="2519933" y="6274902"/>
                </a:lnTo>
                <a:lnTo>
                  <a:pt x="2518997" y="6273425"/>
                </a:lnTo>
                <a:lnTo>
                  <a:pt x="2516780" y="6269206"/>
                </a:lnTo>
                <a:lnTo>
                  <a:pt x="2515847" y="6267734"/>
                </a:lnTo>
                <a:lnTo>
                  <a:pt x="2513633" y="6263521"/>
                </a:lnTo>
                <a:lnTo>
                  <a:pt x="2512696" y="6262044"/>
                </a:lnTo>
                <a:lnTo>
                  <a:pt x="2510483" y="6257831"/>
                </a:lnTo>
                <a:lnTo>
                  <a:pt x="2509546" y="6256354"/>
                </a:lnTo>
                <a:lnTo>
                  <a:pt x="2507330" y="6252138"/>
                </a:lnTo>
                <a:lnTo>
                  <a:pt x="2506396" y="6250663"/>
                </a:lnTo>
                <a:lnTo>
                  <a:pt x="2504177" y="6246442"/>
                </a:lnTo>
                <a:lnTo>
                  <a:pt x="2503246" y="6244972"/>
                </a:lnTo>
                <a:lnTo>
                  <a:pt x="2501032" y="6240760"/>
                </a:lnTo>
                <a:lnTo>
                  <a:pt x="2500096" y="6239283"/>
                </a:lnTo>
                <a:lnTo>
                  <a:pt x="2497883" y="6235070"/>
                </a:lnTo>
                <a:lnTo>
                  <a:pt x="2496947" y="6233593"/>
                </a:lnTo>
                <a:lnTo>
                  <a:pt x="2494727" y="6229368"/>
                </a:lnTo>
                <a:lnTo>
                  <a:pt x="2493798" y="6227902"/>
                </a:lnTo>
                <a:lnTo>
                  <a:pt x="2491580" y="6223681"/>
                </a:lnTo>
                <a:lnTo>
                  <a:pt x="2490649" y="6222211"/>
                </a:lnTo>
                <a:lnTo>
                  <a:pt x="2488434" y="6217996"/>
                </a:lnTo>
                <a:lnTo>
                  <a:pt x="2487499" y="6216521"/>
                </a:lnTo>
                <a:lnTo>
                  <a:pt x="2485285" y="6212309"/>
                </a:lnTo>
                <a:lnTo>
                  <a:pt x="2484349" y="6210832"/>
                </a:lnTo>
                <a:lnTo>
                  <a:pt x="2482136" y="6206619"/>
                </a:lnTo>
                <a:lnTo>
                  <a:pt x="2481200" y="6205142"/>
                </a:lnTo>
                <a:lnTo>
                  <a:pt x="2478982" y="6200920"/>
                </a:lnTo>
                <a:lnTo>
                  <a:pt x="2478051" y="6199450"/>
                </a:lnTo>
                <a:lnTo>
                  <a:pt x="2475836" y="6195235"/>
                </a:lnTo>
                <a:lnTo>
                  <a:pt x="2474901" y="6193760"/>
                </a:lnTo>
                <a:lnTo>
                  <a:pt x="2472684" y="6189540"/>
                </a:lnTo>
                <a:lnTo>
                  <a:pt x="2471751" y="6188069"/>
                </a:lnTo>
                <a:lnTo>
                  <a:pt x="2469540" y="6183860"/>
                </a:lnTo>
                <a:lnTo>
                  <a:pt x="2468602" y="6182380"/>
                </a:lnTo>
                <a:lnTo>
                  <a:pt x="2466386" y="6178163"/>
                </a:lnTo>
                <a:lnTo>
                  <a:pt x="2465453" y="6176690"/>
                </a:lnTo>
                <a:lnTo>
                  <a:pt x="2463240" y="6172478"/>
                </a:lnTo>
                <a:lnTo>
                  <a:pt x="2462303" y="6171000"/>
                </a:lnTo>
                <a:lnTo>
                  <a:pt x="2460086" y="6166781"/>
                </a:lnTo>
                <a:lnTo>
                  <a:pt x="2459154" y="6165309"/>
                </a:lnTo>
                <a:lnTo>
                  <a:pt x="2456944" y="6161103"/>
                </a:lnTo>
                <a:lnTo>
                  <a:pt x="2456004" y="6159620"/>
                </a:lnTo>
                <a:lnTo>
                  <a:pt x="2453786" y="6155399"/>
                </a:lnTo>
                <a:lnTo>
                  <a:pt x="2452855" y="6153928"/>
                </a:lnTo>
                <a:lnTo>
                  <a:pt x="2450642" y="6149716"/>
                </a:lnTo>
                <a:lnTo>
                  <a:pt x="2449706" y="6148239"/>
                </a:lnTo>
                <a:lnTo>
                  <a:pt x="2447489" y="6144021"/>
                </a:lnTo>
                <a:lnTo>
                  <a:pt x="2446556" y="6142548"/>
                </a:lnTo>
                <a:lnTo>
                  <a:pt x="2444343" y="6138336"/>
                </a:lnTo>
                <a:lnTo>
                  <a:pt x="2443407" y="6136858"/>
                </a:lnTo>
                <a:lnTo>
                  <a:pt x="2441194" y="6132645"/>
                </a:lnTo>
                <a:lnTo>
                  <a:pt x="2440257" y="6131168"/>
                </a:lnTo>
                <a:lnTo>
                  <a:pt x="2438042" y="6126953"/>
                </a:lnTo>
                <a:lnTo>
                  <a:pt x="2437108" y="6125477"/>
                </a:lnTo>
                <a:lnTo>
                  <a:pt x="2434890" y="6121257"/>
                </a:lnTo>
                <a:lnTo>
                  <a:pt x="2433958" y="6119786"/>
                </a:lnTo>
                <a:lnTo>
                  <a:pt x="2431744" y="6115571"/>
                </a:lnTo>
                <a:lnTo>
                  <a:pt x="2430808" y="6114096"/>
                </a:lnTo>
                <a:lnTo>
                  <a:pt x="2428596" y="6109885"/>
                </a:lnTo>
                <a:lnTo>
                  <a:pt x="2427659" y="6108407"/>
                </a:lnTo>
                <a:lnTo>
                  <a:pt x="2425444" y="6104192"/>
                </a:lnTo>
                <a:lnTo>
                  <a:pt x="2424510" y="6102716"/>
                </a:lnTo>
                <a:lnTo>
                  <a:pt x="2422292" y="6098495"/>
                </a:lnTo>
                <a:lnTo>
                  <a:pt x="2421360" y="6097025"/>
                </a:lnTo>
                <a:lnTo>
                  <a:pt x="2419145" y="6092811"/>
                </a:lnTo>
                <a:lnTo>
                  <a:pt x="2418211" y="6091335"/>
                </a:lnTo>
                <a:lnTo>
                  <a:pt x="2415996" y="6087120"/>
                </a:lnTo>
                <a:lnTo>
                  <a:pt x="2415062" y="6085645"/>
                </a:lnTo>
                <a:lnTo>
                  <a:pt x="2412847" y="6081433"/>
                </a:lnTo>
                <a:lnTo>
                  <a:pt x="2411912" y="6079956"/>
                </a:lnTo>
                <a:lnTo>
                  <a:pt x="2409695" y="6075738"/>
                </a:lnTo>
                <a:lnTo>
                  <a:pt x="2408760" y="6074265"/>
                </a:lnTo>
                <a:lnTo>
                  <a:pt x="2406542" y="6070039"/>
                </a:lnTo>
                <a:lnTo>
                  <a:pt x="2405610" y="6068574"/>
                </a:lnTo>
                <a:lnTo>
                  <a:pt x="2403397" y="6064360"/>
                </a:lnTo>
                <a:lnTo>
                  <a:pt x="2402463" y="6062884"/>
                </a:lnTo>
                <a:lnTo>
                  <a:pt x="2400250" y="6058673"/>
                </a:lnTo>
                <a:lnTo>
                  <a:pt x="2399312" y="6057195"/>
                </a:lnTo>
                <a:lnTo>
                  <a:pt x="2397095" y="6052974"/>
                </a:lnTo>
                <a:lnTo>
                  <a:pt x="2396163" y="6051503"/>
                </a:lnTo>
                <a:lnTo>
                  <a:pt x="2393948" y="6047289"/>
                </a:lnTo>
                <a:lnTo>
                  <a:pt x="2393014" y="6045813"/>
                </a:lnTo>
                <a:lnTo>
                  <a:pt x="2390798" y="6041598"/>
                </a:lnTo>
                <a:lnTo>
                  <a:pt x="2389861" y="6040123"/>
                </a:lnTo>
                <a:lnTo>
                  <a:pt x="2387650" y="6035912"/>
                </a:lnTo>
                <a:lnTo>
                  <a:pt x="2386713" y="6034434"/>
                </a:lnTo>
                <a:lnTo>
                  <a:pt x="2384496" y="6030216"/>
                </a:lnTo>
                <a:lnTo>
                  <a:pt x="2383562" y="6028743"/>
                </a:lnTo>
                <a:lnTo>
                  <a:pt x="2381350" y="6024530"/>
                </a:lnTo>
                <a:lnTo>
                  <a:pt x="2380412" y="6023053"/>
                </a:lnTo>
                <a:lnTo>
                  <a:pt x="2378197" y="6018837"/>
                </a:lnTo>
                <a:lnTo>
                  <a:pt x="2377261" y="6017362"/>
                </a:lnTo>
                <a:lnTo>
                  <a:pt x="2375047" y="6013148"/>
                </a:lnTo>
                <a:lnTo>
                  <a:pt x="2374112" y="6011672"/>
                </a:lnTo>
                <a:lnTo>
                  <a:pt x="2371895" y="6007452"/>
                </a:lnTo>
                <a:lnTo>
                  <a:pt x="2370965" y="6005981"/>
                </a:lnTo>
                <a:lnTo>
                  <a:pt x="2368754" y="6001770"/>
                </a:lnTo>
                <a:lnTo>
                  <a:pt x="2367818" y="6000292"/>
                </a:lnTo>
                <a:lnTo>
                  <a:pt x="2365602" y="5996080"/>
                </a:lnTo>
                <a:lnTo>
                  <a:pt x="2364666" y="5994602"/>
                </a:lnTo>
                <a:lnTo>
                  <a:pt x="2362451" y="5990389"/>
                </a:lnTo>
                <a:lnTo>
                  <a:pt x="2361517" y="5988912"/>
                </a:lnTo>
                <a:lnTo>
                  <a:pt x="2359298" y="5984693"/>
                </a:lnTo>
                <a:lnTo>
                  <a:pt x="2358365" y="5983221"/>
                </a:lnTo>
                <a:lnTo>
                  <a:pt x="2356151" y="5979008"/>
                </a:lnTo>
                <a:lnTo>
                  <a:pt x="2355213" y="5977531"/>
                </a:lnTo>
                <a:lnTo>
                  <a:pt x="2353000" y="5973319"/>
                </a:lnTo>
                <a:lnTo>
                  <a:pt x="2352065" y="5971841"/>
                </a:lnTo>
                <a:lnTo>
                  <a:pt x="2349848" y="5967629"/>
                </a:lnTo>
                <a:lnTo>
                  <a:pt x="2348918" y="5966151"/>
                </a:lnTo>
                <a:lnTo>
                  <a:pt x="2346699" y="5961933"/>
                </a:lnTo>
                <a:lnTo>
                  <a:pt x="2345767" y="5960460"/>
                </a:lnTo>
                <a:lnTo>
                  <a:pt x="2343551" y="5956248"/>
                </a:lnTo>
                <a:lnTo>
                  <a:pt x="2342615" y="5954770"/>
                </a:lnTo>
                <a:lnTo>
                  <a:pt x="2340401" y="5950554"/>
                </a:lnTo>
                <a:lnTo>
                  <a:pt x="2339466" y="5949079"/>
                </a:lnTo>
                <a:lnTo>
                  <a:pt x="2337247" y="5944859"/>
                </a:lnTo>
                <a:lnTo>
                  <a:pt x="2336314" y="5943388"/>
                </a:lnTo>
                <a:lnTo>
                  <a:pt x="2334097" y="5939174"/>
                </a:lnTo>
                <a:lnTo>
                  <a:pt x="2333166" y="5937698"/>
                </a:lnTo>
                <a:lnTo>
                  <a:pt x="2330947" y="5933478"/>
                </a:lnTo>
                <a:lnTo>
                  <a:pt x="2330014" y="5932009"/>
                </a:lnTo>
                <a:lnTo>
                  <a:pt x="2327802" y="5927795"/>
                </a:lnTo>
                <a:lnTo>
                  <a:pt x="2326867" y="5926319"/>
                </a:lnTo>
                <a:lnTo>
                  <a:pt x="2324650" y="5922100"/>
                </a:lnTo>
                <a:lnTo>
                  <a:pt x="2323715" y="5920628"/>
                </a:lnTo>
                <a:lnTo>
                  <a:pt x="2321501" y="5916415"/>
                </a:lnTo>
                <a:lnTo>
                  <a:pt x="2320564" y="5914938"/>
                </a:lnTo>
                <a:lnTo>
                  <a:pt x="2318350" y="5910725"/>
                </a:lnTo>
                <a:lnTo>
                  <a:pt x="2317414" y="5909248"/>
                </a:lnTo>
                <a:lnTo>
                  <a:pt x="2315199" y="5905032"/>
                </a:lnTo>
                <a:lnTo>
                  <a:pt x="2314263" y="5903557"/>
                </a:lnTo>
                <a:lnTo>
                  <a:pt x="2312046" y="5899339"/>
                </a:lnTo>
                <a:lnTo>
                  <a:pt x="2311113" y="5897867"/>
                </a:lnTo>
                <a:lnTo>
                  <a:pt x="2308897" y="5893650"/>
                </a:lnTo>
                <a:lnTo>
                  <a:pt x="2307963" y="5892176"/>
                </a:lnTo>
                <a:lnTo>
                  <a:pt x="2305746" y="5887961"/>
                </a:lnTo>
                <a:lnTo>
                  <a:pt x="2304812" y="5886486"/>
                </a:lnTo>
                <a:lnTo>
                  <a:pt x="2302596" y="5882271"/>
                </a:lnTo>
                <a:lnTo>
                  <a:pt x="2301662" y="5880796"/>
                </a:lnTo>
                <a:lnTo>
                  <a:pt x="2299443" y="5876578"/>
                </a:lnTo>
                <a:lnTo>
                  <a:pt x="2298510" y="5875106"/>
                </a:lnTo>
                <a:lnTo>
                  <a:pt x="2296295" y="5870892"/>
                </a:lnTo>
                <a:lnTo>
                  <a:pt x="2295359" y="5869416"/>
                </a:lnTo>
                <a:lnTo>
                  <a:pt x="2293145" y="5865202"/>
                </a:lnTo>
                <a:lnTo>
                  <a:pt x="2292209" y="5863726"/>
                </a:lnTo>
                <a:lnTo>
                  <a:pt x="2289996" y="5859512"/>
                </a:lnTo>
                <a:lnTo>
                  <a:pt x="2289060" y="5858036"/>
                </a:lnTo>
                <a:lnTo>
                  <a:pt x="2286843" y="5853816"/>
                </a:lnTo>
                <a:lnTo>
                  <a:pt x="2285910" y="5852345"/>
                </a:lnTo>
                <a:lnTo>
                  <a:pt x="2283697" y="5848132"/>
                </a:lnTo>
                <a:lnTo>
                  <a:pt x="2282760" y="5846655"/>
                </a:lnTo>
                <a:lnTo>
                  <a:pt x="2280549" y="5842442"/>
                </a:lnTo>
                <a:lnTo>
                  <a:pt x="2279611" y="5840965"/>
                </a:lnTo>
                <a:lnTo>
                  <a:pt x="2277399" y="5836752"/>
                </a:lnTo>
                <a:lnTo>
                  <a:pt x="2276462" y="5835275"/>
                </a:lnTo>
                <a:lnTo>
                  <a:pt x="2274245" y="5831056"/>
                </a:lnTo>
                <a:lnTo>
                  <a:pt x="2273313" y="5829584"/>
                </a:lnTo>
                <a:lnTo>
                  <a:pt x="2271099" y="5825371"/>
                </a:lnTo>
                <a:lnTo>
                  <a:pt x="2270164" y="5823894"/>
                </a:lnTo>
                <a:lnTo>
                  <a:pt x="2267950" y="5819680"/>
                </a:lnTo>
                <a:lnTo>
                  <a:pt x="2267014" y="5818204"/>
                </a:lnTo>
                <a:lnTo>
                  <a:pt x="2264798" y="5813988"/>
                </a:lnTo>
                <a:lnTo>
                  <a:pt x="2263865" y="5812513"/>
                </a:lnTo>
                <a:lnTo>
                  <a:pt x="2261648" y="5808295"/>
                </a:lnTo>
                <a:lnTo>
                  <a:pt x="2260716" y="5806823"/>
                </a:lnTo>
                <a:lnTo>
                  <a:pt x="2258498" y="5802602"/>
                </a:lnTo>
                <a:lnTo>
                  <a:pt x="2257567" y="5801133"/>
                </a:lnTo>
                <a:lnTo>
                  <a:pt x="2255352" y="5796917"/>
                </a:lnTo>
                <a:lnTo>
                  <a:pt x="2254418" y="5795442"/>
                </a:lnTo>
                <a:lnTo>
                  <a:pt x="2252203" y="5791228"/>
                </a:lnTo>
                <a:lnTo>
                  <a:pt x="2251269" y="5789752"/>
                </a:lnTo>
                <a:lnTo>
                  <a:pt x="2249050" y="5785532"/>
                </a:lnTo>
                <a:lnTo>
                  <a:pt x="2248119" y="5784061"/>
                </a:lnTo>
                <a:lnTo>
                  <a:pt x="2245906" y="5779850"/>
                </a:lnTo>
                <a:lnTo>
                  <a:pt x="2244970" y="5778372"/>
                </a:lnTo>
                <a:lnTo>
                  <a:pt x="2242756" y="5774159"/>
                </a:lnTo>
                <a:lnTo>
                  <a:pt x="2241820" y="5772682"/>
                </a:lnTo>
                <a:lnTo>
                  <a:pt x="2239605" y="5768468"/>
                </a:lnTo>
                <a:lnTo>
                  <a:pt x="2238670" y="5766992"/>
                </a:lnTo>
                <a:lnTo>
                  <a:pt x="2236453" y="5762773"/>
                </a:lnTo>
                <a:lnTo>
                  <a:pt x="2235521" y="5761301"/>
                </a:lnTo>
                <a:lnTo>
                  <a:pt x="2233306" y="5757087"/>
                </a:lnTo>
                <a:lnTo>
                  <a:pt x="2232371" y="5755611"/>
                </a:lnTo>
                <a:lnTo>
                  <a:pt x="2230151" y="5751391"/>
                </a:lnTo>
                <a:lnTo>
                  <a:pt x="2229220" y="5749920"/>
                </a:lnTo>
                <a:lnTo>
                  <a:pt x="2227005" y="5745712"/>
                </a:lnTo>
                <a:lnTo>
                  <a:pt x="2226069" y="5744231"/>
                </a:lnTo>
                <a:lnTo>
                  <a:pt x="2223850" y="5740011"/>
                </a:lnTo>
                <a:lnTo>
                  <a:pt x="2222918" y="5738540"/>
                </a:lnTo>
                <a:lnTo>
                  <a:pt x="2220703" y="5734326"/>
                </a:lnTo>
                <a:lnTo>
                  <a:pt x="2219768" y="5732850"/>
                </a:lnTo>
                <a:lnTo>
                  <a:pt x="2217551" y="5728630"/>
                </a:lnTo>
                <a:lnTo>
                  <a:pt x="2216619" y="5727159"/>
                </a:lnTo>
                <a:lnTo>
                  <a:pt x="2214409" y="5722951"/>
                </a:lnTo>
                <a:lnTo>
                  <a:pt x="2213470" y="5721470"/>
                </a:lnTo>
                <a:lnTo>
                  <a:pt x="2211253" y="5717250"/>
                </a:lnTo>
                <a:lnTo>
                  <a:pt x="2210320" y="5715779"/>
                </a:lnTo>
                <a:lnTo>
                  <a:pt x="2208107" y="5711569"/>
                </a:lnTo>
                <a:lnTo>
                  <a:pt x="2207172" y="5710092"/>
                </a:lnTo>
                <a:lnTo>
                  <a:pt x="2204955" y="5705875"/>
                </a:lnTo>
                <a:lnTo>
                  <a:pt x="2204023" y="5704401"/>
                </a:lnTo>
                <a:lnTo>
                  <a:pt x="2201813" y="5700190"/>
                </a:lnTo>
                <a:lnTo>
                  <a:pt x="2200878" y="5698711"/>
                </a:lnTo>
                <a:lnTo>
                  <a:pt x="2198661" y="5694499"/>
                </a:lnTo>
                <a:lnTo>
                  <a:pt x="2197724" y="5693021"/>
                </a:lnTo>
                <a:lnTo>
                  <a:pt x="2195511" y="5688811"/>
                </a:lnTo>
                <a:lnTo>
                  <a:pt x="2194575" y="5687336"/>
                </a:lnTo>
                <a:lnTo>
                  <a:pt x="2192362" y="5683117"/>
                </a:lnTo>
                <a:lnTo>
                  <a:pt x="2191428" y="5681644"/>
                </a:lnTo>
                <a:lnTo>
                  <a:pt x="2189215" y="5677434"/>
                </a:lnTo>
                <a:lnTo>
                  <a:pt x="2188280" y="5675956"/>
                </a:lnTo>
                <a:lnTo>
                  <a:pt x="2186065" y="5671746"/>
                </a:lnTo>
                <a:lnTo>
                  <a:pt x="2185127" y="5670267"/>
                </a:lnTo>
                <a:lnTo>
                  <a:pt x="2182913" y="5666058"/>
                </a:lnTo>
                <a:lnTo>
                  <a:pt x="2181976" y="5664577"/>
                </a:lnTo>
                <a:lnTo>
                  <a:pt x="2179762" y="5660363"/>
                </a:lnTo>
                <a:lnTo>
                  <a:pt x="2178827" y="5658888"/>
                </a:lnTo>
                <a:lnTo>
                  <a:pt x="2176614" y="5654673"/>
                </a:lnTo>
                <a:lnTo>
                  <a:pt x="2175678" y="5653194"/>
                </a:lnTo>
                <a:lnTo>
                  <a:pt x="2173465" y="5648979"/>
                </a:lnTo>
                <a:lnTo>
                  <a:pt x="2172528" y="5647498"/>
                </a:lnTo>
                <a:lnTo>
                  <a:pt x="2170311" y="5643277"/>
                </a:lnTo>
                <a:lnTo>
                  <a:pt x="2169381" y="5641812"/>
                </a:lnTo>
                <a:lnTo>
                  <a:pt x="2167165" y="5637597"/>
                </a:lnTo>
                <a:lnTo>
                  <a:pt x="2166232" y="5636123"/>
                </a:lnTo>
                <a:lnTo>
                  <a:pt x="2164018" y="5631910"/>
                </a:lnTo>
                <a:lnTo>
                  <a:pt x="2163081" y="5630435"/>
                </a:lnTo>
                <a:lnTo>
                  <a:pt x="2160868" y="5626219"/>
                </a:lnTo>
                <a:lnTo>
                  <a:pt x="2159934" y="5624743"/>
                </a:lnTo>
                <a:lnTo>
                  <a:pt x="2157719" y="5620530"/>
                </a:lnTo>
                <a:lnTo>
                  <a:pt x="2156782" y="5619055"/>
                </a:lnTo>
                <a:lnTo>
                  <a:pt x="2154567" y="5614836"/>
                </a:lnTo>
                <a:lnTo>
                  <a:pt x="2153633" y="5613363"/>
                </a:lnTo>
                <a:lnTo>
                  <a:pt x="2151421" y="5609150"/>
                </a:lnTo>
                <a:lnTo>
                  <a:pt x="2150484" y="5607670"/>
                </a:lnTo>
                <a:lnTo>
                  <a:pt x="2148272" y="5603461"/>
                </a:lnTo>
                <a:lnTo>
                  <a:pt x="2147335" y="5601981"/>
                </a:lnTo>
                <a:lnTo>
                  <a:pt x="2145123" y="5597768"/>
                </a:lnTo>
                <a:lnTo>
                  <a:pt x="2144186" y="5596290"/>
                </a:lnTo>
                <a:lnTo>
                  <a:pt x="2141971" y="5592073"/>
                </a:lnTo>
                <a:lnTo>
                  <a:pt x="2141037" y="5590598"/>
                </a:lnTo>
                <a:lnTo>
                  <a:pt x="2138824" y="5586388"/>
                </a:lnTo>
                <a:lnTo>
                  <a:pt x="2137887" y="5584909"/>
                </a:lnTo>
                <a:lnTo>
                  <a:pt x="2135675" y="5580696"/>
                </a:lnTo>
                <a:lnTo>
                  <a:pt x="2134738" y="5579217"/>
                </a:lnTo>
                <a:lnTo>
                  <a:pt x="2132526" y="5575005"/>
                </a:lnTo>
                <a:lnTo>
                  <a:pt x="2131589" y="5573527"/>
                </a:lnTo>
                <a:lnTo>
                  <a:pt x="2129375" y="5569307"/>
                </a:lnTo>
                <a:lnTo>
                  <a:pt x="2128440" y="5567834"/>
                </a:lnTo>
                <a:lnTo>
                  <a:pt x="2126228" y="5563621"/>
                </a:lnTo>
                <a:lnTo>
                  <a:pt x="2125291" y="5562142"/>
                </a:lnTo>
                <a:lnTo>
                  <a:pt x="2123078" y="5557930"/>
                </a:lnTo>
                <a:lnTo>
                  <a:pt x="2122142" y="5556453"/>
                </a:lnTo>
                <a:lnTo>
                  <a:pt x="2119927" y="5552241"/>
                </a:lnTo>
                <a:lnTo>
                  <a:pt x="2118992" y="5550764"/>
                </a:lnTo>
                <a:lnTo>
                  <a:pt x="2116775" y="5546547"/>
                </a:lnTo>
                <a:lnTo>
                  <a:pt x="2115840" y="5545075"/>
                </a:lnTo>
                <a:lnTo>
                  <a:pt x="2113624" y="5540864"/>
                </a:lnTo>
                <a:lnTo>
                  <a:pt x="2112687" y="5539387"/>
                </a:lnTo>
                <a:lnTo>
                  <a:pt x="2110473" y="5535176"/>
                </a:lnTo>
                <a:lnTo>
                  <a:pt x="2109534" y="5533699"/>
                </a:lnTo>
                <a:lnTo>
                  <a:pt x="2107321" y="5529487"/>
                </a:lnTo>
                <a:lnTo>
                  <a:pt x="2106387" y="5528008"/>
                </a:lnTo>
                <a:lnTo>
                  <a:pt x="2104170" y="5523789"/>
                </a:lnTo>
                <a:lnTo>
                  <a:pt x="2103240" y="5522320"/>
                </a:lnTo>
                <a:lnTo>
                  <a:pt x="2101028" y="5518106"/>
                </a:lnTo>
                <a:lnTo>
                  <a:pt x="2100088" y="5516630"/>
                </a:lnTo>
                <a:lnTo>
                  <a:pt x="2097875" y="5512408"/>
                </a:lnTo>
                <a:lnTo>
                  <a:pt x="2096934" y="5510939"/>
                </a:lnTo>
                <a:lnTo>
                  <a:pt x="2094727" y="5506718"/>
                </a:lnTo>
                <a:lnTo>
                  <a:pt x="2093793" y="5505249"/>
                </a:lnTo>
                <a:lnTo>
                  <a:pt x="2091578" y="5501042"/>
                </a:lnTo>
                <a:lnTo>
                  <a:pt x="2090646" y="5499560"/>
                </a:lnTo>
                <a:lnTo>
                  <a:pt x="2088429" y="5495345"/>
                </a:lnTo>
                <a:lnTo>
                  <a:pt x="2087494" y="5493868"/>
                </a:lnTo>
                <a:lnTo>
                  <a:pt x="2085281" y="5489648"/>
                </a:lnTo>
                <a:lnTo>
                  <a:pt x="2084345" y="5488175"/>
                </a:lnTo>
                <a:lnTo>
                  <a:pt x="2082127" y="5483955"/>
                </a:lnTo>
                <a:lnTo>
                  <a:pt x="2081187" y="5482486"/>
                </a:lnTo>
                <a:lnTo>
                  <a:pt x="2078975" y="5478273"/>
                </a:lnTo>
                <a:lnTo>
                  <a:pt x="2078041" y="5476796"/>
                </a:lnTo>
                <a:lnTo>
                  <a:pt x="2075828" y="5472586"/>
                </a:lnTo>
                <a:lnTo>
                  <a:pt x="2074889" y="5471111"/>
                </a:lnTo>
                <a:lnTo>
                  <a:pt x="2072678" y="5466896"/>
                </a:lnTo>
                <a:lnTo>
                  <a:pt x="2071739" y="5465417"/>
                </a:lnTo>
                <a:lnTo>
                  <a:pt x="2069525" y="5461196"/>
                </a:lnTo>
                <a:lnTo>
                  <a:pt x="2068588" y="5459722"/>
                </a:lnTo>
                <a:lnTo>
                  <a:pt x="2066377" y="5455524"/>
                </a:lnTo>
                <a:lnTo>
                  <a:pt x="2065443" y="5454048"/>
                </a:lnTo>
                <a:lnTo>
                  <a:pt x="2063225" y="5449826"/>
                </a:lnTo>
                <a:lnTo>
                  <a:pt x="2062289" y="5448352"/>
                </a:lnTo>
                <a:lnTo>
                  <a:pt x="2060073" y="5444132"/>
                </a:lnTo>
                <a:lnTo>
                  <a:pt x="2059138" y="5442656"/>
                </a:lnTo>
                <a:lnTo>
                  <a:pt x="2056919" y="5438436"/>
                </a:lnTo>
                <a:lnTo>
                  <a:pt x="2055986" y="5436960"/>
                </a:lnTo>
                <a:lnTo>
                  <a:pt x="2053768" y="5432752"/>
                </a:lnTo>
                <a:lnTo>
                  <a:pt x="2052834" y="5431273"/>
                </a:lnTo>
                <a:lnTo>
                  <a:pt x="2050618" y="5427061"/>
                </a:lnTo>
                <a:lnTo>
                  <a:pt x="2049679" y="5425583"/>
                </a:lnTo>
                <a:lnTo>
                  <a:pt x="2047465" y="5421372"/>
                </a:lnTo>
                <a:lnTo>
                  <a:pt x="2046528" y="5419895"/>
                </a:lnTo>
                <a:lnTo>
                  <a:pt x="2044308" y="5415674"/>
                </a:lnTo>
                <a:lnTo>
                  <a:pt x="2043376" y="5414201"/>
                </a:lnTo>
                <a:lnTo>
                  <a:pt x="2041159" y="5409986"/>
                </a:lnTo>
                <a:lnTo>
                  <a:pt x="2040222" y="5408506"/>
                </a:lnTo>
                <a:lnTo>
                  <a:pt x="2038007" y="5404305"/>
                </a:lnTo>
                <a:lnTo>
                  <a:pt x="2037071" y="5402826"/>
                </a:lnTo>
                <a:lnTo>
                  <a:pt x="2034855" y="5398609"/>
                </a:lnTo>
                <a:lnTo>
                  <a:pt x="2033924" y="5397132"/>
                </a:lnTo>
                <a:lnTo>
                  <a:pt x="2031704" y="5392917"/>
                </a:lnTo>
                <a:lnTo>
                  <a:pt x="2030774" y="5391447"/>
                </a:lnTo>
                <a:lnTo>
                  <a:pt x="2028559" y="5387239"/>
                </a:lnTo>
                <a:lnTo>
                  <a:pt x="2027624" y="5385747"/>
                </a:lnTo>
                <a:lnTo>
                  <a:pt x="2025411" y="5381549"/>
                </a:lnTo>
                <a:lnTo>
                  <a:pt x="2024473" y="5380071"/>
                </a:lnTo>
                <a:lnTo>
                  <a:pt x="2022255" y="5375848"/>
                </a:lnTo>
                <a:lnTo>
                  <a:pt x="2021324" y="5374377"/>
                </a:lnTo>
                <a:lnTo>
                  <a:pt x="2019106" y="5370160"/>
                </a:lnTo>
                <a:lnTo>
                  <a:pt x="2018174" y="5368687"/>
                </a:lnTo>
                <a:lnTo>
                  <a:pt x="2015961" y="5364473"/>
                </a:lnTo>
                <a:lnTo>
                  <a:pt x="2015022" y="5362993"/>
                </a:lnTo>
                <a:lnTo>
                  <a:pt x="2012817" y="5358789"/>
                </a:lnTo>
                <a:lnTo>
                  <a:pt x="2011877" y="5357305"/>
                </a:lnTo>
                <a:lnTo>
                  <a:pt x="2009657" y="5353080"/>
                </a:lnTo>
                <a:lnTo>
                  <a:pt x="2008727" y="5351611"/>
                </a:lnTo>
                <a:lnTo>
                  <a:pt x="2006507" y="5347392"/>
                </a:lnTo>
                <a:lnTo>
                  <a:pt x="2005577" y="5345921"/>
                </a:lnTo>
                <a:lnTo>
                  <a:pt x="2003358" y="5341706"/>
                </a:lnTo>
                <a:lnTo>
                  <a:pt x="2002426" y="5340229"/>
                </a:lnTo>
                <a:lnTo>
                  <a:pt x="2000213" y="5336014"/>
                </a:lnTo>
                <a:lnTo>
                  <a:pt x="1999276" y="5334537"/>
                </a:lnTo>
                <a:lnTo>
                  <a:pt x="1997064" y="5330324"/>
                </a:lnTo>
                <a:lnTo>
                  <a:pt x="1996128" y="5328846"/>
                </a:lnTo>
                <a:lnTo>
                  <a:pt x="1993911" y="5324626"/>
                </a:lnTo>
                <a:lnTo>
                  <a:pt x="1992978" y="5323153"/>
                </a:lnTo>
                <a:lnTo>
                  <a:pt x="1990767" y="5318940"/>
                </a:lnTo>
                <a:lnTo>
                  <a:pt x="1989832" y="5317462"/>
                </a:lnTo>
                <a:lnTo>
                  <a:pt x="1987613" y="5313243"/>
                </a:lnTo>
                <a:lnTo>
                  <a:pt x="1986682" y="5311769"/>
                </a:lnTo>
                <a:lnTo>
                  <a:pt x="1984469" y="5307563"/>
                </a:lnTo>
                <a:lnTo>
                  <a:pt x="1983531" y="5306081"/>
                </a:lnTo>
                <a:lnTo>
                  <a:pt x="1981312" y="5301864"/>
                </a:lnTo>
                <a:lnTo>
                  <a:pt x="1980379" y="5300392"/>
                </a:lnTo>
                <a:lnTo>
                  <a:pt x="1978164" y="5296179"/>
                </a:lnTo>
                <a:lnTo>
                  <a:pt x="1977229" y="5294703"/>
                </a:lnTo>
                <a:lnTo>
                  <a:pt x="1975012" y="5290486"/>
                </a:lnTo>
                <a:lnTo>
                  <a:pt x="1974081" y="5289013"/>
                </a:lnTo>
                <a:lnTo>
                  <a:pt x="1971867" y="5284807"/>
                </a:lnTo>
                <a:lnTo>
                  <a:pt x="1970932" y="5283325"/>
                </a:lnTo>
                <a:lnTo>
                  <a:pt x="1968713" y="5279109"/>
                </a:lnTo>
                <a:lnTo>
                  <a:pt x="1967781" y="5277635"/>
                </a:lnTo>
                <a:lnTo>
                  <a:pt x="1965567" y="5273422"/>
                </a:lnTo>
                <a:lnTo>
                  <a:pt x="1964632" y="5271945"/>
                </a:lnTo>
                <a:lnTo>
                  <a:pt x="1962409" y="5267727"/>
                </a:lnTo>
                <a:lnTo>
                  <a:pt x="1961477" y="5266256"/>
                </a:lnTo>
                <a:lnTo>
                  <a:pt x="1959264" y="5262044"/>
                </a:lnTo>
                <a:lnTo>
                  <a:pt x="1958328" y="5260567"/>
                </a:lnTo>
                <a:lnTo>
                  <a:pt x="1956115" y="5256354"/>
                </a:lnTo>
                <a:lnTo>
                  <a:pt x="1955181" y="5254877"/>
                </a:lnTo>
                <a:lnTo>
                  <a:pt x="1952963" y="5250664"/>
                </a:lnTo>
                <a:lnTo>
                  <a:pt x="1952026" y="5249184"/>
                </a:lnTo>
                <a:lnTo>
                  <a:pt x="1949809" y="5244966"/>
                </a:lnTo>
                <a:lnTo>
                  <a:pt x="1948873" y="5243494"/>
                </a:lnTo>
                <a:lnTo>
                  <a:pt x="1946662" y="5239281"/>
                </a:lnTo>
                <a:lnTo>
                  <a:pt x="1945726" y="5237805"/>
                </a:lnTo>
                <a:lnTo>
                  <a:pt x="1943512" y="5233592"/>
                </a:lnTo>
                <a:lnTo>
                  <a:pt x="1942576" y="5232114"/>
                </a:lnTo>
                <a:lnTo>
                  <a:pt x="1940362" y="5227901"/>
                </a:lnTo>
                <a:lnTo>
                  <a:pt x="1939424" y="5226420"/>
                </a:lnTo>
                <a:lnTo>
                  <a:pt x="1937204" y="5222206"/>
                </a:lnTo>
                <a:lnTo>
                  <a:pt x="1936274" y="5220732"/>
                </a:lnTo>
                <a:lnTo>
                  <a:pt x="1934055" y="5216515"/>
                </a:lnTo>
                <a:lnTo>
                  <a:pt x="1933125" y="5215044"/>
                </a:lnTo>
                <a:lnTo>
                  <a:pt x="1930912" y="5210835"/>
                </a:lnTo>
                <a:lnTo>
                  <a:pt x="1929975" y="5209355"/>
                </a:lnTo>
                <a:lnTo>
                  <a:pt x="1927761" y="5205148"/>
                </a:lnTo>
                <a:lnTo>
                  <a:pt x="1926826" y="5203670"/>
                </a:lnTo>
                <a:lnTo>
                  <a:pt x="1924609" y="5199444"/>
                </a:lnTo>
                <a:lnTo>
                  <a:pt x="1923672" y="5197971"/>
                </a:lnTo>
                <a:lnTo>
                  <a:pt x="1921462" y="5193754"/>
                </a:lnTo>
                <a:lnTo>
                  <a:pt x="1920528" y="5192280"/>
                </a:lnTo>
                <a:lnTo>
                  <a:pt x="1918312" y="5188070"/>
                </a:lnTo>
                <a:lnTo>
                  <a:pt x="1917378" y="5186592"/>
                </a:lnTo>
                <a:lnTo>
                  <a:pt x="1915164" y="5182380"/>
                </a:lnTo>
                <a:lnTo>
                  <a:pt x="1914226" y="5180902"/>
                </a:lnTo>
                <a:lnTo>
                  <a:pt x="1912008" y="5176685"/>
                </a:lnTo>
                <a:lnTo>
                  <a:pt x="1911074" y="5175210"/>
                </a:lnTo>
                <a:lnTo>
                  <a:pt x="1908859" y="5171000"/>
                </a:lnTo>
                <a:lnTo>
                  <a:pt x="1907922" y="5169522"/>
                </a:lnTo>
                <a:lnTo>
                  <a:pt x="1905705" y="5165310"/>
                </a:lnTo>
                <a:lnTo>
                  <a:pt x="1904768" y="5163832"/>
                </a:lnTo>
                <a:lnTo>
                  <a:pt x="1902554" y="5159619"/>
                </a:lnTo>
                <a:lnTo>
                  <a:pt x="1901617" y="5158141"/>
                </a:lnTo>
                <a:lnTo>
                  <a:pt x="1899400" y="5153922"/>
                </a:lnTo>
                <a:lnTo>
                  <a:pt x="1898470" y="5152449"/>
                </a:lnTo>
                <a:lnTo>
                  <a:pt x="1896255" y="5148237"/>
                </a:lnTo>
                <a:lnTo>
                  <a:pt x="1895321" y="5146758"/>
                </a:lnTo>
                <a:lnTo>
                  <a:pt x="1893101" y="5142546"/>
                </a:lnTo>
                <a:lnTo>
                  <a:pt x="1892167" y="5141069"/>
                </a:lnTo>
                <a:lnTo>
                  <a:pt x="1889955" y="5136854"/>
                </a:lnTo>
                <a:lnTo>
                  <a:pt x="1889018" y="5135378"/>
                </a:lnTo>
                <a:lnTo>
                  <a:pt x="1886801" y="5131158"/>
                </a:lnTo>
                <a:lnTo>
                  <a:pt x="1885868" y="5129684"/>
                </a:lnTo>
                <a:lnTo>
                  <a:pt x="1883654" y="5125470"/>
                </a:lnTo>
                <a:lnTo>
                  <a:pt x="1882715" y="5123992"/>
                </a:lnTo>
                <a:lnTo>
                  <a:pt x="1880500" y="5119784"/>
                </a:lnTo>
                <a:lnTo>
                  <a:pt x="1879564" y="5118309"/>
                </a:lnTo>
                <a:lnTo>
                  <a:pt x="1877349" y="5114101"/>
                </a:lnTo>
                <a:lnTo>
                  <a:pt x="1876412" y="5112623"/>
                </a:lnTo>
                <a:lnTo>
                  <a:pt x="1874195" y="5108409"/>
                </a:lnTo>
                <a:lnTo>
                  <a:pt x="1873267" y="5106936"/>
                </a:lnTo>
                <a:lnTo>
                  <a:pt x="1871048" y="5102730"/>
                </a:lnTo>
                <a:lnTo>
                  <a:pt x="1870114" y="5101248"/>
                </a:lnTo>
                <a:lnTo>
                  <a:pt x="1867899" y="5097034"/>
                </a:lnTo>
                <a:lnTo>
                  <a:pt x="1866964" y="5095560"/>
                </a:lnTo>
                <a:lnTo>
                  <a:pt x="1864750" y="5091342"/>
                </a:lnTo>
                <a:lnTo>
                  <a:pt x="1863816" y="5089868"/>
                </a:lnTo>
                <a:lnTo>
                  <a:pt x="1861590" y="5085638"/>
                </a:lnTo>
                <a:lnTo>
                  <a:pt x="1860662" y="5084172"/>
                </a:lnTo>
                <a:lnTo>
                  <a:pt x="1858449" y="5079961"/>
                </a:lnTo>
                <a:lnTo>
                  <a:pt x="1857513" y="5078482"/>
                </a:lnTo>
                <a:lnTo>
                  <a:pt x="1855300" y="5074270"/>
                </a:lnTo>
                <a:lnTo>
                  <a:pt x="1854366" y="5072792"/>
                </a:lnTo>
                <a:lnTo>
                  <a:pt x="1852142" y="5068570"/>
                </a:lnTo>
                <a:lnTo>
                  <a:pt x="1851219" y="5067101"/>
                </a:lnTo>
                <a:lnTo>
                  <a:pt x="1848998" y="5062886"/>
                </a:lnTo>
                <a:lnTo>
                  <a:pt x="1848067" y="5061408"/>
                </a:lnTo>
                <a:lnTo>
                  <a:pt x="1845851" y="5057194"/>
                </a:lnTo>
                <a:lnTo>
                  <a:pt x="1844912" y="5055716"/>
                </a:lnTo>
                <a:lnTo>
                  <a:pt x="1842701" y="5051501"/>
                </a:lnTo>
                <a:lnTo>
                  <a:pt x="1841771" y="5050020"/>
                </a:lnTo>
                <a:lnTo>
                  <a:pt x="1839547" y="5045806"/>
                </a:lnTo>
                <a:lnTo>
                  <a:pt x="1838615" y="5044332"/>
                </a:lnTo>
                <a:lnTo>
                  <a:pt x="1836407" y="5040118"/>
                </a:lnTo>
                <a:lnTo>
                  <a:pt x="1835466" y="5038640"/>
                </a:lnTo>
                <a:lnTo>
                  <a:pt x="1833254" y="5034426"/>
                </a:lnTo>
                <a:lnTo>
                  <a:pt x="1832317" y="5032949"/>
                </a:lnTo>
                <a:lnTo>
                  <a:pt x="1830103" y="5028743"/>
                </a:lnTo>
                <a:lnTo>
                  <a:pt x="1829170" y="5027267"/>
                </a:lnTo>
                <a:lnTo>
                  <a:pt x="1826949" y="5023046"/>
                </a:lnTo>
                <a:lnTo>
                  <a:pt x="1826019" y="5021576"/>
                </a:lnTo>
                <a:lnTo>
                  <a:pt x="1823806" y="5017364"/>
                </a:lnTo>
                <a:lnTo>
                  <a:pt x="1822867" y="5015883"/>
                </a:lnTo>
                <a:lnTo>
                  <a:pt x="1820655" y="5011668"/>
                </a:lnTo>
                <a:lnTo>
                  <a:pt x="1819718" y="5010193"/>
                </a:lnTo>
                <a:lnTo>
                  <a:pt x="1817506" y="5005981"/>
                </a:lnTo>
                <a:lnTo>
                  <a:pt x="1816569" y="5004504"/>
                </a:lnTo>
                <a:lnTo>
                  <a:pt x="1814355" y="5000294"/>
                </a:lnTo>
                <a:lnTo>
                  <a:pt x="1813420" y="4998816"/>
                </a:lnTo>
                <a:lnTo>
                  <a:pt x="1811208" y="4994599"/>
                </a:lnTo>
                <a:lnTo>
                  <a:pt x="1810270" y="4993129"/>
                </a:lnTo>
                <a:lnTo>
                  <a:pt x="1808058" y="4988916"/>
                </a:lnTo>
                <a:lnTo>
                  <a:pt x="1807124" y="4987442"/>
                </a:lnTo>
                <a:lnTo>
                  <a:pt x="1804909" y="4983225"/>
                </a:lnTo>
                <a:lnTo>
                  <a:pt x="1803972" y="4981744"/>
                </a:lnTo>
                <a:lnTo>
                  <a:pt x="1801757" y="4977528"/>
                </a:lnTo>
                <a:lnTo>
                  <a:pt x="1800825" y="4976055"/>
                </a:lnTo>
                <a:lnTo>
                  <a:pt x="1798611" y="4971850"/>
                </a:lnTo>
                <a:lnTo>
                  <a:pt x="1797676" y="4970372"/>
                </a:lnTo>
                <a:lnTo>
                  <a:pt x="1795462" y="4966157"/>
                </a:lnTo>
                <a:lnTo>
                  <a:pt x="1794527" y="4964677"/>
                </a:lnTo>
                <a:lnTo>
                  <a:pt x="1792313" y="4960467"/>
                </a:lnTo>
                <a:lnTo>
                  <a:pt x="1791378" y="4958991"/>
                </a:lnTo>
                <a:lnTo>
                  <a:pt x="1789161" y="4954773"/>
                </a:lnTo>
                <a:lnTo>
                  <a:pt x="1788229" y="4953304"/>
                </a:lnTo>
                <a:lnTo>
                  <a:pt x="1786014" y="4949085"/>
                </a:lnTo>
                <a:lnTo>
                  <a:pt x="1785079" y="4947607"/>
                </a:lnTo>
                <a:lnTo>
                  <a:pt x="1782867" y="4943394"/>
                </a:lnTo>
                <a:lnTo>
                  <a:pt x="1781930" y="4941916"/>
                </a:lnTo>
                <a:lnTo>
                  <a:pt x="1779715" y="4937705"/>
                </a:lnTo>
                <a:lnTo>
                  <a:pt x="1778781" y="4936227"/>
                </a:lnTo>
                <a:lnTo>
                  <a:pt x="1776565" y="4932008"/>
                </a:lnTo>
                <a:lnTo>
                  <a:pt x="1775632" y="4930542"/>
                </a:lnTo>
                <a:lnTo>
                  <a:pt x="1773415" y="4926312"/>
                </a:lnTo>
                <a:lnTo>
                  <a:pt x="1772483" y="4924843"/>
                </a:lnTo>
                <a:lnTo>
                  <a:pt x="1770270" y="4920632"/>
                </a:lnTo>
                <a:lnTo>
                  <a:pt x="1769336" y="4919155"/>
                </a:lnTo>
                <a:lnTo>
                  <a:pt x="1767121" y="4914940"/>
                </a:lnTo>
                <a:lnTo>
                  <a:pt x="1766187" y="4913464"/>
                </a:lnTo>
                <a:lnTo>
                  <a:pt x="1763970" y="4909246"/>
                </a:lnTo>
                <a:lnTo>
                  <a:pt x="1763037" y="4907772"/>
                </a:lnTo>
                <a:lnTo>
                  <a:pt x="1760823" y="4903559"/>
                </a:lnTo>
                <a:lnTo>
                  <a:pt x="1759888" y="4902083"/>
                </a:lnTo>
                <a:lnTo>
                  <a:pt x="1757673" y="4897868"/>
                </a:lnTo>
                <a:lnTo>
                  <a:pt x="1756739" y="4896390"/>
                </a:lnTo>
                <a:lnTo>
                  <a:pt x="1754524" y="4892175"/>
                </a:lnTo>
                <a:lnTo>
                  <a:pt x="1753590" y="4890699"/>
                </a:lnTo>
                <a:lnTo>
                  <a:pt x="1751373" y="4886478"/>
                </a:lnTo>
                <a:lnTo>
                  <a:pt x="1750440" y="4885006"/>
                </a:lnTo>
                <a:lnTo>
                  <a:pt x="1748226" y="4880791"/>
                </a:lnTo>
                <a:lnTo>
                  <a:pt x="1747291" y="4879314"/>
                </a:lnTo>
                <a:lnTo>
                  <a:pt x="1745075" y="4875093"/>
                </a:lnTo>
                <a:lnTo>
                  <a:pt x="1744142" y="4873621"/>
                </a:lnTo>
                <a:lnTo>
                  <a:pt x="1741932" y="4869413"/>
                </a:lnTo>
                <a:lnTo>
                  <a:pt x="1740993" y="4867930"/>
                </a:lnTo>
                <a:lnTo>
                  <a:pt x="1738776" y="4863712"/>
                </a:lnTo>
                <a:lnTo>
                  <a:pt x="1737844" y="4862240"/>
                </a:lnTo>
                <a:lnTo>
                  <a:pt x="1735631" y="4858027"/>
                </a:lnTo>
                <a:lnTo>
                  <a:pt x="1734695" y="4856551"/>
                </a:lnTo>
                <a:lnTo>
                  <a:pt x="1732480" y="4852333"/>
                </a:lnTo>
                <a:lnTo>
                  <a:pt x="1731545" y="4850860"/>
                </a:lnTo>
                <a:lnTo>
                  <a:pt x="1729336" y="4846655"/>
                </a:lnTo>
                <a:lnTo>
                  <a:pt x="1728396" y="4845172"/>
                </a:lnTo>
                <a:lnTo>
                  <a:pt x="1726182" y="4840954"/>
                </a:lnTo>
                <a:lnTo>
                  <a:pt x="1725249" y="4839482"/>
                </a:lnTo>
                <a:lnTo>
                  <a:pt x="1723035" y="4835269"/>
                </a:lnTo>
                <a:lnTo>
                  <a:pt x="1722100" y="4833793"/>
                </a:lnTo>
                <a:lnTo>
                  <a:pt x="1719883" y="4829576"/>
                </a:lnTo>
                <a:lnTo>
                  <a:pt x="1718951" y="4828103"/>
                </a:lnTo>
                <a:lnTo>
                  <a:pt x="1716736" y="4823891"/>
                </a:lnTo>
                <a:lnTo>
                  <a:pt x="1715802" y="4822414"/>
                </a:lnTo>
                <a:lnTo>
                  <a:pt x="1713583" y="4818201"/>
                </a:lnTo>
                <a:lnTo>
                  <a:pt x="1712645" y="4816724"/>
                </a:lnTo>
                <a:lnTo>
                  <a:pt x="1710433" y="4812510"/>
                </a:lnTo>
                <a:lnTo>
                  <a:pt x="1709501" y="4811035"/>
                </a:lnTo>
                <a:lnTo>
                  <a:pt x="1707287" y="4806816"/>
                </a:lnTo>
                <a:lnTo>
                  <a:pt x="1706354" y="4805343"/>
                </a:lnTo>
                <a:lnTo>
                  <a:pt x="1704142" y="4801132"/>
                </a:lnTo>
                <a:lnTo>
                  <a:pt x="1703205" y="4799655"/>
                </a:lnTo>
                <a:lnTo>
                  <a:pt x="1700993" y="4795444"/>
                </a:lnTo>
                <a:lnTo>
                  <a:pt x="1700056" y="4793967"/>
                </a:lnTo>
                <a:lnTo>
                  <a:pt x="1697839" y="4789745"/>
                </a:lnTo>
                <a:lnTo>
                  <a:pt x="1696909" y="4788278"/>
                </a:lnTo>
                <a:lnTo>
                  <a:pt x="1694692" y="4784057"/>
                </a:lnTo>
                <a:lnTo>
                  <a:pt x="1693759" y="4782584"/>
                </a:lnTo>
                <a:lnTo>
                  <a:pt x="1691547" y="4778370"/>
                </a:lnTo>
                <a:lnTo>
                  <a:pt x="1690611" y="4776893"/>
                </a:lnTo>
                <a:lnTo>
                  <a:pt x="1688396" y="4772679"/>
                </a:lnTo>
                <a:lnTo>
                  <a:pt x="1687461" y="4771200"/>
                </a:lnTo>
                <a:lnTo>
                  <a:pt x="1685249" y="4766991"/>
                </a:lnTo>
                <a:lnTo>
                  <a:pt x="1684308" y="4765509"/>
                </a:lnTo>
                <a:lnTo>
                  <a:pt x="1682091" y="4761289"/>
                </a:lnTo>
                <a:lnTo>
                  <a:pt x="1681159" y="4759816"/>
                </a:lnTo>
                <a:lnTo>
                  <a:pt x="1678941" y="4755607"/>
                </a:lnTo>
                <a:lnTo>
                  <a:pt x="1678003" y="4754128"/>
                </a:lnTo>
                <a:lnTo>
                  <a:pt x="1675797" y="4749918"/>
                </a:lnTo>
                <a:lnTo>
                  <a:pt x="1674855" y="4748442"/>
                </a:lnTo>
                <a:lnTo>
                  <a:pt x="1672652" y="4744233"/>
                </a:lnTo>
                <a:lnTo>
                  <a:pt x="1671701" y="4742755"/>
                </a:lnTo>
                <a:lnTo>
                  <a:pt x="1669492" y="4738533"/>
                </a:lnTo>
                <a:lnTo>
                  <a:pt x="1668557" y="4737063"/>
                </a:lnTo>
                <a:lnTo>
                  <a:pt x="1666337" y="4732846"/>
                </a:lnTo>
                <a:lnTo>
                  <a:pt x="1665399" y="4731368"/>
                </a:lnTo>
                <a:lnTo>
                  <a:pt x="1663180" y="4727162"/>
                </a:lnTo>
                <a:lnTo>
                  <a:pt x="1662243" y="4725682"/>
                </a:lnTo>
                <a:lnTo>
                  <a:pt x="1660022" y="4721470"/>
                </a:lnTo>
                <a:lnTo>
                  <a:pt x="1659084" y="4719991"/>
                </a:lnTo>
                <a:lnTo>
                  <a:pt x="1656861" y="4715774"/>
                </a:lnTo>
                <a:lnTo>
                  <a:pt x="1655928" y="4714302"/>
                </a:lnTo>
                <a:lnTo>
                  <a:pt x="1653710" y="4710092"/>
                </a:lnTo>
                <a:lnTo>
                  <a:pt x="1652769" y="4708615"/>
                </a:lnTo>
                <a:lnTo>
                  <a:pt x="1650550" y="4704404"/>
                </a:lnTo>
                <a:lnTo>
                  <a:pt x="1649612" y="4702930"/>
                </a:lnTo>
                <a:lnTo>
                  <a:pt x="1647394" y="4698711"/>
                </a:lnTo>
                <a:lnTo>
                  <a:pt x="1646461" y="4697230"/>
                </a:lnTo>
                <a:lnTo>
                  <a:pt x="1644251" y="4693008"/>
                </a:lnTo>
                <a:lnTo>
                  <a:pt x="1643322" y="4691538"/>
                </a:lnTo>
                <a:lnTo>
                  <a:pt x="1641114" y="4687327"/>
                </a:lnTo>
                <a:lnTo>
                  <a:pt x="1640181" y="4685848"/>
                </a:lnTo>
                <a:lnTo>
                  <a:pt x="1637975" y="4681638"/>
                </a:lnTo>
                <a:lnTo>
                  <a:pt x="1637041" y="4680160"/>
                </a:lnTo>
                <a:lnTo>
                  <a:pt x="1634835" y="4675949"/>
                </a:lnTo>
                <a:lnTo>
                  <a:pt x="1633900" y="4674471"/>
                </a:lnTo>
                <a:lnTo>
                  <a:pt x="1631675" y="4670253"/>
                </a:lnTo>
                <a:lnTo>
                  <a:pt x="1630747" y="4668780"/>
                </a:lnTo>
                <a:lnTo>
                  <a:pt x="1628531" y="4664568"/>
                </a:lnTo>
                <a:lnTo>
                  <a:pt x="1627598" y="4663090"/>
                </a:lnTo>
                <a:lnTo>
                  <a:pt x="1625380" y="4658865"/>
                </a:lnTo>
                <a:lnTo>
                  <a:pt x="1624450" y="4657400"/>
                </a:lnTo>
                <a:lnTo>
                  <a:pt x="1622232" y="4653187"/>
                </a:lnTo>
                <a:lnTo>
                  <a:pt x="1621289" y="4651711"/>
                </a:lnTo>
                <a:lnTo>
                  <a:pt x="1619072" y="4647491"/>
                </a:lnTo>
                <a:lnTo>
                  <a:pt x="1618142" y="4646017"/>
                </a:lnTo>
                <a:lnTo>
                  <a:pt x="1615931" y="4641805"/>
                </a:lnTo>
                <a:lnTo>
                  <a:pt x="1614998" y="4640328"/>
                </a:lnTo>
                <a:lnTo>
                  <a:pt x="1612782" y="4636114"/>
                </a:lnTo>
                <a:lnTo>
                  <a:pt x="1611847" y="4634635"/>
                </a:lnTo>
                <a:lnTo>
                  <a:pt x="1609626" y="4630413"/>
                </a:lnTo>
                <a:lnTo>
                  <a:pt x="1608693" y="4628940"/>
                </a:lnTo>
                <a:lnTo>
                  <a:pt x="1606481" y="4624730"/>
                </a:lnTo>
                <a:lnTo>
                  <a:pt x="1605547" y="4623254"/>
                </a:lnTo>
                <a:lnTo>
                  <a:pt x="1603337" y="4619049"/>
                </a:lnTo>
                <a:lnTo>
                  <a:pt x="1602402" y="4617575"/>
                </a:lnTo>
                <a:lnTo>
                  <a:pt x="1600193" y="4613366"/>
                </a:lnTo>
                <a:lnTo>
                  <a:pt x="1599258" y="4611882"/>
                </a:lnTo>
                <a:lnTo>
                  <a:pt x="1597042" y="4607668"/>
                </a:lnTo>
                <a:lnTo>
                  <a:pt x="1596109" y="4606192"/>
                </a:lnTo>
                <a:lnTo>
                  <a:pt x="1593898" y="4601981"/>
                </a:lnTo>
                <a:lnTo>
                  <a:pt x="1592967" y="4600504"/>
                </a:lnTo>
                <a:lnTo>
                  <a:pt x="1590756" y="4596287"/>
                </a:lnTo>
                <a:lnTo>
                  <a:pt x="1589810" y="4594809"/>
                </a:lnTo>
                <a:lnTo>
                  <a:pt x="1587596" y="4590603"/>
                </a:lnTo>
                <a:lnTo>
                  <a:pt x="1586660" y="4589124"/>
                </a:lnTo>
                <a:lnTo>
                  <a:pt x="1584438" y="4584904"/>
                </a:lnTo>
                <a:lnTo>
                  <a:pt x="1583505" y="4583431"/>
                </a:lnTo>
                <a:lnTo>
                  <a:pt x="1581286" y="4579213"/>
                </a:lnTo>
                <a:lnTo>
                  <a:pt x="1580357" y="4577737"/>
                </a:lnTo>
                <a:lnTo>
                  <a:pt x="1578140" y="4573517"/>
                </a:lnTo>
                <a:lnTo>
                  <a:pt x="1577203" y="4572039"/>
                </a:lnTo>
                <a:lnTo>
                  <a:pt x="1574987" y="4567832"/>
                </a:lnTo>
                <a:lnTo>
                  <a:pt x="1574062" y="4566358"/>
                </a:lnTo>
                <a:lnTo>
                  <a:pt x="1571841" y="4562142"/>
                </a:lnTo>
                <a:lnTo>
                  <a:pt x="1570906" y="4560665"/>
                </a:lnTo>
                <a:lnTo>
                  <a:pt x="1568684" y="4556450"/>
                </a:lnTo>
                <a:lnTo>
                  <a:pt x="1567755" y="4554977"/>
                </a:lnTo>
                <a:lnTo>
                  <a:pt x="1565543" y="4550764"/>
                </a:lnTo>
                <a:lnTo>
                  <a:pt x="1564604" y="4549289"/>
                </a:lnTo>
                <a:lnTo>
                  <a:pt x="1562396" y="4545079"/>
                </a:lnTo>
                <a:lnTo>
                  <a:pt x="1561457" y="4543598"/>
                </a:lnTo>
                <a:lnTo>
                  <a:pt x="1559242" y="4539380"/>
                </a:lnTo>
                <a:lnTo>
                  <a:pt x="1558311" y="4537908"/>
                </a:lnTo>
                <a:lnTo>
                  <a:pt x="1556088" y="4533696"/>
                </a:lnTo>
                <a:lnTo>
                  <a:pt x="1555147" y="4532220"/>
                </a:lnTo>
                <a:lnTo>
                  <a:pt x="1552928" y="4528005"/>
                </a:lnTo>
                <a:lnTo>
                  <a:pt x="1551994" y="4526524"/>
                </a:lnTo>
                <a:lnTo>
                  <a:pt x="1549789" y="4522312"/>
                </a:lnTo>
                <a:lnTo>
                  <a:pt x="1548855" y="4520835"/>
                </a:lnTo>
                <a:lnTo>
                  <a:pt x="1546639" y="4516614"/>
                </a:lnTo>
                <a:lnTo>
                  <a:pt x="1545702" y="4515143"/>
                </a:lnTo>
                <a:lnTo>
                  <a:pt x="1543492" y="4510934"/>
                </a:lnTo>
                <a:lnTo>
                  <a:pt x="1542556" y="4509454"/>
                </a:lnTo>
                <a:lnTo>
                  <a:pt x="1540340" y="4505241"/>
                </a:lnTo>
                <a:lnTo>
                  <a:pt x="1539402" y="4503762"/>
                </a:lnTo>
                <a:lnTo>
                  <a:pt x="1537184" y="4499540"/>
                </a:lnTo>
                <a:lnTo>
                  <a:pt x="1536249" y="4498070"/>
                </a:lnTo>
                <a:lnTo>
                  <a:pt x="1534042" y="4493852"/>
                </a:lnTo>
                <a:lnTo>
                  <a:pt x="1533105" y="4492377"/>
                </a:lnTo>
                <a:lnTo>
                  <a:pt x="1530891" y="4488164"/>
                </a:lnTo>
                <a:lnTo>
                  <a:pt x="1529955" y="4486685"/>
                </a:lnTo>
                <a:lnTo>
                  <a:pt x="1527739" y="4482472"/>
                </a:lnTo>
                <a:lnTo>
                  <a:pt x="1526802" y="4480993"/>
                </a:lnTo>
                <a:lnTo>
                  <a:pt x="1524585" y="4476780"/>
                </a:lnTo>
                <a:lnTo>
                  <a:pt x="1523653" y="4475303"/>
                </a:lnTo>
                <a:lnTo>
                  <a:pt x="1521434" y="4471087"/>
                </a:lnTo>
                <a:lnTo>
                  <a:pt x="1520501" y="4469614"/>
                </a:lnTo>
                <a:lnTo>
                  <a:pt x="1518287" y="4465404"/>
                </a:lnTo>
                <a:lnTo>
                  <a:pt x="1517350" y="4463927"/>
                </a:lnTo>
                <a:lnTo>
                  <a:pt x="1515140" y="4459715"/>
                </a:lnTo>
                <a:lnTo>
                  <a:pt x="1514203" y="4458239"/>
                </a:lnTo>
                <a:lnTo>
                  <a:pt x="1511993" y="4454026"/>
                </a:lnTo>
                <a:lnTo>
                  <a:pt x="1511053" y="4452551"/>
                </a:lnTo>
                <a:lnTo>
                  <a:pt x="1508837" y="4448333"/>
                </a:lnTo>
                <a:lnTo>
                  <a:pt x="1507904" y="4446862"/>
                </a:lnTo>
                <a:lnTo>
                  <a:pt x="1505688" y="4442649"/>
                </a:lnTo>
                <a:lnTo>
                  <a:pt x="1504753" y="4441172"/>
                </a:lnTo>
                <a:lnTo>
                  <a:pt x="1502530" y="4436953"/>
                </a:lnTo>
                <a:lnTo>
                  <a:pt x="1501598" y="4435480"/>
                </a:lnTo>
                <a:lnTo>
                  <a:pt x="1499387" y="4431276"/>
                </a:lnTo>
                <a:lnTo>
                  <a:pt x="1498450" y="4429791"/>
                </a:lnTo>
                <a:lnTo>
                  <a:pt x="1496234" y="4425574"/>
                </a:lnTo>
                <a:lnTo>
                  <a:pt x="1495303" y="4424099"/>
                </a:lnTo>
                <a:lnTo>
                  <a:pt x="1493100" y="4419890"/>
                </a:lnTo>
                <a:lnTo>
                  <a:pt x="1492152" y="4418414"/>
                </a:lnTo>
                <a:lnTo>
                  <a:pt x="1489932" y="4414200"/>
                </a:lnTo>
                <a:lnTo>
                  <a:pt x="1489000" y="4412725"/>
                </a:lnTo>
                <a:lnTo>
                  <a:pt x="1486788" y="4408510"/>
                </a:lnTo>
                <a:lnTo>
                  <a:pt x="1485847" y="4407034"/>
                </a:lnTo>
                <a:lnTo>
                  <a:pt x="1483632" y="4402809"/>
                </a:lnTo>
                <a:lnTo>
                  <a:pt x="1482699" y="4401339"/>
                </a:lnTo>
                <a:lnTo>
                  <a:pt x="1480481" y="4397123"/>
                </a:lnTo>
                <a:lnTo>
                  <a:pt x="1479552" y="4395656"/>
                </a:lnTo>
                <a:lnTo>
                  <a:pt x="1477329" y="4391440"/>
                </a:lnTo>
                <a:lnTo>
                  <a:pt x="1476396" y="4389971"/>
                </a:lnTo>
                <a:lnTo>
                  <a:pt x="1474184" y="4385754"/>
                </a:lnTo>
                <a:lnTo>
                  <a:pt x="1473248" y="4384276"/>
                </a:lnTo>
                <a:lnTo>
                  <a:pt x="1471031" y="4380054"/>
                </a:lnTo>
                <a:lnTo>
                  <a:pt x="1470095" y="4378575"/>
                </a:lnTo>
                <a:lnTo>
                  <a:pt x="1467885" y="4374360"/>
                </a:lnTo>
                <a:lnTo>
                  <a:pt x="1466951" y="4372884"/>
                </a:lnTo>
                <a:lnTo>
                  <a:pt x="1464734" y="4368669"/>
                </a:lnTo>
                <a:lnTo>
                  <a:pt x="1463795" y="4367196"/>
                </a:lnTo>
                <a:lnTo>
                  <a:pt x="1461578" y="4362978"/>
                </a:lnTo>
                <a:lnTo>
                  <a:pt x="1460651" y="4361510"/>
                </a:lnTo>
                <a:lnTo>
                  <a:pt x="1458435" y="4357297"/>
                </a:lnTo>
                <a:lnTo>
                  <a:pt x="1457497" y="4355820"/>
                </a:lnTo>
                <a:lnTo>
                  <a:pt x="1455285" y="4351608"/>
                </a:lnTo>
                <a:lnTo>
                  <a:pt x="1454346" y="4350131"/>
                </a:lnTo>
                <a:lnTo>
                  <a:pt x="1452130" y="4345910"/>
                </a:lnTo>
                <a:lnTo>
                  <a:pt x="1451193" y="4344438"/>
                </a:lnTo>
                <a:lnTo>
                  <a:pt x="1448983" y="4340223"/>
                </a:lnTo>
                <a:lnTo>
                  <a:pt x="1448045" y="4338745"/>
                </a:lnTo>
                <a:lnTo>
                  <a:pt x="1445831" y="4334533"/>
                </a:lnTo>
                <a:lnTo>
                  <a:pt x="1444894" y="4333054"/>
                </a:lnTo>
                <a:lnTo>
                  <a:pt x="1442680" y="4328841"/>
                </a:lnTo>
                <a:lnTo>
                  <a:pt x="1441744" y="4327361"/>
                </a:lnTo>
                <a:lnTo>
                  <a:pt x="1439525" y="4323142"/>
                </a:lnTo>
                <a:lnTo>
                  <a:pt x="1438593" y="4321671"/>
                </a:lnTo>
                <a:lnTo>
                  <a:pt x="1436377" y="4317458"/>
                </a:lnTo>
                <a:lnTo>
                  <a:pt x="1435441" y="4315980"/>
                </a:lnTo>
                <a:lnTo>
                  <a:pt x="1433234" y="4311767"/>
                </a:lnTo>
                <a:lnTo>
                  <a:pt x="1432294" y="4310289"/>
                </a:lnTo>
                <a:lnTo>
                  <a:pt x="1430078" y="4306075"/>
                </a:lnTo>
                <a:lnTo>
                  <a:pt x="1429141" y="4304595"/>
                </a:lnTo>
                <a:lnTo>
                  <a:pt x="1426929" y="4300377"/>
                </a:lnTo>
                <a:lnTo>
                  <a:pt x="1425993" y="4298905"/>
                </a:lnTo>
                <a:lnTo>
                  <a:pt x="1423783" y="4294696"/>
                </a:lnTo>
                <a:lnTo>
                  <a:pt x="1422845" y="4293219"/>
                </a:lnTo>
                <a:lnTo>
                  <a:pt x="1420629" y="4289008"/>
                </a:lnTo>
                <a:lnTo>
                  <a:pt x="1419687" y="4287531"/>
                </a:lnTo>
                <a:lnTo>
                  <a:pt x="1417484" y="4283324"/>
                </a:lnTo>
                <a:lnTo>
                  <a:pt x="1416550" y="4281845"/>
                </a:lnTo>
                <a:lnTo>
                  <a:pt x="1414329" y="4277633"/>
                </a:lnTo>
                <a:lnTo>
                  <a:pt x="1413397" y="4276158"/>
                </a:lnTo>
                <a:lnTo>
                  <a:pt x="1411177" y="4271952"/>
                </a:lnTo>
                <a:lnTo>
                  <a:pt x="1410244" y="4270478"/>
                </a:lnTo>
                <a:lnTo>
                  <a:pt x="1408030" y="4266264"/>
                </a:lnTo>
                <a:lnTo>
                  <a:pt x="1407093" y="4264787"/>
                </a:lnTo>
                <a:lnTo>
                  <a:pt x="1404883" y="4260573"/>
                </a:lnTo>
                <a:lnTo>
                  <a:pt x="1403949" y="4259094"/>
                </a:lnTo>
                <a:lnTo>
                  <a:pt x="1401727" y="4254877"/>
                </a:lnTo>
                <a:lnTo>
                  <a:pt x="1400795" y="4253402"/>
                </a:lnTo>
                <a:lnTo>
                  <a:pt x="1398576" y="4249189"/>
                </a:lnTo>
                <a:lnTo>
                  <a:pt x="1397648" y="4247709"/>
                </a:lnTo>
                <a:lnTo>
                  <a:pt x="1395430" y="4243487"/>
                </a:lnTo>
                <a:lnTo>
                  <a:pt x="1394496" y="4242020"/>
                </a:lnTo>
                <a:lnTo>
                  <a:pt x="1392279" y="4237805"/>
                </a:lnTo>
                <a:lnTo>
                  <a:pt x="1391340" y="4236326"/>
                </a:lnTo>
                <a:lnTo>
                  <a:pt x="1389121" y="4232096"/>
                </a:lnTo>
                <a:lnTo>
                  <a:pt x="1388191" y="4230630"/>
                </a:lnTo>
                <a:lnTo>
                  <a:pt x="1385976" y="4226416"/>
                </a:lnTo>
                <a:lnTo>
                  <a:pt x="1385037" y="4224942"/>
                </a:lnTo>
                <a:lnTo>
                  <a:pt x="1382825" y="4220727"/>
                </a:lnTo>
                <a:lnTo>
                  <a:pt x="1381884" y="4219247"/>
                </a:lnTo>
                <a:lnTo>
                  <a:pt x="1379669" y="4215039"/>
                </a:lnTo>
                <a:lnTo>
                  <a:pt x="1378730" y="4213561"/>
                </a:lnTo>
                <a:lnTo>
                  <a:pt x="1376513" y="4209343"/>
                </a:lnTo>
                <a:lnTo>
                  <a:pt x="1375583" y="4207869"/>
                </a:lnTo>
                <a:lnTo>
                  <a:pt x="1373371" y="4203655"/>
                </a:lnTo>
                <a:lnTo>
                  <a:pt x="1372431" y="4202174"/>
                </a:lnTo>
                <a:lnTo>
                  <a:pt x="1370221" y="4197963"/>
                </a:lnTo>
                <a:lnTo>
                  <a:pt x="1369284" y="4196489"/>
                </a:lnTo>
                <a:lnTo>
                  <a:pt x="1367066" y="4192284"/>
                </a:lnTo>
                <a:lnTo>
                  <a:pt x="1366135" y="4190815"/>
                </a:lnTo>
                <a:lnTo>
                  <a:pt x="1363921" y="4186602"/>
                </a:lnTo>
                <a:lnTo>
                  <a:pt x="1362984" y="4185124"/>
                </a:lnTo>
                <a:lnTo>
                  <a:pt x="1360772" y="4180910"/>
                </a:lnTo>
                <a:lnTo>
                  <a:pt x="1359837" y="4179433"/>
                </a:lnTo>
                <a:lnTo>
                  <a:pt x="1357622" y="4175239"/>
                </a:lnTo>
                <a:lnTo>
                  <a:pt x="1356688" y="4173742"/>
                </a:lnTo>
                <a:lnTo>
                  <a:pt x="1354471" y="4169527"/>
                </a:lnTo>
                <a:lnTo>
                  <a:pt x="1353539" y="4168055"/>
                </a:lnTo>
                <a:lnTo>
                  <a:pt x="1351326" y="4163844"/>
                </a:lnTo>
                <a:lnTo>
                  <a:pt x="1350389" y="4162371"/>
                </a:lnTo>
                <a:lnTo>
                  <a:pt x="1348177" y="4158154"/>
                </a:lnTo>
                <a:lnTo>
                  <a:pt x="1347240" y="4156680"/>
                </a:lnTo>
                <a:lnTo>
                  <a:pt x="1345028" y="4152462"/>
                </a:lnTo>
                <a:lnTo>
                  <a:pt x="1344091" y="4150984"/>
                </a:lnTo>
                <a:lnTo>
                  <a:pt x="1341874" y="4146767"/>
                </a:lnTo>
                <a:lnTo>
                  <a:pt x="1340944" y="4145288"/>
                </a:lnTo>
                <a:lnTo>
                  <a:pt x="1338730" y="4141071"/>
                </a:lnTo>
                <a:lnTo>
                  <a:pt x="1337795" y="4139604"/>
                </a:lnTo>
                <a:lnTo>
                  <a:pt x="1335583" y="4135368"/>
                </a:lnTo>
                <a:lnTo>
                  <a:pt x="1334646" y="4133889"/>
                </a:lnTo>
                <a:lnTo>
                  <a:pt x="1332433" y="4129687"/>
                </a:lnTo>
                <a:lnTo>
                  <a:pt x="1331497" y="4128210"/>
                </a:lnTo>
                <a:lnTo>
                  <a:pt x="1329280" y="4123995"/>
                </a:lnTo>
                <a:lnTo>
                  <a:pt x="1328347" y="4122529"/>
                </a:lnTo>
                <a:lnTo>
                  <a:pt x="1326135" y="4118310"/>
                </a:lnTo>
                <a:lnTo>
                  <a:pt x="1325198" y="4116834"/>
                </a:lnTo>
                <a:lnTo>
                  <a:pt x="1322986" y="4112624"/>
                </a:lnTo>
                <a:lnTo>
                  <a:pt x="1322052" y="4111150"/>
                </a:lnTo>
                <a:lnTo>
                  <a:pt x="1319837" y="4106933"/>
                </a:lnTo>
                <a:lnTo>
                  <a:pt x="1318902" y="4105457"/>
                </a:lnTo>
                <a:lnTo>
                  <a:pt x="1316685" y="4101237"/>
                </a:lnTo>
                <a:lnTo>
                  <a:pt x="1315753" y="4099765"/>
                </a:lnTo>
                <a:lnTo>
                  <a:pt x="1313541" y="4095545"/>
                </a:lnTo>
                <a:lnTo>
                  <a:pt x="1312604" y="4094063"/>
                </a:lnTo>
                <a:lnTo>
                  <a:pt x="1310391" y="4089845"/>
                </a:lnTo>
                <a:lnTo>
                  <a:pt x="1309455" y="4088369"/>
                </a:lnTo>
                <a:lnTo>
                  <a:pt x="1307243" y="4084168"/>
                </a:lnTo>
                <a:lnTo>
                  <a:pt x="1306308" y="4082689"/>
                </a:lnTo>
                <a:lnTo>
                  <a:pt x="1304091" y="4078468"/>
                </a:lnTo>
                <a:lnTo>
                  <a:pt x="1303159" y="4077000"/>
                </a:lnTo>
                <a:lnTo>
                  <a:pt x="1300940" y="4072775"/>
                </a:lnTo>
                <a:lnTo>
                  <a:pt x="1300010" y="4071308"/>
                </a:lnTo>
                <a:lnTo>
                  <a:pt x="1297797" y="4067093"/>
                </a:lnTo>
                <a:lnTo>
                  <a:pt x="1296863" y="4065614"/>
                </a:lnTo>
                <a:lnTo>
                  <a:pt x="1294648" y="4061403"/>
                </a:lnTo>
                <a:lnTo>
                  <a:pt x="1293713" y="4059928"/>
                </a:lnTo>
                <a:lnTo>
                  <a:pt x="1291496" y="4055702"/>
                </a:lnTo>
                <a:lnTo>
                  <a:pt x="1290564" y="4054234"/>
                </a:lnTo>
                <a:lnTo>
                  <a:pt x="1288352" y="4050024"/>
                </a:lnTo>
                <a:lnTo>
                  <a:pt x="1287415" y="4048557"/>
                </a:lnTo>
                <a:lnTo>
                  <a:pt x="1285203" y="4044346"/>
                </a:lnTo>
                <a:lnTo>
                  <a:pt x="1284266" y="4042865"/>
                </a:lnTo>
                <a:lnTo>
                  <a:pt x="1282054" y="4038644"/>
                </a:lnTo>
                <a:lnTo>
                  <a:pt x="1281119" y="4037175"/>
                </a:lnTo>
                <a:lnTo>
                  <a:pt x="1278902" y="4032956"/>
                </a:lnTo>
                <a:lnTo>
                  <a:pt x="1277970" y="4031482"/>
                </a:lnTo>
                <a:lnTo>
                  <a:pt x="1275755" y="4027282"/>
                </a:lnTo>
                <a:lnTo>
                  <a:pt x="1274821" y="4025793"/>
                </a:lnTo>
                <a:lnTo>
                  <a:pt x="1272608" y="4021581"/>
                </a:lnTo>
                <a:lnTo>
                  <a:pt x="1271671" y="4020115"/>
                </a:lnTo>
                <a:lnTo>
                  <a:pt x="1269454" y="4015887"/>
                </a:lnTo>
                <a:lnTo>
                  <a:pt x="1268522" y="4014416"/>
                </a:lnTo>
                <a:lnTo>
                  <a:pt x="1266310" y="4010209"/>
                </a:lnTo>
                <a:lnTo>
                  <a:pt x="1265375" y="4008726"/>
                </a:lnTo>
                <a:lnTo>
                  <a:pt x="1263160" y="4004525"/>
                </a:lnTo>
                <a:lnTo>
                  <a:pt x="1262226" y="4003039"/>
                </a:lnTo>
                <a:lnTo>
                  <a:pt x="1260012" y="3998828"/>
                </a:lnTo>
                <a:lnTo>
                  <a:pt x="1259077" y="3997347"/>
                </a:lnTo>
                <a:lnTo>
                  <a:pt x="1256860" y="3993133"/>
                </a:lnTo>
                <a:lnTo>
                  <a:pt x="1255928" y="3991659"/>
                </a:lnTo>
                <a:lnTo>
                  <a:pt x="1253715" y="3987454"/>
                </a:lnTo>
                <a:lnTo>
                  <a:pt x="1252779" y="3985989"/>
                </a:lnTo>
                <a:lnTo>
                  <a:pt x="1250566" y="3981785"/>
                </a:lnTo>
                <a:lnTo>
                  <a:pt x="1249632" y="3980298"/>
                </a:lnTo>
                <a:lnTo>
                  <a:pt x="1247415" y="3976062"/>
                </a:lnTo>
                <a:lnTo>
                  <a:pt x="1246482" y="3974581"/>
                </a:lnTo>
                <a:lnTo>
                  <a:pt x="1244265" y="3970363"/>
                </a:lnTo>
                <a:lnTo>
                  <a:pt x="1243331" y="3968893"/>
                </a:lnTo>
                <a:lnTo>
                  <a:pt x="1241121" y="3964686"/>
                </a:lnTo>
                <a:lnTo>
                  <a:pt x="1240179" y="3963209"/>
                </a:lnTo>
                <a:lnTo>
                  <a:pt x="1237967" y="3958998"/>
                </a:lnTo>
                <a:lnTo>
                  <a:pt x="1237028" y="3957503"/>
                </a:lnTo>
                <a:lnTo>
                  <a:pt x="1234820" y="3953300"/>
                </a:lnTo>
                <a:lnTo>
                  <a:pt x="1233888" y="3951825"/>
                </a:lnTo>
                <a:lnTo>
                  <a:pt x="1231662" y="3947600"/>
                </a:lnTo>
                <a:lnTo>
                  <a:pt x="1230734" y="3946135"/>
                </a:lnTo>
                <a:lnTo>
                  <a:pt x="1228511" y="3941912"/>
                </a:lnTo>
                <a:lnTo>
                  <a:pt x="1227585" y="3940441"/>
                </a:lnTo>
                <a:lnTo>
                  <a:pt x="1225375" y="3936230"/>
                </a:lnTo>
                <a:lnTo>
                  <a:pt x="1224434" y="3934750"/>
                </a:lnTo>
                <a:lnTo>
                  <a:pt x="1222217" y="3930544"/>
                </a:lnTo>
                <a:lnTo>
                  <a:pt x="1221287" y="3929078"/>
                </a:lnTo>
                <a:lnTo>
                  <a:pt x="1219077" y="3924856"/>
                </a:lnTo>
                <a:lnTo>
                  <a:pt x="1218133" y="3923379"/>
                </a:lnTo>
                <a:lnTo>
                  <a:pt x="1215917" y="3919165"/>
                </a:lnTo>
                <a:lnTo>
                  <a:pt x="1214988" y="3917691"/>
                </a:lnTo>
                <a:lnTo>
                  <a:pt x="1212778" y="3913479"/>
                </a:lnTo>
                <a:lnTo>
                  <a:pt x="1211842" y="3912000"/>
                </a:lnTo>
                <a:lnTo>
                  <a:pt x="1209620" y="3907781"/>
                </a:lnTo>
                <a:lnTo>
                  <a:pt x="1208690" y="3906307"/>
                </a:lnTo>
                <a:lnTo>
                  <a:pt x="1206480" y="3902092"/>
                </a:lnTo>
                <a:lnTo>
                  <a:pt x="1205539" y="3900616"/>
                </a:lnTo>
                <a:lnTo>
                  <a:pt x="1203324" y="3896402"/>
                </a:lnTo>
                <a:lnTo>
                  <a:pt x="1202397" y="3894923"/>
                </a:lnTo>
                <a:lnTo>
                  <a:pt x="1200177" y="3890708"/>
                </a:lnTo>
                <a:lnTo>
                  <a:pt x="1199241" y="3889229"/>
                </a:lnTo>
                <a:lnTo>
                  <a:pt x="1197021" y="3885010"/>
                </a:lnTo>
                <a:lnTo>
                  <a:pt x="1196089" y="3883536"/>
                </a:lnTo>
                <a:lnTo>
                  <a:pt x="1193881" y="3879321"/>
                </a:lnTo>
                <a:lnTo>
                  <a:pt x="1192942" y="3877845"/>
                </a:lnTo>
                <a:lnTo>
                  <a:pt x="1190730" y="3873631"/>
                </a:lnTo>
                <a:lnTo>
                  <a:pt x="1189795" y="3872152"/>
                </a:lnTo>
                <a:lnTo>
                  <a:pt x="1187583" y="3867937"/>
                </a:lnTo>
                <a:lnTo>
                  <a:pt x="1186644" y="3866458"/>
                </a:lnTo>
                <a:lnTo>
                  <a:pt x="1184423" y="3862239"/>
                </a:lnTo>
                <a:lnTo>
                  <a:pt x="1183495" y="3860765"/>
                </a:lnTo>
                <a:lnTo>
                  <a:pt x="1181278" y="3856550"/>
                </a:lnTo>
                <a:lnTo>
                  <a:pt x="1180345" y="3855074"/>
                </a:lnTo>
                <a:lnTo>
                  <a:pt x="1178129" y="3850857"/>
                </a:lnTo>
                <a:lnTo>
                  <a:pt x="1177196" y="3849381"/>
                </a:lnTo>
                <a:lnTo>
                  <a:pt x="1174968" y="3845166"/>
                </a:lnTo>
                <a:lnTo>
                  <a:pt x="1174031" y="3843687"/>
                </a:lnTo>
                <a:lnTo>
                  <a:pt x="1171814" y="3839470"/>
                </a:lnTo>
                <a:lnTo>
                  <a:pt x="1170881" y="3837994"/>
                </a:lnTo>
                <a:lnTo>
                  <a:pt x="1168671" y="3833782"/>
                </a:lnTo>
                <a:lnTo>
                  <a:pt x="1167736" y="3832303"/>
                </a:lnTo>
                <a:lnTo>
                  <a:pt x="1165520" y="3828090"/>
                </a:lnTo>
                <a:lnTo>
                  <a:pt x="1164584" y="3826613"/>
                </a:lnTo>
                <a:lnTo>
                  <a:pt x="1162369" y="3822401"/>
                </a:lnTo>
                <a:lnTo>
                  <a:pt x="1161432" y="3820923"/>
                </a:lnTo>
                <a:lnTo>
                  <a:pt x="1159217" y="3816705"/>
                </a:lnTo>
                <a:lnTo>
                  <a:pt x="1158283" y="3815233"/>
                </a:lnTo>
                <a:lnTo>
                  <a:pt x="1156069" y="3811021"/>
                </a:lnTo>
                <a:lnTo>
                  <a:pt x="1155131" y="3809543"/>
                </a:lnTo>
                <a:lnTo>
                  <a:pt x="1152913" y="3805321"/>
                </a:lnTo>
                <a:lnTo>
                  <a:pt x="1151984" y="3803854"/>
                </a:lnTo>
                <a:lnTo>
                  <a:pt x="1149771" y="3799643"/>
                </a:lnTo>
                <a:lnTo>
                  <a:pt x="1148837" y="3798165"/>
                </a:lnTo>
                <a:lnTo>
                  <a:pt x="1146617" y="3793947"/>
                </a:lnTo>
                <a:lnTo>
                  <a:pt x="1145684" y="3792474"/>
                </a:lnTo>
                <a:lnTo>
                  <a:pt x="1143469" y="3788261"/>
                </a:lnTo>
                <a:lnTo>
                  <a:pt x="1142536" y="3786784"/>
                </a:lnTo>
                <a:lnTo>
                  <a:pt x="1140321" y="3782573"/>
                </a:lnTo>
                <a:lnTo>
                  <a:pt x="1139385" y="3781095"/>
                </a:lnTo>
                <a:lnTo>
                  <a:pt x="1137171" y="3776884"/>
                </a:lnTo>
                <a:lnTo>
                  <a:pt x="1136235" y="3775406"/>
                </a:lnTo>
                <a:lnTo>
                  <a:pt x="1134017" y="3771187"/>
                </a:lnTo>
                <a:lnTo>
                  <a:pt x="1133084" y="3769716"/>
                </a:lnTo>
                <a:lnTo>
                  <a:pt x="1130870" y="3765504"/>
                </a:lnTo>
                <a:lnTo>
                  <a:pt x="1129934" y="3764026"/>
                </a:lnTo>
                <a:lnTo>
                  <a:pt x="1127721" y="3759814"/>
                </a:lnTo>
                <a:lnTo>
                  <a:pt x="1126785" y="3758337"/>
                </a:lnTo>
                <a:lnTo>
                  <a:pt x="1124568" y="3754118"/>
                </a:lnTo>
                <a:lnTo>
                  <a:pt x="1123636" y="3752646"/>
                </a:lnTo>
                <a:lnTo>
                  <a:pt x="1121422" y="3748435"/>
                </a:lnTo>
                <a:lnTo>
                  <a:pt x="1120486" y="3746957"/>
                </a:lnTo>
                <a:lnTo>
                  <a:pt x="1118272" y="3742745"/>
                </a:lnTo>
                <a:lnTo>
                  <a:pt x="1117335" y="3741268"/>
                </a:lnTo>
                <a:lnTo>
                  <a:pt x="1115123" y="3737056"/>
                </a:lnTo>
                <a:lnTo>
                  <a:pt x="1114185" y="3735577"/>
                </a:lnTo>
                <a:lnTo>
                  <a:pt x="1111970" y="3731360"/>
                </a:lnTo>
                <a:lnTo>
                  <a:pt x="1111036" y="3729886"/>
                </a:lnTo>
                <a:lnTo>
                  <a:pt x="1108822" y="3725674"/>
                </a:lnTo>
                <a:lnTo>
                  <a:pt x="1107886" y="3724196"/>
                </a:lnTo>
                <a:lnTo>
                  <a:pt x="1105671" y="3719984"/>
                </a:lnTo>
                <a:lnTo>
                  <a:pt x="1104737" y="3718509"/>
                </a:lnTo>
                <a:lnTo>
                  <a:pt x="1102523" y="3714295"/>
                </a:lnTo>
                <a:lnTo>
                  <a:pt x="1101587" y="3712817"/>
                </a:lnTo>
                <a:lnTo>
                  <a:pt x="1099370" y="3708601"/>
                </a:lnTo>
                <a:lnTo>
                  <a:pt x="1098437" y="3707128"/>
                </a:lnTo>
                <a:lnTo>
                  <a:pt x="1096223" y="3702913"/>
                </a:lnTo>
                <a:lnTo>
                  <a:pt x="1095287" y="3701438"/>
                </a:lnTo>
                <a:lnTo>
                  <a:pt x="1093073" y="3697225"/>
                </a:lnTo>
                <a:lnTo>
                  <a:pt x="1092137" y="3695748"/>
                </a:lnTo>
                <a:lnTo>
                  <a:pt x="1089923" y="3691536"/>
                </a:lnTo>
                <a:lnTo>
                  <a:pt x="1088987" y="3690058"/>
                </a:lnTo>
                <a:lnTo>
                  <a:pt x="1086770" y="3685839"/>
                </a:lnTo>
                <a:lnTo>
                  <a:pt x="1085837" y="3684369"/>
                </a:lnTo>
                <a:lnTo>
                  <a:pt x="1083624" y="3680159"/>
                </a:lnTo>
                <a:lnTo>
                  <a:pt x="1082687" y="3678681"/>
                </a:lnTo>
                <a:lnTo>
                  <a:pt x="1080474" y="3674467"/>
                </a:lnTo>
                <a:lnTo>
                  <a:pt x="1079538" y="3672987"/>
                </a:lnTo>
                <a:lnTo>
                  <a:pt x="1077323" y="3668772"/>
                </a:lnTo>
                <a:lnTo>
                  <a:pt x="1076388" y="3667295"/>
                </a:lnTo>
                <a:lnTo>
                  <a:pt x="1074171" y="3663076"/>
                </a:lnTo>
                <a:lnTo>
                  <a:pt x="1073238" y="3661602"/>
                </a:lnTo>
                <a:lnTo>
                  <a:pt x="1071025" y="3657393"/>
                </a:lnTo>
                <a:lnTo>
                  <a:pt x="1070088" y="3655911"/>
                </a:lnTo>
                <a:lnTo>
                  <a:pt x="1067874" y="3651701"/>
                </a:lnTo>
                <a:lnTo>
                  <a:pt x="1066939" y="3650225"/>
                </a:lnTo>
                <a:lnTo>
                  <a:pt x="1064720" y="3645997"/>
                </a:lnTo>
                <a:lnTo>
                  <a:pt x="1063790" y="3644529"/>
                </a:lnTo>
                <a:lnTo>
                  <a:pt x="1061572" y="3640314"/>
                </a:lnTo>
                <a:lnTo>
                  <a:pt x="1060640" y="3638846"/>
                </a:lnTo>
                <a:lnTo>
                  <a:pt x="1058427" y="3634634"/>
                </a:lnTo>
                <a:lnTo>
                  <a:pt x="1057490" y="3633156"/>
                </a:lnTo>
                <a:lnTo>
                  <a:pt x="1055277" y="3628946"/>
                </a:lnTo>
                <a:lnTo>
                  <a:pt x="1054340" y="3627467"/>
                </a:lnTo>
                <a:lnTo>
                  <a:pt x="1052126" y="3623250"/>
                </a:lnTo>
                <a:lnTo>
                  <a:pt x="1051191" y="3621767"/>
                </a:lnTo>
                <a:lnTo>
                  <a:pt x="1048974" y="3617557"/>
                </a:lnTo>
                <a:lnTo>
                  <a:pt x="1048041" y="3616083"/>
                </a:lnTo>
                <a:lnTo>
                  <a:pt x="1045828" y="3611879"/>
                </a:lnTo>
                <a:lnTo>
                  <a:pt x="1044891" y="3610399"/>
                </a:lnTo>
                <a:lnTo>
                  <a:pt x="1042677" y="3606179"/>
                </a:lnTo>
                <a:lnTo>
                  <a:pt x="1041741" y="3604704"/>
                </a:lnTo>
                <a:lnTo>
                  <a:pt x="1039528" y="3600491"/>
                </a:lnTo>
                <a:lnTo>
                  <a:pt x="1038592" y="3599012"/>
                </a:lnTo>
                <a:lnTo>
                  <a:pt x="1036375" y="3594789"/>
                </a:lnTo>
                <a:lnTo>
                  <a:pt x="1035442" y="3593314"/>
                </a:lnTo>
                <a:lnTo>
                  <a:pt x="1033228" y="3589112"/>
                </a:lnTo>
                <a:lnTo>
                  <a:pt x="1032292" y="3587631"/>
                </a:lnTo>
                <a:lnTo>
                  <a:pt x="1030079" y="3583420"/>
                </a:lnTo>
                <a:lnTo>
                  <a:pt x="1029142" y="3581942"/>
                </a:lnTo>
                <a:lnTo>
                  <a:pt x="1026925" y="3577724"/>
                </a:lnTo>
                <a:lnTo>
                  <a:pt x="1025993" y="3576253"/>
                </a:lnTo>
                <a:lnTo>
                  <a:pt x="1023779" y="3572042"/>
                </a:lnTo>
                <a:lnTo>
                  <a:pt x="1022843" y="3570565"/>
                </a:lnTo>
                <a:lnTo>
                  <a:pt x="1020630" y="3566355"/>
                </a:lnTo>
                <a:lnTo>
                  <a:pt x="1019693" y="3564879"/>
                </a:lnTo>
                <a:lnTo>
                  <a:pt x="1017479" y="3560657"/>
                </a:lnTo>
                <a:lnTo>
                  <a:pt x="1016544" y="3559179"/>
                </a:lnTo>
                <a:lnTo>
                  <a:pt x="1014327" y="3554959"/>
                </a:lnTo>
                <a:lnTo>
                  <a:pt x="1013394" y="3553490"/>
                </a:lnTo>
                <a:lnTo>
                  <a:pt x="1011180" y="3549279"/>
                </a:lnTo>
                <a:lnTo>
                  <a:pt x="1010244" y="3547801"/>
                </a:lnTo>
                <a:lnTo>
                  <a:pt x="1008030" y="3543586"/>
                </a:lnTo>
                <a:lnTo>
                  <a:pt x="1007094" y="3542112"/>
                </a:lnTo>
                <a:lnTo>
                  <a:pt x="1004881" y="3537900"/>
                </a:lnTo>
                <a:lnTo>
                  <a:pt x="1003944" y="3536422"/>
                </a:lnTo>
                <a:lnTo>
                  <a:pt x="1001728" y="3532204"/>
                </a:lnTo>
                <a:lnTo>
                  <a:pt x="1000795" y="3530733"/>
                </a:lnTo>
                <a:lnTo>
                  <a:pt x="998580" y="3526519"/>
                </a:lnTo>
                <a:lnTo>
                  <a:pt x="997645" y="3525038"/>
                </a:lnTo>
                <a:lnTo>
                  <a:pt x="995432" y="3520832"/>
                </a:lnTo>
                <a:lnTo>
                  <a:pt x="994495" y="3519350"/>
                </a:lnTo>
                <a:lnTo>
                  <a:pt x="992281" y="3515140"/>
                </a:lnTo>
                <a:lnTo>
                  <a:pt x="991346" y="3513661"/>
                </a:lnTo>
                <a:lnTo>
                  <a:pt x="989125" y="3509440"/>
                </a:lnTo>
                <a:lnTo>
                  <a:pt x="988196" y="3507972"/>
                </a:lnTo>
                <a:lnTo>
                  <a:pt x="985983" y="3503757"/>
                </a:lnTo>
                <a:lnTo>
                  <a:pt x="985047" y="3502281"/>
                </a:lnTo>
                <a:lnTo>
                  <a:pt x="982834" y="3498068"/>
                </a:lnTo>
                <a:lnTo>
                  <a:pt x="981897" y="3496591"/>
                </a:lnTo>
                <a:lnTo>
                  <a:pt x="979681" y="3492372"/>
                </a:lnTo>
                <a:lnTo>
                  <a:pt x="978747" y="3490898"/>
                </a:lnTo>
                <a:lnTo>
                  <a:pt x="976533" y="3486686"/>
                </a:lnTo>
                <a:lnTo>
                  <a:pt x="975598" y="3485207"/>
                </a:lnTo>
                <a:lnTo>
                  <a:pt x="973384" y="3481002"/>
                </a:lnTo>
                <a:lnTo>
                  <a:pt x="972448" y="3479520"/>
                </a:lnTo>
                <a:lnTo>
                  <a:pt x="970235" y="3475308"/>
                </a:lnTo>
                <a:lnTo>
                  <a:pt x="969298" y="3473830"/>
                </a:lnTo>
                <a:lnTo>
                  <a:pt x="967081" y="3469612"/>
                </a:lnTo>
                <a:lnTo>
                  <a:pt x="966148" y="3468141"/>
                </a:lnTo>
                <a:lnTo>
                  <a:pt x="963935" y="3463927"/>
                </a:lnTo>
                <a:lnTo>
                  <a:pt x="962999" y="3462448"/>
                </a:lnTo>
                <a:lnTo>
                  <a:pt x="960785" y="3458233"/>
                </a:lnTo>
                <a:lnTo>
                  <a:pt x="959849" y="3456757"/>
                </a:lnTo>
                <a:lnTo>
                  <a:pt x="957636" y="3452546"/>
                </a:lnTo>
                <a:lnTo>
                  <a:pt x="956699" y="3451065"/>
                </a:lnTo>
                <a:lnTo>
                  <a:pt x="954483" y="3446849"/>
                </a:lnTo>
                <a:lnTo>
                  <a:pt x="953549" y="3445375"/>
                </a:lnTo>
                <a:lnTo>
                  <a:pt x="951335" y="3441161"/>
                </a:lnTo>
                <a:lnTo>
                  <a:pt x="950400" y="3439682"/>
                </a:lnTo>
                <a:lnTo>
                  <a:pt x="948187" y="3435469"/>
                </a:lnTo>
                <a:lnTo>
                  <a:pt x="947250" y="3433989"/>
                </a:lnTo>
                <a:lnTo>
                  <a:pt x="945037" y="3429774"/>
                </a:lnTo>
                <a:lnTo>
                  <a:pt x="944100" y="3428298"/>
                </a:lnTo>
                <a:lnTo>
                  <a:pt x="941883" y="3424090"/>
                </a:lnTo>
                <a:lnTo>
                  <a:pt x="940950" y="3422622"/>
                </a:lnTo>
                <a:lnTo>
                  <a:pt x="938737" y="3418416"/>
                </a:lnTo>
                <a:lnTo>
                  <a:pt x="937801" y="3416939"/>
                </a:lnTo>
                <a:lnTo>
                  <a:pt x="935587" y="3412724"/>
                </a:lnTo>
                <a:lnTo>
                  <a:pt x="934651" y="3411247"/>
                </a:lnTo>
                <a:lnTo>
                  <a:pt x="932438" y="3407032"/>
                </a:lnTo>
                <a:lnTo>
                  <a:pt x="931501" y="3405551"/>
                </a:lnTo>
                <a:lnTo>
                  <a:pt x="929285" y="3401333"/>
                </a:lnTo>
                <a:lnTo>
                  <a:pt x="928351" y="3399858"/>
                </a:lnTo>
                <a:lnTo>
                  <a:pt x="926137" y="3395644"/>
                </a:lnTo>
                <a:lnTo>
                  <a:pt x="925202" y="3394167"/>
                </a:lnTo>
                <a:lnTo>
                  <a:pt x="922988" y="3389952"/>
                </a:lnTo>
                <a:lnTo>
                  <a:pt x="922052" y="3388474"/>
                </a:lnTo>
                <a:lnTo>
                  <a:pt x="919838" y="3384260"/>
                </a:lnTo>
                <a:lnTo>
                  <a:pt x="918902" y="3382783"/>
                </a:lnTo>
                <a:lnTo>
                  <a:pt x="916686" y="3378557"/>
                </a:lnTo>
                <a:lnTo>
                  <a:pt x="915752" y="3377095"/>
                </a:lnTo>
                <a:lnTo>
                  <a:pt x="913535" y="3372878"/>
                </a:lnTo>
                <a:lnTo>
                  <a:pt x="912604" y="3371404"/>
                </a:lnTo>
                <a:lnTo>
                  <a:pt x="910394" y="3367193"/>
                </a:lnTo>
                <a:lnTo>
                  <a:pt x="909453" y="3365706"/>
                </a:lnTo>
                <a:lnTo>
                  <a:pt x="907235" y="3361495"/>
                </a:lnTo>
                <a:lnTo>
                  <a:pt x="906304" y="3360023"/>
                </a:lnTo>
                <a:lnTo>
                  <a:pt x="904087" y="3355809"/>
                </a:lnTo>
                <a:lnTo>
                  <a:pt x="903155" y="3354339"/>
                </a:lnTo>
                <a:lnTo>
                  <a:pt x="900941" y="3350123"/>
                </a:lnTo>
                <a:lnTo>
                  <a:pt x="900005" y="3348643"/>
                </a:lnTo>
                <a:lnTo>
                  <a:pt x="897792" y="3344432"/>
                </a:lnTo>
                <a:lnTo>
                  <a:pt x="896855" y="3342954"/>
                </a:lnTo>
                <a:lnTo>
                  <a:pt x="894641" y="3338740"/>
                </a:lnTo>
                <a:lnTo>
                  <a:pt x="893705" y="3337261"/>
                </a:lnTo>
                <a:lnTo>
                  <a:pt x="891489" y="3333044"/>
                </a:lnTo>
                <a:lnTo>
                  <a:pt x="890555" y="3331569"/>
                </a:lnTo>
                <a:lnTo>
                  <a:pt x="888341" y="3327354"/>
                </a:lnTo>
                <a:lnTo>
                  <a:pt x="887406" y="3325877"/>
                </a:lnTo>
                <a:lnTo>
                  <a:pt x="885193" y="3321662"/>
                </a:lnTo>
                <a:lnTo>
                  <a:pt x="884256" y="3320184"/>
                </a:lnTo>
                <a:lnTo>
                  <a:pt x="882039" y="3315963"/>
                </a:lnTo>
                <a:lnTo>
                  <a:pt x="881106" y="3314490"/>
                </a:lnTo>
                <a:lnTo>
                  <a:pt x="878893" y="3310277"/>
                </a:lnTo>
                <a:lnTo>
                  <a:pt x="877957" y="3308800"/>
                </a:lnTo>
                <a:lnTo>
                  <a:pt x="875743" y="3304591"/>
                </a:lnTo>
                <a:lnTo>
                  <a:pt x="874807" y="3303115"/>
                </a:lnTo>
                <a:lnTo>
                  <a:pt x="872593" y="3298905"/>
                </a:lnTo>
                <a:lnTo>
                  <a:pt x="871657" y="3297430"/>
                </a:lnTo>
                <a:lnTo>
                  <a:pt x="869441" y="3293216"/>
                </a:lnTo>
                <a:lnTo>
                  <a:pt x="868507" y="3291744"/>
                </a:lnTo>
                <a:lnTo>
                  <a:pt x="866294" y="3287531"/>
                </a:lnTo>
                <a:lnTo>
                  <a:pt x="865358" y="3286056"/>
                </a:lnTo>
                <a:lnTo>
                  <a:pt x="863144" y="3281847"/>
                </a:lnTo>
                <a:lnTo>
                  <a:pt x="862208" y="3280372"/>
                </a:lnTo>
                <a:lnTo>
                  <a:pt x="859995" y="3276159"/>
                </a:lnTo>
                <a:lnTo>
                  <a:pt x="859058" y="3274682"/>
                </a:lnTo>
                <a:lnTo>
                  <a:pt x="856841" y="3270469"/>
                </a:lnTo>
                <a:lnTo>
                  <a:pt x="855909" y="3268994"/>
                </a:lnTo>
                <a:lnTo>
                  <a:pt x="853695" y="3264781"/>
                </a:lnTo>
                <a:lnTo>
                  <a:pt x="852759" y="3263308"/>
                </a:lnTo>
                <a:lnTo>
                  <a:pt x="850545" y="3259084"/>
                </a:lnTo>
                <a:lnTo>
                  <a:pt x="849609" y="3257610"/>
                </a:lnTo>
                <a:lnTo>
                  <a:pt x="847396" y="3253378"/>
                </a:lnTo>
                <a:lnTo>
                  <a:pt x="846459" y="3251917"/>
                </a:lnTo>
                <a:lnTo>
                  <a:pt x="844243" y="3247694"/>
                </a:lnTo>
                <a:lnTo>
                  <a:pt x="843309" y="3246226"/>
                </a:lnTo>
                <a:lnTo>
                  <a:pt x="841096" y="3242013"/>
                </a:lnTo>
                <a:lnTo>
                  <a:pt x="840160" y="3240535"/>
                </a:lnTo>
                <a:lnTo>
                  <a:pt x="837947" y="3236307"/>
                </a:lnTo>
                <a:lnTo>
                  <a:pt x="837010" y="3234842"/>
                </a:lnTo>
                <a:lnTo>
                  <a:pt x="834796" y="3230656"/>
                </a:lnTo>
                <a:lnTo>
                  <a:pt x="833860" y="3229189"/>
                </a:lnTo>
                <a:lnTo>
                  <a:pt x="831640" y="3224941"/>
                </a:lnTo>
                <a:lnTo>
                  <a:pt x="830711" y="3223470"/>
                </a:lnTo>
                <a:lnTo>
                  <a:pt x="828497" y="3219232"/>
                </a:lnTo>
                <a:lnTo>
                  <a:pt x="827562" y="3217764"/>
                </a:lnTo>
                <a:lnTo>
                  <a:pt x="825348" y="3213553"/>
                </a:lnTo>
                <a:lnTo>
                  <a:pt x="824412" y="3212075"/>
                </a:lnTo>
                <a:lnTo>
                  <a:pt x="822198" y="3207868"/>
                </a:lnTo>
                <a:lnTo>
                  <a:pt x="821262" y="3206395"/>
                </a:lnTo>
                <a:lnTo>
                  <a:pt x="819045" y="3202175"/>
                </a:lnTo>
                <a:lnTo>
                  <a:pt x="818112" y="3200702"/>
                </a:lnTo>
                <a:lnTo>
                  <a:pt x="815899" y="3196486"/>
                </a:lnTo>
                <a:lnTo>
                  <a:pt x="814962" y="3195009"/>
                </a:lnTo>
                <a:lnTo>
                  <a:pt x="812748" y="3190795"/>
                </a:lnTo>
                <a:lnTo>
                  <a:pt x="811813" y="3189321"/>
                </a:lnTo>
                <a:lnTo>
                  <a:pt x="809599" y="3185105"/>
                </a:lnTo>
                <a:lnTo>
                  <a:pt x="808663" y="3183630"/>
                </a:lnTo>
                <a:lnTo>
                  <a:pt x="806446" y="3179412"/>
                </a:lnTo>
                <a:lnTo>
                  <a:pt x="805513" y="3177939"/>
                </a:lnTo>
                <a:lnTo>
                  <a:pt x="803298" y="3173728"/>
                </a:lnTo>
                <a:lnTo>
                  <a:pt x="802362" y="3172251"/>
                </a:lnTo>
                <a:lnTo>
                  <a:pt x="800150" y="3168047"/>
                </a:lnTo>
                <a:lnTo>
                  <a:pt x="799213" y="3166565"/>
                </a:lnTo>
                <a:lnTo>
                  <a:pt x="796999" y="3162354"/>
                </a:lnTo>
                <a:lnTo>
                  <a:pt x="796063" y="3160879"/>
                </a:lnTo>
                <a:lnTo>
                  <a:pt x="793846" y="3156669"/>
                </a:lnTo>
                <a:lnTo>
                  <a:pt x="792914" y="3155196"/>
                </a:lnTo>
                <a:lnTo>
                  <a:pt x="790700" y="3150981"/>
                </a:lnTo>
                <a:lnTo>
                  <a:pt x="789763" y="3149501"/>
                </a:lnTo>
                <a:lnTo>
                  <a:pt x="787549" y="3145286"/>
                </a:lnTo>
                <a:lnTo>
                  <a:pt x="786613" y="3143805"/>
                </a:lnTo>
                <a:lnTo>
                  <a:pt x="784397" y="3139589"/>
                </a:lnTo>
                <a:lnTo>
                  <a:pt x="783464" y="3138116"/>
                </a:lnTo>
                <a:lnTo>
                  <a:pt x="781249" y="3133894"/>
                </a:lnTo>
                <a:lnTo>
                  <a:pt x="780314" y="3132421"/>
                </a:lnTo>
                <a:lnTo>
                  <a:pt x="778100" y="3128206"/>
                </a:lnTo>
                <a:lnTo>
                  <a:pt x="777163" y="3126728"/>
                </a:lnTo>
                <a:lnTo>
                  <a:pt x="774949" y="3122514"/>
                </a:lnTo>
                <a:lnTo>
                  <a:pt x="774014" y="3121038"/>
                </a:lnTo>
                <a:lnTo>
                  <a:pt x="771798" y="3116817"/>
                </a:lnTo>
                <a:lnTo>
                  <a:pt x="770865" y="3115341"/>
                </a:lnTo>
                <a:lnTo>
                  <a:pt x="768651" y="3111129"/>
                </a:lnTo>
                <a:lnTo>
                  <a:pt x="767714" y="3109650"/>
                </a:lnTo>
                <a:lnTo>
                  <a:pt x="765502" y="3105435"/>
                </a:lnTo>
                <a:lnTo>
                  <a:pt x="764566" y="3103957"/>
                </a:lnTo>
                <a:lnTo>
                  <a:pt x="762353" y="3099743"/>
                </a:lnTo>
                <a:lnTo>
                  <a:pt x="761417" y="3098265"/>
                </a:lnTo>
                <a:lnTo>
                  <a:pt x="759199" y="3094043"/>
                </a:lnTo>
                <a:lnTo>
                  <a:pt x="758266" y="3092570"/>
                </a:lnTo>
                <a:lnTo>
                  <a:pt x="756052" y="3088356"/>
                </a:lnTo>
                <a:lnTo>
                  <a:pt x="755116" y="3086879"/>
                </a:lnTo>
                <a:lnTo>
                  <a:pt x="752895" y="3082658"/>
                </a:lnTo>
                <a:lnTo>
                  <a:pt x="751966" y="3081191"/>
                </a:lnTo>
                <a:lnTo>
                  <a:pt x="749754" y="3076981"/>
                </a:lnTo>
                <a:lnTo>
                  <a:pt x="748817" y="3075504"/>
                </a:lnTo>
                <a:lnTo>
                  <a:pt x="746601" y="3071286"/>
                </a:lnTo>
                <a:lnTo>
                  <a:pt x="745669" y="3069815"/>
                </a:lnTo>
                <a:lnTo>
                  <a:pt x="743457" y="3065604"/>
                </a:lnTo>
                <a:lnTo>
                  <a:pt x="742520" y="3064127"/>
                </a:lnTo>
                <a:lnTo>
                  <a:pt x="740306" y="3059914"/>
                </a:lnTo>
                <a:lnTo>
                  <a:pt x="739370" y="3058439"/>
                </a:lnTo>
                <a:lnTo>
                  <a:pt x="737153" y="3054224"/>
                </a:lnTo>
                <a:lnTo>
                  <a:pt x="736220" y="3052749"/>
                </a:lnTo>
                <a:lnTo>
                  <a:pt x="734007" y="3048539"/>
                </a:lnTo>
                <a:lnTo>
                  <a:pt x="733070" y="3047060"/>
                </a:lnTo>
                <a:lnTo>
                  <a:pt x="730856" y="3042848"/>
                </a:lnTo>
                <a:lnTo>
                  <a:pt x="729920" y="3041370"/>
                </a:lnTo>
                <a:lnTo>
                  <a:pt x="727706" y="3037161"/>
                </a:lnTo>
                <a:lnTo>
                  <a:pt x="726770" y="3035684"/>
                </a:lnTo>
                <a:lnTo>
                  <a:pt x="724552" y="3031460"/>
                </a:lnTo>
                <a:lnTo>
                  <a:pt x="723620" y="3029987"/>
                </a:lnTo>
                <a:lnTo>
                  <a:pt x="721406" y="3025783"/>
                </a:lnTo>
                <a:lnTo>
                  <a:pt x="720470" y="3024302"/>
                </a:lnTo>
                <a:lnTo>
                  <a:pt x="718255" y="3020089"/>
                </a:lnTo>
                <a:lnTo>
                  <a:pt x="717320" y="3018613"/>
                </a:lnTo>
                <a:lnTo>
                  <a:pt x="715106" y="3014400"/>
                </a:lnTo>
                <a:lnTo>
                  <a:pt x="714169" y="3012924"/>
                </a:lnTo>
                <a:lnTo>
                  <a:pt x="711952" y="3008707"/>
                </a:lnTo>
                <a:lnTo>
                  <a:pt x="711020" y="3007233"/>
                </a:lnTo>
                <a:lnTo>
                  <a:pt x="708806" y="3003026"/>
                </a:lnTo>
                <a:lnTo>
                  <a:pt x="707869" y="3001543"/>
                </a:lnTo>
                <a:lnTo>
                  <a:pt x="705656" y="2997330"/>
                </a:lnTo>
                <a:lnTo>
                  <a:pt x="704719" y="2995849"/>
                </a:lnTo>
                <a:lnTo>
                  <a:pt x="702505" y="2991637"/>
                </a:lnTo>
                <a:lnTo>
                  <a:pt x="701569" y="2990163"/>
                </a:lnTo>
                <a:lnTo>
                  <a:pt x="699353" y="2985949"/>
                </a:lnTo>
                <a:lnTo>
                  <a:pt x="698419" y="2984477"/>
                </a:lnTo>
                <a:lnTo>
                  <a:pt x="696204" y="2980269"/>
                </a:lnTo>
                <a:lnTo>
                  <a:pt x="695269" y="2978789"/>
                </a:lnTo>
                <a:lnTo>
                  <a:pt x="693056" y="2974581"/>
                </a:lnTo>
                <a:lnTo>
                  <a:pt x="692119" y="2973105"/>
                </a:lnTo>
                <a:lnTo>
                  <a:pt x="689905" y="2968878"/>
                </a:lnTo>
                <a:lnTo>
                  <a:pt x="688969" y="2967394"/>
                </a:lnTo>
                <a:lnTo>
                  <a:pt x="686752" y="2963172"/>
                </a:lnTo>
                <a:lnTo>
                  <a:pt x="685819" y="2961705"/>
                </a:lnTo>
                <a:lnTo>
                  <a:pt x="683605" y="2957494"/>
                </a:lnTo>
                <a:lnTo>
                  <a:pt x="682669" y="2956019"/>
                </a:lnTo>
                <a:lnTo>
                  <a:pt x="680455" y="2951806"/>
                </a:lnTo>
                <a:lnTo>
                  <a:pt x="679519" y="2950333"/>
                </a:lnTo>
                <a:lnTo>
                  <a:pt x="677305" y="2946119"/>
                </a:lnTo>
                <a:lnTo>
                  <a:pt x="676369" y="2944645"/>
                </a:lnTo>
                <a:lnTo>
                  <a:pt x="674152" y="2940423"/>
                </a:lnTo>
                <a:lnTo>
                  <a:pt x="673219" y="2938949"/>
                </a:lnTo>
                <a:lnTo>
                  <a:pt x="670999" y="2934727"/>
                </a:lnTo>
                <a:lnTo>
                  <a:pt x="670070" y="2933256"/>
                </a:lnTo>
                <a:lnTo>
                  <a:pt x="667856" y="2929044"/>
                </a:lnTo>
                <a:lnTo>
                  <a:pt x="666920" y="2927566"/>
                </a:lnTo>
                <a:lnTo>
                  <a:pt x="664706" y="2923351"/>
                </a:lnTo>
                <a:lnTo>
                  <a:pt x="663769" y="2921873"/>
                </a:lnTo>
                <a:lnTo>
                  <a:pt x="661552" y="2917653"/>
                </a:lnTo>
                <a:lnTo>
                  <a:pt x="660619" y="2916179"/>
                </a:lnTo>
                <a:lnTo>
                  <a:pt x="658406" y="2911965"/>
                </a:lnTo>
                <a:lnTo>
                  <a:pt x="657469" y="2910486"/>
                </a:lnTo>
                <a:lnTo>
                  <a:pt x="655255" y="2906274"/>
                </a:lnTo>
                <a:lnTo>
                  <a:pt x="654319" y="2904795"/>
                </a:lnTo>
                <a:lnTo>
                  <a:pt x="652106" y="2900583"/>
                </a:lnTo>
                <a:lnTo>
                  <a:pt x="651169" y="2899108"/>
                </a:lnTo>
                <a:lnTo>
                  <a:pt x="648951" y="2894885"/>
                </a:lnTo>
                <a:lnTo>
                  <a:pt x="648019" y="2893413"/>
                </a:lnTo>
                <a:lnTo>
                  <a:pt x="645805" y="2889201"/>
                </a:lnTo>
                <a:lnTo>
                  <a:pt x="644869" y="2887722"/>
                </a:lnTo>
                <a:lnTo>
                  <a:pt x="642654" y="2883509"/>
                </a:lnTo>
                <a:lnTo>
                  <a:pt x="641719" y="2882034"/>
                </a:lnTo>
                <a:lnTo>
                  <a:pt x="639502" y="2877822"/>
                </a:lnTo>
                <a:lnTo>
                  <a:pt x="638569" y="2876348"/>
                </a:lnTo>
                <a:lnTo>
                  <a:pt x="636354" y="2872132"/>
                </a:lnTo>
                <a:lnTo>
                  <a:pt x="635419" y="2870661"/>
                </a:lnTo>
                <a:lnTo>
                  <a:pt x="633205" y="2866458"/>
                </a:lnTo>
                <a:lnTo>
                  <a:pt x="632269" y="2864984"/>
                </a:lnTo>
                <a:lnTo>
                  <a:pt x="630055" y="2860774"/>
                </a:lnTo>
                <a:lnTo>
                  <a:pt x="629119" y="2859293"/>
                </a:lnTo>
                <a:lnTo>
                  <a:pt x="626901" y="2855074"/>
                </a:lnTo>
                <a:lnTo>
                  <a:pt x="625968" y="2853600"/>
                </a:lnTo>
                <a:lnTo>
                  <a:pt x="623754" y="2849386"/>
                </a:lnTo>
                <a:lnTo>
                  <a:pt x="622818" y="2847909"/>
                </a:lnTo>
                <a:lnTo>
                  <a:pt x="620604" y="2843694"/>
                </a:lnTo>
                <a:lnTo>
                  <a:pt x="619668" y="2842217"/>
                </a:lnTo>
                <a:lnTo>
                  <a:pt x="617455" y="2838002"/>
                </a:lnTo>
                <a:lnTo>
                  <a:pt x="616518" y="2836670"/>
                </a:lnTo>
                <a:lnTo>
                  <a:pt x="614301" y="2832454"/>
                </a:lnTo>
                <a:lnTo>
                  <a:pt x="613368" y="2830980"/>
                </a:lnTo>
                <a:lnTo>
                  <a:pt x="611155" y="2826767"/>
                </a:lnTo>
                <a:lnTo>
                  <a:pt x="610218" y="2825288"/>
                </a:lnTo>
                <a:lnTo>
                  <a:pt x="608003" y="2821071"/>
                </a:lnTo>
                <a:lnTo>
                  <a:pt x="607068" y="2819596"/>
                </a:lnTo>
                <a:lnTo>
                  <a:pt x="604856" y="2815381"/>
                </a:lnTo>
                <a:lnTo>
                  <a:pt x="603921" y="2813902"/>
                </a:lnTo>
                <a:lnTo>
                  <a:pt x="601700" y="2809681"/>
                </a:lnTo>
                <a:lnTo>
                  <a:pt x="600768" y="2808208"/>
                </a:lnTo>
                <a:lnTo>
                  <a:pt x="598550" y="2803985"/>
                </a:lnTo>
                <a:lnTo>
                  <a:pt x="597620" y="2802516"/>
                </a:lnTo>
                <a:lnTo>
                  <a:pt x="595406" y="2798299"/>
                </a:lnTo>
                <a:lnTo>
                  <a:pt x="594470" y="2796822"/>
                </a:lnTo>
                <a:lnTo>
                  <a:pt x="592257" y="2792609"/>
                </a:lnTo>
                <a:lnTo>
                  <a:pt x="591319" y="2791130"/>
                </a:lnTo>
                <a:lnTo>
                  <a:pt x="589102" y="2786907"/>
                </a:lnTo>
                <a:lnTo>
                  <a:pt x="588170" y="2785436"/>
                </a:lnTo>
                <a:lnTo>
                  <a:pt x="585956" y="2781221"/>
                </a:lnTo>
                <a:lnTo>
                  <a:pt x="585020" y="2779742"/>
                </a:lnTo>
                <a:lnTo>
                  <a:pt x="582805" y="2775529"/>
                </a:lnTo>
                <a:lnTo>
                  <a:pt x="581870" y="2774053"/>
                </a:lnTo>
                <a:lnTo>
                  <a:pt x="579656" y="2769841"/>
                </a:lnTo>
                <a:lnTo>
                  <a:pt x="578721" y="2768364"/>
                </a:lnTo>
                <a:lnTo>
                  <a:pt x="576503" y="2764145"/>
                </a:lnTo>
                <a:lnTo>
                  <a:pt x="575570" y="2762674"/>
                </a:lnTo>
                <a:lnTo>
                  <a:pt x="573354" y="2758462"/>
                </a:lnTo>
                <a:lnTo>
                  <a:pt x="572421" y="2756984"/>
                </a:lnTo>
                <a:lnTo>
                  <a:pt x="570206" y="2752771"/>
                </a:lnTo>
                <a:lnTo>
                  <a:pt x="569271" y="2751295"/>
                </a:lnTo>
                <a:lnTo>
                  <a:pt x="567057" y="2747083"/>
                </a:lnTo>
                <a:lnTo>
                  <a:pt x="566121" y="2745606"/>
                </a:lnTo>
                <a:lnTo>
                  <a:pt x="563902" y="2741387"/>
                </a:lnTo>
                <a:lnTo>
                  <a:pt x="562969" y="2739916"/>
                </a:lnTo>
                <a:lnTo>
                  <a:pt x="560754" y="2735703"/>
                </a:lnTo>
                <a:lnTo>
                  <a:pt x="559819" y="2734227"/>
                </a:lnTo>
                <a:lnTo>
                  <a:pt x="557605" y="2730013"/>
                </a:lnTo>
                <a:lnTo>
                  <a:pt x="556672" y="2728538"/>
                </a:lnTo>
                <a:lnTo>
                  <a:pt x="554459" y="2724327"/>
                </a:lnTo>
                <a:lnTo>
                  <a:pt x="553522" y="2722849"/>
                </a:lnTo>
                <a:lnTo>
                  <a:pt x="551306" y="2718629"/>
                </a:lnTo>
                <a:lnTo>
                  <a:pt x="550369" y="2717159"/>
                </a:lnTo>
                <a:lnTo>
                  <a:pt x="548157" y="2712949"/>
                </a:lnTo>
                <a:lnTo>
                  <a:pt x="547221" y="2711470"/>
                </a:lnTo>
                <a:lnTo>
                  <a:pt x="545004" y="2707256"/>
                </a:lnTo>
                <a:lnTo>
                  <a:pt x="544071" y="2705781"/>
                </a:lnTo>
                <a:lnTo>
                  <a:pt x="541853" y="2701563"/>
                </a:lnTo>
                <a:lnTo>
                  <a:pt x="540922" y="2700091"/>
                </a:lnTo>
                <a:lnTo>
                  <a:pt x="538708" y="2695879"/>
                </a:lnTo>
                <a:lnTo>
                  <a:pt x="537770" y="2694402"/>
                </a:lnTo>
                <a:lnTo>
                  <a:pt x="535556" y="2690189"/>
                </a:lnTo>
                <a:lnTo>
                  <a:pt x="534619" y="2688713"/>
                </a:lnTo>
                <a:lnTo>
                  <a:pt x="532402" y="2684499"/>
                </a:lnTo>
                <a:lnTo>
                  <a:pt x="531467" y="2683024"/>
                </a:lnTo>
                <a:lnTo>
                  <a:pt x="529251" y="2678805"/>
                </a:lnTo>
                <a:lnTo>
                  <a:pt x="528318" y="2677334"/>
                </a:lnTo>
                <a:lnTo>
                  <a:pt x="526105" y="2673121"/>
                </a:lnTo>
                <a:lnTo>
                  <a:pt x="525170" y="2671644"/>
                </a:lnTo>
                <a:lnTo>
                  <a:pt x="522957" y="2667432"/>
                </a:lnTo>
                <a:lnTo>
                  <a:pt x="522022" y="2665955"/>
                </a:lnTo>
                <a:lnTo>
                  <a:pt x="519808" y="2661741"/>
                </a:lnTo>
                <a:lnTo>
                  <a:pt x="518872" y="2660265"/>
                </a:lnTo>
                <a:lnTo>
                  <a:pt x="516652" y="2656038"/>
                </a:lnTo>
                <a:lnTo>
                  <a:pt x="515723" y="2654575"/>
                </a:lnTo>
                <a:lnTo>
                  <a:pt x="513509" y="2650361"/>
                </a:lnTo>
                <a:lnTo>
                  <a:pt x="512572" y="2648885"/>
                </a:lnTo>
                <a:lnTo>
                  <a:pt x="510359" y="2644675"/>
                </a:lnTo>
                <a:lnTo>
                  <a:pt x="509420" y="2643199"/>
                </a:lnTo>
                <a:lnTo>
                  <a:pt x="507206" y="2638983"/>
                </a:lnTo>
                <a:lnTo>
                  <a:pt x="506272" y="2637507"/>
                </a:lnTo>
                <a:lnTo>
                  <a:pt x="504052" y="2633288"/>
                </a:lnTo>
                <a:lnTo>
                  <a:pt x="503121" y="2631816"/>
                </a:lnTo>
                <a:lnTo>
                  <a:pt x="500908" y="2627608"/>
                </a:lnTo>
                <a:lnTo>
                  <a:pt x="499970" y="2626129"/>
                </a:lnTo>
                <a:lnTo>
                  <a:pt x="497757" y="2621914"/>
                </a:lnTo>
                <a:lnTo>
                  <a:pt x="496820" y="2620439"/>
                </a:lnTo>
                <a:lnTo>
                  <a:pt x="494601" y="2616217"/>
                </a:lnTo>
                <a:lnTo>
                  <a:pt x="493670" y="2614746"/>
                </a:lnTo>
                <a:lnTo>
                  <a:pt x="491456" y="2610539"/>
                </a:lnTo>
                <a:lnTo>
                  <a:pt x="490519" y="2609060"/>
                </a:lnTo>
                <a:lnTo>
                  <a:pt x="488303" y="2604846"/>
                </a:lnTo>
                <a:lnTo>
                  <a:pt x="487371" y="2603371"/>
                </a:lnTo>
                <a:lnTo>
                  <a:pt x="485156" y="2599158"/>
                </a:lnTo>
                <a:lnTo>
                  <a:pt x="484219" y="2597680"/>
                </a:lnTo>
                <a:lnTo>
                  <a:pt x="482000" y="2593460"/>
                </a:lnTo>
                <a:lnTo>
                  <a:pt x="481070" y="2591986"/>
                </a:lnTo>
                <a:lnTo>
                  <a:pt x="478856" y="2587775"/>
                </a:lnTo>
                <a:lnTo>
                  <a:pt x="477920" y="2586298"/>
                </a:lnTo>
                <a:lnTo>
                  <a:pt x="475707" y="2582084"/>
                </a:lnTo>
                <a:lnTo>
                  <a:pt x="474770" y="2580611"/>
                </a:lnTo>
                <a:lnTo>
                  <a:pt x="472556" y="2576396"/>
                </a:lnTo>
                <a:lnTo>
                  <a:pt x="471618" y="2574918"/>
                </a:lnTo>
                <a:lnTo>
                  <a:pt x="469402" y="2570700"/>
                </a:lnTo>
                <a:lnTo>
                  <a:pt x="468470" y="2569230"/>
                </a:lnTo>
                <a:lnTo>
                  <a:pt x="466257" y="2565010"/>
                </a:lnTo>
                <a:lnTo>
                  <a:pt x="465321" y="2563539"/>
                </a:lnTo>
                <a:lnTo>
                  <a:pt x="463105" y="2559326"/>
                </a:lnTo>
                <a:lnTo>
                  <a:pt x="462169" y="2557848"/>
                </a:lnTo>
                <a:lnTo>
                  <a:pt x="459955" y="2553643"/>
                </a:lnTo>
                <a:lnTo>
                  <a:pt x="459019" y="2552165"/>
                </a:lnTo>
                <a:lnTo>
                  <a:pt x="456804" y="2547938"/>
                </a:lnTo>
                <a:lnTo>
                  <a:pt x="455871" y="2546466"/>
                </a:lnTo>
                <a:lnTo>
                  <a:pt x="453657" y="2542258"/>
                </a:lnTo>
                <a:lnTo>
                  <a:pt x="452719" y="2540776"/>
                </a:lnTo>
                <a:lnTo>
                  <a:pt x="450507" y="2536554"/>
                </a:lnTo>
                <a:lnTo>
                  <a:pt x="449570" y="2535076"/>
                </a:lnTo>
                <a:lnTo>
                  <a:pt x="447358" y="2530871"/>
                </a:lnTo>
                <a:lnTo>
                  <a:pt x="446423" y="2529396"/>
                </a:lnTo>
                <a:lnTo>
                  <a:pt x="444204" y="2525171"/>
                </a:lnTo>
                <a:lnTo>
                  <a:pt x="443271" y="2523702"/>
                </a:lnTo>
                <a:lnTo>
                  <a:pt x="441056" y="2519484"/>
                </a:lnTo>
                <a:lnTo>
                  <a:pt x="440119" y="2518010"/>
                </a:lnTo>
                <a:lnTo>
                  <a:pt x="437904" y="2513801"/>
                </a:lnTo>
                <a:lnTo>
                  <a:pt x="436968" y="2512327"/>
                </a:lnTo>
                <a:lnTo>
                  <a:pt x="434750" y="2508111"/>
                </a:lnTo>
                <a:lnTo>
                  <a:pt x="433821" y="2506644"/>
                </a:lnTo>
                <a:lnTo>
                  <a:pt x="431604" y="2502431"/>
                </a:lnTo>
                <a:lnTo>
                  <a:pt x="430674" y="2500959"/>
                </a:lnTo>
                <a:lnTo>
                  <a:pt x="428458" y="2496753"/>
                </a:lnTo>
                <a:lnTo>
                  <a:pt x="427525" y="2495269"/>
                </a:lnTo>
                <a:lnTo>
                  <a:pt x="425311" y="2491056"/>
                </a:lnTo>
                <a:lnTo>
                  <a:pt x="424372" y="2489576"/>
                </a:lnTo>
                <a:lnTo>
                  <a:pt x="422161" y="2485362"/>
                </a:lnTo>
                <a:lnTo>
                  <a:pt x="421225" y="2483879"/>
                </a:lnTo>
                <a:lnTo>
                  <a:pt x="419007" y="2479665"/>
                </a:lnTo>
                <a:lnTo>
                  <a:pt x="418074" y="2478194"/>
                </a:lnTo>
                <a:lnTo>
                  <a:pt x="415857" y="2473978"/>
                </a:lnTo>
                <a:lnTo>
                  <a:pt x="414925" y="2472502"/>
                </a:lnTo>
                <a:lnTo>
                  <a:pt x="412708" y="2468288"/>
                </a:lnTo>
                <a:lnTo>
                  <a:pt x="411771" y="2466809"/>
                </a:lnTo>
                <a:lnTo>
                  <a:pt x="409553" y="2462592"/>
                </a:lnTo>
                <a:lnTo>
                  <a:pt x="408620" y="2461115"/>
                </a:lnTo>
                <a:lnTo>
                  <a:pt x="406408" y="2456894"/>
                </a:lnTo>
                <a:lnTo>
                  <a:pt x="405478" y="2455421"/>
                </a:lnTo>
                <a:lnTo>
                  <a:pt x="403266" y="2451208"/>
                </a:lnTo>
                <a:lnTo>
                  <a:pt x="402328" y="2449730"/>
                </a:lnTo>
                <a:lnTo>
                  <a:pt x="400110" y="2445515"/>
                </a:lnTo>
                <a:lnTo>
                  <a:pt x="399172" y="2444036"/>
                </a:lnTo>
                <a:lnTo>
                  <a:pt x="396951" y="2439818"/>
                </a:lnTo>
                <a:lnTo>
                  <a:pt x="396018" y="2438354"/>
                </a:lnTo>
                <a:lnTo>
                  <a:pt x="393806" y="2434135"/>
                </a:lnTo>
                <a:lnTo>
                  <a:pt x="392873" y="2432656"/>
                </a:lnTo>
                <a:lnTo>
                  <a:pt x="390657" y="2428462"/>
                </a:lnTo>
                <a:lnTo>
                  <a:pt x="389721" y="2426978"/>
                </a:lnTo>
                <a:lnTo>
                  <a:pt x="387512" y="2422763"/>
                </a:lnTo>
                <a:lnTo>
                  <a:pt x="386573" y="2421287"/>
                </a:lnTo>
                <a:lnTo>
                  <a:pt x="384351" y="2417060"/>
                </a:lnTo>
                <a:lnTo>
                  <a:pt x="383421" y="2415589"/>
                </a:lnTo>
                <a:lnTo>
                  <a:pt x="381211" y="2411367"/>
                </a:lnTo>
                <a:lnTo>
                  <a:pt x="380270" y="2409892"/>
                </a:lnTo>
                <a:lnTo>
                  <a:pt x="378062" y="2405695"/>
                </a:lnTo>
                <a:lnTo>
                  <a:pt x="377125" y="2404210"/>
                </a:lnTo>
                <a:lnTo>
                  <a:pt x="374911" y="2399988"/>
                </a:lnTo>
                <a:lnTo>
                  <a:pt x="373974" y="2398506"/>
                </a:lnTo>
                <a:lnTo>
                  <a:pt x="371757" y="2394289"/>
                </a:lnTo>
                <a:lnTo>
                  <a:pt x="370824" y="2392819"/>
                </a:lnTo>
                <a:lnTo>
                  <a:pt x="368608" y="2388616"/>
                </a:lnTo>
                <a:lnTo>
                  <a:pt x="367673" y="2387142"/>
                </a:lnTo>
                <a:lnTo>
                  <a:pt x="365458" y="2382939"/>
                </a:lnTo>
                <a:lnTo>
                  <a:pt x="364522" y="2381468"/>
                </a:lnTo>
                <a:lnTo>
                  <a:pt x="362303" y="2377243"/>
                </a:lnTo>
                <a:lnTo>
                  <a:pt x="361372" y="2375769"/>
                </a:lnTo>
                <a:lnTo>
                  <a:pt x="359160" y="2371552"/>
                </a:lnTo>
                <a:lnTo>
                  <a:pt x="358221" y="2370069"/>
                </a:lnTo>
                <a:lnTo>
                  <a:pt x="356005" y="2365862"/>
                </a:lnTo>
                <a:lnTo>
                  <a:pt x="355070" y="2364387"/>
                </a:lnTo>
                <a:lnTo>
                  <a:pt x="352851" y="2360168"/>
                </a:lnTo>
                <a:lnTo>
                  <a:pt x="351920" y="2358701"/>
                </a:lnTo>
                <a:lnTo>
                  <a:pt x="349705" y="2354484"/>
                </a:lnTo>
                <a:lnTo>
                  <a:pt x="348769" y="2353011"/>
                </a:lnTo>
                <a:lnTo>
                  <a:pt x="346551" y="2348794"/>
                </a:lnTo>
                <a:lnTo>
                  <a:pt x="345618" y="2347322"/>
                </a:lnTo>
                <a:lnTo>
                  <a:pt x="343404" y="2343106"/>
                </a:lnTo>
                <a:lnTo>
                  <a:pt x="342468" y="2341629"/>
                </a:lnTo>
                <a:lnTo>
                  <a:pt x="340254" y="2337418"/>
                </a:lnTo>
                <a:lnTo>
                  <a:pt x="339317" y="2335942"/>
                </a:lnTo>
                <a:lnTo>
                  <a:pt x="337103" y="2331728"/>
                </a:lnTo>
                <a:lnTo>
                  <a:pt x="336166" y="2330254"/>
                </a:lnTo>
                <a:lnTo>
                  <a:pt x="333948" y="2326033"/>
                </a:lnTo>
                <a:lnTo>
                  <a:pt x="333015" y="2324562"/>
                </a:lnTo>
                <a:lnTo>
                  <a:pt x="330802" y="2320354"/>
                </a:lnTo>
                <a:lnTo>
                  <a:pt x="329865" y="2318875"/>
                </a:lnTo>
                <a:lnTo>
                  <a:pt x="327650" y="2314661"/>
                </a:lnTo>
                <a:lnTo>
                  <a:pt x="326714" y="2313184"/>
                </a:lnTo>
                <a:lnTo>
                  <a:pt x="324497" y="2308967"/>
                </a:lnTo>
                <a:lnTo>
                  <a:pt x="323563" y="2307491"/>
                </a:lnTo>
                <a:lnTo>
                  <a:pt x="321349" y="2303280"/>
                </a:lnTo>
                <a:lnTo>
                  <a:pt x="320412" y="2301800"/>
                </a:lnTo>
                <a:lnTo>
                  <a:pt x="318197" y="2297589"/>
                </a:lnTo>
                <a:lnTo>
                  <a:pt x="317262" y="2296119"/>
                </a:lnTo>
                <a:lnTo>
                  <a:pt x="315049" y="2291912"/>
                </a:lnTo>
                <a:lnTo>
                  <a:pt x="314112" y="2290434"/>
                </a:lnTo>
                <a:lnTo>
                  <a:pt x="311894" y="2286211"/>
                </a:lnTo>
                <a:lnTo>
                  <a:pt x="310963" y="2284742"/>
                </a:lnTo>
                <a:lnTo>
                  <a:pt x="308750" y="2280528"/>
                </a:lnTo>
                <a:lnTo>
                  <a:pt x="307812" y="2279049"/>
                </a:lnTo>
                <a:lnTo>
                  <a:pt x="305599" y="2274832"/>
                </a:lnTo>
                <a:lnTo>
                  <a:pt x="304663" y="2273354"/>
                </a:lnTo>
                <a:lnTo>
                  <a:pt x="302449" y="2269140"/>
                </a:lnTo>
                <a:lnTo>
                  <a:pt x="301513" y="2267662"/>
                </a:lnTo>
                <a:lnTo>
                  <a:pt x="299297" y="2263442"/>
                </a:lnTo>
                <a:lnTo>
                  <a:pt x="298363" y="2261967"/>
                </a:lnTo>
                <a:lnTo>
                  <a:pt x="296150" y="2257751"/>
                </a:lnTo>
                <a:lnTo>
                  <a:pt x="295214" y="2256274"/>
                </a:lnTo>
                <a:lnTo>
                  <a:pt x="293000" y="2252058"/>
                </a:lnTo>
                <a:lnTo>
                  <a:pt x="292064" y="2250580"/>
                </a:lnTo>
                <a:lnTo>
                  <a:pt x="289851" y="2246367"/>
                </a:lnTo>
                <a:lnTo>
                  <a:pt x="288914" y="2244894"/>
                </a:lnTo>
                <a:lnTo>
                  <a:pt x="286698" y="2240683"/>
                </a:lnTo>
                <a:lnTo>
                  <a:pt x="285765" y="2239206"/>
                </a:lnTo>
                <a:lnTo>
                  <a:pt x="283551" y="2234988"/>
                </a:lnTo>
                <a:lnTo>
                  <a:pt x="282615" y="2233524"/>
                </a:lnTo>
                <a:lnTo>
                  <a:pt x="280396" y="2229312"/>
                </a:lnTo>
                <a:lnTo>
                  <a:pt x="279466" y="2227845"/>
                </a:lnTo>
                <a:lnTo>
                  <a:pt x="277253" y="2223597"/>
                </a:lnTo>
                <a:lnTo>
                  <a:pt x="276316" y="2222124"/>
                </a:lnTo>
                <a:lnTo>
                  <a:pt x="274099" y="2217927"/>
                </a:lnTo>
                <a:lnTo>
                  <a:pt x="273167" y="2216453"/>
                </a:lnTo>
                <a:lnTo>
                  <a:pt x="270953" y="2212239"/>
                </a:lnTo>
                <a:lnTo>
                  <a:pt x="270017" y="2210767"/>
                </a:lnTo>
                <a:lnTo>
                  <a:pt x="267802" y="2206557"/>
                </a:lnTo>
                <a:lnTo>
                  <a:pt x="266867" y="2205078"/>
                </a:lnTo>
                <a:lnTo>
                  <a:pt x="264654" y="2200859"/>
                </a:lnTo>
                <a:lnTo>
                  <a:pt x="263718" y="2199390"/>
                </a:lnTo>
                <a:lnTo>
                  <a:pt x="261501" y="2195159"/>
                </a:lnTo>
                <a:lnTo>
                  <a:pt x="260568" y="2193699"/>
                </a:lnTo>
                <a:lnTo>
                  <a:pt x="258354" y="2189477"/>
                </a:lnTo>
                <a:lnTo>
                  <a:pt x="257418" y="2187979"/>
                </a:lnTo>
                <a:lnTo>
                  <a:pt x="255204" y="2183781"/>
                </a:lnTo>
                <a:lnTo>
                  <a:pt x="254269" y="2182308"/>
                </a:lnTo>
                <a:lnTo>
                  <a:pt x="252055" y="2178102"/>
                </a:lnTo>
                <a:lnTo>
                  <a:pt x="251119" y="2176629"/>
                </a:lnTo>
                <a:lnTo>
                  <a:pt x="248902" y="2172398"/>
                </a:lnTo>
                <a:lnTo>
                  <a:pt x="247969" y="2170930"/>
                </a:lnTo>
                <a:lnTo>
                  <a:pt x="245755" y="2166727"/>
                </a:lnTo>
                <a:lnTo>
                  <a:pt x="244820" y="2165253"/>
                </a:lnTo>
                <a:lnTo>
                  <a:pt x="242606" y="2161046"/>
                </a:lnTo>
                <a:lnTo>
                  <a:pt x="241669" y="2159567"/>
                </a:lnTo>
                <a:lnTo>
                  <a:pt x="239456" y="2155350"/>
                </a:lnTo>
                <a:lnTo>
                  <a:pt x="238520" y="2153877"/>
                </a:lnTo>
                <a:lnTo>
                  <a:pt x="236303" y="2149656"/>
                </a:lnTo>
                <a:lnTo>
                  <a:pt x="235369" y="2148182"/>
                </a:lnTo>
                <a:lnTo>
                  <a:pt x="233155" y="2143966"/>
                </a:lnTo>
                <a:lnTo>
                  <a:pt x="232219" y="2142488"/>
                </a:lnTo>
                <a:lnTo>
                  <a:pt x="230007" y="2138274"/>
                </a:lnTo>
                <a:lnTo>
                  <a:pt x="229068" y="2136796"/>
                </a:lnTo>
                <a:lnTo>
                  <a:pt x="226851" y="2132574"/>
                </a:lnTo>
                <a:lnTo>
                  <a:pt x="225917" y="2131100"/>
                </a:lnTo>
                <a:lnTo>
                  <a:pt x="223702" y="2126886"/>
                </a:lnTo>
                <a:lnTo>
                  <a:pt x="222766" y="2125408"/>
                </a:lnTo>
                <a:lnTo>
                  <a:pt x="220553" y="2121192"/>
                </a:lnTo>
                <a:lnTo>
                  <a:pt x="219614" y="2119714"/>
                </a:lnTo>
                <a:lnTo>
                  <a:pt x="217400" y="2115497"/>
                </a:lnTo>
                <a:lnTo>
                  <a:pt x="216467" y="2114020"/>
                </a:lnTo>
                <a:lnTo>
                  <a:pt x="214251" y="2109800"/>
                </a:lnTo>
                <a:lnTo>
                  <a:pt x="213318" y="2108328"/>
                </a:lnTo>
                <a:lnTo>
                  <a:pt x="211101" y="2104119"/>
                </a:lnTo>
                <a:lnTo>
                  <a:pt x="210165" y="2102636"/>
                </a:lnTo>
                <a:lnTo>
                  <a:pt x="207953" y="2098419"/>
                </a:lnTo>
                <a:lnTo>
                  <a:pt x="207017" y="2096946"/>
                </a:lnTo>
                <a:lnTo>
                  <a:pt x="204805" y="2092723"/>
                </a:lnTo>
                <a:lnTo>
                  <a:pt x="203869" y="2091250"/>
                </a:lnTo>
                <a:lnTo>
                  <a:pt x="201648" y="2087021"/>
                </a:lnTo>
                <a:lnTo>
                  <a:pt x="200722" y="2085554"/>
                </a:lnTo>
                <a:lnTo>
                  <a:pt x="198507" y="2081347"/>
                </a:lnTo>
                <a:lnTo>
                  <a:pt x="197573" y="2079874"/>
                </a:lnTo>
                <a:lnTo>
                  <a:pt x="195360" y="2075645"/>
                </a:lnTo>
                <a:lnTo>
                  <a:pt x="194421" y="2074174"/>
                </a:lnTo>
                <a:lnTo>
                  <a:pt x="192201" y="2069965"/>
                </a:lnTo>
                <a:lnTo>
                  <a:pt x="191265" y="2068513"/>
                </a:lnTo>
                <a:lnTo>
                  <a:pt x="189043" y="2064267"/>
                </a:lnTo>
                <a:lnTo>
                  <a:pt x="188109" y="2062809"/>
                </a:lnTo>
                <a:lnTo>
                  <a:pt x="185901" y="2058573"/>
                </a:lnTo>
                <a:lnTo>
                  <a:pt x="184966" y="2057087"/>
                </a:lnTo>
                <a:lnTo>
                  <a:pt x="182753" y="2052885"/>
                </a:lnTo>
                <a:lnTo>
                  <a:pt x="181819" y="2051406"/>
                </a:lnTo>
                <a:lnTo>
                  <a:pt x="179605" y="2047192"/>
                </a:lnTo>
                <a:lnTo>
                  <a:pt x="178670" y="2045715"/>
                </a:lnTo>
                <a:lnTo>
                  <a:pt x="176450" y="2041485"/>
                </a:lnTo>
                <a:lnTo>
                  <a:pt x="175520" y="2040001"/>
                </a:lnTo>
                <a:lnTo>
                  <a:pt x="173305" y="2035840"/>
                </a:lnTo>
                <a:lnTo>
                  <a:pt x="172368" y="2034376"/>
                </a:lnTo>
                <a:lnTo>
                  <a:pt x="170155" y="2030130"/>
                </a:lnTo>
                <a:lnTo>
                  <a:pt x="169218" y="2028661"/>
                </a:lnTo>
                <a:lnTo>
                  <a:pt x="167005" y="2024442"/>
                </a:lnTo>
                <a:lnTo>
                  <a:pt x="166069" y="2022961"/>
                </a:lnTo>
                <a:lnTo>
                  <a:pt x="163852" y="2018744"/>
                </a:lnTo>
                <a:lnTo>
                  <a:pt x="162918" y="2017275"/>
                </a:lnTo>
                <a:lnTo>
                  <a:pt x="160704" y="2013068"/>
                </a:lnTo>
                <a:lnTo>
                  <a:pt x="159765" y="2011594"/>
                </a:lnTo>
                <a:cubicBezTo>
                  <a:pt x="131956" y="1963319"/>
                  <a:pt x="104933" y="1911891"/>
                  <a:pt x="78699" y="1857330"/>
                </a:cubicBezTo>
                <a:cubicBezTo>
                  <a:pt x="26233" y="1748209"/>
                  <a:pt x="0" y="1641182"/>
                  <a:pt x="0" y="1536263"/>
                </a:cubicBezTo>
                <a:close/>
              </a:path>
            </a:pathLst>
          </a:custGeom>
          <a:gradFill flip="none" rotWithShape="1">
            <a:gsLst>
              <a:gs pos="0">
                <a:schemeClr val="bg1">
                  <a:lumMod val="85000"/>
                </a:schemeClr>
              </a:gs>
              <a:gs pos="50000">
                <a:schemeClr val="bg1"/>
              </a:gs>
            </a:gsLst>
            <a:lin ang="5400000" scaled="1"/>
            <a:tileRect/>
          </a:gradFill>
          <a:ln>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a:extLst>
              <a:ext uri="{FF2B5EF4-FFF2-40B4-BE49-F238E27FC236}">
                <a16:creationId xmlns="" xmlns:a16="http://schemas.microsoft.com/office/drawing/2014/main" id="{2ABBF57C-C163-4998-BCB1-8AF4313F6651}"/>
              </a:ext>
            </a:extLst>
          </p:cNvPr>
          <p:cNvSpPr txBox="1"/>
          <p:nvPr userDrawn="1"/>
        </p:nvSpPr>
        <p:spPr>
          <a:xfrm>
            <a:off x="921576" y="1357217"/>
            <a:ext cx="3412445" cy="5729383"/>
          </a:xfrm>
          <a:custGeom>
            <a:avLst/>
            <a:gdLst>
              <a:gd name="connsiteX0" fmla="*/ 0 w 3412445"/>
              <a:gd name="connsiteY0" fmla="*/ 0 h 5729383"/>
              <a:gd name="connsiteX1" fmla="*/ 188881 w 3412445"/>
              <a:gd name="connsiteY1" fmla="*/ 0 h 5729383"/>
              <a:gd name="connsiteX2" fmla="*/ 188881 w 3412445"/>
              <a:gd name="connsiteY2" fmla="*/ 1536230 h 5729383"/>
              <a:gd name="connsiteX3" fmla="*/ 210917 w 3412445"/>
              <a:gd name="connsiteY3" fmla="*/ 1652707 h 5729383"/>
              <a:gd name="connsiteX4" fmla="*/ 264433 w 3412445"/>
              <a:gd name="connsiteY4" fmla="*/ 1791219 h 5729383"/>
              <a:gd name="connsiteX5" fmla="*/ 330541 w 3412445"/>
              <a:gd name="connsiteY5" fmla="*/ 1926584 h 5729383"/>
              <a:gd name="connsiteX6" fmla="*/ 396649 w 3412445"/>
              <a:gd name="connsiteY6" fmla="*/ 2033617 h 5729383"/>
              <a:gd name="connsiteX7" fmla="*/ 749227 w 3412445"/>
              <a:gd name="connsiteY7" fmla="*/ 2379898 h 5729383"/>
              <a:gd name="connsiteX8" fmla="*/ 1199393 w 3412445"/>
              <a:gd name="connsiteY8" fmla="*/ 2584519 h 5729383"/>
              <a:gd name="connsiteX9" fmla="*/ 1699927 w 3412445"/>
              <a:gd name="connsiteY9" fmla="*/ 2650627 h 5729383"/>
              <a:gd name="connsiteX10" fmla="*/ 2197312 w 3412445"/>
              <a:gd name="connsiteY10" fmla="*/ 2581371 h 5729383"/>
              <a:gd name="connsiteX11" fmla="*/ 2644330 w 3412445"/>
              <a:gd name="connsiteY11" fmla="*/ 2373602 h 5729383"/>
              <a:gd name="connsiteX12" fmla="*/ 2996908 w 3412445"/>
              <a:gd name="connsiteY12" fmla="*/ 2033617 h 5729383"/>
              <a:gd name="connsiteX13" fmla="*/ 3075608 w 3412445"/>
              <a:gd name="connsiteY13" fmla="*/ 1907696 h 5729383"/>
              <a:gd name="connsiteX14" fmla="*/ 3154308 w 3412445"/>
              <a:gd name="connsiteY14" fmla="*/ 1762888 h 5729383"/>
              <a:gd name="connsiteX15" fmla="*/ 3217269 w 3412445"/>
              <a:gd name="connsiteY15" fmla="*/ 1608635 h 5729383"/>
              <a:gd name="connsiteX16" fmla="*/ 3242453 w 3412445"/>
              <a:gd name="connsiteY16" fmla="*/ 1460678 h 5729383"/>
              <a:gd name="connsiteX17" fmla="*/ 3242453 w 3412445"/>
              <a:gd name="connsiteY17" fmla="*/ 0 h 5729383"/>
              <a:gd name="connsiteX18" fmla="*/ 3412445 w 3412445"/>
              <a:gd name="connsiteY18" fmla="*/ 0 h 5729383"/>
              <a:gd name="connsiteX19" fmla="*/ 3393557 w 3412445"/>
              <a:gd name="connsiteY19" fmla="*/ 5729383 h 5729383"/>
              <a:gd name="connsiteX20" fmla="*/ 3242453 w 3412445"/>
              <a:gd name="connsiteY20" fmla="*/ 5729383 h 5729383"/>
              <a:gd name="connsiteX21" fmla="*/ 3242453 w 3412445"/>
              <a:gd name="connsiteY21" fmla="*/ 2090281 h 5729383"/>
              <a:gd name="connsiteX22" fmla="*/ 3160604 w 3412445"/>
              <a:gd name="connsiteY22" fmla="*/ 2146945 h 5729383"/>
              <a:gd name="connsiteX23" fmla="*/ 3003204 w 3412445"/>
              <a:gd name="connsiteY23" fmla="*/ 2291753 h 5729383"/>
              <a:gd name="connsiteX24" fmla="*/ 2830063 w 3412445"/>
              <a:gd name="connsiteY24" fmla="*/ 2455450 h 5729383"/>
              <a:gd name="connsiteX25" fmla="*/ 2694699 w 3412445"/>
              <a:gd name="connsiteY25" fmla="*/ 2562483 h 5729383"/>
              <a:gd name="connsiteX26" fmla="*/ 2065096 w 3412445"/>
              <a:gd name="connsiteY26" fmla="*/ 2795435 h 5729383"/>
              <a:gd name="connsiteX27" fmla="*/ 1381977 w 3412445"/>
              <a:gd name="connsiteY27" fmla="*/ 2808027 h 5729383"/>
              <a:gd name="connsiteX28" fmla="*/ 742931 w 3412445"/>
              <a:gd name="connsiteY28" fmla="*/ 2593963 h 5729383"/>
              <a:gd name="connsiteX29" fmla="*/ 245545 w 3412445"/>
              <a:gd name="connsiteY29" fmla="*/ 2146945 h 5729383"/>
              <a:gd name="connsiteX30" fmla="*/ 78700 w 3412445"/>
              <a:gd name="connsiteY30" fmla="*/ 1857328 h 5729383"/>
              <a:gd name="connsiteX31" fmla="*/ 0 w 3412445"/>
              <a:gd name="connsiteY31" fmla="*/ 1536230 h 572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12445" h="5729383">
                <a:moveTo>
                  <a:pt x="0" y="0"/>
                </a:moveTo>
                <a:lnTo>
                  <a:pt x="188881" y="0"/>
                </a:lnTo>
                <a:lnTo>
                  <a:pt x="188881" y="1536230"/>
                </a:lnTo>
                <a:cubicBezTo>
                  <a:pt x="188881" y="1569809"/>
                  <a:pt x="196226" y="1608635"/>
                  <a:pt x="210917" y="1652707"/>
                </a:cubicBezTo>
                <a:cubicBezTo>
                  <a:pt x="225607" y="1696779"/>
                  <a:pt x="243446" y="1742950"/>
                  <a:pt x="264433" y="1791219"/>
                </a:cubicBezTo>
                <a:cubicBezTo>
                  <a:pt x="285420" y="1839489"/>
                  <a:pt x="307456" y="1884611"/>
                  <a:pt x="330541" y="1926584"/>
                </a:cubicBezTo>
                <a:cubicBezTo>
                  <a:pt x="353627" y="1968558"/>
                  <a:pt x="375663" y="2004235"/>
                  <a:pt x="396649" y="2033617"/>
                </a:cubicBezTo>
                <a:cubicBezTo>
                  <a:pt x="493189" y="2172129"/>
                  <a:pt x="610714" y="2287556"/>
                  <a:pt x="749227" y="2379898"/>
                </a:cubicBezTo>
                <a:cubicBezTo>
                  <a:pt x="887739" y="2472240"/>
                  <a:pt x="1037795" y="2540446"/>
                  <a:pt x="1199393" y="2584519"/>
                </a:cubicBezTo>
                <a:cubicBezTo>
                  <a:pt x="1360991" y="2628591"/>
                  <a:pt x="1527835" y="2650627"/>
                  <a:pt x="1699927" y="2650627"/>
                </a:cubicBezTo>
                <a:cubicBezTo>
                  <a:pt x="1872018" y="2650627"/>
                  <a:pt x="2037813" y="2627542"/>
                  <a:pt x="2197312" y="2581371"/>
                </a:cubicBezTo>
                <a:cubicBezTo>
                  <a:pt x="2356812" y="2535200"/>
                  <a:pt x="2505818" y="2465944"/>
                  <a:pt x="2644330" y="2373602"/>
                </a:cubicBezTo>
                <a:cubicBezTo>
                  <a:pt x="2782843" y="2281260"/>
                  <a:pt x="2900369" y="2167932"/>
                  <a:pt x="2996908" y="2033617"/>
                </a:cubicBezTo>
                <a:cubicBezTo>
                  <a:pt x="3022092" y="1995840"/>
                  <a:pt x="3048325" y="1953867"/>
                  <a:pt x="3075608" y="1907696"/>
                </a:cubicBezTo>
                <a:cubicBezTo>
                  <a:pt x="3102891" y="1861525"/>
                  <a:pt x="3129124" y="1813256"/>
                  <a:pt x="3154308" y="1762888"/>
                </a:cubicBezTo>
                <a:cubicBezTo>
                  <a:pt x="3179492" y="1712519"/>
                  <a:pt x="3200479" y="1661102"/>
                  <a:pt x="3217269" y="1608635"/>
                </a:cubicBezTo>
                <a:cubicBezTo>
                  <a:pt x="3234058" y="1556168"/>
                  <a:pt x="3242453" y="1506849"/>
                  <a:pt x="3242453" y="1460678"/>
                </a:cubicBezTo>
                <a:lnTo>
                  <a:pt x="3242453" y="0"/>
                </a:lnTo>
                <a:lnTo>
                  <a:pt x="3412445" y="0"/>
                </a:lnTo>
                <a:lnTo>
                  <a:pt x="3393557" y="5729383"/>
                </a:lnTo>
                <a:lnTo>
                  <a:pt x="3242453" y="5729383"/>
                </a:lnTo>
                <a:lnTo>
                  <a:pt x="3242453" y="2090281"/>
                </a:lnTo>
                <a:cubicBezTo>
                  <a:pt x="3234058" y="2086083"/>
                  <a:pt x="3206775" y="2104971"/>
                  <a:pt x="3160604" y="2146945"/>
                </a:cubicBezTo>
                <a:cubicBezTo>
                  <a:pt x="3114434" y="2188918"/>
                  <a:pt x="3061967" y="2237188"/>
                  <a:pt x="3003204" y="2291753"/>
                </a:cubicBezTo>
                <a:cubicBezTo>
                  <a:pt x="2944441" y="2346319"/>
                  <a:pt x="2886727" y="2400885"/>
                  <a:pt x="2830063" y="2455450"/>
                </a:cubicBezTo>
                <a:cubicBezTo>
                  <a:pt x="2773399" y="2510016"/>
                  <a:pt x="2728277" y="2545693"/>
                  <a:pt x="2694699" y="2562483"/>
                </a:cubicBezTo>
                <a:cubicBezTo>
                  <a:pt x="2505818" y="2675811"/>
                  <a:pt x="2295950" y="2753462"/>
                  <a:pt x="2065096" y="2795435"/>
                </a:cubicBezTo>
                <a:cubicBezTo>
                  <a:pt x="1834242" y="2837409"/>
                  <a:pt x="1606536" y="2841606"/>
                  <a:pt x="1381977" y="2808027"/>
                </a:cubicBezTo>
                <a:cubicBezTo>
                  <a:pt x="1157419" y="2774449"/>
                  <a:pt x="944404" y="2703094"/>
                  <a:pt x="742931" y="2593963"/>
                </a:cubicBezTo>
                <a:cubicBezTo>
                  <a:pt x="541458" y="2484832"/>
                  <a:pt x="375663" y="2335826"/>
                  <a:pt x="245545" y="2146945"/>
                </a:cubicBezTo>
                <a:cubicBezTo>
                  <a:pt x="186782" y="2062998"/>
                  <a:pt x="131167" y="1966459"/>
                  <a:pt x="78700" y="1857328"/>
                </a:cubicBezTo>
                <a:cubicBezTo>
                  <a:pt x="26233" y="1748197"/>
                  <a:pt x="0" y="1641164"/>
                  <a:pt x="0" y="153623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9600">
              <a:solidFill>
                <a:schemeClr val="accent1"/>
              </a:solidFill>
              <a:latin typeface="Arual" pitchFamily="2" charset="0"/>
              <a:ea typeface="Arual" pitchFamily="2" charset="0"/>
            </a:endParaRPr>
          </a:p>
        </p:txBody>
      </p:sp>
      <p:sp>
        <p:nvSpPr>
          <p:cNvPr id="6" name="文本占位符 5">
            <a:extLst>
              <a:ext uri="{FF2B5EF4-FFF2-40B4-BE49-F238E27FC236}">
                <a16:creationId xmlns="" xmlns:a16="http://schemas.microsoft.com/office/drawing/2014/main" id="{60AA3B37-29CA-474E-903D-953ED99B6962}"/>
              </a:ext>
            </a:extLst>
          </p:cNvPr>
          <p:cNvSpPr>
            <a:spLocks noGrp="1"/>
          </p:cNvSpPr>
          <p:nvPr>
            <p:ph type="body" sz="quarter" idx="10" hasCustomPrompt="1"/>
          </p:nvPr>
        </p:nvSpPr>
        <p:spPr>
          <a:xfrm>
            <a:off x="5364742" y="1953432"/>
            <a:ext cx="5296322" cy="923330"/>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6000" spc="0">
                <a:solidFill>
                  <a:srgbClr val="76B52A"/>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附件及相关图表</a:t>
            </a:r>
          </a:p>
        </p:txBody>
      </p:sp>
      <p:sp>
        <p:nvSpPr>
          <p:cNvPr id="7" name="文本占位符 6">
            <a:extLst>
              <a:ext uri="{FF2B5EF4-FFF2-40B4-BE49-F238E27FC236}">
                <a16:creationId xmlns="" xmlns:a16="http://schemas.microsoft.com/office/drawing/2014/main" id="{39DD1C25-82A2-4D6D-8BE0-F597C427C77F}"/>
              </a:ext>
            </a:extLst>
          </p:cNvPr>
          <p:cNvSpPr>
            <a:spLocks noGrp="1"/>
          </p:cNvSpPr>
          <p:nvPr>
            <p:ph type="body" sz="quarter" idx="11" hasCustomPrompt="1"/>
          </p:nvPr>
        </p:nvSpPr>
        <p:spPr>
          <a:xfrm>
            <a:off x="5364743" y="3291445"/>
            <a:ext cx="6131933" cy="2038635"/>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 adipiscing elit. Maecenas porttitor congue massa. Fusce posuere, magna sed pulvinar ultricies, purus lectus malesuada libero, sit amet commodo magna eros quis urna.</a:t>
            </a:r>
          </a:p>
          <a:p>
            <a:pPr lvl="0"/>
            <a:r>
              <a:rPr lang="en-US" altLang="zh-CN"/>
              <a:t>Nunc viverra imperdiet enim. Fusce est. Vivamus a tellus.</a:t>
            </a:r>
            <a:endParaRPr lang="zh-CN" altLang="en-US"/>
          </a:p>
        </p:txBody>
      </p:sp>
    </p:spTree>
    <p:extLst>
      <p:ext uri="{BB962C8B-B14F-4D97-AF65-F5344CB8AC3E}">
        <p14:creationId xmlns:p14="http://schemas.microsoft.com/office/powerpoint/2010/main" val="3785013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过渡页5">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EBE44675-FD0A-447E-AB89-26B4F335DE95}"/>
              </a:ext>
            </a:extLst>
          </p:cNvPr>
          <p:cNvCxnSpPr>
            <a:cxnSpLocks/>
          </p:cNvCxnSpPr>
          <p:nvPr userDrawn="1"/>
        </p:nvCxnSpPr>
        <p:spPr>
          <a:xfrm>
            <a:off x="0" y="3084103"/>
            <a:ext cx="13291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A5B99132-036B-47C9-9194-8C5008A7B6EE}"/>
              </a:ext>
            </a:extLst>
          </p:cNvPr>
          <p:cNvCxnSpPr>
            <a:cxnSpLocks/>
          </p:cNvCxnSpPr>
          <p:nvPr userDrawn="1"/>
        </p:nvCxnSpPr>
        <p:spPr>
          <a:xfrm>
            <a:off x="4730242" y="3084103"/>
            <a:ext cx="74617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6">
            <a:extLst>
              <a:ext uri="{FF2B5EF4-FFF2-40B4-BE49-F238E27FC236}">
                <a16:creationId xmlns="" xmlns:a16="http://schemas.microsoft.com/office/drawing/2014/main" id="{1F870292-374A-4344-B6A4-645EBA039652}"/>
              </a:ext>
            </a:extLst>
          </p:cNvPr>
          <p:cNvSpPr txBox="1"/>
          <p:nvPr userDrawn="1"/>
        </p:nvSpPr>
        <p:spPr>
          <a:xfrm>
            <a:off x="898054" y="1262936"/>
            <a:ext cx="6944730" cy="11530009"/>
          </a:xfrm>
          <a:custGeom>
            <a:avLst/>
            <a:gdLst/>
            <a:ahLst/>
            <a:cxnLst/>
            <a:rect l="l" t="t" r="r" b="b"/>
            <a:pathLst>
              <a:path w="6944730" h="11530009">
                <a:moveTo>
                  <a:pt x="934457" y="0"/>
                </a:moveTo>
                <a:lnTo>
                  <a:pt x="1123350" y="0"/>
                </a:lnTo>
                <a:cubicBezTo>
                  <a:pt x="1190510" y="0"/>
                  <a:pt x="1292291" y="0"/>
                  <a:pt x="1428705" y="0"/>
                </a:cubicBezTo>
                <a:cubicBezTo>
                  <a:pt x="1565132" y="0"/>
                  <a:pt x="2340542" y="0"/>
                  <a:pt x="3754974" y="0"/>
                </a:cubicBezTo>
                <a:lnTo>
                  <a:pt x="3754974" y="5687"/>
                </a:lnTo>
                <a:lnTo>
                  <a:pt x="3758124" y="5687"/>
                </a:lnTo>
                <a:lnTo>
                  <a:pt x="3758124" y="11378"/>
                </a:lnTo>
                <a:lnTo>
                  <a:pt x="3761274" y="11378"/>
                </a:lnTo>
                <a:lnTo>
                  <a:pt x="3761274" y="17068"/>
                </a:lnTo>
                <a:lnTo>
                  <a:pt x="3764424" y="17068"/>
                </a:lnTo>
                <a:lnTo>
                  <a:pt x="3764424" y="22757"/>
                </a:lnTo>
                <a:lnTo>
                  <a:pt x="3767574" y="22757"/>
                </a:lnTo>
                <a:lnTo>
                  <a:pt x="3767574" y="28446"/>
                </a:lnTo>
                <a:lnTo>
                  <a:pt x="3770724" y="28446"/>
                </a:lnTo>
                <a:lnTo>
                  <a:pt x="3770724" y="34137"/>
                </a:lnTo>
                <a:lnTo>
                  <a:pt x="3773874" y="34137"/>
                </a:lnTo>
                <a:lnTo>
                  <a:pt x="3773874" y="39828"/>
                </a:lnTo>
                <a:lnTo>
                  <a:pt x="3777024" y="39828"/>
                </a:lnTo>
                <a:lnTo>
                  <a:pt x="3777024" y="45517"/>
                </a:lnTo>
                <a:lnTo>
                  <a:pt x="3780174" y="45517"/>
                </a:lnTo>
                <a:lnTo>
                  <a:pt x="3780174" y="51207"/>
                </a:lnTo>
                <a:lnTo>
                  <a:pt x="3783324" y="51207"/>
                </a:lnTo>
                <a:lnTo>
                  <a:pt x="3783324" y="56898"/>
                </a:lnTo>
                <a:lnTo>
                  <a:pt x="3786474" y="56898"/>
                </a:lnTo>
                <a:lnTo>
                  <a:pt x="3786474" y="62588"/>
                </a:lnTo>
                <a:lnTo>
                  <a:pt x="3789624" y="62588"/>
                </a:lnTo>
                <a:lnTo>
                  <a:pt x="3789624" y="68279"/>
                </a:lnTo>
                <a:lnTo>
                  <a:pt x="3792774" y="68279"/>
                </a:lnTo>
                <a:lnTo>
                  <a:pt x="3792774" y="73967"/>
                </a:lnTo>
                <a:lnTo>
                  <a:pt x="3795923" y="73967"/>
                </a:lnTo>
                <a:lnTo>
                  <a:pt x="3795923" y="79658"/>
                </a:lnTo>
                <a:lnTo>
                  <a:pt x="3799073" y="79658"/>
                </a:lnTo>
                <a:lnTo>
                  <a:pt x="3799073" y="85348"/>
                </a:lnTo>
                <a:lnTo>
                  <a:pt x="3802223" y="85348"/>
                </a:lnTo>
                <a:lnTo>
                  <a:pt x="3802223" y="91039"/>
                </a:lnTo>
                <a:lnTo>
                  <a:pt x="3805373" y="91039"/>
                </a:lnTo>
                <a:lnTo>
                  <a:pt x="3805373" y="96728"/>
                </a:lnTo>
                <a:lnTo>
                  <a:pt x="3808523" y="96728"/>
                </a:lnTo>
                <a:lnTo>
                  <a:pt x="3808523" y="102419"/>
                </a:lnTo>
                <a:lnTo>
                  <a:pt x="3811673" y="102419"/>
                </a:lnTo>
                <a:lnTo>
                  <a:pt x="3811673" y="108108"/>
                </a:lnTo>
                <a:lnTo>
                  <a:pt x="3814823" y="108108"/>
                </a:lnTo>
                <a:lnTo>
                  <a:pt x="3814823" y="113798"/>
                </a:lnTo>
                <a:lnTo>
                  <a:pt x="3817973" y="113798"/>
                </a:lnTo>
                <a:lnTo>
                  <a:pt x="3817973" y="119488"/>
                </a:lnTo>
                <a:lnTo>
                  <a:pt x="3821123" y="119488"/>
                </a:lnTo>
                <a:lnTo>
                  <a:pt x="3821123" y="125179"/>
                </a:lnTo>
                <a:lnTo>
                  <a:pt x="3824273" y="125179"/>
                </a:lnTo>
                <a:lnTo>
                  <a:pt x="3824273" y="130869"/>
                </a:lnTo>
                <a:lnTo>
                  <a:pt x="3827423" y="130869"/>
                </a:lnTo>
                <a:lnTo>
                  <a:pt x="3827423" y="136558"/>
                </a:lnTo>
                <a:lnTo>
                  <a:pt x="3830573" y="136558"/>
                </a:lnTo>
                <a:lnTo>
                  <a:pt x="3830573" y="142249"/>
                </a:lnTo>
                <a:lnTo>
                  <a:pt x="3833723" y="142249"/>
                </a:lnTo>
                <a:lnTo>
                  <a:pt x="3833723" y="147938"/>
                </a:lnTo>
                <a:lnTo>
                  <a:pt x="3836873" y="147938"/>
                </a:lnTo>
                <a:lnTo>
                  <a:pt x="3836873" y="153630"/>
                </a:lnTo>
                <a:lnTo>
                  <a:pt x="3840023" y="153630"/>
                </a:lnTo>
                <a:lnTo>
                  <a:pt x="3840023" y="159319"/>
                </a:lnTo>
                <a:lnTo>
                  <a:pt x="3843173" y="159319"/>
                </a:lnTo>
                <a:lnTo>
                  <a:pt x="3843173" y="165012"/>
                </a:lnTo>
                <a:lnTo>
                  <a:pt x="3846323" y="165012"/>
                </a:lnTo>
                <a:lnTo>
                  <a:pt x="3846323" y="170702"/>
                </a:lnTo>
                <a:lnTo>
                  <a:pt x="3849473" y="170702"/>
                </a:lnTo>
                <a:lnTo>
                  <a:pt x="3849473" y="176392"/>
                </a:lnTo>
                <a:lnTo>
                  <a:pt x="3852623" y="176392"/>
                </a:lnTo>
                <a:lnTo>
                  <a:pt x="3852623" y="182081"/>
                </a:lnTo>
                <a:lnTo>
                  <a:pt x="3855773" y="182081"/>
                </a:lnTo>
                <a:lnTo>
                  <a:pt x="3855773" y="187771"/>
                </a:lnTo>
                <a:lnTo>
                  <a:pt x="3858923" y="187771"/>
                </a:lnTo>
                <a:lnTo>
                  <a:pt x="3858923" y="193461"/>
                </a:lnTo>
                <a:lnTo>
                  <a:pt x="3862073" y="193461"/>
                </a:lnTo>
                <a:lnTo>
                  <a:pt x="3862073" y="199150"/>
                </a:lnTo>
                <a:lnTo>
                  <a:pt x="3865223" y="199150"/>
                </a:lnTo>
                <a:lnTo>
                  <a:pt x="3865223" y="204839"/>
                </a:lnTo>
                <a:lnTo>
                  <a:pt x="3868373" y="204839"/>
                </a:lnTo>
                <a:lnTo>
                  <a:pt x="3868373" y="210530"/>
                </a:lnTo>
                <a:lnTo>
                  <a:pt x="3871523" y="210530"/>
                </a:lnTo>
                <a:lnTo>
                  <a:pt x="3871523" y="216219"/>
                </a:lnTo>
                <a:lnTo>
                  <a:pt x="3874672" y="216219"/>
                </a:lnTo>
                <a:lnTo>
                  <a:pt x="3874672" y="221910"/>
                </a:lnTo>
                <a:lnTo>
                  <a:pt x="3877822" y="221910"/>
                </a:lnTo>
                <a:lnTo>
                  <a:pt x="3877822" y="227599"/>
                </a:lnTo>
                <a:lnTo>
                  <a:pt x="3880972" y="227599"/>
                </a:lnTo>
                <a:lnTo>
                  <a:pt x="3880972" y="233290"/>
                </a:lnTo>
                <a:lnTo>
                  <a:pt x="3884122" y="233290"/>
                </a:lnTo>
                <a:lnTo>
                  <a:pt x="3884122" y="238981"/>
                </a:lnTo>
                <a:lnTo>
                  <a:pt x="3887272" y="238981"/>
                </a:lnTo>
                <a:lnTo>
                  <a:pt x="3887272" y="244673"/>
                </a:lnTo>
                <a:lnTo>
                  <a:pt x="3890422" y="244673"/>
                </a:lnTo>
                <a:lnTo>
                  <a:pt x="3890422" y="250362"/>
                </a:lnTo>
                <a:lnTo>
                  <a:pt x="3893572" y="250362"/>
                </a:lnTo>
                <a:lnTo>
                  <a:pt x="3893572" y="256052"/>
                </a:lnTo>
                <a:lnTo>
                  <a:pt x="3896722" y="256052"/>
                </a:lnTo>
                <a:lnTo>
                  <a:pt x="3896722" y="261744"/>
                </a:lnTo>
                <a:lnTo>
                  <a:pt x="3899872" y="261744"/>
                </a:lnTo>
                <a:lnTo>
                  <a:pt x="3899872" y="267432"/>
                </a:lnTo>
                <a:lnTo>
                  <a:pt x="3903022" y="267432"/>
                </a:lnTo>
                <a:lnTo>
                  <a:pt x="3903022" y="273122"/>
                </a:lnTo>
                <a:lnTo>
                  <a:pt x="3906172" y="273122"/>
                </a:lnTo>
                <a:lnTo>
                  <a:pt x="3906172" y="278812"/>
                </a:lnTo>
                <a:lnTo>
                  <a:pt x="3909322" y="278812"/>
                </a:lnTo>
                <a:lnTo>
                  <a:pt x="3909322" y="284501"/>
                </a:lnTo>
                <a:lnTo>
                  <a:pt x="3912472" y="284501"/>
                </a:lnTo>
                <a:lnTo>
                  <a:pt x="3912472" y="290191"/>
                </a:lnTo>
                <a:lnTo>
                  <a:pt x="3915622" y="290191"/>
                </a:lnTo>
                <a:lnTo>
                  <a:pt x="3915622" y="295879"/>
                </a:lnTo>
                <a:lnTo>
                  <a:pt x="3918772" y="295879"/>
                </a:lnTo>
                <a:lnTo>
                  <a:pt x="3918772" y="301572"/>
                </a:lnTo>
                <a:lnTo>
                  <a:pt x="3921922" y="301572"/>
                </a:lnTo>
                <a:lnTo>
                  <a:pt x="3921922" y="307264"/>
                </a:lnTo>
                <a:lnTo>
                  <a:pt x="3925072" y="307264"/>
                </a:lnTo>
                <a:lnTo>
                  <a:pt x="3925072" y="312953"/>
                </a:lnTo>
                <a:lnTo>
                  <a:pt x="3928222" y="312953"/>
                </a:lnTo>
                <a:lnTo>
                  <a:pt x="3928222" y="318645"/>
                </a:lnTo>
                <a:lnTo>
                  <a:pt x="3931372" y="318645"/>
                </a:lnTo>
                <a:lnTo>
                  <a:pt x="3931372" y="324335"/>
                </a:lnTo>
                <a:lnTo>
                  <a:pt x="3934522" y="324335"/>
                </a:lnTo>
                <a:lnTo>
                  <a:pt x="3934522" y="330024"/>
                </a:lnTo>
                <a:lnTo>
                  <a:pt x="3937672" y="330024"/>
                </a:lnTo>
                <a:lnTo>
                  <a:pt x="3937672" y="335716"/>
                </a:lnTo>
                <a:lnTo>
                  <a:pt x="3940822" y="335716"/>
                </a:lnTo>
                <a:lnTo>
                  <a:pt x="3940822" y="341409"/>
                </a:lnTo>
                <a:lnTo>
                  <a:pt x="3943972" y="341409"/>
                </a:lnTo>
                <a:lnTo>
                  <a:pt x="3943972" y="347101"/>
                </a:lnTo>
                <a:lnTo>
                  <a:pt x="3947122" y="347101"/>
                </a:lnTo>
                <a:lnTo>
                  <a:pt x="3947122" y="352787"/>
                </a:lnTo>
                <a:lnTo>
                  <a:pt x="3950272" y="352787"/>
                </a:lnTo>
                <a:lnTo>
                  <a:pt x="3950272" y="358473"/>
                </a:lnTo>
                <a:lnTo>
                  <a:pt x="3953421" y="358473"/>
                </a:lnTo>
                <a:lnTo>
                  <a:pt x="3953421" y="364160"/>
                </a:lnTo>
                <a:lnTo>
                  <a:pt x="3956571" y="364160"/>
                </a:lnTo>
                <a:lnTo>
                  <a:pt x="3956571" y="369852"/>
                </a:lnTo>
                <a:lnTo>
                  <a:pt x="3959721" y="369852"/>
                </a:lnTo>
                <a:lnTo>
                  <a:pt x="3959721" y="375542"/>
                </a:lnTo>
                <a:lnTo>
                  <a:pt x="3962871" y="375542"/>
                </a:lnTo>
                <a:lnTo>
                  <a:pt x="3962871" y="381233"/>
                </a:lnTo>
                <a:lnTo>
                  <a:pt x="3966021" y="381233"/>
                </a:lnTo>
                <a:lnTo>
                  <a:pt x="3966021" y="386922"/>
                </a:lnTo>
                <a:lnTo>
                  <a:pt x="3969171" y="386922"/>
                </a:lnTo>
                <a:lnTo>
                  <a:pt x="3969171" y="392614"/>
                </a:lnTo>
                <a:lnTo>
                  <a:pt x="3972321" y="392614"/>
                </a:lnTo>
                <a:lnTo>
                  <a:pt x="3972321" y="398304"/>
                </a:lnTo>
                <a:lnTo>
                  <a:pt x="3975471" y="398304"/>
                </a:lnTo>
                <a:lnTo>
                  <a:pt x="3975471" y="403993"/>
                </a:lnTo>
                <a:lnTo>
                  <a:pt x="3978621" y="403993"/>
                </a:lnTo>
                <a:lnTo>
                  <a:pt x="3978621" y="409683"/>
                </a:lnTo>
                <a:lnTo>
                  <a:pt x="3981771" y="409683"/>
                </a:lnTo>
                <a:lnTo>
                  <a:pt x="3981771" y="415373"/>
                </a:lnTo>
                <a:lnTo>
                  <a:pt x="3984921" y="415373"/>
                </a:lnTo>
                <a:lnTo>
                  <a:pt x="3984921" y="421062"/>
                </a:lnTo>
                <a:lnTo>
                  <a:pt x="3988071" y="421062"/>
                </a:lnTo>
                <a:lnTo>
                  <a:pt x="3988071" y="426751"/>
                </a:lnTo>
                <a:lnTo>
                  <a:pt x="3991221" y="426751"/>
                </a:lnTo>
                <a:lnTo>
                  <a:pt x="3991221" y="432443"/>
                </a:lnTo>
                <a:lnTo>
                  <a:pt x="3994371" y="432443"/>
                </a:lnTo>
                <a:lnTo>
                  <a:pt x="3994371" y="438131"/>
                </a:lnTo>
                <a:lnTo>
                  <a:pt x="3997521" y="438131"/>
                </a:lnTo>
                <a:lnTo>
                  <a:pt x="3997521" y="443822"/>
                </a:lnTo>
                <a:lnTo>
                  <a:pt x="4000671" y="443822"/>
                </a:lnTo>
                <a:lnTo>
                  <a:pt x="4000671" y="449512"/>
                </a:lnTo>
                <a:lnTo>
                  <a:pt x="4003821" y="449512"/>
                </a:lnTo>
                <a:lnTo>
                  <a:pt x="4003821" y="455202"/>
                </a:lnTo>
                <a:lnTo>
                  <a:pt x="4006971" y="455202"/>
                </a:lnTo>
                <a:lnTo>
                  <a:pt x="4006971" y="460891"/>
                </a:lnTo>
                <a:lnTo>
                  <a:pt x="4010121" y="460891"/>
                </a:lnTo>
                <a:lnTo>
                  <a:pt x="4010121" y="466581"/>
                </a:lnTo>
                <a:lnTo>
                  <a:pt x="4013271" y="466581"/>
                </a:lnTo>
                <a:lnTo>
                  <a:pt x="4013271" y="472272"/>
                </a:lnTo>
                <a:lnTo>
                  <a:pt x="4016421" y="472272"/>
                </a:lnTo>
                <a:lnTo>
                  <a:pt x="4016421" y="477962"/>
                </a:lnTo>
                <a:lnTo>
                  <a:pt x="4019571" y="477962"/>
                </a:lnTo>
                <a:lnTo>
                  <a:pt x="4019571" y="483652"/>
                </a:lnTo>
                <a:lnTo>
                  <a:pt x="4022721" y="483652"/>
                </a:lnTo>
                <a:lnTo>
                  <a:pt x="4022721" y="489342"/>
                </a:lnTo>
                <a:lnTo>
                  <a:pt x="4025871" y="489342"/>
                </a:lnTo>
                <a:lnTo>
                  <a:pt x="4025871" y="495034"/>
                </a:lnTo>
                <a:lnTo>
                  <a:pt x="4029020" y="495034"/>
                </a:lnTo>
                <a:lnTo>
                  <a:pt x="4029020" y="500724"/>
                </a:lnTo>
                <a:lnTo>
                  <a:pt x="4032170" y="500724"/>
                </a:lnTo>
                <a:lnTo>
                  <a:pt x="4032170" y="506412"/>
                </a:lnTo>
                <a:lnTo>
                  <a:pt x="4035320" y="506412"/>
                </a:lnTo>
                <a:lnTo>
                  <a:pt x="4035320" y="512103"/>
                </a:lnTo>
                <a:lnTo>
                  <a:pt x="4038470" y="512103"/>
                </a:lnTo>
                <a:lnTo>
                  <a:pt x="4038470" y="517795"/>
                </a:lnTo>
                <a:lnTo>
                  <a:pt x="4041620" y="517795"/>
                </a:lnTo>
                <a:lnTo>
                  <a:pt x="4041620" y="523485"/>
                </a:lnTo>
                <a:lnTo>
                  <a:pt x="4044770" y="523485"/>
                </a:lnTo>
                <a:lnTo>
                  <a:pt x="4044770" y="529173"/>
                </a:lnTo>
                <a:lnTo>
                  <a:pt x="4047920" y="529173"/>
                </a:lnTo>
                <a:lnTo>
                  <a:pt x="4047920" y="534864"/>
                </a:lnTo>
                <a:lnTo>
                  <a:pt x="4051070" y="534864"/>
                </a:lnTo>
                <a:lnTo>
                  <a:pt x="4051070" y="540556"/>
                </a:lnTo>
                <a:lnTo>
                  <a:pt x="4054220" y="540556"/>
                </a:lnTo>
                <a:lnTo>
                  <a:pt x="4054220" y="546244"/>
                </a:lnTo>
                <a:lnTo>
                  <a:pt x="4057370" y="546244"/>
                </a:lnTo>
                <a:lnTo>
                  <a:pt x="4057370" y="551935"/>
                </a:lnTo>
                <a:lnTo>
                  <a:pt x="4060520" y="551935"/>
                </a:lnTo>
                <a:lnTo>
                  <a:pt x="4060520" y="557624"/>
                </a:lnTo>
                <a:lnTo>
                  <a:pt x="4063670" y="557624"/>
                </a:lnTo>
                <a:lnTo>
                  <a:pt x="4063670" y="563315"/>
                </a:lnTo>
                <a:lnTo>
                  <a:pt x="4066820" y="563315"/>
                </a:lnTo>
                <a:lnTo>
                  <a:pt x="4066820" y="569005"/>
                </a:lnTo>
                <a:lnTo>
                  <a:pt x="4069970" y="569005"/>
                </a:lnTo>
                <a:lnTo>
                  <a:pt x="4069970" y="574697"/>
                </a:lnTo>
                <a:lnTo>
                  <a:pt x="4073120" y="574697"/>
                </a:lnTo>
                <a:lnTo>
                  <a:pt x="4073120" y="580384"/>
                </a:lnTo>
                <a:lnTo>
                  <a:pt x="4076270" y="580384"/>
                </a:lnTo>
                <a:lnTo>
                  <a:pt x="4076270" y="586074"/>
                </a:lnTo>
                <a:lnTo>
                  <a:pt x="4079420" y="586074"/>
                </a:lnTo>
                <a:lnTo>
                  <a:pt x="4079420" y="591763"/>
                </a:lnTo>
                <a:lnTo>
                  <a:pt x="4082570" y="591763"/>
                </a:lnTo>
                <a:lnTo>
                  <a:pt x="4082570" y="597453"/>
                </a:lnTo>
                <a:lnTo>
                  <a:pt x="4085720" y="597453"/>
                </a:lnTo>
                <a:lnTo>
                  <a:pt x="4085720" y="603143"/>
                </a:lnTo>
                <a:lnTo>
                  <a:pt x="4088870" y="603143"/>
                </a:lnTo>
                <a:lnTo>
                  <a:pt x="4088870" y="608836"/>
                </a:lnTo>
                <a:lnTo>
                  <a:pt x="4092020" y="608836"/>
                </a:lnTo>
                <a:lnTo>
                  <a:pt x="4092020" y="614528"/>
                </a:lnTo>
                <a:lnTo>
                  <a:pt x="4095170" y="614528"/>
                </a:lnTo>
                <a:lnTo>
                  <a:pt x="4095170" y="620220"/>
                </a:lnTo>
                <a:lnTo>
                  <a:pt x="4098320" y="620220"/>
                </a:lnTo>
                <a:lnTo>
                  <a:pt x="4098320" y="625913"/>
                </a:lnTo>
                <a:lnTo>
                  <a:pt x="4101470" y="625913"/>
                </a:lnTo>
                <a:lnTo>
                  <a:pt x="4101470" y="631605"/>
                </a:lnTo>
                <a:lnTo>
                  <a:pt x="4104620" y="631605"/>
                </a:lnTo>
                <a:lnTo>
                  <a:pt x="4104620" y="637297"/>
                </a:lnTo>
                <a:lnTo>
                  <a:pt x="4107769" y="637297"/>
                </a:lnTo>
                <a:lnTo>
                  <a:pt x="4107769" y="642986"/>
                </a:lnTo>
                <a:lnTo>
                  <a:pt x="4110919" y="642986"/>
                </a:lnTo>
                <a:lnTo>
                  <a:pt x="4110919" y="648674"/>
                </a:lnTo>
                <a:lnTo>
                  <a:pt x="4114069" y="648674"/>
                </a:lnTo>
                <a:lnTo>
                  <a:pt x="4114069" y="654362"/>
                </a:lnTo>
                <a:lnTo>
                  <a:pt x="4117219" y="654362"/>
                </a:lnTo>
                <a:lnTo>
                  <a:pt x="4117219" y="660050"/>
                </a:lnTo>
                <a:lnTo>
                  <a:pt x="4120369" y="660050"/>
                </a:lnTo>
                <a:lnTo>
                  <a:pt x="4120369" y="665742"/>
                </a:lnTo>
                <a:lnTo>
                  <a:pt x="4123519" y="665742"/>
                </a:lnTo>
                <a:lnTo>
                  <a:pt x="4123519" y="671436"/>
                </a:lnTo>
                <a:lnTo>
                  <a:pt x="4126669" y="671436"/>
                </a:lnTo>
                <a:lnTo>
                  <a:pt x="4126669" y="677126"/>
                </a:lnTo>
                <a:lnTo>
                  <a:pt x="4129819" y="677126"/>
                </a:lnTo>
                <a:lnTo>
                  <a:pt x="4129819" y="682812"/>
                </a:lnTo>
                <a:lnTo>
                  <a:pt x="4132969" y="682812"/>
                </a:lnTo>
                <a:lnTo>
                  <a:pt x="4132969" y="688506"/>
                </a:lnTo>
                <a:lnTo>
                  <a:pt x="4136119" y="688506"/>
                </a:lnTo>
                <a:lnTo>
                  <a:pt x="4136119" y="694201"/>
                </a:lnTo>
                <a:lnTo>
                  <a:pt x="4139269" y="694201"/>
                </a:lnTo>
                <a:lnTo>
                  <a:pt x="4139269" y="699888"/>
                </a:lnTo>
                <a:lnTo>
                  <a:pt x="4142419" y="699888"/>
                </a:lnTo>
                <a:lnTo>
                  <a:pt x="4142419" y="705574"/>
                </a:lnTo>
                <a:lnTo>
                  <a:pt x="4145569" y="705574"/>
                </a:lnTo>
                <a:lnTo>
                  <a:pt x="4145569" y="711261"/>
                </a:lnTo>
                <a:lnTo>
                  <a:pt x="4148719" y="711261"/>
                </a:lnTo>
                <a:lnTo>
                  <a:pt x="4148719" y="716948"/>
                </a:lnTo>
                <a:lnTo>
                  <a:pt x="4151869" y="716948"/>
                </a:lnTo>
                <a:lnTo>
                  <a:pt x="4151869" y="722635"/>
                </a:lnTo>
                <a:lnTo>
                  <a:pt x="4155019" y="722635"/>
                </a:lnTo>
                <a:lnTo>
                  <a:pt x="4155019" y="728325"/>
                </a:lnTo>
                <a:lnTo>
                  <a:pt x="4158169" y="728325"/>
                </a:lnTo>
                <a:lnTo>
                  <a:pt x="4158169" y="734015"/>
                </a:lnTo>
                <a:lnTo>
                  <a:pt x="4161319" y="734015"/>
                </a:lnTo>
                <a:lnTo>
                  <a:pt x="4161319" y="739704"/>
                </a:lnTo>
                <a:lnTo>
                  <a:pt x="4164469" y="739704"/>
                </a:lnTo>
                <a:lnTo>
                  <a:pt x="4164469" y="745396"/>
                </a:lnTo>
                <a:lnTo>
                  <a:pt x="4167619" y="745396"/>
                </a:lnTo>
                <a:lnTo>
                  <a:pt x="4167619" y="751088"/>
                </a:lnTo>
                <a:lnTo>
                  <a:pt x="4170769" y="751088"/>
                </a:lnTo>
                <a:lnTo>
                  <a:pt x="4170769" y="756781"/>
                </a:lnTo>
                <a:lnTo>
                  <a:pt x="4173919" y="756781"/>
                </a:lnTo>
                <a:lnTo>
                  <a:pt x="4173919" y="762472"/>
                </a:lnTo>
                <a:lnTo>
                  <a:pt x="4177069" y="762472"/>
                </a:lnTo>
                <a:lnTo>
                  <a:pt x="4177069" y="768164"/>
                </a:lnTo>
                <a:lnTo>
                  <a:pt x="4180219" y="768164"/>
                </a:lnTo>
                <a:lnTo>
                  <a:pt x="4180219" y="773856"/>
                </a:lnTo>
                <a:lnTo>
                  <a:pt x="4183369" y="773856"/>
                </a:lnTo>
                <a:lnTo>
                  <a:pt x="4183369" y="779550"/>
                </a:lnTo>
                <a:lnTo>
                  <a:pt x="4186519" y="779550"/>
                </a:lnTo>
                <a:lnTo>
                  <a:pt x="4186519" y="785238"/>
                </a:lnTo>
                <a:lnTo>
                  <a:pt x="4189668" y="785238"/>
                </a:lnTo>
                <a:lnTo>
                  <a:pt x="4189668" y="790923"/>
                </a:lnTo>
                <a:lnTo>
                  <a:pt x="4192818" y="790923"/>
                </a:lnTo>
                <a:lnTo>
                  <a:pt x="4192818" y="796609"/>
                </a:lnTo>
                <a:lnTo>
                  <a:pt x="4195968" y="796609"/>
                </a:lnTo>
                <a:lnTo>
                  <a:pt x="4195968" y="802298"/>
                </a:lnTo>
                <a:lnTo>
                  <a:pt x="4199118" y="802298"/>
                </a:lnTo>
                <a:lnTo>
                  <a:pt x="4199118" y="807990"/>
                </a:lnTo>
                <a:lnTo>
                  <a:pt x="4202268" y="807990"/>
                </a:lnTo>
                <a:lnTo>
                  <a:pt x="4202268" y="813684"/>
                </a:lnTo>
                <a:lnTo>
                  <a:pt x="4205418" y="813684"/>
                </a:lnTo>
                <a:lnTo>
                  <a:pt x="4205418" y="819374"/>
                </a:lnTo>
                <a:lnTo>
                  <a:pt x="4208568" y="819374"/>
                </a:lnTo>
                <a:lnTo>
                  <a:pt x="4208568" y="825064"/>
                </a:lnTo>
                <a:lnTo>
                  <a:pt x="4211718" y="825064"/>
                </a:lnTo>
                <a:lnTo>
                  <a:pt x="4211718" y="830754"/>
                </a:lnTo>
                <a:lnTo>
                  <a:pt x="4214868" y="830754"/>
                </a:lnTo>
                <a:lnTo>
                  <a:pt x="4214868" y="836466"/>
                </a:lnTo>
                <a:lnTo>
                  <a:pt x="4218018" y="836466"/>
                </a:lnTo>
                <a:lnTo>
                  <a:pt x="4218018" y="842153"/>
                </a:lnTo>
                <a:lnTo>
                  <a:pt x="4221168" y="842153"/>
                </a:lnTo>
                <a:lnTo>
                  <a:pt x="4221168" y="847842"/>
                </a:lnTo>
                <a:lnTo>
                  <a:pt x="4224318" y="847842"/>
                </a:lnTo>
                <a:lnTo>
                  <a:pt x="4224318" y="853531"/>
                </a:lnTo>
                <a:lnTo>
                  <a:pt x="4227468" y="853531"/>
                </a:lnTo>
                <a:lnTo>
                  <a:pt x="4227468" y="859223"/>
                </a:lnTo>
                <a:lnTo>
                  <a:pt x="4230618" y="859223"/>
                </a:lnTo>
                <a:lnTo>
                  <a:pt x="4230618" y="864914"/>
                </a:lnTo>
                <a:lnTo>
                  <a:pt x="4233768" y="864914"/>
                </a:lnTo>
                <a:lnTo>
                  <a:pt x="4233768" y="870605"/>
                </a:lnTo>
                <a:lnTo>
                  <a:pt x="4236918" y="870605"/>
                </a:lnTo>
                <a:lnTo>
                  <a:pt x="4236918" y="876292"/>
                </a:lnTo>
                <a:lnTo>
                  <a:pt x="4240068" y="876292"/>
                </a:lnTo>
                <a:lnTo>
                  <a:pt x="4240068" y="881980"/>
                </a:lnTo>
                <a:lnTo>
                  <a:pt x="4243218" y="881980"/>
                </a:lnTo>
                <a:lnTo>
                  <a:pt x="4243218" y="887669"/>
                </a:lnTo>
                <a:lnTo>
                  <a:pt x="4246368" y="887669"/>
                </a:lnTo>
                <a:lnTo>
                  <a:pt x="4246368" y="893359"/>
                </a:lnTo>
                <a:lnTo>
                  <a:pt x="4249518" y="893359"/>
                </a:lnTo>
                <a:lnTo>
                  <a:pt x="4249518" y="899048"/>
                </a:lnTo>
                <a:lnTo>
                  <a:pt x="4252668" y="899048"/>
                </a:lnTo>
                <a:lnTo>
                  <a:pt x="4252668" y="904734"/>
                </a:lnTo>
                <a:lnTo>
                  <a:pt x="4255818" y="904734"/>
                </a:lnTo>
                <a:lnTo>
                  <a:pt x="4255818" y="910424"/>
                </a:lnTo>
                <a:lnTo>
                  <a:pt x="4258968" y="910424"/>
                </a:lnTo>
                <a:lnTo>
                  <a:pt x="4258968" y="916116"/>
                </a:lnTo>
                <a:lnTo>
                  <a:pt x="4262118" y="916116"/>
                </a:lnTo>
                <a:lnTo>
                  <a:pt x="4262118" y="921802"/>
                </a:lnTo>
                <a:lnTo>
                  <a:pt x="4265268" y="921802"/>
                </a:lnTo>
                <a:lnTo>
                  <a:pt x="4265268" y="927494"/>
                </a:lnTo>
                <a:lnTo>
                  <a:pt x="4268418" y="927494"/>
                </a:lnTo>
                <a:lnTo>
                  <a:pt x="4268418" y="933186"/>
                </a:lnTo>
                <a:lnTo>
                  <a:pt x="4271567" y="933186"/>
                </a:lnTo>
                <a:lnTo>
                  <a:pt x="4271567" y="938879"/>
                </a:lnTo>
                <a:lnTo>
                  <a:pt x="4274717" y="938879"/>
                </a:lnTo>
                <a:lnTo>
                  <a:pt x="4274717" y="944570"/>
                </a:lnTo>
                <a:lnTo>
                  <a:pt x="4277867" y="944570"/>
                </a:lnTo>
                <a:lnTo>
                  <a:pt x="4277867" y="950262"/>
                </a:lnTo>
                <a:lnTo>
                  <a:pt x="4281017" y="950262"/>
                </a:lnTo>
                <a:lnTo>
                  <a:pt x="4281017" y="955954"/>
                </a:lnTo>
                <a:lnTo>
                  <a:pt x="4284167" y="955954"/>
                </a:lnTo>
                <a:lnTo>
                  <a:pt x="4284167" y="961646"/>
                </a:lnTo>
                <a:lnTo>
                  <a:pt x="4287317" y="961646"/>
                </a:lnTo>
                <a:lnTo>
                  <a:pt x="4287317" y="967338"/>
                </a:lnTo>
                <a:lnTo>
                  <a:pt x="4290467" y="967338"/>
                </a:lnTo>
                <a:lnTo>
                  <a:pt x="4290467" y="973030"/>
                </a:lnTo>
                <a:lnTo>
                  <a:pt x="4293617" y="973030"/>
                </a:lnTo>
                <a:lnTo>
                  <a:pt x="4293617" y="978722"/>
                </a:lnTo>
                <a:lnTo>
                  <a:pt x="4296767" y="978722"/>
                </a:lnTo>
                <a:lnTo>
                  <a:pt x="4296767" y="984414"/>
                </a:lnTo>
                <a:lnTo>
                  <a:pt x="4299917" y="984414"/>
                </a:lnTo>
                <a:lnTo>
                  <a:pt x="4299917" y="990103"/>
                </a:lnTo>
                <a:lnTo>
                  <a:pt x="4303067" y="990103"/>
                </a:lnTo>
                <a:lnTo>
                  <a:pt x="4303067" y="995790"/>
                </a:lnTo>
                <a:lnTo>
                  <a:pt x="4306217" y="995790"/>
                </a:lnTo>
                <a:lnTo>
                  <a:pt x="4306217" y="1001479"/>
                </a:lnTo>
                <a:lnTo>
                  <a:pt x="4309367" y="1001479"/>
                </a:lnTo>
                <a:lnTo>
                  <a:pt x="4309367" y="1007170"/>
                </a:lnTo>
                <a:lnTo>
                  <a:pt x="4312517" y="1007170"/>
                </a:lnTo>
                <a:lnTo>
                  <a:pt x="4312517" y="1012858"/>
                </a:lnTo>
                <a:lnTo>
                  <a:pt x="4315667" y="1012858"/>
                </a:lnTo>
                <a:lnTo>
                  <a:pt x="4315667" y="1018548"/>
                </a:lnTo>
                <a:lnTo>
                  <a:pt x="4318817" y="1018548"/>
                </a:lnTo>
                <a:lnTo>
                  <a:pt x="4318817" y="1024237"/>
                </a:lnTo>
                <a:lnTo>
                  <a:pt x="4321967" y="1024237"/>
                </a:lnTo>
                <a:lnTo>
                  <a:pt x="4321967" y="1029926"/>
                </a:lnTo>
                <a:lnTo>
                  <a:pt x="4325117" y="1029926"/>
                </a:lnTo>
                <a:lnTo>
                  <a:pt x="4325117" y="1035614"/>
                </a:lnTo>
                <a:lnTo>
                  <a:pt x="4328267" y="1035614"/>
                </a:lnTo>
                <a:lnTo>
                  <a:pt x="4328267" y="1041305"/>
                </a:lnTo>
                <a:lnTo>
                  <a:pt x="4331417" y="1041305"/>
                </a:lnTo>
                <a:lnTo>
                  <a:pt x="4331417" y="1046994"/>
                </a:lnTo>
                <a:lnTo>
                  <a:pt x="4334567" y="1046994"/>
                </a:lnTo>
                <a:lnTo>
                  <a:pt x="4334567" y="1052686"/>
                </a:lnTo>
                <a:lnTo>
                  <a:pt x="4337717" y="1052686"/>
                </a:lnTo>
                <a:lnTo>
                  <a:pt x="4337717" y="1058378"/>
                </a:lnTo>
                <a:lnTo>
                  <a:pt x="4340867" y="1058378"/>
                </a:lnTo>
                <a:lnTo>
                  <a:pt x="4340867" y="1064070"/>
                </a:lnTo>
                <a:lnTo>
                  <a:pt x="4344016" y="1064070"/>
                </a:lnTo>
                <a:lnTo>
                  <a:pt x="4344016" y="1069759"/>
                </a:lnTo>
                <a:lnTo>
                  <a:pt x="4347166" y="1069759"/>
                </a:lnTo>
                <a:lnTo>
                  <a:pt x="4347166" y="1075454"/>
                </a:lnTo>
                <a:lnTo>
                  <a:pt x="4350316" y="1075454"/>
                </a:lnTo>
                <a:lnTo>
                  <a:pt x="4350316" y="1081136"/>
                </a:lnTo>
                <a:lnTo>
                  <a:pt x="4353466" y="1081136"/>
                </a:lnTo>
                <a:lnTo>
                  <a:pt x="4353466" y="1086826"/>
                </a:lnTo>
                <a:lnTo>
                  <a:pt x="4356616" y="1086826"/>
                </a:lnTo>
                <a:lnTo>
                  <a:pt x="4356616" y="1092516"/>
                </a:lnTo>
                <a:lnTo>
                  <a:pt x="4359766" y="1092516"/>
                </a:lnTo>
                <a:lnTo>
                  <a:pt x="4359766" y="1098208"/>
                </a:lnTo>
                <a:lnTo>
                  <a:pt x="4362916" y="1098208"/>
                </a:lnTo>
                <a:lnTo>
                  <a:pt x="4362916" y="1103895"/>
                </a:lnTo>
                <a:lnTo>
                  <a:pt x="4366066" y="1103895"/>
                </a:lnTo>
                <a:lnTo>
                  <a:pt x="4366066" y="1109584"/>
                </a:lnTo>
                <a:lnTo>
                  <a:pt x="4369216" y="1109584"/>
                </a:lnTo>
                <a:lnTo>
                  <a:pt x="4369216" y="1115277"/>
                </a:lnTo>
                <a:lnTo>
                  <a:pt x="4372366" y="1115277"/>
                </a:lnTo>
                <a:lnTo>
                  <a:pt x="4372366" y="1120968"/>
                </a:lnTo>
                <a:lnTo>
                  <a:pt x="4375516" y="1120968"/>
                </a:lnTo>
                <a:lnTo>
                  <a:pt x="4375516" y="1126663"/>
                </a:lnTo>
                <a:lnTo>
                  <a:pt x="4378666" y="1126663"/>
                </a:lnTo>
                <a:lnTo>
                  <a:pt x="4378666" y="1132350"/>
                </a:lnTo>
                <a:lnTo>
                  <a:pt x="4381816" y="1132350"/>
                </a:lnTo>
                <a:lnTo>
                  <a:pt x="4381816" y="1138040"/>
                </a:lnTo>
                <a:lnTo>
                  <a:pt x="4384966" y="1138040"/>
                </a:lnTo>
                <a:lnTo>
                  <a:pt x="4384966" y="1143729"/>
                </a:lnTo>
                <a:lnTo>
                  <a:pt x="4388116" y="1143729"/>
                </a:lnTo>
                <a:lnTo>
                  <a:pt x="4388116" y="1149419"/>
                </a:lnTo>
                <a:lnTo>
                  <a:pt x="4391266" y="1149419"/>
                </a:lnTo>
                <a:lnTo>
                  <a:pt x="4391266" y="1155112"/>
                </a:lnTo>
                <a:lnTo>
                  <a:pt x="4394416" y="1155112"/>
                </a:lnTo>
                <a:lnTo>
                  <a:pt x="4394416" y="1160801"/>
                </a:lnTo>
                <a:lnTo>
                  <a:pt x="4397566" y="1160801"/>
                </a:lnTo>
                <a:lnTo>
                  <a:pt x="4397566" y="1166495"/>
                </a:lnTo>
                <a:lnTo>
                  <a:pt x="4400716" y="1166495"/>
                </a:lnTo>
                <a:lnTo>
                  <a:pt x="4400716" y="1172188"/>
                </a:lnTo>
                <a:lnTo>
                  <a:pt x="4403866" y="1172188"/>
                </a:lnTo>
                <a:lnTo>
                  <a:pt x="4403866" y="1177878"/>
                </a:lnTo>
                <a:lnTo>
                  <a:pt x="4407016" y="1177878"/>
                </a:lnTo>
                <a:lnTo>
                  <a:pt x="4407016" y="1183566"/>
                </a:lnTo>
                <a:lnTo>
                  <a:pt x="4410166" y="1183566"/>
                </a:lnTo>
                <a:lnTo>
                  <a:pt x="4410166" y="1189253"/>
                </a:lnTo>
                <a:lnTo>
                  <a:pt x="4413316" y="1189253"/>
                </a:lnTo>
                <a:lnTo>
                  <a:pt x="4413316" y="1194941"/>
                </a:lnTo>
                <a:lnTo>
                  <a:pt x="4416466" y="1194941"/>
                </a:lnTo>
                <a:lnTo>
                  <a:pt x="4416466" y="1200626"/>
                </a:lnTo>
                <a:lnTo>
                  <a:pt x="4419616" y="1200626"/>
                </a:lnTo>
                <a:lnTo>
                  <a:pt x="4419616" y="1206319"/>
                </a:lnTo>
                <a:lnTo>
                  <a:pt x="4422766" y="1206319"/>
                </a:lnTo>
                <a:lnTo>
                  <a:pt x="4422766" y="1212002"/>
                </a:lnTo>
                <a:lnTo>
                  <a:pt x="4425915" y="1212002"/>
                </a:lnTo>
                <a:lnTo>
                  <a:pt x="4425915" y="1217690"/>
                </a:lnTo>
                <a:lnTo>
                  <a:pt x="4429065" y="1217690"/>
                </a:lnTo>
                <a:lnTo>
                  <a:pt x="4429065" y="1223383"/>
                </a:lnTo>
                <a:lnTo>
                  <a:pt x="4432215" y="1223383"/>
                </a:lnTo>
                <a:lnTo>
                  <a:pt x="4432215" y="1229074"/>
                </a:lnTo>
                <a:lnTo>
                  <a:pt x="4435365" y="1229074"/>
                </a:lnTo>
                <a:lnTo>
                  <a:pt x="4435365" y="1234771"/>
                </a:lnTo>
                <a:lnTo>
                  <a:pt x="4438515" y="1234771"/>
                </a:lnTo>
                <a:lnTo>
                  <a:pt x="4438515" y="1240459"/>
                </a:lnTo>
                <a:lnTo>
                  <a:pt x="4441665" y="1240459"/>
                </a:lnTo>
                <a:lnTo>
                  <a:pt x="4441665" y="1246151"/>
                </a:lnTo>
                <a:lnTo>
                  <a:pt x="4444815" y="1246151"/>
                </a:lnTo>
                <a:lnTo>
                  <a:pt x="4444815" y="1251840"/>
                </a:lnTo>
                <a:lnTo>
                  <a:pt x="4447965" y="1251840"/>
                </a:lnTo>
                <a:lnTo>
                  <a:pt x="4447965" y="1257532"/>
                </a:lnTo>
                <a:lnTo>
                  <a:pt x="4451115" y="1257532"/>
                </a:lnTo>
                <a:lnTo>
                  <a:pt x="4451115" y="1263227"/>
                </a:lnTo>
                <a:lnTo>
                  <a:pt x="4454265" y="1263227"/>
                </a:lnTo>
                <a:lnTo>
                  <a:pt x="4454265" y="1268913"/>
                </a:lnTo>
                <a:lnTo>
                  <a:pt x="4457415" y="1268913"/>
                </a:lnTo>
                <a:lnTo>
                  <a:pt x="4457415" y="1274602"/>
                </a:lnTo>
                <a:lnTo>
                  <a:pt x="4460565" y="1274602"/>
                </a:lnTo>
                <a:lnTo>
                  <a:pt x="4460565" y="1280291"/>
                </a:lnTo>
                <a:lnTo>
                  <a:pt x="4463715" y="1280291"/>
                </a:lnTo>
                <a:lnTo>
                  <a:pt x="4463715" y="1285986"/>
                </a:lnTo>
                <a:lnTo>
                  <a:pt x="4466865" y="1285986"/>
                </a:lnTo>
                <a:lnTo>
                  <a:pt x="4466865" y="1291677"/>
                </a:lnTo>
                <a:lnTo>
                  <a:pt x="4470015" y="1291677"/>
                </a:lnTo>
                <a:lnTo>
                  <a:pt x="4470015" y="1297366"/>
                </a:lnTo>
                <a:lnTo>
                  <a:pt x="4473165" y="1297366"/>
                </a:lnTo>
                <a:lnTo>
                  <a:pt x="4473165" y="1303058"/>
                </a:lnTo>
                <a:lnTo>
                  <a:pt x="4476315" y="1303058"/>
                </a:lnTo>
                <a:lnTo>
                  <a:pt x="4476315" y="1308747"/>
                </a:lnTo>
                <a:lnTo>
                  <a:pt x="4479465" y="1308747"/>
                </a:lnTo>
                <a:lnTo>
                  <a:pt x="4479465" y="1314440"/>
                </a:lnTo>
                <a:lnTo>
                  <a:pt x="4482615" y="1314440"/>
                </a:lnTo>
                <a:lnTo>
                  <a:pt x="4482615" y="1320133"/>
                </a:lnTo>
                <a:lnTo>
                  <a:pt x="4485765" y="1320133"/>
                </a:lnTo>
                <a:lnTo>
                  <a:pt x="4485765" y="1325824"/>
                </a:lnTo>
                <a:lnTo>
                  <a:pt x="4488915" y="1325824"/>
                </a:lnTo>
                <a:lnTo>
                  <a:pt x="4488915" y="1331514"/>
                </a:lnTo>
                <a:lnTo>
                  <a:pt x="4492065" y="1331514"/>
                </a:lnTo>
                <a:lnTo>
                  <a:pt x="4492065" y="1337207"/>
                </a:lnTo>
                <a:lnTo>
                  <a:pt x="4495215" y="1337207"/>
                </a:lnTo>
                <a:lnTo>
                  <a:pt x="4495215" y="1342897"/>
                </a:lnTo>
                <a:lnTo>
                  <a:pt x="4498365" y="1342897"/>
                </a:lnTo>
                <a:lnTo>
                  <a:pt x="4498365" y="1348589"/>
                </a:lnTo>
                <a:lnTo>
                  <a:pt x="4501515" y="1348589"/>
                </a:lnTo>
                <a:lnTo>
                  <a:pt x="4501515" y="1354274"/>
                </a:lnTo>
                <a:lnTo>
                  <a:pt x="4504664" y="1354274"/>
                </a:lnTo>
                <a:lnTo>
                  <a:pt x="4504664" y="1359964"/>
                </a:lnTo>
                <a:lnTo>
                  <a:pt x="4507814" y="1359964"/>
                </a:lnTo>
                <a:lnTo>
                  <a:pt x="4507814" y="1365651"/>
                </a:lnTo>
                <a:lnTo>
                  <a:pt x="4510964" y="1365651"/>
                </a:lnTo>
                <a:lnTo>
                  <a:pt x="4510964" y="1371342"/>
                </a:lnTo>
                <a:lnTo>
                  <a:pt x="4514114" y="1371342"/>
                </a:lnTo>
                <a:lnTo>
                  <a:pt x="4514114" y="1377029"/>
                </a:lnTo>
                <a:lnTo>
                  <a:pt x="4517264" y="1377029"/>
                </a:lnTo>
                <a:lnTo>
                  <a:pt x="4517264" y="1382716"/>
                </a:lnTo>
                <a:lnTo>
                  <a:pt x="4520414" y="1382716"/>
                </a:lnTo>
                <a:lnTo>
                  <a:pt x="4520414" y="1388405"/>
                </a:lnTo>
                <a:lnTo>
                  <a:pt x="4523564" y="1388405"/>
                </a:lnTo>
                <a:lnTo>
                  <a:pt x="4523564" y="1394094"/>
                </a:lnTo>
                <a:lnTo>
                  <a:pt x="4526714" y="1394094"/>
                </a:lnTo>
                <a:lnTo>
                  <a:pt x="4526714" y="1399780"/>
                </a:lnTo>
                <a:lnTo>
                  <a:pt x="4529864" y="1399780"/>
                </a:lnTo>
                <a:lnTo>
                  <a:pt x="4529864" y="1405471"/>
                </a:lnTo>
                <a:lnTo>
                  <a:pt x="4533014" y="1405471"/>
                </a:lnTo>
                <a:lnTo>
                  <a:pt x="4533014" y="1411160"/>
                </a:lnTo>
                <a:lnTo>
                  <a:pt x="4536164" y="1411160"/>
                </a:lnTo>
                <a:lnTo>
                  <a:pt x="4536164" y="1416847"/>
                </a:lnTo>
                <a:lnTo>
                  <a:pt x="4539314" y="1416847"/>
                </a:lnTo>
                <a:lnTo>
                  <a:pt x="4539314" y="1422538"/>
                </a:lnTo>
                <a:lnTo>
                  <a:pt x="4542464" y="1422538"/>
                </a:lnTo>
                <a:lnTo>
                  <a:pt x="4542464" y="1428228"/>
                </a:lnTo>
                <a:lnTo>
                  <a:pt x="4545614" y="1428228"/>
                </a:lnTo>
                <a:lnTo>
                  <a:pt x="4545614" y="1433915"/>
                </a:lnTo>
                <a:lnTo>
                  <a:pt x="4548764" y="1433915"/>
                </a:lnTo>
                <a:lnTo>
                  <a:pt x="4548764" y="1439605"/>
                </a:lnTo>
                <a:lnTo>
                  <a:pt x="4551914" y="1439605"/>
                </a:lnTo>
                <a:lnTo>
                  <a:pt x="4551914" y="1445293"/>
                </a:lnTo>
                <a:lnTo>
                  <a:pt x="4555064" y="1445293"/>
                </a:lnTo>
                <a:lnTo>
                  <a:pt x="4555064" y="1450980"/>
                </a:lnTo>
                <a:lnTo>
                  <a:pt x="4558214" y="1450980"/>
                </a:lnTo>
                <a:lnTo>
                  <a:pt x="4558214" y="1456669"/>
                </a:lnTo>
                <a:lnTo>
                  <a:pt x="4561364" y="1456669"/>
                </a:lnTo>
                <a:lnTo>
                  <a:pt x="4561364" y="1462358"/>
                </a:lnTo>
                <a:lnTo>
                  <a:pt x="4564514" y="1462358"/>
                </a:lnTo>
                <a:lnTo>
                  <a:pt x="4564514" y="1468048"/>
                </a:lnTo>
                <a:lnTo>
                  <a:pt x="4567664" y="1468048"/>
                </a:lnTo>
                <a:lnTo>
                  <a:pt x="4567664" y="1473735"/>
                </a:lnTo>
                <a:lnTo>
                  <a:pt x="4570814" y="1473735"/>
                </a:lnTo>
                <a:lnTo>
                  <a:pt x="4570814" y="1479426"/>
                </a:lnTo>
                <a:lnTo>
                  <a:pt x="4573964" y="1479426"/>
                </a:lnTo>
                <a:lnTo>
                  <a:pt x="4573964" y="1485114"/>
                </a:lnTo>
                <a:lnTo>
                  <a:pt x="4577114" y="1485114"/>
                </a:lnTo>
                <a:lnTo>
                  <a:pt x="4577114" y="1490816"/>
                </a:lnTo>
                <a:lnTo>
                  <a:pt x="4580263" y="1490816"/>
                </a:lnTo>
                <a:lnTo>
                  <a:pt x="4580263" y="1496500"/>
                </a:lnTo>
                <a:lnTo>
                  <a:pt x="4583413" y="1496500"/>
                </a:lnTo>
                <a:lnTo>
                  <a:pt x="4583413" y="1502191"/>
                </a:lnTo>
                <a:lnTo>
                  <a:pt x="4586563" y="1502191"/>
                </a:lnTo>
                <a:lnTo>
                  <a:pt x="4586563" y="1507887"/>
                </a:lnTo>
                <a:lnTo>
                  <a:pt x="4589713" y="1507887"/>
                </a:lnTo>
                <a:lnTo>
                  <a:pt x="4589713" y="1513577"/>
                </a:lnTo>
                <a:lnTo>
                  <a:pt x="4592863" y="1513577"/>
                </a:lnTo>
                <a:lnTo>
                  <a:pt x="4592863" y="1519264"/>
                </a:lnTo>
                <a:lnTo>
                  <a:pt x="4596013" y="1519264"/>
                </a:lnTo>
                <a:lnTo>
                  <a:pt x="4596013" y="1524946"/>
                </a:lnTo>
                <a:lnTo>
                  <a:pt x="4599163" y="1524946"/>
                </a:lnTo>
                <a:lnTo>
                  <a:pt x="4599163" y="1530638"/>
                </a:lnTo>
                <a:lnTo>
                  <a:pt x="4602313" y="1530638"/>
                </a:lnTo>
                <a:lnTo>
                  <a:pt x="4602313" y="1536344"/>
                </a:lnTo>
                <a:lnTo>
                  <a:pt x="4605463" y="1536344"/>
                </a:lnTo>
                <a:lnTo>
                  <a:pt x="4605463" y="1542029"/>
                </a:lnTo>
                <a:lnTo>
                  <a:pt x="4608613" y="1542029"/>
                </a:lnTo>
                <a:lnTo>
                  <a:pt x="4608613" y="1547721"/>
                </a:lnTo>
                <a:lnTo>
                  <a:pt x="4611763" y="1547721"/>
                </a:lnTo>
                <a:lnTo>
                  <a:pt x="4611763" y="1553406"/>
                </a:lnTo>
                <a:lnTo>
                  <a:pt x="4614913" y="1553406"/>
                </a:lnTo>
                <a:lnTo>
                  <a:pt x="4614913" y="1559093"/>
                </a:lnTo>
                <a:lnTo>
                  <a:pt x="4618063" y="1559093"/>
                </a:lnTo>
                <a:lnTo>
                  <a:pt x="4618063" y="1564777"/>
                </a:lnTo>
                <a:lnTo>
                  <a:pt x="4621213" y="1564777"/>
                </a:lnTo>
                <a:lnTo>
                  <a:pt x="4621213" y="1570469"/>
                </a:lnTo>
                <a:lnTo>
                  <a:pt x="4624363" y="1570469"/>
                </a:lnTo>
                <a:lnTo>
                  <a:pt x="4624363" y="1576163"/>
                </a:lnTo>
                <a:lnTo>
                  <a:pt x="4627513" y="1576163"/>
                </a:lnTo>
                <a:lnTo>
                  <a:pt x="4627513" y="1581849"/>
                </a:lnTo>
                <a:lnTo>
                  <a:pt x="4630663" y="1581849"/>
                </a:lnTo>
                <a:lnTo>
                  <a:pt x="4630663" y="1587541"/>
                </a:lnTo>
                <a:lnTo>
                  <a:pt x="4633813" y="1587541"/>
                </a:lnTo>
                <a:lnTo>
                  <a:pt x="4633813" y="1593230"/>
                </a:lnTo>
                <a:lnTo>
                  <a:pt x="4636963" y="1593230"/>
                </a:lnTo>
                <a:lnTo>
                  <a:pt x="4636963" y="1598922"/>
                </a:lnTo>
                <a:lnTo>
                  <a:pt x="4640113" y="1598922"/>
                </a:lnTo>
                <a:lnTo>
                  <a:pt x="4640113" y="1604615"/>
                </a:lnTo>
                <a:lnTo>
                  <a:pt x="4643263" y="1604615"/>
                </a:lnTo>
                <a:lnTo>
                  <a:pt x="4643263" y="1610312"/>
                </a:lnTo>
                <a:lnTo>
                  <a:pt x="4646413" y="1610312"/>
                </a:lnTo>
                <a:lnTo>
                  <a:pt x="4646413" y="1615971"/>
                </a:lnTo>
                <a:lnTo>
                  <a:pt x="4649563" y="1615971"/>
                </a:lnTo>
                <a:lnTo>
                  <a:pt x="4649563" y="1621676"/>
                </a:lnTo>
                <a:lnTo>
                  <a:pt x="4652713" y="1621676"/>
                </a:lnTo>
                <a:lnTo>
                  <a:pt x="4652713" y="1627367"/>
                </a:lnTo>
                <a:lnTo>
                  <a:pt x="4655863" y="1627367"/>
                </a:lnTo>
                <a:lnTo>
                  <a:pt x="4655863" y="1633057"/>
                </a:lnTo>
                <a:lnTo>
                  <a:pt x="4659012" y="1633057"/>
                </a:lnTo>
                <a:lnTo>
                  <a:pt x="4659012" y="1638750"/>
                </a:lnTo>
                <a:lnTo>
                  <a:pt x="4662162" y="1638750"/>
                </a:lnTo>
                <a:lnTo>
                  <a:pt x="4662162" y="1644441"/>
                </a:lnTo>
                <a:lnTo>
                  <a:pt x="4665312" y="1644441"/>
                </a:lnTo>
                <a:lnTo>
                  <a:pt x="4665312" y="1650134"/>
                </a:lnTo>
                <a:lnTo>
                  <a:pt x="4668462" y="1650134"/>
                </a:lnTo>
                <a:lnTo>
                  <a:pt x="4668462" y="1655823"/>
                </a:lnTo>
                <a:lnTo>
                  <a:pt x="4671612" y="1655823"/>
                </a:lnTo>
                <a:lnTo>
                  <a:pt x="4671612" y="1661513"/>
                </a:lnTo>
                <a:lnTo>
                  <a:pt x="4674762" y="1661513"/>
                </a:lnTo>
                <a:lnTo>
                  <a:pt x="4674762" y="1667207"/>
                </a:lnTo>
                <a:lnTo>
                  <a:pt x="4677912" y="1667207"/>
                </a:lnTo>
                <a:lnTo>
                  <a:pt x="4677912" y="1672901"/>
                </a:lnTo>
                <a:lnTo>
                  <a:pt x="4681062" y="1672901"/>
                </a:lnTo>
                <a:lnTo>
                  <a:pt x="4681062" y="1678595"/>
                </a:lnTo>
                <a:lnTo>
                  <a:pt x="4684212" y="1678595"/>
                </a:lnTo>
                <a:lnTo>
                  <a:pt x="4684212" y="1684275"/>
                </a:lnTo>
                <a:lnTo>
                  <a:pt x="4687362" y="1684275"/>
                </a:lnTo>
                <a:lnTo>
                  <a:pt x="4687362" y="1689981"/>
                </a:lnTo>
                <a:lnTo>
                  <a:pt x="4690512" y="1689981"/>
                </a:lnTo>
                <a:lnTo>
                  <a:pt x="4690512" y="1695656"/>
                </a:lnTo>
                <a:lnTo>
                  <a:pt x="4693662" y="1695656"/>
                </a:lnTo>
                <a:lnTo>
                  <a:pt x="4693662" y="1701354"/>
                </a:lnTo>
                <a:lnTo>
                  <a:pt x="4696812" y="1701354"/>
                </a:lnTo>
                <a:lnTo>
                  <a:pt x="4696812" y="1707029"/>
                </a:lnTo>
                <a:lnTo>
                  <a:pt x="4699962" y="1707029"/>
                </a:lnTo>
                <a:lnTo>
                  <a:pt x="4699962" y="1712722"/>
                </a:lnTo>
                <a:lnTo>
                  <a:pt x="4703112" y="1712722"/>
                </a:lnTo>
                <a:lnTo>
                  <a:pt x="4703112" y="1718409"/>
                </a:lnTo>
                <a:lnTo>
                  <a:pt x="4706262" y="1718409"/>
                </a:lnTo>
                <a:lnTo>
                  <a:pt x="4706262" y="1724111"/>
                </a:lnTo>
                <a:lnTo>
                  <a:pt x="4709412" y="1724111"/>
                </a:lnTo>
                <a:lnTo>
                  <a:pt x="4709412" y="1729809"/>
                </a:lnTo>
                <a:lnTo>
                  <a:pt x="4712562" y="1729809"/>
                </a:lnTo>
                <a:lnTo>
                  <a:pt x="4712562" y="1735485"/>
                </a:lnTo>
                <a:lnTo>
                  <a:pt x="4715712" y="1735485"/>
                </a:lnTo>
                <a:lnTo>
                  <a:pt x="4715712" y="1741176"/>
                </a:lnTo>
                <a:lnTo>
                  <a:pt x="4718862" y="1741176"/>
                </a:lnTo>
                <a:lnTo>
                  <a:pt x="4718862" y="1746868"/>
                </a:lnTo>
                <a:lnTo>
                  <a:pt x="4722012" y="1746868"/>
                </a:lnTo>
                <a:lnTo>
                  <a:pt x="4722012" y="1752557"/>
                </a:lnTo>
                <a:lnTo>
                  <a:pt x="4725162" y="1752557"/>
                </a:lnTo>
                <a:lnTo>
                  <a:pt x="4725162" y="1758248"/>
                </a:lnTo>
                <a:lnTo>
                  <a:pt x="4728312" y="1758248"/>
                </a:lnTo>
                <a:lnTo>
                  <a:pt x="4728312" y="1763940"/>
                </a:lnTo>
                <a:lnTo>
                  <a:pt x="4731462" y="1763940"/>
                </a:lnTo>
                <a:lnTo>
                  <a:pt x="4731462" y="1769632"/>
                </a:lnTo>
                <a:lnTo>
                  <a:pt x="4734612" y="1769632"/>
                </a:lnTo>
                <a:lnTo>
                  <a:pt x="4734612" y="1775323"/>
                </a:lnTo>
                <a:lnTo>
                  <a:pt x="4737762" y="1775323"/>
                </a:lnTo>
                <a:lnTo>
                  <a:pt x="4737762" y="1781013"/>
                </a:lnTo>
                <a:lnTo>
                  <a:pt x="4740911" y="1781013"/>
                </a:lnTo>
                <a:lnTo>
                  <a:pt x="4740911" y="1786707"/>
                </a:lnTo>
                <a:lnTo>
                  <a:pt x="4744061" y="1786707"/>
                </a:lnTo>
                <a:lnTo>
                  <a:pt x="4744061" y="1792398"/>
                </a:lnTo>
                <a:lnTo>
                  <a:pt x="4747211" y="1792398"/>
                </a:lnTo>
                <a:lnTo>
                  <a:pt x="4747211" y="1798089"/>
                </a:lnTo>
                <a:lnTo>
                  <a:pt x="4750361" y="1798089"/>
                </a:lnTo>
                <a:lnTo>
                  <a:pt x="4750361" y="1803779"/>
                </a:lnTo>
                <a:lnTo>
                  <a:pt x="4753511" y="1803779"/>
                </a:lnTo>
                <a:lnTo>
                  <a:pt x="4753511" y="1809471"/>
                </a:lnTo>
                <a:lnTo>
                  <a:pt x="4756661" y="1809471"/>
                </a:lnTo>
                <a:lnTo>
                  <a:pt x="4756661" y="1815160"/>
                </a:lnTo>
                <a:lnTo>
                  <a:pt x="4759811" y="1815160"/>
                </a:lnTo>
                <a:lnTo>
                  <a:pt x="4759811" y="1820849"/>
                </a:lnTo>
                <a:lnTo>
                  <a:pt x="4762961" y="1820849"/>
                </a:lnTo>
                <a:lnTo>
                  <a:pt x="4762961" y="1826539"/>
                </a:lnTo>
                <a:lnTo>
                  <a:pt x="4766111" y="1826539"/>
                </a:lnTo>
                <a:lnTo>
                  <a:pt x="4766111" y="1832230"/>
                </a:lnTo>
                <a:lnTo>
                  <a:pt x="4769261" y="1832230"/>
                </a:lnTo>
                <a:lnTo>
                  <a:pt x="4769261" y="1837923"/>
                </a:lnTo>
                <a:lnTo>
                  <a:pt x="4772411" y="1837923"/>
                </a:lnTo>
                <a:lnTo>
                  <a:pt x="4772411" y="1843612"/>
                </a:lnTo>
                <a:lnTo>
                  <a:pt x="4775561" y="1843612"/>
                </a:lnTo>
                <a:lnTo>
                  <a:pt x="4775561" y="1849301"/>
                </a:lnTo>
                <a:lnTo>
                  <a:pt x="4778711" y="1849301"/>
                </a:lnTo>
                <a:lnTo>
                  <a:pt x="4778711" y="1854990"/>
                </a:lnTo>
                <a:lnTo>
                  <a:pt x="4781861" y="1854990"/>
                </a:lnTo>
                <a:lnTo>
                  <a:pt x="4781861" y="1860680"/>
                </a:lnTo>
                <a:lnTo>
                  <a:pt x="4785011" y="1860680"/>
                </a:lnTo>
                <a:lnTo>
                  <a:pt x="4785011" y="1866368"/>
                </a:lnTo>
                <a:lnTo>
                  <a:pt x="4788161" y="1866368"/>
                </a:lnTo>
                <a:lnTo>
                  <a:pt x="4788161" y="1872059"/>
                </a:lnTo>
                <a:lnTo>
                  <a:pt x="4791311" y="1872059"/>
                </a:lnTo>
                <a:lnTo>
                  <a:pt x="4791311" y="1877749"/>
                </a:lnTo>
                <a:lnTo>
                  <a:pt x="4794461" y="1877749"/>
                </a:lnTo>
                <a:lnTo>
                  <a:pt x="4794461" y="1883434"/>
                </a:lnTo>
                <a:lnTo>
                  <a:pt x="4797611" y="1883434"/>
                </a:lnTo>
                <a:lnTo>
                  <a:pt x="4797611" y="1889126"/>
                </a:lnTo>
                <a:lnTo>
                  <a:pt x="4800761" y="1889126"/>
                </a:lnTo>
                <a:lnTo>
                  <a:pt x="4800761" y="1894813"/>
                </a:lnTo>
                <a:lnTo>
                  <a:pt x="4803911" y="1894813"/>
                </a:lnTo>
                <a:lnTo>
                  <a:pt x="4803911" y="1900505"/>
                </a:lnTo>
                <a:lnTo>
                  <a:pt x="4807061" y="1900505"/>
                </a:lnTo>
                <a:lnTo>
                  <a:pt x="4807061" y="1906197"/>
                </a:lnTo>
                <a:lnTo>
                  <a:pt x="4810211" y="1906197"/>
                </a:lnTo>
                <a:lnTo>
                  <a:pt x="4810211" y="1911886"/>
                </a:lnTo>
                <a:lnTo>
                  <a:pt x="4813361" y="1911886"/>
                </a:lnTo>
                <a:lnTo>
                  <a:pt x="4813361" y="1917575"/>
                </a:lnTo>
                <a:lnTo>
                  <a:pt x="4816510" y="1917575"/>
                </a:lnTo>
                <a:lnTo>
                  <a:pt x="4816510" y="1923265"/>
                </a:lnTo>
                <a:lnTo>
                  <a:pt x="4819660" y="1923265"/>
                </a:lnTo>
                <a:lnTo>
                  <a:pt x="4819660" y="1928953"/>
                </a:lnTo>
                <a:lnTo>
                  <a:pt x="4822810" y="1928953"/>
                </a:lnTo>
                <a:lnTo>
                  <a:pt x="4822810" y="1934644"/>
                </a:lnTo>
                <a:lnTo>
                  <a:pt x="4825960" y="1934644"/>
                </a:lnTo>
                <a:lnTo>
                  <a:pt x="4825960" y="1940333"/>
                </a:lnTo>
                <a:lnTo>
                  <a:pt x="4829110" y="1940333"/>
                </a:lnTo>
                <a:lnTo>
                  <a:pt x="4829110" y="1946025"/>
                </a:lnTo>
                <a:lnTo>
                  <a:pt x="4832260" y="1946025"/>
                </a:lnTo>
                <a:lnTo>
                  <a:pt x="4832260" y="1951717"/>
                </a:lnTo>
                <a:lnTo>
                  <a:pt x="4835410" y="1951717"/>
                </a:lnTo>
                <a:lnTo>
                  <a:pt x="4835410" y="1957403"/>
                </a:lnTo>
                <a:lnTo>
                  <a:pt x="4838560" y="1957403"/>
                </a:lnTo>
                <a:lnTo>
                  <a:pt x="4838560" y="1963096"/>
                </a:lnTo>
                <a:lnTo>
                  <a:pt x="4841710" y="1963096"/>
                </a:lnTo>
                <a:lnTo>
                  <a:pt x="4841710" y="1968787"/>
                </a:lnTo>
                <a:lnTo>
                  <a:pt x="4844860" y="1968787"/>
                </a:lnTo>
                <a:lnTo>
                  <a:pt x="4844860" y="1974474"/>
                </a:lnTo>
                <a:lnTo>
                  <a:pt x="4848010" y="1974474"/>
                </a:lnTo>
                <a:lnTo>
                  <a:pt x="4848010" y="1980165"/>
                </a:lnTo>
                <a:lnTo>
                  <a:pt x="4851160" y="1980165"/>
                </a:lnTo>
                <a:lnTo>
                  <a:pt x="4851160" y="1985864"/>
                </a:lnTo>
                <a:lnTo>
                  <a:pt x="4854310" y="1985864"/>
                </a:lnTo>
                <a:lnTo>
                  <a:pt x="4854310" y="1991547"/>
                </a:lnTo>
                <a:lnTo>
                  <a:pt x="4857460" y="1991547"/>
                </a:lnTo>
                <a:lnTo>
                  <a:pt x="4857460" y="1997232"/>
                </a:lnTo>
                <a:lnTo>
                  <a:pt x="4860610" y="1997232"/>
                </a:lnTo>
                <a:lnTo>
                  <a:pt x="4860610" y="2002922"/>
                </a:lnTo>
                <a:lnTo>
                  <a:pt x="4863760" y="2002922"/>
                </a:lnTo>
                <a:lnTo>
                  <a:pt x="4863760" y="2008617"/>
                </a:lnTo>
                <a:lnTo>
                  <a:pt x="4866910" y="2008617"/>
                </a:lnTo>
                <a:lnTo>
                  <a:pt x="4866910" y="2014307"/>
                </a:lnTo>
                <a:lnTo>
                  <a:pt x="4870060" y="2014307"/>
                </a:lnTo>
                <a:lnTo>
                  <a:pt x="4870060" y="2019995"/>
                </a:lnTo>
                <a:lnTo>
                  <a:pt x="4873210" y="2019995"/>
                </a:lnTo>
                <a:lnTo>
                  <a:pt x="4873210" y="2025687"/>
                </a:lnTo>
                <a:lnTo>
                  <a:pt x="4876360" y="2025687"/>
                </a:lnTo>
                <a:lnTo>
                  <a:pt x="4876360" y="2031377"/>
                </a:lnTo>
                <a:lnTo>
                  <a:pt x="4879510" y="2031377"/>
                </a:lnTo>
                <a:lnTo>
                  <a:pt x="4879510" y="2037066"/>
                </a:lnTo>
                <a:lnTo>
                  <a:pt x="4882660" y="2037066"/>
                </a:lnTo>
                <a:lnTo>
                  <a:pt x="4882660" y="2042754"/>
                </a:lnTo>
                <a:lnTo>
                  <a:pt x="4885810" y="2042754"/>
                </a:lnTo>
                <a:lnTo>
                  <a:pt x="4885810" y="2048444"/>
                </a:lnTo>
                <a:lnTo>
                  <a:pt x="4888960" y="2048444"/>
                </a:lnTo>
                <a:lnTo>
                  <a:pt x="4888960" y="2054132"/>
                </a:lnTo>
                <a:lnTo>
                  <a:pt x="4892109" y="2054132"/>
                </a:lnTo>
                <a:lnTo>
                  <a:pt x="4892109" y="2059822"/>
                </a:lnTo>
                <a:lnTo>
                  <a:pt x="4895259" y="2059822"/>
                </a:lnTo>
                <a:lnTo>
                  <a:pt x="4895259" y="2065510"/>
                </a:lnTo>
                <a:lnTo>
                  <a:pt x="4898409" y="2065510"/>
                </a:lnTo>
                <a:lnTo>
                  <a:pt x="4898409" y="2071200"/>
                </a:lnTo>
                <a:lnTo>
                  <a:pt x="4901559" y="2071200"/>
                </a:lnTo>
                <a:lnTo>
                  <a:pt x="4901559" y="2076888"/>
                </a:lnTo>
                <a:lnTo>
                  <a:pt x="4904709" y="2076888"/>
                </a:lnTo>
                <a:lnTo>
                  <a:pt x="4904709" y="2082577"/>
                </a:lnTo>
                <a:lnTo>
                  <a:pt x="4907859" y="2082577"/>
                </a:lnTo>
                <a:lnTo>
                  <a:pt x="4907859" y="2088268"/>
                </a:lnTo>
                <a:lnTo>
                  <a:pt x="4911009" y="2088268"/>
                </a:lnTo>
                <a:lnTo>
                  <a:pt x="4911009" y="2093959"/>
                </a:lnTo>
                <a:lnTo>
                  <a:pt x="4914159" y="2093959"/>
                </a:lnTo>
                <a:lnTo>
                  <a:pt x="4914159" y="2099647"/>
                </a:lnTo>
                <a:lnTo>
                  <a:pt x="4917309" y="2099647"/>
                </a:lnTo>
                <a:lnTo>
                  <a:pt x="4917309" y="2105335"/>
                </a:lnTo>
                <a:lnTo>
                  <a:pt x="4920459" y="2105335"/>
                </a:lnTo>
                <a:lnTo>
                  <a:pt x="4920459" y="2111022"/>
                </a:lnTo>
                <a:lnTo>
                  <a:pt x="4923609" y="2111022"/>
                </a:lnTo>
                <a:lnTo>
                  <a:pt x="4923609" y="2116711"/>
                </a:lnTo>
                <a:lnTo>
                  <a:pt x="4926759" y="2116711"/>
                </a:lnTo>
                <a:lnTo>
                  <a:pt x="4926759" y="2122399"/>
                </a:lnTo>
                <a:lnTo>
                  <a:pt x="4929909" y="2122399"/>
                </a:lnTo>
                <a:lnTo>
                  <a:pt x="4929909" y="2128091"/>
                </a:lnTo>
                <a:lnTo>
                  <a:pt x="4933059" y="2128091"/>
                </a:lnTo>
                <a:lnTo>
                  <a:pt x="4933059" y="2133783"/>
                </a:lnTo>
                <a:lnTo>
                  <a:pt x="4936209" y="2133783"/>
                </a:lnTo>
                <a:lnTo>
                  <a:pt x="4936209" y="2139476"/>
                </a:lnTo>
                <a:lnTo>
                  <a:pt x="4939359" y="2139476"/>
                </a:lnTo>
                <a:lnTo>
                  <a:pt x="4939359" y="2145168"/>
                </a:lnTo>
                <a:lnTo>
                  <a:pt x="4942509" y="2145168"/>
                </a:lnTo>
                <a:lnTo>
                  <a:pt x="4942509" y="2150857"/>
                </a:lnTo>
                <a:lnTo>
                  <a:pt x="4945659" y="2150857"/>
                </a:lnTo>
                <a:lnTo>
                  <a:pt x="4945659" y="2156549"/>
                </a:lnTo>
                <a:lnTo>
                  <a:pt x="4948809" y="2156549"/>
                </a:lnTo>
                <a:lnTo>
                  <a:pt x="4948809" y="2162241"/>
                </a:lnTo>
                <a:lnTo>
                  <a:pt x="4951959" y="2162241"/>
                </a:lnTo>
                <a:lnTo>
                  <a:pt x="4951959" y="2167933"/>
                </a:lnTo>
                <a:lnTo>
                  <a:pt x="4955109" y="2167933"/>
                </a:lnTo>
                <a:lnTo>
                  <a:pt x="4955109" y="2173625"/>
                </a:lnTo>
                <a:lnTo>
                  <a:pt x="4958259" y="2173625"/>
                </a:lnTo>
                <a:lnTo>
                  <a:pt x="4958259" y="2179314"/>
                </a:lnTo>
                <a:lnTo>
                  <a:pt x="4961409" y="2179314"/>
                </a:lnTo>
                <a:lnTo>
                  <a:pt x="4961409" y="2185004"/>
                </a:lnTo>
                <a:lnTo>
                  <a:pt x="4964559" y="2185004"/>
                </a:lnTo>
                <a:lnTo>
                  <a:pt x="4964559" y="2190682"/>
                </a:lnTo>
                <a:lnTo>
                  <a:pt x="4967709" y="2190682"/>
                </a:lnTo>
                <a:lnTo>
                  <a:pt x="4967709" y="2196380"/>
                </a:lnTo>
                <a:lnTo>
                  <a:pt x="4970859" y="2196380"/>
                </a:lnTo>
                <a:lnTo>
                  <a:pt x="4970859" y="2202075"/>
                </a:lnTo>
                <a:lnTo>
                  <a:pt x="4974009" y="2202075"/>
                </a:lnTo>
                <a:lnTo>
                  <a:pt x="4974009" y="2207762"/>
                </a:lnTo>
                <a:lnTo>
                  <a:pt x="4977159" y="2207762"/>
                </a:lnTo>
                <a:lnTo>
                  <a:pt x="4977159" y="2213455"/>
                </a:lnTo>
                <a:lnTo>
                  <a:pt x="4980308" y="2213455"/>
                </a:lnTo>
                <a:lnTo>
                  <a:pt x="4980308" y="2219151"/>
                </a:lnTo>
                <a:lnTo>
                  <a:pt x="4983458" y="2219151"/>
                </a:lnTo>
                <a:lnTo>
                  <a:pt x="4983458" y="2224837"/>
                </a:lnTo>
                <a:lnTo>
                  <a:pt x="4986608" y="2224837"/>
                </a:lnTo>
                <a:lnTo>
                  <a:pt x="4986608" y="2230527"/>
                </a:lnTo>
                <a:lnTo>
                  <a:pt x="4989758" y="2230527"/>
                </a:lnTo>
                <a:lnTo>
                  <a:pt x="4989758" y="2236213"/>
                </a:lnTo>
                <a:lnTo>
                  <a:pt x="4992908" y="2236213"/>
                </a:lnTo>
                <a:lnTo>
                  <a:pt x="4992908" y="2241900"/>
                </a:lnTo>
                <a:lnTo>
                  <a:pt x="4996058" y="2241900"/>
                </a:lnTo>
                <a:lnTo>
                  <a:pt x="4996058" y="2247601"/>
                </a:lnTo>
                <a:lnTo>
                  <a:pt x="4999208" y="2247601"/>
                </a:lnTo>
                <a:lnTo>
                  <a:pt x="4999208" y="2253279"/>
                </a:lnTo>
                <a:lnTo>
                  <a:pt x="5002358" y="2253279"/>
                </a:lnTo>
                <a:lnTo>
                  <a:pt x="5002358" y="2258979"/>
                </a:lnTo>
                <a:lnTo>
                  <a:pt x="5005508" y="2258979"/>
                </a:lnTo>
                <a:lnTo>
                  <a:pt x="5005508" y="2264673"/>
                </a:lnTo>
                <a:lnTo>
                  <a:pt x="5008658" y="2264673"/>
                </a:lnTo>
                <a:lnTo>
                  <a:pt x="5008658" y="2270363"/>
                </a:lnTo>
                <a:lnTo>
                  <a:pt x="5011808" y="2270363"/>
                </a:lnTo>
                <a:lnTo>
                  <a:pt x="5011808" y="2276052"/>
                </a:lnTo>
                <a:lnTo>
                  <a:pt x="5014958" y="2276052"/>
                </a:lnTo>
                <a:lnTo>
                  <a:pt x="5014958" y="2281744"/>
                </a:lnTo>
                <a:lnTo>
                  <a:pt x="5018108" y="2281744"/>
                </a:lnTo>
                <a:lnTo>
                  <a:pt x="5018108" y="2287433"/>
                </a:lnTo>
                <a:lnTo>
                  <a:pt x="5021258" y="2287433"/>
                </a:lnTo>
                <a:lnTo>
                  <a:pt x="5021258" y="2293121"/>
                </a:lnTo>
                <a:lnTo>
                  <a:pt x="5024408" y="2293121"/>
                </a:lnTo>
                <a:lnTo>
                  <a:pt x="5024408" y="2298809"/>
                </a:lnTo>
                <a:lnTo>
                  <a:pt x="5027558" y="2298809"/>
                </a:lnTo>
                <a:lnTo>
                  <a:pt x="5027558" y="2304499"/>
                </a:lnTo>
                <a:lnTo>
                  <a:pt x="5030708" y="2304499"/>
                </a:lnTo>
                <a:lnTo>
                  <a:pt x="5030708" y="2310193"/>
                </a:lnTo>
                <a:lnTo>
                  <a:pt x="5033858" y="2310193"/>
                </a:lnTo>
                <a:lnTo>
                  <a:pt x="5033858" y="2315881"/>
                </a:lnTo>
                <a:lnTo>
                  <a:pt x="5037008" y="2315881"/>
                </a:lnTo>
                <a:lnTo>
                  <a:pt x="5037008" y="2321576"/>
                </a:lnTo>
                <a:lnTo>
                  <a:pt x="5040158" y="2321576"/>
                </a:lnTo>
                <a:lnTo>
                  <a:pt x="5040158" y="2327265"/>
                </a:lnTo>
                <a:lnTo>
                  <a:pt x="5043308" y="2327265"/>
                </a:lnTo>
                <a:lnTo>
                  <a:pt x="5043308" y="2332957"/>
                </a:lnTo>
                <a:lnTo>
                  <a:pt x="5046458" y="2332957"/>
                </a:lnTo>
                <a:lnTo>
                  <a:pt x="5046458" y="2338651"/>
                </a:lnTo>
                <a:lnTo>
                  <a:pt x="5049608" y="2338651"/>
                </a:lnTo>
                <a:lnTo>
                  <a:pt x="5049608" y="2344337"/>
                </a:lnTo>
                <a:lnTo>
                  <a:pt x="5052757" y="2344337"/>
                </a:lnTo>
                <a:lnTo>
                  <a:pt x="5052757" y="2350030"/>
                </a:lnTo>
                <a:lnTo>
                  <a:pt x="5055907" y="2350030"/>
                </a:lnTo>
                <a:lnTo>
                  <a:pt x="5055907" y="2355720"/>
                </a:lnTo>
                <a:lnTo>
                  <a:pt x="5059057" y="2355720"/>
                </a:lnTo>
                <a:lnTo>
                  <a:pt x="5059057" y="2361418"/>
                </a:lnTo>
                <a:lnTo>
                  <a:pt x="5062207" y="2361418"/>
                </a:lnTo>
                <a:lnTo>
                  <a:pt x="5062207" y="2367101"/>
                </a:lnTo>
                <a:lnTo>
                  <a:pt x="5065357" y="2367101"/>
                </a:lnTo>
                <a:lnTo>
                  <a:pt x="5065357" y="2372798"/>
                </a:lnTo>
                <a:lnTo>
                  <a:pt x="5068507" y="2372798"/>
                </a:lnTo>
                <a:lnTo>
                  <a:pt x="5068507" y="2378487"/>
                </a:lnTo>
                <a:lnTo>
                  <a:pt x="5071657" y="2378487"/>
                </a:lnTo>
                <a:lnTo>
                  <a:pt x="5071657" y="2384180"/>
                </a:lnTo>
                <a:lnTo>
                  <a:pt x="5074807" y="2384180"/>
                </a:lnTo>
                <a:lnTo>
                  <a:pt x="5074807" y="2389867"/>
                </a:lnTo>
                <a:lnTo>
                  <a:pt x="5077957" y="2389867"/>
                </a:lnTo>
                <a:lnTo>
                  <a:pt x="5077957" y="2395559"/>
                </a:lnTo>
                <a:lnTo>
                  <a:pt x="5081107" y="2395559"/>
                </a:lnTo>
                <a:lnTo>
                  <a:pt x="5081107" y="2401250"/>
                </a:lnTo>
                <a:lnTo>
                  <a:pt x="5084257" y="2401250"/>
                </a:lnTo>
                <a:lnTo>
                  <a:pt x="5084257" y="2406941"/>
                </a:lnTo>
                <a:lnTo>
                  <a:pt x="5087407" y="2406941"/>
                </a:lnTo>
                <a:lnTo>
                  <a:pt x="5087407" y="2412632"/>
                </a:lnTo>
                <a:lnTo>
                  <a:pt x="5090557" y="2412632"/>
                </a:lnTo>
                <a:lnTo>
                  <a:pt x="5090557" y="2418326"/>
                </a:lnTo>
                <a:lnTo>
                  <a:pt x="5093707" y="2418326"/>
                </a:lnTo>
                <a:lnTo>
                  <a:pt x="5093707" y="2424018"/>
                </a:lnTo>
                <a:lnTo>
                  <a:pt x="5096857" y="2424018"/>
                </a:lnTo>
                <a:lnTo>
                  <a:pt x="5096857" y="2429710"/>
                </a:lnTo>
                <a:lnTo>
                  <a:pt x="5100007" y="2429710"/>
                </a:lnTo>
                <a:lnTo>
                  <a:pt x="5100007" y="2435399"/>
                </a:lnTo>
                <a:lnTo>
                  <a:pt x="5103157" y="2435399"/>
                </a:lnTo>
                <a:lnTo>
                  <a:pt x="5103157" y="2441092"/>
                </a:lnTo>
                <a:lnTo>
                  <a:pt x="5106307" y="2441092"/>
                </a:lnTo>
                <a:lnTo>
                  <a:pt x="5106307" y="2446781"/>
                </a:lnTo>
                <a:lnTo>
                  <a:pt x="5109457" y="2446781"/>
                </a:lnTo>
                <a:lnTo>
                  <a:pt x="5109457" y="2452472"/>
                </a:lnTo>
                <a:lnTo>
                  <a:pt x="5112607" y="2452472"/>
                </a:lnTo>
                <a:lnTo>
                  <a:pt x="5112607" y="2458162"/>
                </a:lnTo>
                <a:lnTo>
                  <a:pt x="5115757" y="2458162"/>
                </a:lnTo>
                <a:lnTo>
                  <a:pt x="5115757" y="2463851"/>
                </a:lnTo>
                <a:lnTo>
                  <a:pt x="5118907" y="2463851"/>
                </a:lnTo>
                <a:lnTo>
                  <a:pt x="5118907" y="2469546"/>
                </a:lnTo>
                <a:lnTo>
                  <a:pt x="5122057" y="2469546"/>
                </a:lnTo>
                <a:lnTo>
                  <a:pt x="5122057" y="2475233"/>
                </a:lnTo>
                <a:lnTo>
                  <a:pt x="5125206" y="2475233"/>
                </a:lnTo>
                <a:lnTo>
                  <a:pt x="5125206" y="2480921"/>
                </a:lnTo>
                <a:lnTo>
                  <a:pt x="5128356" y="2480921"/>
                </a:lnTo>
                <a:lnTo>
                  <a:pt x="5128356" y="2486614"/>
                </a:lnTo>
                <a:lnTo>
                  <a:pt x="5131506" y="2486614"/>
                </a:lnTo>
                <a:lnTo>
                  <a:pt x="5131506" y="2492299"/>
                </a:lnTo>
                <a:lnTo>
                  <a:pt x="5134656" y="2492299"/>
                </a:lnTo>
                <a:lnTo>
                  <a:pt x="5134656" y="2497982"/>
                </a:lnTo>
                <a:lnTo>
                  <a:pt x="5137806" y="2497982"/>
                </a:lnTo>
                <a:lnTo>
                  <a:pt x="5137806" y="2503672"/>
                </a:lnTo>
                <a:lnTo>
                  <a:pt x="5140956" y="2503672"/>
                </a:lnTo>
                <a:lnTo>
                  <a:pt x="5140956" y="2509369"/>
                </a:lnTo>
                <a:lnTo>
                  <a:pt x="5144106" y="2509369"/>
                </a:lnTo>
                <a:lnTo>
                  <a:pt x="5144106" y="2515066"/>
                </a:lnTo>
                <a:lnTo>
                  <a:pt x="5147256" y="2515066"/>
                </a:lnTo>
                <a:lnTo>
                  <a:pt x="5147256" y="2520745"/>
                </a:lnTo>
                <a:lnTo>
                  <a:pt x="5150406" y="2520745"/>
                </a:lnTo>
                <a:lnTo>
                  <a:pt x="5150406" y="2526432"/>
                </a:lnTo>
                <a:lnTo>
                  <a:pt x="5153556" y="2526432"/>
                </a:lnTo>
                <a:lnTo>
                  <a:pt x="5153556" y="2532123"/>
                </a:lnTo>
                <a:lnTo>
                  <a:pt x="5156706" y="2532123"/>
                </a:lnTo>
                <a:lnTo>
                  <a:pt x="5156706" y="2537817"/>
                </a:lnTo>
                <a:lnTo>
                  <a:pt x="5159856" y="2537817"/>
                </a:lnTo>
                <a:lnTo>
                  <a:pt x="5159856" y="2543504"/>
                </a:lnTo>
                <a:lnTo>
                  <a:pt x="5163006" y="2543504"/>
                </a:lnTo>
                <a:lnTo>
                  <a:pt x="5163006" y="2549191"/>
                </a:lnTo>
                <a:lnTo>
                  <a:pt x="5166156" y="2549191"/>
                </a:lnTo>
                <a:lnTo>
                  <a:pt x="5166156" y="2554881"/>
                </a:lnTo>
                <a:lnTo>
                  <a:pt x="5169306" y="2554881"/>
                </a:lnTo>
                <a:lnTo>
                  <a:pt x="5169306" y="2560568"/>
                </a:lnTo>
                <a:lnTo>
                  <a:pt x="5172456" y="2560568"/>
                </a:lnTo>
                <a:lnTo>
                  <a:pt x="5172456" y="2566256"/>
                </a:lnTo>
                <a:lnTo>
                  <a:pt x="5175606" y="2566256"/>
                </a:lnTo>
                <a:lnTo>
                  <a:pt x="5175606" y="2571944"/>
                </a:lnTo>
                <a:lnTo>
                  <a:pt x="5178756" y="2571944"/>
                </a:lnTo>
                <a:lnTo>
                  <a:pt x="5178756" y="2577632"/>
                </a:lnTo>
                <a:lnTo>
                  <a:pt x="5181906" y="2577632"/>
                </a:lnTo>
                <a:lnTo>
                  <a:pt x="5181906" y="2583320"/>
                </a:lnTo>
                <a:lnTo>
                  <a:pt x="5185056" y="2583320"/>
                </a:lnTo>
                <a:lnTo>
                  <a:pt x="5185056" y="2589008"/>
                </a:lnTo>
                <a:lnTo>
                  <a:pt x="5188206" y="2589008"/>
                </a:lnTo>
                <a:lnTo>
                  <a:pt x="5188206" y="2594695"/>
                </a:lnTo>
                <a:lnTo>
                  <a:pt x="5191356" y="2594695"/>
                </a:lnTo>
                <a:lnTo>
                  <a:pt x="5191356" y="2600386"/>
                </a:lnTo>
                <a:lnTo>
                  <a:pt x="5194506" y="2600386"/>
                </a:lnTo>
                <a:lnTo>
                  <a:pt x="5194506" y="2606077"/>
                </a:lnTo>
                <a:lnTo>
                  <a:pt x="5197656" y="2606077"/>
                </a:lnTo>
                <a:lnTo>
                  <a:pt x="5197656" y="2611770"/>
                </a:lnTo>
                <a:lnTo>
                  <a:pt x="5200806" y="2611770"/>
                </a:lnTo>
                <a:lnTo>
                  <a:pt x="5200806" y="2617459"/>
                </a:lnTo>
                <a:lnTo>
                  <a:pt x="5203956" y="2617459"/>
                </a:lnTo>
                <a:lnTo>
                  <a:pt x="5203956" y="2623155"/>
                </a:lnTo>
                <a:lnTo>
                  <a:pt x="5207106" y="2623155"/>
                </a:lnTo>
                <a:lnTo>
                  <a:pt x="5207106" y="2628844"/>
                </a:lnTo>
                <a:lnTo>
                  <a:pt x="5210256" y="2628844"/>
                </a:lnTo>
                <a:lnTo>
                  <a:pt x="5210256" y="2634533"/>
                </a:lnTo>
                <a:lnTo>
                  <a:pt x="5213405" y="2634533"/>
                </a:lnTo>
                <a:lnTo>
                  <a:pt x="5213405" y="2640231"/>
                </a:lnTo>
                <a:lnTo>
                  <a:pt x="5216555" y="2640231"/>
                </a:lnTo>
                <a:lnTo>
                  <a:pt x="5216555" y="2645923"/>
                </a:lnTo>
                <a:lnTo>
                  <a:pt x="5219705" y="2645923"/>
                </a:lnTo>
                <a:lnTo>
                  <a:pt x="5219705" y="2651603"/>
                </a:lnTo>
                <a:lnTo>
                  <a:pt x="5222855" y="2651603"/>
                </a:lnTo>
                <a:lnTo>
                  <a:pt x="5222855" y="2657286"/>
                </a:lnTo>
                <a:lnTo>
                  <a:pt x="5226005" y="2657286"/>
                </a:lnTo>
                <a:lnTo>
                  <a:pt x="5226005" y="2662980"/>
                </a:lnTo>
                <a:lnTo>
                  <a:pt x="5229155" y="2662980"/>
                </a:lnTo>
                <a:lnTo>
                  <a:pt x="5229155" y="2668675"/>
                </a:lnTo>
                <a:lnTo>
                  <a:pt x="5232305" y="2668675"/>
                </a:lnTo>
                <a:lnTo>
                  <a:pt x="5232305" y="2674366"/>
                </a:lnTo>
                <a:lnTo>
                  <a:pt x="5235455" y="2674366"/>
                </a:lnTo>
                <a:lnTo>
                  <a:pt x="5235455" y="2680053"/>
                </a:lnTo>
                <a:lnTo>
                  <a:pt x="5238605" y="2680053"/>
                </a:lnTo>
                <a:lnTo>
                  <a:pt x="5238605" y="2685743"/>
                </a:lnTo>
                <a:lnTo>
                  <a:pt x="5241755" y="2685743"/>
                </a:lnTo>
                <a:lnTo>
                  <a:pt x="5241755" y="2691434"/>
                </a:lnTo>
                <a:lnTo>
                  <a:pt x="5244905" y="2691434"/>
                </a:lnTo>
                <a:lnTo>
                  <a:pt x="5244905" y="2697134"/>
                </a:lnTo>
                <a:lnTo>
                  <a:pt x="5248055" y="2697134"/>
                </a:lnTo>
                <a:lnTo>
                  <a:pt x="5248055" y="2702819"/>
                </a:lnTo>
                <a:lnTo>
                  <a:pt x="5251205" y="2702819"/>
                </a:lnTo>
                <a:lnTo>
                  <a:pt x="5251205" y="2708507"/>
                </a:lnTo>
                <a:lnTo>
                  <a:pt x="5254355" y="2708507"/>
                </a:lnTo>
                <a:lnTo>
                  <a:pt x="5254355" y="2714199"/>
                </a:lnTo>
                <a:lnTo>
                  <a:pt x="5257505" y="2714199"/>
                </a:lnTo>
                <a:lnTo>
                  <a:pt x="5257505" y="2719886"/>
                </a:lnTo>
                <a:lnTo>
                  <a:pt x="5260655" y="2719886"/>
                </a:lnTo>
                <a:lnTo>
                  <a:pt x="5260655" y="2725576"/>
                </a:lnTo>
                <a:lnTo>
                  <a:pt x="5263805" y="2725576"/>
                </a:lnTo>
                <a:lnTo>
                  <a:pt x="5263805" y="2731269"/>
                </a:lnTo>
                <a:lnTo>
                  <a:pt x="5266955" y="2731269"/>
                </a:lnTo>
                <a:lnTo>
                  <a:pt x="5266955" y="2736959"/>
                </a:lnTo>
                <a:lnTo>
                  <a:pt x="5270105" y="2736959"/>
                </a:lnTo>
                <a:lnTo>
                  <a:pt x="5270105" y="2742648"/>
                </a:lnTo>
                <a:lnTo>
                  <a:pt x="5273255" y="2742648"/>
                </a:lnTo>
                <a:lnTo>
                  <a:pt x="5273255" y="2748338"/>
                </a:lnTo>
                <a:lnTo>
                  <a:pt x="5276405" y="2748338"/>
                </a:lnTo>
                <a:lnTo>
                  <a:pt x="5276405" y="2754027"/>
                </a:lnTo>
                <a:lnTo>
                  <a:pt x="5279555" y="2754027"/>
                </a:lnTo>
                <a:lnTo>
                  <a:pt x="5279555" y="2759716"/>
                </a:lnTo>
                <a:lnTo>
                  <a:pt x="5282705" y="2759716"/>
                </a:lnTo>
                <a:lnTo>
                  <a:pt x="5282705" y="2765410"/>
                </a:lnTo>
                <a:lnTo>
                  <a:pt x="5285854" y="2765410"/>
                </a:lnTo>
                <a:lnTo>
                  <a:pt x="5285854" y="2771096"/>
                </a:lnTo>
                <a:lnTo>
                  <a:pt x="5289004" y="2771096"/>
                </a:lnTo>
                <a:lnTo>
                  <a:pt x="5289004" y="2776785"/>
                </a:lnTo>
                <a:lnTo>
                  <a:pt x="5292154" y="2776785"/>
                </a:lnTo>
                <a:lnTo>
                  <a:pt x="5292154" y="2782476"/>
                </a:lnTo>
                <a:lnTo>
                  <a:pt x="5295304" y="2782476"/>
                </a:lnTo>
                <a:lnTo>
                  <a:pt x="5295304" y="2788168"/>
                </a:lnTo>
                <a:lnTo>
                  <a:pt x="5298454" y="2788168"/>
                </a:lnTo>
                <a:lnTo>
                  <a:pt x="5298454" y="2793855"/>
                </a:lnTo>
                <a:lnTo>
                  <a:pt x="5301604" y="2793855"/>
                </a:lnTo>
                <a:lnTo>
                  <a:pt x="5301604" y="2799549"/>
                </a:lnTo>
                <a:lnTo>
                  <a:pt x="5304754" y="2799549"/>
                </a:lnTo>
                <a:lnTo>
                  <a:pt x="5304754" y="2805238"/>
                </a:lnTo>
                <a:lnTo>
                  <a:pt x="5307904" y="2805238"/>
                </a:lnTo>
                <a:lnTo>
                  <a:pt x="5307904" y="2810928"/>
                </a:lnTo>
                <a:lnTo>
                  <a:pt x="5311054" y="2810928"/>
                </a:lnTo>
                <a:lnTo>
                  <a:pt x="5311054" y="2816617"/>
                </a:lnTo>
                <a:lnTo>
                  <a:pt x="5314204" y="2816617"/>
                </a:lnTo>
                <a:lnTo>
                  <a:pt x="5314204" y="2822308"/>
                </a:lnTo>
                <a:lnTo>
                  <a:pt x="5317354" y="2822308"/>
                </a:lnTo>
                <a:lnTo>
                  <a:pt x="5317354" y="2827999"/>
                </a:lnTo>
                <a:lnTo>
                  <a:pt x="5320504" y="2827999"/>
                </a:lnTo>
                <a:lnTo>
                  <a:pt x="5320504" y="2833688"/>
                </a:lnTo>
                <a:lnTo>
                  <a:pt x="5323654" y="2833688"/>
                </a:lnTo>
                <a:lnTo>
                  <a:pt x="5323654" y="2839376"/>
                </a:lnTo>
                <a:lnTo>
                  <a:pt x="5326804" y="2839376"/>
                </a:lnTo>
                <a:lnTo>
                  <a:pt x="5326804" y="2845067"/>
                </a:lnTo>
                <a:lnTo>
                  <a:pt x="5329954" y="2845067"/>
                </a:lnTo>
                <a:lnTo>
                  <a:pt x="5329954" y="2850755"/>
                </a:lnTo>
                <a:lnTo>
                  <a:pt x="5333104" y="2850755"/>
                </a:lnTo>
                <a:lnTo>
                  <a:pt x="5333104" y="2856447"/>
                </a:lnTo>
                <a:lnTo>
                  <a:pt x="5336254" y="2856447"/>
                </a:lnTo>
                <a:lnTo>
                  <a:pt x="5336254" y="2862134"/>
                </a:lnTo>
                <a:lnTo>
                  <a:pt x="5339404" y="2862134"/>
                </a:lnTo>
                <a:lnTo>
                  <a:pt x="5339404" y="2867825"/>
                </a:lnTo>
                <a:lnTo>
                  <a:pt x="5342554" y="2867825"/>
                </a:lnTo>
                <a:lnTo>
                  <a:pt x="5342554" y="2873514"/>
                </a:lnTo>
                <a:lnTo>
                  <a:pt x="5345704" y="2873514"/>
                </a:lnTo>
                <a:lnTo>
                  <a:pt x="5345704" y="2879205"/>
                </a:lnTo>
                <a:lnTo>
                  <a:pt x="5348854" y="2879205"/>
                </a:lnTo>
                <a:lnTo>
                  <a:pt x="5348854" y="2884895"/>
                </a:lnTo>
                <a:lnTo>
                  <a:pt x="5352004" y="2884895"/>
                </a:lnTo>
                <a:lnTo>
                  <a:pt x="5352004" y="2890584"/>
                </a:lnTo>
                <a:lnTo>
                  <a:pt x="5355154" y="2890584"/>
                </a:lnTo>
                <a:lnTo>
                  <a:pt x="5355154" y="2896271"/>
                </a:lnTo>
                <a:lnTo>
                  <a:pt x="5358304" y="2896271"/>
                </a:lnTo>
                <a:lnTo>
                  <a:pt x="5358304" y="2901964"/>
                </a:lnTo>
                <a:lnTo>
                  <a:pt x="5361454" y="2901964"/>
                </a:lnTo>
                <a:lnTo>
                  <a:pt x="5361454" y="2907653"/>
                </a:lnTo>
                <a:lnTo>
                  <a:pt x="5364604" y="2907653"/>
                </a:lnTo>
                <a:lnTo>
                  <a:pt x="5364604" y="2913343"/>
                </a:lnTo>
                <a:lnTo>
                  <a:pt x="5367754" y="2913343"/>
                </a:lnTo>
                <a:lnTo>
                  <a:pt x="5367754" y="2919032"/>
                </a:lnTo>
                <a:lnTo>
                  <a:pt x="5370904" y="2919032"/>
                </a:lnTo>
                <a:lnTo>
                  <a:pt x="5370904" y="2924723"/>
                </a:lnTo>
                <a:lnTo>
                  <a:pt x="5374053" y="2924723"/>
                </a:lnTo>
                <a:lnTo>
                  <a:pt x="5374053" y="2930412"/>
                </a:lnTo>
                <a:lnTo>
                  <a:pt x="5377203" y="2930412"/>
                </a:lnTo>
                <a:lnTo>
                  <a:pt x="5377203" y="2936035"/>
                </a:lnTo>
                <a:lnTo>
                  <a:pt x="5380353" y="2936035"/>
                </a:lnTo>
                <a:lnTo>
                  <a:pt x="5380353" y="2941718"/>
                </a:lnTo>
                <a:lnTo>
                  <a:pt x="5383503" y="2941718"/>
                </a:lnTo>
                <a:lnTo>
                  <a:pt x="5383503" y="2947413"/>
                </a:lnTo>
                <a:lnTo>
                  <a:pt x="5386653" y="2947413"/>
                </a:lnTo>
                <a:lnTo>
                  <a:pt x="5386653" y="2953099"/>
                </a:lnTo>
                <a:lnTo>
                  <a:pt x="5389803" y="2953099"/>
                </a:lnTo>
                <a:lnTo>
                  <a:pt x="5389803" y="2958784"/>
                </a:lnTo>
                <a:lnTo>
                  <a:pt x="5392953" y="2958784"/>
                </a:lnTo>
                <a:lnTo>
                  <a:pt x="5392953" y="2964467"/>
                </a:lnTo>
                <a:lnTo>
                  <a:pt x="5396103" y="2964467"/>
                </a:lnTo>
                <a:lnTo>
                  <a:pt x="5396103" y="2970162"/>
                </a:lnTo>
                <a:lnTo>
                  <a:pt x="5399253" y="2970162"/>
                </a:lnTo>
                <a:lnTo>
                  <a:pt x="5399253" y="2975857"/>
                </a:lnTo>
                <a:lnTo>
                  <a:pt x="5402403" y="2975857"/>
                </a:lnTo>
                <a:lnTo>
                  <a:pt x="5402403" y="2981549"/>
                </a:lnTo>
                <a:lnTo>
                  <a:pt x="5405553" y="2981549"/>
                </a:lnTo>
                <a:lnTo>
                  <a:pt x="5405553" y="2987240"/>
                </a:lnTo>
                <a:lnTo>
                  <a:pt x="5408703" y="2987240"/>
                </a:lnTo>
                <a:lnTo>
                  <a:pt x="5408703" y="2992930"/>
                </a:lnTo>
                <a:lnTo>
                  <a:pt x="5411853" y="2992930"/>
                </a:lnTo>
                <a:lnTo>
                  <a:pt x="5411853" y="2998614"/>
                </a:lnTo>
                <a:lnTo>
                  <a:pt x="5415003" y="2998614"/>
                </a:lnTo>
                <a:lnTo>
                  <a:pt x="5415003" y="3004303"/>
                </a:lnTo>
                <a:lnTo>
                  <a:pt x="5418153" y="3004303"/>
                </a:lnTo>
                <a:lnTo>
                  <a:pt x="5418153" y="3010015"/>
                </a:lnTo>
                <a:lnTo>
                  <a:pt x="5421303" y="3010015"/>
                </a:lnTo>
                <a:lnTo>
                  <a:pt x="5421303" y="3015693"/>
                </a:lnTo>
                <a:lnTo>
                  <a:pt x="5424453" y="3015693"/>
                </a:lnTo>
                <a:lnTo>
                  <a:pt x="5424453" y="3021381"/>
                </a:lnTo>
                <a:lnTo>
                  <a:pt x="5427603" y="3021381"/>
                </a:lnTo>
                <a:lnTo>
                  <a:pt x="5427603" y="3027076"/>
                </a:lnTo>
                <a:lnTo>
                  <a:pt x="5430753" y="3027076"/>
                </a:lnTo>
                <a:lnTo>
                  <a:pt x="5430753" y="3032765"/>
                </a:lnTo>
                <a:lnTo>
                  <a:pt x="5433903" y="3032765"/>
                </a:lnTo>
                <a:lnTo>
                  <a:pt x="5433903" y="3038460"/>
                </a:lnTo>
                <a:lnTo>
                  <a:pt x="5437053" y="3038460"/>
                </a:lnTo>
                <a:lnTo>
                  <a:pt x="5437053" y="3044151"/>
                </a:lnTo>
                <a:lnTo>
                  <a:pt x="5440203" y="3044151"/>
                </a:lnTo>
                <a:lnTo>
                  <a:pt x="5440203" y="3049831"/>
                </a:lnTo>
                <a:lnTo>
                  <a:pt x="5443353" y="3049831"/>
                </a:lnTo>
                <a:lnTo>
                  <a:pt x="5443353" y="3055524"/>
                </a:lnTo>
                <a:lnTo>
                  <a:pt x="5446503" y="3055524"/>
                </a:lnTo>
                <a:lnTo>
                  <a:pt x="5446503" y="3061210"/>
                </a:lnTo>
                <a:lnTo>
                  <a:pt x="5449652" y="3061210"/>
                </a:lnTo>
                <a:lnTo>
                  <a:pt x="5449652" y="3066903"/>
                </a:lnTo>
                <a:lnTo>
                  <a:pt x="5452802" y="3066903"/>
                </a:lnTo>
                <a:lnTo>
                  <a:pt x="5452802" y="3072591"/>
                </a:lnTo>
                <a:lnTo>
                  <a:pt x="5455952" y="3072591"/>
                </a:lnTo>
                <a:lnTo>
                  <a:pt x="5455952" y="3078287"/>
                </a:lnTo>
                <a:lnTo>
                  <a:pt x="5459102" y="3078287"/>
                </a:lnTo>
                <a:lnTo>
                  <a:pt x="5459102" y="3083976"/>
                </a:lnTo>
                <a:lnTo>
                  <a:pt x="5462252" y="3083976"/>
                </a:lnTo>
                <a:lnTo>
                  <a:pt x="5462252" y="3089669"/>
                </a:lnTo>
                <a:lnTo>
                  <a:pt x="5465402" y="3089669"/>
                </a:lnTo>
                <a:lnTo>
                  <a:pt x="5465402" y="3095360"/>
                </a:lnTo>
                <a:lnTo>
                  <a:pt x="5468552" y="3095360"/>
                </a:lnTo>
                <a:lnTo>
                  <a:pt x="5468552" y="3101054"/>
                </a:lnTo>
                <a:lnTo>
                  <a:pt x="5471702" y="3101054"/>
                </a:lnTo>
                <a:lnTo>
                  <a:pt x="5471702" y="3106744"/>
                </a:lnTo>
                <a:lnTo>
                  <a:pt x="5474852" y="3106744"/>
                </a:lnTo>
                <a:lnTo>
                  <a:pt x="5474852" y="3112436"/>
                </a:lnTo>
                <a:lnTo>
                  <a:pt x="5478002" y="3112436"/>
                </a:lnTo>
                <a:lnTo>
                  <a:pt x="5478002" y="3118117"/>
                </a:lnTo>
                <a:lnTo>
                  <a:pt x="5481152" y="3118117"/>
                </a:lnTo>
                <a:lnTo>
                  <a:pt x="5481152" y="3123807"/>
                </a:lnTo>
                <a:lnTo>
                  <a:pt x="5484302" y="3123807"/>
                </a:lnTo>
                <a:lnTo>
                  <a:pt x="5484302" y="3129498"/>
                </a:lnTo>
                <a:lnTo>
                  <a:pt x="5487452" y="3129498"/>
                </a:lnTo>
                <a:lnTo>
                  <a:pt x="5487452" y="3135194"/>
                </a:lnTo>
                <a:lnTo>
                  <a:pt x="5490602" y="3135194"/>
                </a:lnTo>
                <a:lnTo>
                  <a:pt x="5490602" y="3140877"/>
                </a:lnTo>
                <a:lnTo>
                  <a:pt x="5493752" y="3140877"/>
                </a:lnTo>
                <a:lnTo>
                  <a:pt x="5493752" y="3146574"/>
                </a:lnTo>
                <a:lnTo>
                  <a:pt x="5496902" y="3146574"/>
                </a:lnTo>
                <a:lnTo>
                  <a:pt x="5496902" y="3152272"/>
                </a:lnTo>
                <a:lnTo>
                  <a:pt x="5500052" y="3152272"/>
                </a:lnTo>
                <a:lnTo>
                  <a:pt x="5500052" y="3157951"/>
                </a:lnTo>
                <a:lnTo>
                  <a:pt x="5503202" y="3157951"/>
                </a:lnTo>
                <a:lnTo>
                  <a:pt x="5503202" y="3163650"/>
                </a:lnTo>
                <a:lnTo>
                  <a:pt x="5506352" y="3163650"/>
                </a:lnTo>
                <a:lnTo>
                  <a:pt x="5506352" y="3169345"/>
                </a:lnTo>
                <a:lnTo>
                  <a:pt x="5509502" y="3169345"/>
                </a:lnTo>
                <a:lnTo>
                  <a:pt x="5509502" y="3175023"/>
                </a:lnTo>
                <a:lnTo>
                  <a:pt x="5512652" y="3175023"/>
                </a:lnTo>
                <a:lnTo>
                  <a:pt x="5512652" y="3180705"/>
                </a:lnTo>
                <a:lnTo>
                  <a:pt x="5515802" y="3180705"/>
                </a:lnTo>
                <a:lnTo>
                  <a:pt x="5515802" y="3186406"/>
                </a:lnTo>
                <a:lnTo>
                  <a:pt x="5518952" y="3186406"/>
                </a:lnTo>
                <a:lnTo>
                  <a:pt x="5518952" y="3192094"/>
                </a:lnTo>
                <a:lnTo>
                  <a:pt x="5522101" y="3192094"/>
                </a:lnTo>
                <a:lnTo>
                  <a:pt x="5522101" y="3197779"/>
                </a:lnTo>
                <a:lnTo>
                  <a:pt x="5525251" y="3197779"/>
                </a:lnTo>
                <a:lnTo>
                  <a:pt x="5525251" y="3203475"/>
                </a:lnTo>
                <a:lnTo>
                  <a:pt x="5528401" y="3203475"/>
                </a:lnTo>
                <a:lnTo>
                  <a:pt x="5528401" y="3209161"/>
                </a:lnTo>
                <a:lnTo>
                  <a:pt x="5531551" y="3209161"/>
                </a:lnTo>
                <a:lnTo>
                  <a:pt x="5531551" y="3214854"/>
                </a:lnTo>
                <a:lnTo>
                  <a:pt x="5534701" y="3214854"/>
                </a:lnTo>
                <a:lnTo>
                  <a:pt x="5534701" y="3220540"/>
                </a:lnTo>
                <a:lnTo>
                  <a:pt x="5537851" y="3220540"/>
                </a:lnTo>
                <a:lnTo>
                  <a:pt x="5537851" y="3226230"/>
                </a:lnTo>
                <a:lnTo>
                  <a:pt x="5541001" y="3226230"/>
                </a:lnTo>
                <a:lnTo>
                  <a:pt x="5541001" y="3231918"/>
                </a:lnTo>
                <a:lnTo>
                  <a:pt x="5544151" y="3231918"/>
                </a:lnTo>
                <a:lnTo>
                  <a:pt x="5544151" y="3237608"/>
                </a:lnTo>
                <a:lnTo>
                  <a:pt x="5547301" y="3237608"/>
                </a:lnTo>
                <a:lnTo>
                  <a:pt x="5547301" y="3243295"/>
                </a:lnTo>
                <a:lnTo>
                  <a:pt x="5550451" y="3243295"/>
                </a:lnTo>
                <a:lnTo>
                  <a:pt x="5550451" y="3248984"/>
                </a:lnTo>
                <a:lnTo>
                  <a:pt x="5553601" y="3248984"/>
                </a:lnTo>
                <a:lnTo>
                  <a:pt x="5553601" y="3254672"/>
                </a:lnTo>
                <a:lnTo>
                  <a:pt x="5556751" y="3254672"/>
                </a:lnTo>
                <a:lnTo>
                  <a:pt x="5556751" y="3260361"/>
                </a:lnTo>
                <a:lnTo>
                  <a:pt x="5559901" y="3260361"/>
                </a:lnTo>
                <a:lnTo>
                  <a:pt x="5559901" y="3266050"/>
                </a:lnTo>
                <a:lnTo>
                  <a:pt x="5563051" y="3266050"/>
                </a:lnTo>
                <a:lnTo>
                  <a:pt x="5563051" y="3271742"/>
                </a:lnTo>
                <a:lnTo>
                  <a:pt x="5566201" y="3271742"/>
                </a:lnTo>
                <a:lnTo>
                  <a:pt x="5566201" y="3277432"/>
                </a:lnTo>
                <a:lnTo>
                  <a:pt x="5569351" y="3277432"/>
                </a:lnTo>
                <a:lnTo>
                  <a:pt x="5569351" y="3283124"/>
                </a:lnTo>
                <a:lnTo>
                  <a:pt x="5572501" y="3283124"/>
                </a:lnTo>
                <a:lnTo>
                  <a:pt x="5572501" y="3288815"/>
                </a:lnTo>
                <a:lnTo>
                  <a:pt x="5575651" y="3288815"/>
                </a:lnTo>
                <a:lnTo>
                  <a:pt x="5575651" y="3294508"/>
                </a:lnTo>
                <a:lnTo>
                  <a:pt x="5578801" y="3294508"/>
                </a:lnTo>
                <a:lnTo>
                  <a:pt x="5578801" y="3300197"/>
                </a:lnTo>
                <a:lnTo>
                  <a:pt x="5581951" y="3300197"/>
                </a:lnTo>
                <a:lnTo>
                  <a:pt x="5581951" y="3305889"/>
                </a:lnTo>
                <a:lnTo>
                  <a:pt x="5585101" y="3305889"/>
                </a:lnTo>
                <a:lnTo>
                  <a:pt x="5585101" y="3311580"/>
                </a:lnTo>
                <a:lnTo>
                  <a:pt x="5588251" y="3311580"/>
                </a:lnTo>
                <a:lnTo>
                  <a:pt x="5588251" y="3317271"/>
                </a:lnTo>
                <a:lnTo>
                  <a:pt x="5591401" y="3317271"/>
                </a:lnTo>
                <a:lnTo>
                  <a:pt x="5591401" y="3322963"/>
                </a:lnTo>
                <a:lnTo>
                  <a:pt x="5594551" y="3322963"/>
                </a:lnTo>
                <a:lnTo>
                  <a:pt x="5594551" y="3328653"/>
                </a:lnTo>
                <a:lnTo>
                  <a:pt x="5597701" y="3328653"/>
                </a:lnTo>
                <a:lnTo>
                  <a:pt x="5597701" y="3334341"/>
                </a:lnTo>
                <a:lnTo>
                  <a:pt x="5600851" y="3334341"/>
                </a:lnTo>
                <a:lnTo>
                  <a:pt x="5600851" y="3340032"/>
                </a:lnTo>
                <a:lnTo>
                  <a:pt x="5604001" y="3340032"/>
                </a:lnTo>
                <a:lnTo>
                  <a:pt x="5604001" y="3345725"/>
                </a:lnTo>
                <a:lnTo>
                  <a:pt x="5607151" y="3345725"/>
                </a:lnTo>
                <a:lnTo>
                  <a:pt x="5607151" y="3351417"/>
                </a:lnTo>
                <a:lnTo>
                  <a:pt x="5610300" y="3351417"/>
                </a:lnTo>
                <a:lnTo>
                  <a:pt x="5610300" y="3357107"/>
                </a:lnTo>
                <a:lnTo>
                  <a:pt x="5613450" y="3357107"/>
                </a:lnTo>
                <a:lnTo>
                  <a:pt x="5613450" y="3362793"/>
                </a:lnTo>
                <a:lnTo>
                  <a:pt x="5616600" y="3362793"/>
                </a:lnTo>
                <a:lnTo>
                  <a:pt x="5616600" y="3368485"/>
                </a:lnTo>
                <a:lnTo>
                  <a:pt x="5619750" y="3368485"/>
                </a:lnTo>
                <a:lnTo>
                  <a:pt x="5619750" y="3374175"/>
                </a:lnTo>
                <a:lnTo>
                  <a:pt x="5622900" y="3374175"/>
                </a:lnTo>
                <a:lnTo>
                  <a:pt x="5622900" y="3379867"/>
                </a:lnTo>
                <a:lnTo>
                  <a:pt x="5626050" y="3379867"/>
                </a:lnTo>
                <a:lnTo>
                  <a:pt x="5626050" y="3385559"/>
                </a:lnTo>
                <a:lnTo>
                  <a:pt x="5629200" y="3385559"/>
                </a:lnTo>
                <a:lnTo>
                  <a:pt x="5629200" y="3391248"/>
                </a:lnTo>
                <a:lnTo>
                  <a:pt x="5632350" y="3391248"/>
                </a:lnTo>
                <a:lnTo>
                  <a:pt x="5632350" y="3396934"/>
                </a:lnTo>
                <a:lnTo>
                  <a:pt x="5635500" y="3396934"/>
                </a:lnTo>
                <a:lnTo>
                  <a:pt x="5635500" y="3402626"/>
                </a:lnTo>
                <a:lnTo>
                  <a:pt x="5638650" y="3402626"/>
                </a:lnTo>
                <a:lnTo>
                  <a:pt x="5638650" y="3408315"/>
                </a:lnTo>
                <a:lnTo>
                  <a:pt x="5641800" y="3408315"/>
                </a:lnTo>
                <a:lnTo>
                  <a:pt x="5641800" y="3414007"/>
                </a:lnTo>
                <a:lnTo>
                  <a:pt x="5644950" y="3414007"/>
                </a:lnTo>
                <a:lnTo>
                  <a:pt x="5644950" y="3419696"/>
                </a:lnTo>
                <a:lnTo>
                  <a:pt x="5648100" y="3419696"/>
                </a:lnTo>
                <a:lnTo>
                  <a:pt x="5648100" y="3425388"/>
                </a:lnTo>
                <a:lnTo>
                  <a:pt x="5651250" y="3425388"/>
                </a:lnTo>
                <a:lnTo>
                  <a:pt x="5651250" y="3431083"/>
                </a:lnTo>
                <a:lnTo>
                  <a:pt x="5654400" y="3431083"/>
                </a:lnTo>
                <a:lnTo>
                  <a:pt x="5654400" y="3436773"/>
                </a:lnTo>
                <a:lnTo>
                  <a:pt x="5657550" y="3436773"/>
                </a:lnTo>
                <a:lnTo>
                  <a:pt x="5657550" y="3442465"/>
                </a:lnTo>
                <a:lnTo>
                  <a:pt x="5660700" y="3442465"/>
                </a:lnTo>
                <a:lnTo>
                  <a:pt x="5660700" y="3448150"/>
                </a:lnTo>
                <a:lnTo>
                  <a:pt x="5663850" y="3448150"/>
                </a:lnTo>
                <a:lnTo>
                  <a:pt x="5663850" y="3453844"/>
                </a:lnTo>
                <a:lnTo>
                  <a:pt x="5667000" y="3453844"/>
                </a:lnTo>
                <a:lnTo>
                  <a:pt x="5667000" y="3459534"/>
                </a:lnTo>
                <a:lnTo>
                  <a:pt x="5670150" y="3459534"/>
                </a:lnTo>
                <a:lnTo>
                  <a:pt x="5670150" y="3465219"/>
                </a:lnTo>
                <a:lnTo>
                  <a:pt x="5673300" y="3465219"/>
                </a:lnTo>
                <a:lnTo>
                  <a:pt x="5673300" y="3470918"/>
                </a:lnTo>
                <a:lnTo>
                  <a:pt x="5676450" y="3470918"/>
                </a:lnTo>
                <a:lnTo>
                  <a:pt x="5676450" y="3476610"/>
                </a:lnTo>
                <a:lnTo>
                  <a:pt x="5679600" y="3476610"/>
                </a:lnTo>
                <a:lnTo>
                  <a:pt x="5679600" y="3482292"/>
                </a:lnTo>
                <a:lnTo>
                  <a:pt x="5682749" y="3482292"/>
                </a:lnTo>
                <a:lnTo>
                  <a:pt x="5682749" y="3487973"/>
                </a:lnTo>
                <a:lnTo>
                  <a:pt x="5685899" y="3487973"/>
                </a:lnTo>
                <a:lnTo>
                  <a:pt x="5685899" y="3493662"/>
                </a:lnTo>
                <a:lnTo>
                  <a:pt x="5689049" y="3493662"/>
                </a:lnTo>
                <a:lnTo>
                  <a:pt x="5689049" y="3499358"/>
                </a:lnTo>
                <a:lnTo>
                  <a:pt x="5692199" y="3499358"/>
                </a:lnTo>
                <a:lnTo>
                  <a:pt x="5692199" y="3505048"/>
                </a:lnTo>
                <a:lnTo>
                  <a:pt x="5695349" y="3505048"/>
                </a:lnTo>
                <a:lnTo>
                  <a:pt x="5695349" y="3510739"/>
                </a:lnTo>
                <a:lnTo>
                  <a:pt x="5698499" y="3510739"/>
                </a:lnTo>
                <a:lnTo>
                  <a:pt x="5698499" y="3516431"/>
                </a:lnTo>
                <a:lnTo>
                  <a:pt x="5701649" y="3516431"/>
                </a:lnTo>
                <a:lnTo>
                  <a:pt x="5701649" y="3522120"/>
                </a:lnTo>
                <a:lnTo>
                  <a:pt x="5704799" y="3522120"/>
                </a:lnTo>
                <a:lnTo>
                  <a:pt x="5704799" y="3527811"/>
                </a:lnTo>
                <a:lnTo>
                  <a:pt x="5707949" y="3527811"/>
                </a:lnTo>
                <a:lnTo>
                  <a:pt x="5707949" y="3533501"/>
                </a:lnTo>
                <a:lnTo>
                  <a:pt x="5711099" y="3533501"/>
                </a:lnTo>
                <a:lnTo>
                  <a:pt x="5711099" y="3539192"/>
                </a:lnTo>
                <a:lnTo>
                  <a:pt x="5714249" y="3539192"/>
                </a:lnTo>
                <a:lnTo>
                  <a:pt x="5714249" y="3544881"/>
                </a:lnTo>
                <a:lnTo>
                  <a:pt x="5717399" y="3544881"/>
                </a:lnTo>
                <a:lnTo>
                  <a:pt x="5717399" y="3550572"/>
                </a:lnTo>
                <a:lnTo>
                  <a:pt x="5720549" y="3550572"/>
                </a:lnTo>
                <a:lnTo>
                  <a:pt x="5720549" y="3556262"/>
                </a:lnTo>
                <a:lnTo>
                  <a:pt x="5723699" y="3556262"/>
                </a:lnTo>
                <a:lnTo>
                  <a:pt x="5723699" y="3561952"/>
                </a:lnTo>
                <a:lnTo>
                  <a:pt x="5726849" y="3561952"/>
                </a:lnTo>
                <a:lnTo>
                  <a:pt x="5726849" y="3567644"/>
                </a:lnTo>
                <a:lnTo>
                  <a:pt x="5729999" y="3567644"/>
                </a:lnTo>
                <a:lnTo>
                  <a:pt x="5729999" y="3573333"/>
                </a:lnTo>
                <a:lnTo>
                  <a:pt x="5733149" y="3573333"/>
                </a:lnTo>
                <a:lnTo>
                  <a:pt x="5733149" y="3579026"/>
                </a:lnTo>
                <a:lnTo>
                  <a:pt x="5736299" y="3579026"/>
                </a:lnTo>
                <a:lnTo>
                  <a:pt x="5736299" y="3584717"/>
                </a:lnTo>
                <a:lnTo>
                  <a:pt x="5739449" y="3584717"/>
                </a:lnTo>
                <a:lnTo>
                  <a:pt x="5739449" y="3590405"/>
                </a:lnTo>
                <a:lnTo>
                  <a:pt x="5742599" y="3590405"/>
                </a:lnTo>
                <a:lnTo>
                  <a:pt x="5742599" y="3596093"/>
                </a:lnTo>
                <a:lnTo>
                  <a:pt x="5745749" y="3596093"/>
                </a:lnTo>
                <a:lnTo>
                  <a:pt x="5745749" y="3601782"/>
                </a:lnTo>
                <a:lnTo>
                  <a:pt x="5748899" y="3601782"/>
                </a:lnTo>
                <a:lnTo>
                  <a:pt x="5748899" y="3607473"/>
                </a:lnTo>
                <a:lnTo>
                  <a:pt x="5752049" y="3607473"/>
                </a:lnTo>
                <a:lnTo>
                  <a:pt x="5752049" y="3613157"/>
                </a:lnTo>
                <a:lnTo>
                  <a:pt x="5755199" y="3613157"/>
                </a:lnTo>
                <a:lnTo>
                  <a:pt x="5755199" y="3618852"/>
                </a:lnTo>
                <a:lnTo>
                  <a:pt x="5758348" y="3618852"/>
                </a:lnTo>
                <a:lnTo>
                  <a:pt x="5758348" y="3624548"/>
                </a:lnTo>
                <a:lnTo>
                  <a:pt x="5761498" y="3624548"/>
                </a:lnTo>
                <a:lnTo>
                  <a:pt x="5761498" y="3630246"/>
                </a:lnTo>
                <a:lnTo>
                  <a:pt x="5764648" y="3630246"/>
                </a:lnTo>
                <a:lnTo>
                  <a:pt x="5764648" y="3635933"/>
                </a:lnTo>
                <a:lnTo>
                  <a:pt x="5767798" y="3635933"/>
                </a:lnTo>
                <a:lnTo>
                  <a:pt x="5767798" y="3641622"/>
                </a:lnTo>
                <a:lnTo>
                  <a:pt x="5770948" y="3641622"/>
                </a:lnTo>
                <a:lnTo>
                  <a:pt x="5770948" y="3647312"/>
                </a:lnTo>
                <a:lnTo>
                  <a:pt x="5774098" y="3647312"/>
                </a:lnTo>
                <a:lnTo>
                  <a:pt x="5774098" y="3653000"/>
                </a:lnTo>
                <a:lnTo>
                  <a:pt x="5777248" y="3653000"/>
                </a:lnTo>
                <a:lnTo>
                  <a:pt x="5777248" y="3658689"/>
                </a:lnTo>
                <a:lnTo>
                  <a:pt x="5780398" y="3658689"/>
                </a:lnTo>
                <a:lnTo>
                  <a:pt x="5780398" y="3664378"/>
                </a:lnTo>
                <a:lnTo>
                  <a:pt x="5783548" y="3664378"/>
                </a:lnTo>
                <a:lnTo>
                  <a:pt x="5783548" y="3670067"/>
                </a:lnTo>
                <a:lnTo>
                  <a:pt x="5786698" y="3670067"/>
                </a:lnTo>
                <a:lnTo>
                  <a:pt x="5786698" y="3675757"/>
                </a:lnTo>
                <a:lnTo>
                  <a:pt x="5789848" y="3675757"/>
                </a:lnTo>
                <a:lnTo>
                  <a:pt x="5789848" y="3681447"/>
                </a:lnTo>
                <a:lnTo>
                  <a:pt x="5792998" y="3681447"/>
                </a:lnTo>
                <a:lnTo>
                  <a:pt x="5792998" y="3687138"/>
                </a:lnTo>
                <a:lnTo>
                  <a:pt x="5796148" y="3687138"/>
                </a:lnTo>
                <a:lnTo>
                  <a:pt x="5796148" y="3692825"/>
                </a:lnTo>
                <a:lnTo>
                  <a:pt x="5799298" y="3692825"/>
                </a:lnTo>
                <a:lnTo>
                  <a:pt x="5799298" y="3698522"/>
                </a:lnTo>
                <a:lnTo>
                  <a:pt x="5802448" y="3698522"/>
                </a:lnTo>
                <a:lnTo>
                  <a:pt x="5802448" y="3704206"/>
                </a:lnTo>
                <a:lnTo>
                  <a:pt x="5805598" y="3704206"/>
                </a:lnTo>
                <a:lnTo>
                  <a:pt x="5805598" y="3709899"/>
                </a:lnTo>
                <a:lnTo>
                  <a:pt x="5808748" y="3709899"/>
                </a:lnTo>
                <a:lnTo>
                  <a:pt x="5808748" y="3715589"/>
                </a:lnTo>
                <a:lnTo>
                  <a:pt x="5811898" y="3715589"/>
                </a:lnTo>
                <a:lnTo>
                  <a:pt x="5811898" y="3721285"/>
                </a:lnTo>
                <a:lnTo>
                  <a:pt x="5815048" y="3721285"/>
                </a:lnTo>
                <a:lnTo>
                  <a:pt x="5815048" y="3726972"/>
                </a:lnTo>
                <a:lnTo>
                  <a:pt x="5818198" y="3726972"/>
                </a:lnTo>
                <a:lnTo>
                  <a:pt x="5818198" y="3732661"/>
                </a:lnTo>
                <a:lnTo>
                  <a:pt x="5821348" y="3732661"/>
                </a:lnTo>
                <a:lnTo>
                  <a:pt x="5821348" y="3738350"/>
                </a:lnTo>
                <a:lnTo>
                  <a:pt x="5824498" y="3738350"/>
                </a:lnTo>
                <a:lnTo>
                  <a:pt x="5824498" y="3744043"/>
                </a:lnTo>
                <a:lnTo>
                  <a:pt x="5827648" y="3744043"/>
                </a:lnTo>
                <a:lnTo>
                  <a:pt x="5827648" y="3749732"/>
                </a:lnTo>
                <a:lnTo>
                  <a:pt x="5830798" y="3749732"/>
                </a:lnTo>
                <a:lnTo>
                  <a:pt x="5830798" y="3755425"/>
                </a:lnTo>
                <a:lnTo>
                  <a:pt x="5833948" y="3755425"/>
                </a:lnTo>
                <a:lnTo>
                  <a:pt x="5833948" y="3761114"/>
                </a:lnTo>
                <a:lnTo>
                  <a:pt x="5837098" y="3761114"/>
                </a:lnTo>
                <a:lnTo>
                  <a:pt x="5837098" y="3766803"/>
                </a:lnTo>
                <a:lnTo>
                  <a:pt x="5840248" y="3766803"/>
                </a:lnTo>
                <a:lnTo>
                  <a:pt x="5840248" y="3772492"/>
                </a:lnTo>
                <a:lnTo>
                  <a:pt x="5843398" y="3772492"/>
                </a:lnTo>
                <a:lnTo>
                  <a:pt x="5843398" y="3778186"/>
                </a:lnTo>
                <a:lnTo>
                  <a:pt x="5846547" y="3778186"/>
                </a:lnTo>
                <a:lnTo>
                  <a:pt x="5846547" y="3783875"/>
                </a:lnTo>
                <a:lnTo>
                  <a:pt x="5849697" y="3783875"/>
                </a:lnTo>
                <a:lnTo>
                  <a:pt x="5849697" y="3789561"/>
                </a:lnTo>
                <a:lnTo>
                  <a:pt x="5852847" y="3789561"/>
                </a:lnTo>
                <a:lnTo>
                  <a:pt x="5852847" y="3795254"/>
                </a:lnTo>
                <a:lnTo>
                  <a:pt x="5855997" y="3795254"/>
                </a:lnTo>
                <a:lnTo>
                  <a:pt x="5855997" y="3800944"/>
                </a:lnTo>
                <a:lnTo>
                  <a:pt x="5859147" y="3800944"/>
                </a:lnTo>
                <a:lnTo>
                  <a:pt x="5859147" y="3806635"/>
                </a:lnTo>
                <a:lnTo>
                  <a:pt x="5862297" y="3806635"/>
                </a:lnTo>
                <a:lnTo>
                  <a:pt x="5862297" y="3812324"/>
                </a:lnTo>
                <a:lnTo>
                  <a:pt x="5865447" y="3812324"/>
                </a:lnTo>
                <a:lnTo>
                  <a:pt x="5865447" y="3818014"/>
                </a:lnTo>
                <a:lnTo>
                  <a:pt x="5868597" y="3818014"/>
                </a:lnTo>
                <a:lnTo>
                  <a:pt x="5868597" y="3823704"/>
                </a:lnTo>
                <a:lnTo>
                  <a:pt x="5871747" y="3823704"/>
                </a:lnTo>
                <a:lnTo>
                  <a:pt x="5871747" y="3829395"/>
                </a:lnTo>
                <a:lnTo>
                  <a:pt x="5874897" y="3829395"/>
                </a:lnTo>
                <a:lnTo>
                  <a:pt x="5874897" y="3835084"/>
                </a:lnTo>
                <a:lnTo>
                  <a:pt x="5878047" y="3835084"/>
                </a:lnTo>
                <a:lnTo>
                  <a:pt x="5878047" y="3840773"/>
                </a:lnTo>
                <a:lnTo>
                  <a:pt x="5881197" y="3840773"/>
                </a:lnTo>
                <a:lnTo>
                  <a:pt x="5881197" y="3846465"/>
                </a:lnTo>
                <a:lnTo>
                  <a:pt x="5884347" y="3846465"/>
                </a:lnTo>
                <a:lnTo>
                  <a:pt x="5884347" y="3852152"/>
                </a:lnTo>
                <a:lnTo>
                  <a:pt x="5887497" y="3852152"/>
                </a:lnTo>
                <a:lnTo>
                  <a:pt x="5887497" y="3857844"/>
                </a:lnTo>
                <a:lnTo>
                  <a:pt x="5890647" y="3857844"/>
                </a:lnTo>
                <a:lnTo>
                  <a:pt x="5890647" y="3863534"/>
                </a:lnTo>
                <a:lnTo>
                  <a:pt x="5893797" y="3863534"/>
                </a:lnTo>
                <a:lnTo>
                  <a:pt x="5893797" y="3869225"/>
                </a:lnTo>
                <a:lnTo>
                  <a:pt x="5896947" y="3869225"/>
                </a:lnTo>
                <a:lnTo>
                  <a:pt x="5896947" y="3874915"/>
                </a:lnTo>
                <a:lnTo>
                  <a:pt x="5900097" y="3874915"/>
                </a:lnTo>
                <a:lnTo>
                  <a:pt x="5900097" y="3880604"/>
                </a:lnTo>
                <a:lnTo>
                  <a:pt x="5903247" y="3880604"/>
                </a:lnTo>
                <a:lnTo>
                  <a:pt x="5903247" y="3886295"/>
                </a:lnTo>
                <a:lnTo>
                  <a:pt x="5906397" y="3886295"/>
                </a:lnTo>
                <a:lnTo>
                  <a:pt x="5906397" y="3891985"/>
                </a:lnTo>
                <a:lnTo>
                  <a:pt x="5909547" y="3891985"/>
                </a:lnTo>
                <a:lnTo>
                  <a:pt x="5909547" y="3897675"/>
                </a:lnTo>
                <a:lnTo>
                  <a:pt x="5912697" y="3897675"/>
                </a:lnTo>
                <a:lnTo>
                  <a:pt x="5912697" y="3903365"/>
                </a:lnTo>
                <a:lnTo>
                  <a:pt x="5915847" y="3903365"/>
                </a:lnTo>
                <a:lnTo>
                  <a:pt x="5915847" y="3909054"/>
                </a:lnTo>
                <a:lnTo>
                  <a:pt x="5918996" y="3909054"/>
                </a:lnTo>
                <a:lnTo>
                  <a:pt x="5918996" y="3914745"/>
                </a:lnTo>
                <a:lnTo>
                  <a:pt x="5922146" y="3914745"/>
                </a:lnTo>
                <a:lnTo>
                  <a:pt x="5922146" y="3920435"/>
                </a:lnTo>
                <a:lnTo>
                  <a:pt x="5925296" y="3920435"/>
                </a:lnTo>
                <a:lnTo>
                  <a:pt x="5925296" y="3926124"/>
                </a:lnTo>
                <a:lnTo>
                  <a:pt x="5928446" y="3926124"/>
                </a:lnTo>
                <a:lnTo>
                  <a:pt x="5928446" y="3931814"/>
                </a:lnTo>
                <a:lnTo>
                  <a:pt x="5931596" y="3931814"/>
                </a:lnTo>
                <a:lnTo>
                  <a:pt x="5931596" y="3937505"/>
                </a:lnTo>
                <a:lnTo>
                  <a:pt x="5934746" y="3937505"/>
                </a:lnTo>
                <a:lnTo>
                  <a:pt x="5934746" y="3943194"/>
                </a:lnTo>
                <a:lnTo>
                  <a:pt x="5937896" y="3943194"/>
                </a:lnTo>
                <a:lnTo>
                  <a:pt x="5937896" y="3948885"/>
                </a:lnTo>
                <a:lnTo>
                  <a:pt x="5941046" y="3948885"/>
                </a:lnTo>
                <a:lnTo>
                  <a:pt x="5941046" y="3954575"/>
                </a:lnTo>
                <a:lnTo>
                  <a:pt x="5944196" y="3954575"/>
                </a:lnTo>
                <a:lnTo>
                  <a:pt x="5944196" y="3960264"/>
                </a:lnTo>
                <a:lnTo>
                  <a:pt x="5947346" y="3960264"/>
                </a:lnTo>
                <a:lnTo>
                  <a:pt x="5947346" y="3965955"/>
                </a:lnTo>
                <a:lnTo>
                  <a:pt x="5950496" y="3965955"/>
                </a:lnTo>
                <a:lnTo>
                  <a:pt x="5950496" y="3971644"/>
                </a:lnTo>
                <a:lnTo>
                  <a:pt x="5953646" y="3971644"/>
                </a:lnTo>
                <a:lnTo>
                  <a:pt x="5953646" y="3977335"/>
                </a:lnTo>
                <a:lnTo>
                  <a:pt x="5956796" y="3977335"/>
                </a:lnTo>
                <a:lnTo>
                  <a:pt x="5956796" y="3983025"/>
                </a:lnTo>
                <a:lnTo>
                  <a:pt x="5959946" y="3983025"/>
                </a:lnTo>
                <a:lnTo>
                  <a:pt x="5959946" y="3988714"/>
                </a:lnTo>
                <a:lnTo>
                  <a:pt x="5963096" y="3988714"/>
                </a:lnTo>
                <a:lnTo>
                  <a:pt x="5963096" y="3994404"/>
                </a:lnTo>
                <a:lnTo>
                  <a:pt x="5966246" y="3994404"/>
                </a:lnTo>
                <a:lnTo>
                  <a:pt x="5966246" y="4000095"/>
                </a:lnTo>
                <a:lnTo>
                  <a:pt x="5969396" y="4000095"/>
                </a:lnTo>
                <a:lnTo>
                  <a:pt x="5969396" y="4005784"/>
                </a:lnTo>
                <a:lnTo>
                  <a:pt x="5972546" y="4005784"/>
                </a:lnTo>
                <a:lnTo>
                  <a:pt x="5972546" y="4011474"/>
                </a:lnTo>
                <a:lnTo>
                  <a:pt x="5975696" y="4011474"/>
                </a:lnTo>
                <a:lnTo>
                  <a:pt x="5975696" y="4017164"/>
                </a:lnTo>
                <a:lnTo>
                  <a:pt x="5978846" y="4017164"/>
                </a:lnTo>
                <a:lnTo>
                  <a:pt x="5978846" y="4022855"/>
                </a:lnTo>
                <a:lnTo>
                  <a:pt x="5981996" y="4022855"/>
                </a:lnTo>
                <a:lnTo>
                  <a:pt x="5981996" y="4028546"/>
                </a:lnTo>
                <a:lnTo>
                  <a:pt x="5985146" y="4028546"/>
                </a:lnTo>
                <a:lnTo>
                  <a:pt x="5985146" y="4034237"/>
                </a:lnTo>
                <a:lnTo>
                  <a:pt x="5988296" y="4034237"/>
                </a:lnTo>
                <a:lnTo>
                  <a:pt x="5988296" y="4039926"/>
                </a:lnTo>
                <a:lnTo>
                  <a:pt x="5991445" y="4039926"/>
                </a:lnTo>
                <a:lnTo>
                  <a:pt x="5991445" y="4045619"/>
                </a:lnTo>
                <a:lnTo>
                  <a:pt x="5994595" y="4045619"/>
                </a:lnTo>
                <a:lnTo>
                  <a:pt x="5994595" y="4051309"/>
                </a:lnTo>
                <a:lnTo>
                  <a:pt x="5997745" y="4051309"/>
                </a:lnTo>
                <a:lnTo>
                  <a:pt x="5997745" y="4057000"/>
                </a:lnTo>
                <a:lnTo>
                  <a:pt x="6000895" y="4057000"/>
                </a:lnTo>
                <a:lnTo>
                  <a:pt x="6000895" y="4062691"/>
                </a:lnTo>
                <a:lnTo>
                  <a:pt x="6004045" y="4062691"/>
                </a:lnTo>
                <a:lnTo>
                  <a:pt x="6004045" y="4068382"/>
                </a:lnTo>
                <a:lnTo>
                  <a:pt x="6007195" y="4068382"/>
                </a:lnTo>
                <a:lnTo>
                  <a:pt x="6007195" y="4074073"/>
                </a:lnTo>
                <a:lnTo>
                  <a:pt x="6010345" y="4074073"/>
                </a:lnTo>
                <a:lnTo>
                  <a:pt x="6010345" y="4079765"/>
                </a:lnTo>
                <a:lnTo>
                  <a:pt x="6013495" y="4079765"/>
                </a:lnTo>
                <a:lnTo>
                  <a:pt x="6013495" y="4085454"/>
                </a:lnTo>
                <a:lnTo>
                  <a:pt x="6016645" y="4085454"/>
                </a:lnTo>
                <a:lnTo>
                  <a:pt x="6016645" y="4091147"/>
                </a:lnTo>
                <a:lnTo>
                  <a:pt x="6019795" y="4091147"/>
                </a:lnTo>
                <a:lnTo>
                  <a:pt x="6019795" y="4096836"/>
                </a:lnTo>
                <a:lnTo>
                  <a:pt x="6022945" y="4096836"/>
                </a:lnTo>
                <a:lnTo>
                  <a:pt x="6022945" y="4102527"/>
                </a:lnTo>
                <a:lnTo>
                  <a:pt x="6026095" y="4102527"/>
                </a:lnTo>
                <a:lnTo>
                  <a:pt x="6026095" y="4108218"/>
                </a:lnTo>
                <a:lnTo>
                  <a:pt x="6029245" y="4108218"/>
                </a:lnTo>
                <a:lnTo>
                  <a:pt x="6029245" y="4113910"/>
                </a:lnTo>
                <a:lnTo>
                  <a:pt x="6032395" y="4113910"/>
                </a:lnTo>
                <a:lnTo>
                  <a:pt x="6032395" y="4119601"/>
                </a:lnTo>
                <a:lnTo>
                  <a:pt x="6035545" y="4119601"/>
                </a:lnTo>
                <a:lnTo>
                  <a:pt x="6035545" y="4125292"/>
                </a:lnTo>
                <a:lnTo>
                  <a:pt x="6038695" y="4125292"/>
                </a:lnTo>
                <a:lnTo>
                  <a:pt x="6038695" y="4130981"/>
                </a:lnTo>
                <a:lnTo>
                  <a:pt x="6041845" y="4130981"/>
                </a:lnTo>
                <a:lnTo>
                  <a:pt x="6041845" y="4136674"/>
                </a:lnTo>
                <a:lnTo>
                  <a:pt x="6044995" y="4136674"/>
                </a:lnTo>
                <a:lnTo>
                  <a:pt x="6044995" y="4142364"/>
                </a:lnTo>
                <a:lnTo>
                  <a:pt x="6048145" y="4142364"/>
                </a:lnTo>
                <a:lnTo>
                  <a:pt x="6048145" y="4148052"/>
                </a:lnTo>
                <a:lnTo>
                  <a:pt x="6051295" y="4148052"/>
                </a:lnTo>
                <a:lnTo>
                  <a:pt x="6051295" y="4153744"/>
                </a:lnTo>
                <a:lnTo>
                  <a:pt x="6054445" y="4153744"/>
                </a:lnTo>
                <a:lnTo>
                  <a:pt x="6054445" y="4159433"/>
                </a:lnTo>
                <a:lnTo>
                  <a:pt x="6057595" y="4159433"/>
                </a:lnTo>
                <a:lnTo>
                  <a:pt x="6057595" y="4165127"/>
                </a:lnTo>
                <a:lnTo>
                  <a:pt x="6060745" y="4165127"/>
                </a:lnTo>
                <a:lnTo>
                  <a:pt x="6060745" y="4170816"/>
                </a:lnTo>
                <a:lnTo>
                  <a:pt x="6063895" y="4170816"/>
                </a:lnTo>
                <a:lnTo>
                  <a:pt x="6063895" y="4176504"/>
                </a:lnTo>
                <a:lnTo>
                  <a:pt x="6067045" y="4176504"/>
                </a:lnTo>
                <a:lnTo>
                  <a:pt x="6067045" y="4182190"/>
                </a:lnTo>
                <a:lnTo>
                  <a:pt x="6070195" y="4182190"/>
                </a:lnTo>
                <a:lnTo>
                  <a:pt x="6070195" y="4187884"/>
                </a:lnTo>
                <a:lnTo>
                  <a:pt x="6073345" y="4187884"/>
                </a:lnTo>
                <a:lnTo>
                  <a:pt x="6073345" y="4193575"/>
                </a:lnTo>
                <a:lnTo>
                  <a:pt x="6076495" y="4193575"/>
                </a:lnTo>
                <a:lnTo>
                  <a:pt x="6076495" y="4199266"/>
                </a:lnTo>
                <a:lnTo>
                  <a:pt x="6079644" y="4199266"/>
                </a:lnTo>
                <a:lnTo>
                  <a:pt x="6079644" y="4204959"/>
                </a:lnTo>
                <a:lnTo>
                  <a:pt x="6082794" y="4204959"/>
                </a:lnTo>
                <a:lnTo>
                  <a:pt x="6082794" y="4210647"/>
                </a:lnTo>
                <a:lnTo>
                  <a:pt x="6085944" y="4210647"/>
                </a:lnTo>
                <a:lnTo>
                  <a:pt x="6085944" y="4216337"/>
                </a:lnTo>
                <a:lnTo>
                  <a:pt x="6089094" y="4216337"/>
                </a:lnTo>
                <a:lnTo>
                  <a:pt x="6089094" y="4222024"/>
                </a:lnTo>
                <a:lnTo>
                  <a:pt x="6092244" y="4222024"/>
                </a:lnTo>
                <a:lnTo>
                  <a:pt x="6092244" y="4227715"/>
                </a:lnTo>
                <a:lnTo>
                  <a:pt x="6095394" y="4227715"/>
                </a:lnTo>
                <a:lnTo>
                  <a:pt x="6095394" y="4233407"/>
                </a:lnTo>
                <a:lnTo>
                  <a:pt x="6098544" y="4233407"/>
                </a:lnTo>
                <a:lnTo>
                  <a:pt x="6098544" y="4239099"/>
                </a:lnTo>
                <a:lnTo>
                  <a:pt x="6101694" y="4239099"/>
                </a:lnTo>
                <a:lnTo>
                  <a:pt x="6101694" y="4244788"/>
                </a:lnTo>
                <a:lnTo>
                  <a:pt x="6104844" y="4244788"/>
                </a:lnTo>
                <a:lnTo>
                  <a:pt x="6104844" y="4250478"/>
                </a:lnTo>
                <a:lnTo>
                  <a:pt x="6107994" y="4250478"/>
                </a:lnTo>
                <a:lnTo>
                  <a:pt x="6107994" y="4256167"/>
                </a:lnTo>
                <a:lnTo>
                  <a:pt x="6111144" y="4256167"/>
                </a:lnTo>
                <a:lnTo>
                  <a:pt x="6111144" y="4261858"/>
                </a:lnTo>
                <a:lnTo>
                  <a:pt x="6114294" y="4261858"/>
                </a:lnTo>
                <a:lnTo>
                  <a:pt x="6114294" y="4267547"/>
                </a:lnTo>
                <a:lnTo>
                  <a:pt x="6117444" y="4267547"/>
                </a:lnTo>
                <a:lnTo>
                  <a:pt x="6117444" y="4273236"/>
                </a:lnTo>
                <a:lnTo>
                  <a:pt x="6120594" y="4273236"/>
                </a:lnTo>
                <a:lnTo>
                  <a:pt x="6120594" y="4278921"/>
                </a:lnTo>
                <a:lnTo>
                  <a:pt x="6123744" y="4278921"/>
                </a:lnTo>
                <a:lnTo>
                  <a:pt x="6123744" y="4284613"/>
                </a:lnTo>
                <a:lnTo>
                  <a:pt x="6126894" y="4284613"/>
                </a:lnTo>
                <a:lnTo>
                  <a:pt x="6126894" y="4290314"/>
                </a:lnTo>
                <a:lnTo>
                  <a:pt x="6130044" y="4290314"/>
                </a:lnTo>
                <a:lnTo>
                  <a:pt x="6130044" y="4295995"/>
                </a:lnTo>
                <a:lnTo>
                  <a:pt x="6133194" y="4295995"/>
                </a:lnTo>
                <a:lnTo>
                  <a:pt x="6133194" y="4301684"/>
                </a:lnTo>
                <a:lnTo>
                  <a:pt x="6136344" y="4301684"/>
                </a:lnTo>
                <a:lnTo>
                  <a:pt x="6136344" y="4307380"/>
                </a:lnTo>
                <a:lnTo>
                  <a:pt x="6139494" y="4307380"/>
                </a:lnTo>
                <a:lnTo>
                  <a:pt x="6139494" y="4313068"/>
                </a:lnTo>
                <a:lnTo>
                  <a:pt x="6142644" y="4313068"/>
                </a:lnTo>
                <a:lnTo>
                  <a:pt x="6142644" y="4318757"/>
                </a:lnTo>
                <a:lnTo>
                  <a:pt x="6145794" y="4318757"/>
                </a:lnTo>
                <a:lnTo>
                  <a:pt x="6145794" y="4324445"/>
                </a:lnTo>
                <a:lnTo>
                  <a:pt x="6148944" y="4324445"/>
                </a:lnTo>
                <a:lnTo>
                  <a:pt x="6148944" y="4330131"/>
                </a:lnTo>
                <a:lnTo>
                  <a:pt x="6152093" y="4330131"/>
                </a:lnTo>
                <a:lnTo>
                  <a:pt x="6152093" y="4335828"/>
                </a:lnTo>
                <a:lnTo>
                  <a:pt x="6155243" y="4335828"/>
                </a:lnTo>
                <a:lnTo>
                  <a:pt x="6155243" y="4341517"/>
                </a:lnTo>
                <a:lnTo>
                  <a:pt x="6158393" y="4341517"/>
                </a:lnTo>
                <a:lnTo>
                  <a:pt x="6158393" y="4347207"/>
                </a:lnTo>
                <a:lnTo>
                  <a:pt x="6161543" y="4347207"/>
                </a:lnTo>
                <a:lnTo>
                  <a:pt x="6161543" y="4352898"/>
                </a:lnTo>
                <a:lnTo>
                  <a:pt x="6164693" y="4352898"/>
                </a:lnTo>
                <a:lnTo>
                  <a:pt x="6164693" y="4358585"/>
                </a:lnTo>
                <a:lnTo>
                  <a:pt x="6167843" y="4358585"/>
                </a:lnTo>
                <a:lnTo>
                  <a:pt x="6167843" y="4364276"/>
                </a:lnTo>
                <a:lnTo>
                  <a:pt x="6170993" y="4364276"/>
                </a:lnTo>
                <a:lnTo>
                  <a:pt x="6170993" y="4369966"/>
                </a:lnTo>
                <a:lnTo>
                  <a:pt x="6174143" y="4369966"/>
                </a:lnTo>
                <a:lnTo>
                  <a:pt x="6174143" y="4375659"/>
                </a:lnTo>
                <a:lnTo>
                  <a:pt x="6177293" y="4375659"/>
                </a:lnTo>
                <a:lnTo>
                  <a:pt x="6177293" y="4381348"/>
                </a:lnTo>
                <a:lnTo>
                  <a:pt x="6180443" y="4381348"/>
                </a:lnTo>
                <a:lnTo>
                  <a:pt x="6180443" y="4387038"/>
                </a:lnTo>
                <a:lnTo>
                  <a:pt x="6183593" y="4387038"/>
                </a:lnTo>
                <a:lnTo>
                  <a:pt x="6183593" y="4392725"/>
                </a:lnTo>
                <a:lnTo>
                  <a:pt x="6186743" y="4392725"/>
                </a:lnTo>
                <a:lnTo>
                  <a:pt x="6186743" y="4398413"/>
                </a:lnTo>
                <a:lnTo>
                  <a:pt x="6189893" y="4398413"/>
                </a:lnTo>
                <a:lnTo>
                  <a:pt x="6189893" y="4404105"/>
                </a:lnTo>
                <a:lnTo>
                  <a:pt x="6193043" y="4404105"/>
                </a:lnTo>
                <a:lnTo>
                  <a:pt x="6193043" y="4409798"/>
                </a:lnTo>
                <a:lnTo>
                  <a:pt x="6196193" y="4409798"/>
                </a:lnTo>
                <a:lnTo>
                  <a:pt x="6196193" y="4415492"/>
                </a:lnTo>
                <a:lnTo>
                  <a:pt x="6199343" y="4415492"/>
                </a:lnTo>
                <a:lnTo>
                  <a:pt x="6199343" y="4421182"/>
                </a:lnTo>
                <a:lnTo>
                  <a:pt x="6202493" y="4421182"/>
                </a:lnTo>
                <a:lnTo>
                  <a:pt x="6202493" y="4426872"/>
                </a:lnTo>
                <a:lnTo>
                  <a:pt x="6205643" y="4426872"/>
                </a:lnTo>
                <a:lnTo>
                  <a:pt x="6205643" y="4432564"/>
                </a:lnTo>
                <a:lnTo>
                  <a:pt x="6208793" y="4432564"/>
                </a:lnTo>
                <a:lnTo>
                  <a:pt x="6208793" y="4438254"/>
                </a:lnTo>
                <a:lnTo>
                  <a:pt x="6211943" y="4438254"/>
                </a:lnTo>
                <a:lnTo>
                  <a:pt x="6211943" y="4443946"/>
                </a:lnTo>
                <a:lnTo>
                  <a:pt x="6215093" y="4443946"/>
                </a:lnTo>
                <a:lnTo>
                  <a:pt x="6215093" y="4449632"/>
                </a:lnTo>
                <a:lnTo>
                  <a:pt x="6218243" y="4449632"/>
                </a:lnTo>
                <a:lnTo>
                  <a:pt x="6218243" y="4455324"/>
                </a:lnTo>
                <a:lnTo>
                  <a:pt x="6221393" y="4455324"/>
                </a:lnTo>
                <a:lnTo>
                  <a:pt x="6221393" y="4461010"/>
                </a:lnTo>
                <a:lnTo>
                  <a:pt x="6224543" y="4461010"/>
                </a:lnTo>
                <a:lnTo>
                  <a:pt x="6224543" y="4466699"/>
                </a:lnTo>
                <a:lnTo>
                  <a:pt x="6227692" y="4466699"/>
                </a:lnTo>
                <a:lnTo>
                  <a:pt x="6227692" y="4472390"/>
                </a:lnTo>
                <a:lnTo>
                  <a:pt x="6230842" y="4472390"/>
                </a:lnTo>
                <a:lnTo>
                  <a:pt x="6230842" y="4478083"/>
                </a:lnTo>
                <a:lnTo>
                  <a:pt x="6233992" y="4478083"/>
                </a:lnTo>
                <a:lnTo>
                  <a:pt x="6233992" y="4483774"/>
                </a:lnTo>
                <a:lnTo>
                  <a:pt x="6237142" y="4483774"/>
                </a:lnTo>
                <a:lnTo>
                  <a:pt x="6237142" y="4489465"/>
                </a:lnTo>
                <a:lnTo>
                  <a:pt x="6240292" y="4489465"/>
                </a:lnTo>
                <a:lnTo>
                  <a:pt x="6240292" y="4495152"/>
                </a:lnTo>
                <a:lnTo>
                  <a:pt x="6243442" y="4495152"/>
                </a:lnTo>
                <a:lnTo>
                  <a:pt x="6243442" y="4500836"/>
                </a:lnTo>
                <a:lnTo>
                  <a:pt x="6246592" y="4500836"/>
                </a:lnTo>
                <a:lnTo>
                  <a:pt x="6246592" y="4506538"/>
                </a:lnTo>
                <a:lnTo>
                  <a:pt x="6249742" y="4506538"/>
                </a:lnTo>
                <a:lnTo>
                  <a:pt x="6249742" y="4512225"/>
                </a:lnTo>
                <a:lnTo>
                  <a:pt x="6252892" y="4512225"/>
                </a:lnTo>
                <a:lnTo>
                  <a:pt x="6252892" y="4517914"/>
                </a:lnTo>
                <a:lnTo>
                  <a:pt x="6256042" y="4517914"/>
                </a:lnTo>
                <a:lnTo>
                  <a:pt x="6256042" y="4523604"/>
                </a:lnTo>
                <a:lnTo>
                  <a:pt x="6259192" y="4523604"/>
                </a:lnTo>
                <a:lnTo>
                  <a:pt x="6259192" y="4529295"/>
                </a:lnTo>
                <a:lnTo>
                  <a:pt x="6262342" y="4529295"/>
                </a:lnTo>
                <a:lnTo>
                  <a:pt x="6262342" y="4534986"/>
                </a:lnTo>
                <a:lnTo>
                  <a:pt x="6265492" y="4534986"/>
                </a:lnTo>
                <a:lnTo>
                  <a:pt x="6265492" y="4540675"/>
                </a:lnTo>
                <a:lnTo>
                  <a:pt x="6268642" y="4540675"/>
                </a:lnTo>
                <a:lnTo>
                  <a:pt x="6268642" y="4546366"/>
                </a:lnTo>
                <a:lnTo>
                  <a:pt x="6271792" y="4546366"/>
                </a:lnTo>
                <a:lnTo>
                  <a:pt x="6271792" y="4552057"/>
                </a:lnTo>
                <a:lnTo>
                  <a:pt x="6274942" y="4552057"/>
                </a:lnTo>
                <a:lnTo>
                  <a:pt x="6274942" y="4557747"/>
                </a:lnTo>
                <a:lnTo>
                  <a:pt x="6278092" y="4557747"/>
                </a:lnTo>
                <a:lnTo>
                  <a:pt x="6278092" y="4563435"/>
                </a:lnTo>
                <a:lnTo>
                  <a:pt x="6281242" y="4563435"/>
                </a:lnTo>
                <a:lnTo>
                  <a:pt x="6281242" y="4569124"/>
                </a:lnTo>
                <a:lnTo>
                  <a:pt x="6284392" y="4569124"/>
                </a:lnTo>
                <a:lnTo>
                  <a:pt x="6284392" y="4574815"/>
                </a:lnTo>
                <a:lnTo>
                  <a:pt x="6287542" y="4574815"/>
                </a:lnTo>
                <a:lnTo>
                  <a:pt x="6287542" y="4580509"/>
                </a:lnTo>
                <a:lnTo>
                  <a:pt x="6290692" y="4580509"/>
                </a:lnTo>
                <a:lnTo>
                  <a:pt x="6290692" y="4586200"/>
                </a:lnTo>
                <a:lnTo>
                  <a:pt x="6293842" y="4586200"/>
                </a:lnTo>
                <a:lnTo>
                  <a:pt x="6293842" y="4591889"/>
                </a:lnTo>
                <a:lnTo>
                  <a:pt x="6296992" y="4591889"/>
                </a:lnTo>
                <a:lnTo>
                  <a:pt x="6296992" y="4597578"/>
                </a:lnTo>
                <a:lnTo>
                  <a:pt x="6300142" y="4597578"/>
                </a:lnTo>
                <a:lnTo>
                  <a:pt x="6300142" y="4603271"/>
                </a:lnTo>
                <a:lnTo>
                  <a:pt x="6303292" y="4603271"/>
                </a:lnTo>
                <a:lnTo>
                  <a:pt x="6303292" y="4608958"/>
                </a:lnTo>
                <a:lnTo>
                  <a:pt x="6306442" y="4608958"/>
                </a:lnTo>
                <a:lnTo>
                  <a:pt x="6306442" y="4614651"/>
                </a:lnTo>
                <a:lnTo>
                  <a:pt x="6309592" y="4614651"/>
                </a:lnTo>
                <a:lnTo>
                  <a:pt x="6309592" y="4620345"/>
                </a:lnTo>
                <a:lnTo>
                  <a:pt x="6312742" y="4620345"/>
                </a:lnTo>
                <a:lnTo>
                  <a:pt x="6312742" y="4626029"/>
                </a:lnTo>
                <a:lnTo>
                  <a:pt x="6315891" y="4626029"/>
                </a:lnTo>
                <a:lnTo>
                  <a:pt x="6315891" y="4631723"/>
                </a:lnTo>
                <a:lnTo>
                  <a:pt x="6319041" y="4631723"/>
                </a:lnTo>
                <a:lnTo>
                  <a:pt x="6319041" y="4637411"/>
                </a:lnTo>
                <a:lnTo>
                  <a:pt x="6322191" y="4637411"/>
                </a:lnTo>
                <a:lnTo>
                  <a:pt x="6322191" y="4643099"/>
                </a:lnTo>
                <a:lnTo>
                  <a:pt x="6325341" y="4643099"/>
                </a:lnTo>
                <a:lnTo>
                  <a:pt x="6325341" y="4648790"/>
                </a:lnTo>
                <a:lnTo>
                  <a:pt x="6328491" y="4648790"/>
                </a:lnTo>
                <a:lnTo>
                  <a:pt x="6328491" y="4654480"/>
                </a:lnTo>
                <a:lnTo>
                  <a:pt x="6331641" y="4654480"/>
                </a:lnTo>
                <a:lnTo>
                  <a:pt x="6331641" y="4660168"/>
                </a:lnTo>
                <a:lnTo>
                  <a:pt x="6334791" y="4660168"/>
                </a:lnTo>
                <a:lnTo>
                  <a:pt x="6334791" y="4665856"/>
                </a:lnTo>
                <a:lnTo>
                  <a:pt x="6337941" y="4665856"/>
                </a:lnTo>
                <a:lnTo>
                  <a:pt x="6337941" y="4671546"/>
                </a:lnTo>
                <a:lnTo>
                  <a:pt x="6341091" y="4671546"/>
                </a:lnTo>
                <a:lnTo>
                  <a:pt x="6341091" y="4677236"/>
                </a:lnTo>
                <a:lnTo>
                  <a:pt x="6344241" y="4677236"/>
                </a:lnTo>
                <a:lnTo>
                  <a:pt x="6344241" y="4682925"/>
                </a:lnTo>
                <a:lnTo>
                  <a:pt x="6347391" y="4682925"/>
                </a:lnTo>
                <a:lnTo>
                  <a:pt x="6347391" y="4688617"/>
                </a:lnTo>
                <a:lnTo>
                  <a:pt x="6350541" y="4688617"/>
                </a:lnTo>
                <a:lnTo>
                  <a:pt x="6350541" y="4694307"/>
                </a:lnTo>
                <a:lnTo>
                  <a:pt x="6353691" y="4694307"/>
                </a:lnTo>
                <a:lnTo>
                  <a:pt x="6353691" y="4699998"/>
                </a:lnTo>
                <a:lnTo>
                  <a:pt x="6356841" y="4699998"/>
                </a:lnTo>
                <a:lnTo>
                  <a:pt x="6356841" y="4705688"/>
                </a:lnTo>
                <a:lnTo>
                  <a:pt x="6359991" y="4705688"/>
                </a:lnTo>
                <a:lnTo>
                  <a:pt x="6359991" y="4711378"/>
                </a:lnTo>
                <a:lnTo>
                  <a:pt x="6363141" y="4711378"/>
                </a:lnTo>
                <a:lnTo>
                  <a:pt x="6363141" y="4717070"/>
                </a:lnTo>
                <a:lnTo>
                  <a:pt x="6366291" y="4717070"/>
                </a:lnTo>
                <a:lnTo>
                  <a:pt x="6366291" y="4722761"/>
                </a:lnTo>
                <a:lnTo>
                  <a:pt x="6369441" y="4722761"/>
                </a:lnTo>
                <a:lnTo>
                  <a:pt x="6369441" y="4728450"/>
                </a:lnTo>
                <a:lnTo>
                  <a:pt x="6372591" y="4728450"/>
                </a:lnTo>
                <a:lnTo>
                  <a:pt x="6372591" y="4734141"/>
                </a:lnTo>
                <a:lnTo>
                  <a:pt x="6375741" y="4734141"/>
                </a:lnTo>
                <a:lnTo>
                  <a:pt x="6375741" y="4739831"/>
                </a:lnTo>
                <a:lnTo>
                  <a:pt x="6378891" y="4739831"/>
                </a:lnTo>
                <a:lnTo>
                  <a:pt x="6378891" y="4745521"/>
                </a:lnTo>
                <a:lnTo>
                  <a:pt x="6382041" y="4745521"/>
                </a:lnTo>
                <a:lnTo>
                  <a:pt x="6382041" y="4751212"/>
                </a:lnTo>
                <a:lnTo>
                  <a:pt x="6385191" y="4751212"/>
                </a:lnTo>
                <a:lnTo>
                  <a:pt x="6385191" y="4756903"/>
                </a:lnTo>
                <a:lnTo>
                  <a:pt x="6388340" y="4756903"/>
                </a:lnTo>
                <a:lnTo>
                  <a:pt x="6388340" y="4762592"/>
                </a:lnTo>
                <a:lnTo>
                  <a:pt x="6391490" y="4762592"/>
                </a:lnTo>
                <a:lnTo>
                  <a:pt x="6391490" y="4768284"/>
                </a:lnTo>
                <a:lnTo>
                  <a:pt x="6394640" y="4768284"/>
                </a:lnTo>
                <a:lnTo>
                  <a:pt x="6394640" y="4773972"/>
                </a:lnTo>
                <a:lnTo>
                  <a:pt x="6397790" y="4773972"/>
                </a:lnTo>
                <a:lnTo>
                  <a:pt x="6397790" y="4779665"/>
                </a:lnTo>
                <a:lnTo>
                  <a:pt x="6400940" y="4779665"/>
                </a:lnTo>
                <a:lnTo>
                  <a:pt x="6400940" y="4785354"/>
                </a:lnTo>
                <a:lnTo>
                  <a:pt x="6404090" y="4785354"/>
                </a:lnTo>
                <a:lnTo>
                  <a:pt x="6404090" y="4791045"/>
                </a:lnTo>
                <a:lnTo>
                  <a:pt x="6407240" y="4791045"/>
                </a:lnTo>
                <a:lnTo>
                  <a:pt x="6407240" y="4796732"/>
                </a:lnTo>
                <a:lnTo>
                  <a:pt x="6410390" y="4796732"/>
                </a:lnTo>
                <a:lnTo>
                  <a:pt x="6410390" y="4802423"/>
                </a:lnTo>
                <a:lnTo>
                  <a:pt x="6413540" y="4802423"/>
                </a:lnTo>
                <a:lnTo>
                  <a:pt x="6413540" y="4808114"/>
                </a:lnTo>
                <a:lnTo>
                  <a:pt x="6416690" y="4808114"/>
                </a:lnTo>
                <a:lnTo>
                  <a:pt x="6416690" y="4813804"/>
                </a:lnTo>
                <a:lnTo>
                  <a:pt x="6419840" y="4813804"/>
                </a:lnTo>
                <a:lnTo>
                  <a:pt x="6419840" y="4819494"/>
                </a:lnTo>
                <a:lnTo>
                  <a:pt x="6422990" y="4819494"/>
                </a:lnTo>
                <a:lnTo>
                  <a:pt x="6422990" y="4825184"/>
                </a:lnTo>
                <a:lnTo>
                  <a:pt x="6426140" y="4825184"/>
                </a:lnTo>
                <a:lnTo>
                  <a:pt x="6426140" y="4830872"/>
                </a:lnTo>
                <a:lnTo>
                  <a:pt x="6429290" y="4830872"/>
                </a:lnTo>
                <a:lnTo>
                  <a:pt x="6429290" y="4836565"/>
                </a:lnTo>
                <a:lnTo>
                  <a:pt x="6432440" y="4836565"/>
                </a:lnTo>
                <a:lnTo>
                  <a:pt x="6432440" y="4842256"/>
                </a:lnTo>
                <a:lnTo>
                  <a:pt x="6435590" y="4842256"/>
                </a:lnTo>
                <a:lnTo>
                  <a:pt x="6435590" y="4847947"/>
                </a:lnTo>
                <a:lnTo>
                  <a:pt x="6438740" y="4847947"/>
                </a:lnTo>
                <a:lnTo>
                  <a:pt x="6438740" y="4853637"/>
                </a:lnTo>
                <a:lnTo>
                  <a:pt x="6441890" y="4853637"/>
                </a:lnTo>
                <a:lnTo>
                  <a:pt x="6441890" y="4859326"/>
                </a:lnTo>
                <a:lnTo>
                  <a:pt x="6445040" y="4859326"/>
                </a:lnTo>
                <a:lnTo>
                  <a:pt x="6445040" y="4865015"/>
                </a:lnTo>
                <a:lnTo>
                  <a:pt x="6448190" y="4865015"/>
                </a:lnTo>
                <a:lnTo>
                  <a:pt x="6448190" y="4870704"/>
                </a:lnTo>
                <a:lnTo>
                  <a:pt x="6451340" y="4870704"/>
                </a:lnTo>
                <a:lnTo>
                  <a:pt x="6451340" y="4876398"/>
                </a:lnTo>
                <a:lnTo>
                  <a:pt x="6454490" y="4876398"/>
                </a:lnTo>
                <a:lnTo>
                  <a:pt x="6454490" y="4882088"/>
                </a:lnTo>
                <a:lnTo>
                  <a:pt x="6457640" y="4882088"/>
                </a:lnTo>
                <a:lnTo>
                  <a:pt x="6457640" y="4887777"/>
                </a:lnTo>
                <a:lnTo>
                  <a:pt x="6460790" y="4887777"/>
                </a:lnTo>
                <a:lnTo>
                  <a:pt x="6460790" y="4893466"/>
                </a:lnTo>
                <a:lnTo>
                  <a:pt x="6463940" y="4893466"/>
                </a:lnTo>
                <a:lnTo>
                  <a:pt x="6463940" y="4899158"/>
                </a:lnTo>
                <a:lnTo>
                  <a:pt x="6467090" y="4899158"/>
                </a:lnTo>
                <a:lnTo>
                  <a:pt x="6467090" y="4904849"/>
                </a:lnTo>
                <a:lnTo>
                  <a:pt x="6470239" y="4904849"/>
                </a:lnTo>
                <a:lnTo>
                  <a:pt x="6470239" y="4910538"/>
                </a:lnTo>
                <a:lnTo>
                  <a:pt x="6473390" y="4910538"/>
                </a:lnTo>
                <a:lnTo>
                  <a:pt x="6473390" y="4916229"/>
                </a:lnTo>
                <a:lnTo>
                  <a:pt x="6476539" y="4916229"/>
                </a:lnTo>
                <a:lnTo>
                  <a:pt x="6476539" y="4921918"/>
                </a:lnTo>
                <a:lnTo>
                  <a:pt x="6479690" y="4921918"/>
                </a:lnTo>
                <a:lnTo>
                  <a:pt x="6479690" y="4927612"/>
                </a:lnTo>
                <a:lnTo>
                  <a:pt x="6482839" y="4927612"/>
                </a:lnTo>
                <a:lnTo>
                  <a:pt x="6482839" y="4933301"/>
                </a:lnTo>
                <a:lnTo>
                  <a:pt x="6485989" y="4933301"/>
                </a:lnTo>
                <a:lnTo>
                  <a:pt x="6485989" y="4938992"/>
                </a:lnTo>
                <a:lnTo>
                  <a:pt x="6489139" y="4938992"/>
                </a:lnTo>
                <a:lnTo>
                  <a:pt x="6489139" y="4944681"/>
                </a:lnTo>
                <a:lnTo>
                  <a:pt x="6492289" y="4944681"/>
                </a:lnTo>
                <a:lnTo>
                  <a:pt x="6492289" y="4950370"/>
                </a:lnTo>
                <a:lnTo>
                  <a:pt x="6495439" y="4950370"/>
                </a:lnTo>
                <a:lnTo>
                  <a:pt x="6495439" y="4956060"/>
                </a:lnTo>
                <a:lnTo>
                  <a:pt x="6498589" y="4956060"/>
                </a:lnTo>
                <a:lnTo>
                  <a:pt x="6498589" y="4961752"/>
                </a:lnTo>
                <a:lnTo>
                  <a:pt x="6501739" y="4961752"/>
                </a:lnTo>
                <a:lnTo>
                  <a:pt x="6501739" y="4967441"/>
                </a:lnTo>
                <a:lnTo>
                  <a:pt x="6504889" y="4967441"/>
                </a:lnTo>
                <a:lnTo>
                  <a:pt x="6504889" y="4973131"/>
                </a:lnTo>
                <a:lnTo>
                  <a:pt x="6508039" y="4973131"/>
                </a:lnTo>
                <a:lnTo>
                  <a:pt x="6508039" y="4978821"/>
                </a:lnTo>
                <a:lnTo>
                  <a:pt x="6511189" y="4978821"/>
                </a:lnTo>
                <a:lnTo>
                  <a:pt x="6511189" y="4984511"/>
                </a:lnTo>
                <a:lnTo>
                  <a:pt x="6514339" y="4984511"/>
                </a:lnTo>
                <a:lnTo>
                  <a:pt x="6514339" y="4990202"/>
                </a:lnTo>
                <a:lnTo>
                  <a:pt x="6517489" y="4990202"/>
                </a:lnTo>
                <a:lnTo>
                  <a:pt x="6517489" y="4995892"/>
                </a:lnTo>
                <a:lnTo>
                  <a:pt x="6520639" y="4995892"/>
                </a:lnTo>
                <a:lnTo>
                  <a:pt x="6520639" y="5001582"/>
                </a:lnTo>
                <a:lnTo>
                  <a:pt x="6523789" y="5001582"/>
                </a:lnTo>
                <a:lnTo>
                  <a:pt x="6523789" y="5007271"/>
                </a:lnTo>
                <a:lnTo>
                  <a:pt x="6526939" y="5007271"/>
                </a:lnTo>
                <a:lnTo>
                  <a:pt x="6526939" y="5012962"/>
                </a:lnTo>
                <a:lnTo>
                  <a:pt x="6530089" y="5012962"/>
                </a:lnTo>
                <a:lnTo>
                  <a:pt x="6530089" y="5018651"/>
                </a:lnTo>
                <a:lnTo>
                  <a:pt x="6533239" y="5018651"/>
                </a:lnTo>
                <a:lnTo>
                  <a:pt x="6533239" y="5024342"/>
                </a:lnTo>
                <a:lnTo>
                  <a:pt x="6536389" y="5024342"/>
                </a:lnTo>
                <a:lnTo>
                  <a:pt x="6536389" y="5030032"/>
                </a:lnTo>
                <a:lnTo>
                  <a:pt x="6539539" y="5030032"/>
                </a:lnTo>
                <a:lnTo>
                  <a:pt x="6539539" y="5035723"/>
                </a:lnTo>
                <a:lnTo>
                  <a:pt x="6542688" y="5035723"/>
                </a:lnTo>
                <a:lnTo>
                  <a:pt x="6542688" y="5041412"/>
                </a:lnTo>
                <a:lnTo>
                  <a:pt x="6545839" y="5041412"/>
                </a:lnTo>
                <a:lnTo>
                  <a:pt x="6545839" y="5047103"/>
                </a:lnTo>
                <a:lnTo>
                  <a:pt x="6548988" y="5047103"/>
                </a:lnTo>
                <a:lnTo>
                  <a:pt x="6548988" y="5052792"/>
                </a:lnTo>
                <a:lnTo>
                  <a:pt x="6552139" y="5052792"/>
                </a:lnTo>
                <a:lnTo>
                  <a:pt x="6552139" y="5058482"/>
                </a:lnTo>
                <a:lnTo>
                  <a:pt x="6555288" y="5058482"/>
                </a:lnTo>
                <a:lnTo>
                  <a:pt x="6555288" y="5064172"/>
                </a:lnTo>
                <a:lnTo>
                  <a:pt x="6558438" y="5064172"/>
                </a:lnTo>
                <a:lnTo>
                  <a:pt x="6558438" y="5069863"/>
                </a:lnTo>
                <a:lnTo>
                  <a:pt x="6561588" y="5069863"/>
                </a:lnTo>
                <a:lnTo>
                  <a:pt x="6561588" y="5075553"/>
                </a:lnTo>
                <a:lnTo>
                  <a:pt x="6564738" y="5075553"/>
                </a:lnTo>
                <a:lnTo>
                  <a:pt x="6564738" y="5081243"/>
                </a:lnTo>
                <a:lnTo>
                  <a:pt x="6567888" y="5081243"/>
                </a:lnTo>
                <a:lnTo>
                  <a:pt x="6567888" y="5086933"/>
                </a:lnTo>
                <a:lnTo>
                  <a:pt x="6571038" y="5086933"/>
                </a:lnTo>
                <a:lnTo>
                  <a:pt x="6571038" y="5092625"/>
                </a:lnTo>
                <a:lnTo>
                  <a:pt x="6574188" y="5092625"/>
                </a:lnTo>
                <a:lnTo>
                  <a:pt x="6574188" y="5098315"/>
                </a:lnTo>
                <a:lnTo>
                  <a:pt x="6577338" y="5098315"/>
                </a:lnTo>
                <a:lnTo>
                  <a:pt x="6577338" y="5104005"/>
                </a:lnTo>
                <a:lnTo>
                  <a:pt x="6580488" y="5104005"/>
                </a:lnTo>
                <a:lnTo>
                  <a:pt x="6580488" y="5109695"/>
                </a:lnTo>
                <a:lnTo>
                  <a:pt x="6583638" y="5109695"/>
                </a:lnTo>
                <a:lnTo>
                  <a:pt x="6583638" y="5115385"/>
                </a:lnTo>
                <a:lnTo>
                  <a:pt x="6586788" y="5115385"/>
                </a:lnTo>
                <a:lnTo>
                  <a:pt x="6586788" y="5121076"/>
                </a:lnTo>
                <a:lnTo>
                  <a:pt x="6589938" y="5121076"/>
                </a:lnTo>
                <a:lnTo>
                  <a:pt x="6589938" y="5126767"/>
                </a:lnTo>
                <a:lnTo>
                  <a:pt x="6593088" y="5126767"/>
                </a:lnTo>
                <a:lnTo>
                  <a:pt x="6593088" y="5132456"/>
                </a:lnTo>
                <a:lnTo>
                  <a:pt x="6596238" y="5132456"/>
                </a:lnTo>
                <a:lnTo>
                  <a:pt x="6596238" y="5138148"/>
                </a:lnTo>
                <a:lnTo>
                  <a:pt x="6599388" y="5138148"/>
                </a:lnTo>
                <a:lnTo>
                  <a:pt x="6599388" y="5143837"/>
                </a:lnTo>
                <a:lnTo>
                  <a:pt x="6602538" y="5143837"/>
                </a:lnTo>
                <a:lnTo>
                  <a:pt x="6602538" y="5149527"/>
                </a:lnTo>
                <a:lnTo>
                  <a:pt x="6605688" y="5149527"/>
                </a:lnTo>
                <a:lnTo>
                  <a:pt x="6605688" y="5155218"/>
                </a:lnTo>
                <a:lnTo>
                  <a:pt x="6608838" y="5155218"/>
                </a:lnTo>
                <a:lnTo>
                  <a:pt x="6608838" y="5160908"/>
                </a:lnTo>
                <a:lnTo>
                  <a:pt x="6611988" y="5160908"/>
                </a:lnTo>
                <a:lnTo>
                  <a:pt x="6611988" y="5166600"/>
                </a:lnTo>
                <a:lnTo>
                  <a:pt x="6615137" y="5166600"/>
                </a:lnTo>
                <a:lnTo>
                  <a:pt x="6615137" y="5172289"/>
                </a:lnTo>
                <a:lnTo>
                  <a:pt x="6618288" y="5172289"/>
                </a:lnTo>
                <a:lnTo>
                  <a:pt x="6618288" y="5177979"/>
                </a:lnTo>
                <a:lnTo>
                  <a:pt x="6621437" y="5177979"/>
                </a:lnTo>
                <a:lnTo>
                  <a:pt x="6621437" y="5183670"/>
                </a:lnTo>
                <a:lnTo>
                  <a:pt x="6624588" y="5183670"/>
                </a:lnTo>
                <a:lnTo>
                  <a:pt x="6624588" y="5189360"/>
                </a:lnTo>
                <a:lnTo>
                  <a:pt x="6627737" y="5189360"/>
                </a:lnTo>
                <a:lnTo>
                  <a:pt x="6627737" y="5195051"/>
                </a:lnTo>
                <a:lnTo>
                  <a:pt x="6630887" y="5195051"/>
                </a:lnTo>
                <a:lnTo>
                  <a:pt x="6630887" y="5200741"/>
                </a:lnTo>
                <a:lnTo>
                  <a:pt x="6634037" y="5200741"/>
                </a:lnTo>
                <a:lnTo>
                  <a:pt x="6634037" y="5206433"/>
                </a:lnTo>
                <a:lnTo>
                  <a:pt x="6637187" y="5206433"/>
                </a:lnTo>
                <a:lnTo>
                  <a:pt x="6637187" y="5212122"/>
                </a:lnTo>
                <a:lnTo>
                  <a:pt x="6640337" y="5212122"/>
                </a:lnTo>
                <a:lnTo>
                  <a:pt x="6640337" y="5217811"/>
                </a:lnTo>
                <a:lnTo>
                  <a:pt x="6643487" y="5217811"/>
                </a:lnTo>
                <a:lnTo>
                  <a:pt x="6643487" y="5223504"/>
                </a:lnTo>
                <a:lnTo>
                  <a:pt x="6646637" y="5223504"/>
                </a:lnTo>
                <a:lnTo>
                  <a:pt x="6646637" y="5229192"/>
                </a:lnTo>
                <a:lnTo>
                  <a:pt x="6649787" y="5229192"/>
                </a:lnTo>
                <a:lnTo>
                  <a:pt x="6649787" y="5234882"/>
                </a:lnTo>
                <a:lnTo>
                  <a:pt x="6652937" y="5234882"/>
                </a:lnTo>
                <a:lnTo>
                  <a:pt x="6652937" y="5240574"/>
                </a:lnTo>
                <a:lnTo>
                  <a:pt x="6656087" y="5240574"/>
                </a:lnTo>
                <a:lnTo>
                  <a:pt x="6656087" y="5246263"/>
                </a:lnTo>
                <a:lnTo>
                  <a:pt x="6659237" y="5246263"/>
                </a:lnTo>
                <a:lnTo>
                  <a:pt x="6659237" y="5251953"/>
                </a:lnTo>
                <a:lnTo>
                  <a:pt x="6662387" y="5251953"/>
                </a:lnTo>
                <a:lnTo>
                  <a:pt x="6662387" y="5257642"/>
                </a:lnTo>
                <a:lnTo>
                  <a:pt x="6665537" y="5257642"/>
                </a:lnTo>
                <a:lnTo>
                  <a:pt x="6665537" y="5263331"/>
                </a:lnTo>
                <a:lnTo>
                  <a:pt x="6668687" y="5263331"/>
                </a:lnTo>
                <a:lnTo>
                  <a:pt x="6668687" y="5269023"/>
                </a:lnTo>
                <a:lnTo>
                  <a:pt x="6671837" y="5269023"/>
                </a:lnTo>
                <a:lnTo>
                  <a:pt x="6671837" y="5274715"/>
                </a:lnTo>
                <a:lnTo>
                  <a:pt x="6674987" y="5274715"/>
                </a:lnTo>
                <a:lnTo>
                  <a:pt x="6674987" y="5280404"/>
                </a:lnTo>
                <a:lnTo>
                  <a:pt x="6678137" y="5280404"/>
                </a:lnTo>
                <a:lnTo>
                  <a:pt x="6678137" y="5286094"/>
                </a:lnTo>
                <a:lnTo>
                  <a:pt x="6681287" y="5286094"/>
                </a:lnTo>
                <a:lnTo>
                  <a:pt x="6681287" y="5291785"/>
                </a:lnTo>
                <a:lnTo>
                  <a:pt x="6684437" y="5291785"/>
                </a:lnTo>
                <a:lnTo>
                  <a:pt x="6684437" y="5297475"/>
                </a:lnTo>
                <a:lnTo>
                  <a:pt x="6687587" y="5297475"/>
                </a:lnTo>
                <a:lnTo>
                  <a:pt x="6687587" y="5303165"/>
                </a:lnTo>
                <a:lnTo>
                  <a:pt x="6690737" y="5303165"/>
                </a:lnTo>
                <a:lnTo>
                  <a:pt x="6690737" y="5308855"/>
                </a:lnTo>
                <a:lnTo>
                  <a:pt x="6693887" y="5308855"/>
                </a:lnTo>
                <a:lnTo>
                  <a:pt x="6693887" y="5314546"/>
                </a:lnTo>
                <a:lnTo>
                  <a:pt x="6697037" y="5314546"/>
                </a:lnTo>
                <a:lnTo>
                  <a:pt x="6697037" y="5320236"/>
                </a:lnTo>
                <a:lnTo>
                  <a:pt x="6700187" y="5320236"/>
                </a:lnTo>
                <a:lnTo>
                  <a:pt x="6700187" y="5325927"/>
                </a:lnTo>
                <a:lnTo>
                  <a:pt x="6703336" y="5325927"/>
                </a:lnTo>
                <a:lnTo>
                  <a:pt x="6703336" y="5331616"/>
                </a:lnTo>
                <a:lnTo>
                  <a:pt x="6706487" y="5331616"/>
                </a:lnTo>
                <a:lnTo>
                  <a:pt x="6706487" y="5337308"/>
                </a:lnTo>
                <a:lnTo>
                  <a:pt x="6709636" y="5337308"/>
                </a:lnTo>
                <a:lnTo>
                  <a:pt x="6709636" y="5342995"/>
                </a:lnTo>
                <a:lnTo>
                  <a:pt x="6712787" y="5342995"/>
                </a:lnTo>
                <a:lnTo>
                  <a:pt x="6712787" y="5348687"/>
                </a:lnTo>
                <a:lnTo>
                  <a:pt x="6715936" y="5348687"/>
                </a:lnTo>
                <a:lnTo>
                  <a:pt x="6715936" y="5354380"/>
                </a:lnTo>
                <a:lnTo>
                  <a:pt x="6719086" y="5354380"/>
                </a:lnTo>
                <a:lnTo>
                  <a:pt x="6719086" y="5360072"/>
                </a:lnTo>
                <a:lnTo>
                  <a:pt x="6722236" y="5360072"/>
                </a:lnTo>
                <a:lnTo>
                  <a:pt x="6722236" y="5365758"/>
                </a:lnTo>
                <a:lnTo>
                  <a:pt x="6725386" y="5365758"/>
                </a:lnTo>
                <a:lnTo>
                  <a:pt x="6725386" y="5371450"/>
                </a:lnTo>
                <a:lnTo>
                  <a:pt x="6728536" y="5371450"/>
                </a:lnTo>
                <a:lnTo>
                  <a:pt x="6728536" y="5377140"/>
                </a:lnTo>
                <a:lnTo>
                  <a:pt x="6731686" y="5377140"/>
                </a:lnTo>
                <a:lnTo>
                  <a:pt x="6731686" y="5382828"/>
                </a:lnTo>
                <a:lnTo>
                  <a:pt x="6734836" y="5382828"/>
                </a:lnTo>
                <a:lnTo>
                  <a:pt x="6734836" y="5388519"/>
                </a:lnTo>
                <a:lnTo>
                  <a:pt x="6737986" y="5388519"/>
                </a:lnTo>
                <a:lnTo>
                  <a:pt x="6737986" y="5394207"/>
                </a:lnTo>
                <a:lnTo>
                  <a:pt x="6741136" y="5394207"/>
                </a:lnTo>
                <a:lnTo>
                  <a:pt x="6741136" y="5399897"/>
                </a:lnTo>
                <a:lnTo>
                  <a:pt x="6744286" y="5399897"/>
                </a:lnTo>
                <a:lnTo>
                  <a:pt x="6744286" y="5405591"/>
                </a:lnTo>
                <a:lnTo>
                  <a:pt x="6747436" y="5405591"/>
                </a:lnTo>
                <a:lnTo>
                  <a:pt x="6747436" y="5411281"/>
                </a:lnTo>
                <a:lnTo>
                  <a:pt x="6750586" y="5411281"/>
                </a:lnTo>
                <a:lnTo>
                  <a:pt x="6750586" y="5416971"/>
                </a:lnTo>
                <a:lnTo>
                  <a:pt x="6753736" y="5416971"/>
                </a:lnTo>
                <a:lnTo>
                  <a:pt x="6753736" y="5422661"/>
                </a:lnTo>
                <a:lnTo>
                  <a:pt x="6756886" y="5422661"/>
                </a:lnTo>
                <a:lnTo>
                  <a:pt x="6756886" y="5428349"/>
                </a:lnTo>
                <a:lnTo>
                  <a:pt x="6760036" y="5428349"/>
                </a:lnTo>
                <a:lnTo>
                  <a:pt x="6760036" y="5434039"/>
                </a:lnTo>
                <a:lnTo>
                  <a:pt x="6763186" y="5434039"/>
                </a:lnTo>
                <a:lnTo>
                  <a:pt x="6763186" y="5439731"/>
                </a:lnTo>
                <a:lnTo>
                  <a:pt x="6766336" y="5439731"/>
                </a:lnTo>
                <a:lnTo>
                  <a:pt x="6766336" y="5445421"/>
                </a:lnTo>
                <a:lnTo>
                  <a:pt x="6769486" y="5445421"/>
                </a:lnTo>
                <a:lnTo>
                  <a:pt x="6769486" y="5451111"/>
                </a:lnTo>
                <a:lnTo>
                  <a:pt x="6772636" y="5451111"/>
                </a:lnTo>
                <a:lnTo>
                  <a:pt x="6772636" y="5456801"/>
                </a:lnTo>
                <a:lnTo>
                  <a:pt x="6775786" y="5456801"/>
                </a:lnTo>
                <a:lnTo>
                  <a:pt x="6775786" y="5462493"/>
                </a:lnTo>
                <a:lnTo>
                  <a:pt x="6778936" y="5462493"/>
                </a:lnTo>
                <a:lnTo>
                  <a:pt x="6778936" y="5468183"/>
                </a:lnTo>
                <a:lnTo>
                  <a:pt x="6782085" y="5468183"/>
                </a:lnTo>
                <a:lnTo>
                  <a:pt x="6782085" y="5473873"/>
                </a:lnTo>
                <a:lnTo>
                  <a:pt x="6785236" y="5473873"/>
                </a:lnTo>
                <a:lnTo>
                  <a:pt x="6785236" y="5479562"/>
                </a:lnTo>
                <a:lnTo>
                  <a:pt x="6788385" y="5479562"/>
                </a:lnTo>
                <a:lnTo>
                  <a:pt x="6788385" y="5485252"/>
                </a:lnTo>
                <a:lnTo>
                  <a:pt x="6791535" y="5485252"/>
                </a:lnTo>
                <a:lnTo>
                  <a:pt x="6791535" y="5490942"/>
                </a:lnTo>
                <a:lnTo>
                  <a:pt x="6794685" y="5490942"/>
                </a:lnTo>
                <a:lnTo>
                  <a:pt x="6794685" y="5496632"/>
                </a:lnTo>
                <a:lnTo>
                  <a:pt x="6797835" y="5496632"/>
                </a:lnTo>
                <a:lnTo>
                  <a:pt x="6797835" y="5502322"/>
                </a:lnTo>
                <a:lnTo>
                  <a:pt x="6800985" y="5502322"/>
                </a:lnTo>
                <a:lnTo>
                  <a:pt x="6800985" y="5508013"/>
                </a:lnTo>
                <a:lnTo>
                  <a:pt x="6804135" y="5508013"/>
                </a:lnTo>
                <a:lnTo>
                  <a:pt x="6804135" y="5513703"/>
                </a:lnTo>
                <a:lnTo>
                  <a:pt x="6807285" y="5513703"/>
                </a:lnTo>
                <a:lnTo>
                  <a:pt x="6807285" y="5519393"/>
                </a:lnTo>
                <a:lnTo>
                  <a:pt x="6810435" y="5519393"/>
                </a:lnTo>
                <a:lnTo>
                  <a:pt x="6810435" y="5525084"/>
                </a:lnTo>
                <a:lnTo>
                  <a:pt x="6813585" y="5525084"/>
                </a:lnTo>
                <a:lnTo>
                  <a:pt x="6813585" y="5530773"/>
                </a:lnTo>
                <a:lnTo>
                  <a:pt x="6816735" y="5530773"/>
                </a:lnTo>
                <a:lnTo>
                  <a:pt x="6816735" y="5536464"/>
                </a:lnTo>
                <a:lnTo>
                  <a:pt x="6819885" y="5536464"/>
                </a:lnTo>
                <a:lnTo>
                  <a:pt x="6819885" y="5542154"/>
                </a:lnTo>
                <a:lnTo>
                  <a:pt x="6823035" y="5542154"/>
                </a:lnTo>
                <a:lnTo>
                  <a:pt x="6823035" y="5547844"/>
                </a:lnTo>
                <a:lnTo>
                  <a:pt x="6826185" y="5547844"/>
                </a:lnTo>
                <a:lnTo>
                  <a:pt x="6826185" y="5553535"/>
                </a:lnTo>
                <a:lnTo>
                  <a:pt x="6829335" y="5553535"/>
                </a:lnTo>
                <a:lnTo>
                  <a:pt x="6829335" y="5559225"/>
                </a:lnTo>
                <a:lnTo>
                  <a:pt x="6832485" y="5559225"/>
                </a:lnTo>
                <a:lnTo>
                  <a:pt x="6832485" y="5564915"/>
                </a:lnTo>
                <a:lnTo>
                  <a:pt x="6835635" y="5564915"/>
                </a:lnTo>
                <a:lnTo>
                  <a:pt x="6835635" y="5570606"/>
                </a:lnTo>
                <a:lnTo>
                  <a:pt x="6838785" y="5570606"/>
                </a:lnTo>
                <a:lnTo>
                  <a:pt x="6838785" y="5576295"/>
                </a:lnTo>
                <a:lnTo>
                  <a:pt x="6841935" y="5576295"/>
                </a:lnTo>
                <a:lnTo>
                  <a:pt x="6841935" y="5581986"/>
                </a:lnTo>
                <a:lnTo>
                  <a:pt x="6845085" y="5581986"/>
                </a:lnTo>
                <a:lnTo>
                  <a:pt x="6845085" y="5587676"/>
                </a:lnTo>
                <a:lnTo>
                  <a:pt x="6848235" y="5587676"/>
                </a:lnTo>
                <a:lnTo>
                  <a:pt x="6848235" y="5593366"/>
                </a:lnTo>
                <a:lnTo>
                  <a:pt x="6851385" y="5593366"/>
                </a:lnTo>
                <a:lnTo>
                  <a:pt x="6851385" y="5599058"/>
                </a:lnTo>
                <a:lnTo>
                  <a:pt x="6854534" y="5599058"/>
                </a:lnTo>
                <a:lnTo>
                  <a:pt x="6854534" y="5604748"/>
                </a:lnTo>
                <a:lnTo>
                  <a:pt x="6857685" y="5604748"/>
                </a:lnTo>
                <a:lnTo>
                  <a:pt x="6857685" y="5610438"/>
                </a:lnTo>
                <a:lnTo>
                  <a:pt x="6860834" y="5610438"/>
                </a:lnTo>
                <a:lnTo>
                  <a:pt x="6860834" y="5616129"/>
                </a:lnTo>
                <a:lnTo>
                  <a:pt x="6863985" y="5616129"/>
                </a:lnTo>
                <a:lnTo>
                  <a:pt x="6863985" y="5621818"/>
                </a:lnTo>
                <a:lnTo>
                  <a:pt x="6867134" y="5621818"/>
                </a:lnTo>
                <a:lnTo>
                  <a:pt x="6867134" y="5627508"/>
                </a:lnTo>
                <a:lnTo>
                  <a:pt x="6870284" y="5627508"/>
                </a:lnTo>
                <a:lnTo>
                  <a:pt x="6870284" y="5633198"/>
                </a:lnTo>
                <a:lnTo>
                  <a:pt x="6873434" y="5633198"/>
                </a:lnTo>
                <a:lnTo>
                  <a:pt x="6873434" y="5638888"/>
                </a:lnTo>
                <a:lnTo>
                  <a:pt x="6876584" y="5638888"/>
                </a:lnTo>
                <a:lnTo>
                  <a:pt x="6876584" y="5644579"/>
                </a:lnTo>
                <a:lnTo>
                  <a:pt x="6879734" y="5644579"/>
                </a:lnTo>
                <a:lnTo>
                  <a:pt x="6879734" y="5650269"/>
                </a:lnTo>
                <a:lnTo>
                  <a:pt x="6882884" y="5650269"/>
                </a:lnTo>
                <a:lnTo>
                  <a:pt x="6882884" y="5655959"/>
                </a:lnTo>
                <a:lnTo>
                  <a:pt x="6886034" y="5655959"/>
                </a:lnTo>
                <a:lnTo>
                  <a:pt x="6886034" y="5661650"/>
                </a:lnTo>
                <a:lnTo>
                  <a:pt x="6889184" y="5661650"/>
                </a:lnTo>
                <a:lnTo>
                  <a:pt x="6889184" y="5667340"/>
                </a:lnTo>
                <a:lnTo>
                  <a:pt x="6892334" y="5667340"/>
                </a:lnTo>
                <a:lnTo>
                  <a:pt x="6892334" y="5673030"/>
                </a:lnTo>
                <a:lnTo>
                  <a:pt x="6895484" y="5673030"/>
                </a:lnTo>
                <a:lnTo>
                  <a:pt x="6895484" y="5678720"/>
                </a:lnTo>
                <a:lnTo>
                  <a:pt x="6898634" y="5678720"/>
                </a:lnTo>
                <a:lnTo>
                  <a:pt x="6898634" y="5684410"/>
                </a:lnTo>
                <a:lnTo>
                  <a:pt x="6901784" y="5684410"/>
                </a:lnTo>
                <a:lnTo>
                  <a:pt x="6901784" y="5690101"/>
                </a:lnTo>
                <a:lnTo>
                  <a:pt x="6904934" y="5690101"/>
                </a:lnTo>
                <a:lnTo>
                  <a:pt x="6904934" y="5695821"/>
                </a:lnTo>
                <a:lnTo>
                  <a:pt x="6908084" y="5695821"/>
                </a:lnTo>
                <a:lnTo>
                  <a:pt x="6908084" y="5865784"/>
                </a:lnTo>
                <a:lnTo>
                  <a:pt x="5110114" y="5865784"/>
                </a:lnTo>
                <a:lnTo>
                  <a:pt x="5112569" y="5870284"/>
                </a:lnTo>
                <a:lnTo>
                  <a:pt x="5112770" y="5870569"/>
                </a:lnTo>
                <a:lnTo>
                  <a:pt x="5115720" y="5875976"/>
                </a:lnTo>
                <a:lnTo>
                  <a:pt x="5115920" y="5876259"/>
                </a:lnTo>
                <a:lnTo>
                  <a:pt x="5118869" y="5881665"/>
                </a:lnTo>
                <a:lnTo>
                  <a:pt x="5119070" y="5881949"/>
                </a:lnTo>
                <a:lnTo>
                  <a:pt x="5122022" y="5887361"/>
                </a:lnTo>
                <a:lnTo>
                  <a:pt x="5122220" y="5887640"/>
                </a:lnTo>
                <a:lnTo>
                  <a:pt x="5125169" y="5893046"/>
                </a:lnTo>
                <a:lnTo>
                  <a:pt x="5125370" y="5893330"/>
                </a:lnTo>
                <a:lnTo>
                  <a:pt x="5128319" y="5898737"/>
                </a:lnTo>
                <a:lnTo>
                  <a:pt x="5128520" y="5899020"/>
                </a:lnTo>
                <a:lnTo>
                  <a:pt x="5131470" y="5904427"/>
                </a:lnTo>
                <a:lnTo>
                  <a:pt x="5131670" y="5904710"/>
                </a:lnTo>
                <a:lnTo>
                  <a:pt x="5134622" y="5910121"/>
                </a:lnTo>
                <a:lnTo>
                  <a:pt x="5134820" y="5910401"/>
                </a:lnTo>
                <a:lnTo>
                  <a:pt x="5137770" y="5915808"/>
                </a:lnTo>
                <a:lnTo>
                  <a:pt x="5137970" y="5916091"/>
                </a:lnTo>
                <a:lnTo>
                  <a:pt x="5140920" y="5921498"/>
                </a:lnTo>
                <a:lnTo>
                  <a:pt x="5141120" y="5921781"/>
                </a:lnTo>
                <a:lnTo>
                  <a:pt x="5144070" y="5927189"/>
                </a:lnTo>
                <a:lnTo>
                  <a:pt x="5144270" y="5927471"/>
                </a:lnTo>
                <a:lnTo>
                  <a:pt x="5147222" y="5932883"/>
                </a:lnTo>
                <a:lnTo>
                  <a:pt x="5147420" y="5933162"/>
                </a:lnTo>
                <a:lnTo>
                  <a:pt x="5150370" y="5938569"/>
                </a:lnTo>
                <a:lnTo>
                  <a:pt x="5150570" y="5938852"/>
                </a:lnTo>
                <a:lnTo>
                  <a:pt x="5153519" y="5944259"/>
                </a:lnTo>
                <a:lnTo>
                  <a:pt x="5153720" y="5944542"/>
                </a:lnTo>
                <a:lnTo>
                  <a:pt x="5156669" y="5949948"/>
                </a:lnTo>
                <a:lnTo>
                  <a:pt x="5156870" y="5950232"/>
                </a:lnTo>
                <a:lnTo>
                  <a:pt x="5159822" y="5955644"/>
                </a:lnTo>
                <a:lnTo>
                  <a:pt x="5160020" y="5955923"/>
                </a:lnTo>
                <a:lnTo>
                  <a:pt x="5162969" y="5961329"/>
                </a:lnTo>
                <a:lnTo>
                  <a:pt x="5163170" y="5961613"/>
                </a:lnTo>
                <a:lnTo>
                  <a:pt x="5166119" y="5967019"/>
                </a:lnTo>
                <a:lnTo>
                  <a:pt x="5166320" y="5967303"/>
                </a:lnTo>
                <a:lnTo>
                  <a:pt x="5169269" y="5972709"/>
                </a:lnTo>
                <a:lnTo>
                  <a:pt x="5169470" y="5972993"/>
                </a:lnTo>
                <a:lnTo>
                  <a:pt x="5172422" y="5978405"/>
                </a:lnTo>
                <a:lnTo>
                  <a:pt x="5172620" y="5978684"/>
                </a:lnTo>
                <a:lnTo>
                  <a:pt x="5175570" y="5984091"/>
                </a:lnTo>
                <a:lnTo>
                  <a:pt x="5175770" y="5984374"/>
                </a:lnTo>
                <a:lnTo>
                  <a:pt x="5178720" y="5989781"/>
                </a:lnTo>
                <a:lnTo>
                  <a:pt x="5178920" y="5990064"/>
                </a:lnTo>
                <a:lnTo>
                  <a:pt x="5181869" y="5995470"/>
                </a:lnTo>
                <a:lnTo>
                  <a:pt x="5182070" y="5995754"/>
                </a:lnTo>
                <a:lnTo>
                  <a:pt x="5185025" y="6001170"/>
                </a:lnTo>
                <a:lnTo>
                  <a:pt x="5185219" y="6001445"/>
                </a:lnTo>
                <a:lnTo>
                  <a:pt x="5188169" y="6006852"/>
                </a:lnTo>
                <a:lnTo>
                  <a:pt x="5188369" y="6007135"/>
                </a:lnTo>
                <a:lnTo>
                  <a:pt x="5191319" y="6012542"/>
                </a:lnTo>
                <a:lnTo>
                  <a:pt x="5191519" y="6012825"/>
                </a:lnTo>
                <a:lnTo>
                  <a:pt x="5194471" y="6018237"/>
                </a:lnTo>
                <a:lnTo>
                  <a:pt x="5194669" y="6018516"/>
                </a:lnTo>
                <a:lnTo>
                  <a:pt x="5197619" y="6023923"/>
                </a:lnTo>
                <a:lnTo>
                  <a:pt x="5197819" y="6024206"/>
                </a:lnTo>
                <a:lnTo>
                  <a:pt x="5200768" y="6029612"/>
                </a:lnTo>
                <a:lnTo>
                  <a:pt x="5200969" y="6029896"/>
                </a:lnTo>
                <a:lnTo>
                  <a:pt x="5203918" y="6035303"/>
                </a:lnTo>
                <a:lnTo>
                  <a:pt x="5204119" y="6035586"/>
                </a:lnTo>
                <a:lnTo>
                  <a:pt x="5207071" y="6040998"/>
                </a:lnTo>
                <a:lnTo>
                  <a:pt x="5207269" y="6041277"/>
                </a:lnTo>
                <a:lnTo>
                  <a:pt x="5210218" y="6046683"/>
                </a:lnTo>
                <a:lnTo>
                  <a:pt x="5210419" y="6046967"/>
                </a:lnTo>
                <a:lnTo>
                  <a:pt x="5213368" y="6052373"/>
                </a:lnTo>
                <a:lnTo>
                  <a:pt x="5213569" y="6052657"/>
                </a:lnTo>
                <a:lnTo>
                  <a:pt x="5216518" y="6058063"/>
                </a:lnTo>
                <a:lnTo>
                  <a:pt x="5216719" y="6058347"/>
                </a:lnTo>
                <a:lnTo>
                  <a:pt x="5219671" y="6063758"/>
                </a:lnTo>
                <a:lnTo>
                  <a:pt x="5219869" y="6064038"/>
                </a:lnTo>
                <a:lnTo>
                  <a:pt x="5222819" y="6069445"/>
                </a:lnTo>
                <a:lnTo>
                  <a:pt x="5223019" y="6069728"/>
                </a:lnTo>
                <a:lnTo>
                  <a:pt x="5225968" y="6075134"/>
                </a:lnTo>
                <a:lnTo>
                  <a:pt x="5226169" y="6075418"/>
                </a:lnTo>
                <a:lnTo>
                  <a:pt x="5229118" y="6080824"/>
                </a:lnTo>
                <a:lnTo>
                  <a:pt x="5229319" y="6081108"/>
                </a:lnTo>
                <a:lnTo>
                  <a:pt x="5232271" y="6086519"/>
                </a:lnTo>
                <a:lnTo>
                  <a:pt x="5232469" y="6086799"/>
                </a:lnTo>
                <a:lnTo>
                  <a:pt x="5235418" y="6092205"/>
                </a:lnTo>
                <a:lnTo>
                  <a:pt x="5235619" y="6092489"/>
                </a:lnTo>
                <a:lnTo>
                  <a:pt x="5238569" y="6097896"/>
                </a:lnTo>
                <a:lnTo>
                  <a:pt x="5238769" y="6098179"/>
                </a:lnTo>
                <a:lnTo>
                  <a:pt x="5241718" y="6103585"/>
                </a:lnTo>
                <a:lnTo>
                  <a:pt x="5241919" y="6103869"/>
                </a:lnTo>
                <a:lnTo>
                  <a:pt x="5244870" y="6109279"/>
                </a:lnTo>
                <a:lnTo>
                  <a:pt x="5245069" y="6109560"/>
                </a:lnTo>
                <a:lnTo>
                  <a:pt x="5248018" y="6114966"/>
                </a:lnTo>
                <a:lnTo>
                  <a:pt x="5248219" y="6115250"/>
                </a:lnTo>
                <a:lnTo>
                  <a:pt x="5251168" y="6120656"/>
                </a:lnTo>
                <a:lnTo>
                  <a:pt x="5251369" y="6120940"/>
                </a:lnTo>
                <a:lnTo>
                  <a:pt x="5254319" y="6126347"/>
                </a:lnTo>
                <a:lnTo>
                  <a:pt x="5254519" y="6126630"/>
                </a:lnTo>
                <a:lnTo>
                  <a:pt x="5257474" y="6132047"/>
                </a:lnTo>
                <a:lnTo>
                  <a:pt x="5257668" y="6132321"/>
                </a:lnTo>
                <a:lnTo>
                  <a:pt x="5260617" y="6137727"/>
                </a:lnTo>
                <a:lnTo>
                  <a:pt x="5260818" y="6138011"/>
                </a:lnTo>
                <a:lnTo>
                  <a:pt x="5263767" y="6143417"/>
                </a:lnTo>
                <a:lnTo>
                  <a:pt x="5263968" y="6143701"/>
                </a:lnTo>
                <a:lnTo>
                  <a:pt x="5266918" y="6149108"/>
                </a:lnTo>
                <a:lnTo>
                  <a:pt x="5267118" y="6149391"/>
                </a:lnTo>
                <a:lnTo>
                  <a:pt x="5270070" y="6154802"/>
                </a:lnTo>
                <a:lnTo>
                  <a:pt x="5270268" y="6155082"/>
                </a:lnTo>
                <a:lnTo>
                  <a:pt x="5273218" y="6160489"/>
                </a:lnTo>
                <a:lnTo>
                  <a:pt x="5273418" y="6160772"/>
                </a:lnTo>
                <a:lnTo>
                  <a:pt x="5276367" y="6166178"/>
                </a:lnTo>
                <a:lnTo>
                  <a:pt x="5276568" y="6166462"/>
                </a:lnTo>
                <a:lnTo>
                  <a:pt x="5279518" y="6171869"/>
                </a:lnTo>
                <a:lnTo>
                  <a:pt x="5279718" y="6172152"/>
                </a:lnTo>
                <a:lnTo>
                  <a:pt x="5282670" y="6177564"/>
                </a:lnTo>
                <a:lnTo>
                  <a:pt x="5282868" y="6177843"/>
                </a:lnTo>
                <a:lnTo>
                  <a:pt x="5285818" y="6183250"/>
                </a:lnTo>
                <a:lnTo>
                  <a:pt x="5286018" y="6183533"/>
                </a:lnTo>
                <a:lnTo>
                  <a:pt x="5288968" y="6188940"/>
                </a:lnTo>
                <a:lnTo>
                  <a:pt x="5289168" y="6189223"/>
                </a:lnTo>
                <a:lnTo>
                  <a:pt x="5292118" y="6194630"/>
                </a:lnTo>
                <a:lnTo>
                  <a:pt x="5292318" y="6194913"/>
                </a:lnTo>
                <a:lnTo>
                  <a:pt x="5295270" y="6200325"/>
                </a:lnTo>
                <a:lnTo>
                  <a:pt x="5295468" y="6200604"/>
                </a:lnTo>
                <a:lnTo>
                  <a:pt x="5298418" y="6206011"/>
                </a:lnTo>
                <a:lnTo>
                  <a:pt x="5298618" y="6206294"/>
                </a:lnTo>
                <a:lnTo>
                  <a:pt x="5301570" y="6211705"/>
                </a:lnTo>
                <a:lnTo>
                  <a:pt x="5301768" y="6211985"/>
                </a:lnTo>
                <a:lnTo>
                  <a:pt x="5304715" y="6217388"/>
                </a:lnTo>
                <a:lnTo>
                  <a:pt x="5304918" y="6217674"/>
                </a:lnTo>
                <a:lnTo>
                  <a:pt x="5307870" y="6223085"/>
                </a:lnTo>
                <a:lnTo>
                  <a:pt x="5308068" y="6223365"/>
                </a:lnTo>
                <a:lnTo>
                  <a:pt x="5311018" y="6228772"/>
                </a:lnTo>
                <a:lnTo>
                  <a:pt x="5311218" y="6229055"/>
                </a:lnTo>
                <a:lnTo>
                  <a:pt x="5314170" y="6234467"/>
                </a:lnTo>
                <a:lnTo>
                  <a:pt x="5314368" y="6234746"/>
                </a:lnTo>
                <a:lnTo>
                  <a:pt x="5317315" y="6240148"/>
                </a:lnTo>
                <a:lnTo>
                  <a:pt x="5317518" y="6240435"/>
                </a:lnTo>
                <a:lnTo>
                  <a:pt x="5320470" y="6245847"/>
                </a:lnTo>
                <a:lnTo>
                  <a:pt x="5320668" y="6246126"/>
                </a:lnTo>
                <a:lnTo>
                  <a:pt x="5323617" y="6251533"/>
                </a:lnTo>
                <a:lnTo>
                  <a:pt x="5323818" y="6251816"/>
                </a:lnTo>
                <a:lnTo>
                  <a:pt x="5326770" y="6257228"/>
                </a:lnTo>
                <a:lnTo>
                  <a:pt x="5326968" y="6257507"/>
                </a:lnTo>
                <a:lnTo>
                  <a:pt x="5329917" y="6262913"/>
                </a:lnTo>
                <a:lnTo>
                  <a:pt x="5330118" y="6263197"/>
                </a:lnTo>
                <a:lnTo>
                  <a:pt x="5333068" y="6268604"/>
                </a:lnTo>
                <a:lnTo>
                  <a:pt x="5333268" y="6268887"/>
                </a:lnTo>
                <a:lnTo>
                  <a:pt x="5336218" y="6274294"/>
                </a:lnTo>
                <a:lnTo>
                  <a:pt x="5336418" y="6274577"/>
                </a:lnTo>
                <a:lnTo>
                  <a:pt x="5339370" y="6279988"/>
                </a:lnTo>
                <a:lnTo>
                  <a:pt x="5339568" y="6280268"/>
                </a:lnTo>
                <a:lnTo>
                  <a:pt x="5342518" y="6285675"/>
                </a:lnTo>
                <a:lnTo>
                  <a:pt x="5342718" y="6285958"/>
                </a:lnTo>
                <a:lnTo>
                  <a:pt x="5345671" y="6291371"/>
                </a:lnTo>
                <a:lnTo>
                  <a:pt x="5345867" y="6291648"/>
                </a:lnTo>
                <a:lnTo>
                  <a:pt x="5348817" y="6297055"/>
                </a:lnTo>
                <a:lnTo>
                  <a:pt x="5349017" y="6297338"/>
                </a:lnTo>
                <a:lnTo>
                  <a:pt x="5351969" y="6302749"/>
                </a:lnTo>
                <a:lnTo>
                  <a:pt x="5352167" y="6303029"/>
                </a:lnTo>
                <a:lnTo>
                  <a:pt x="5355117" y="6308436"/>
                </a:lnTo>
                <a:lnTo>
                  <a:pt x="5355317" y="6308719"/>
                </a:lnTo>
                <a:lnTo>
                  <a:pt x="5358267" y="6314126"/>
                </a:lnTo>
                <a:lnTo>
                  <a:pt x="5358467" y="6314409"/>
                </a:lnTo>
                <a:lnTo>
                  <a:pt x="5361417" y="6319816"/>
                </a:lnTo>
                <a:lnTo>
                  <a:pt x="5361617" y="6320099"/>
                </a:lnTo>
                <a:lnTo>
                  <a:pt x="5364569" y="6325510"/>
                </a:lnTo>
                <a:lnTo>
                  <a:pt x="5364767" y="6325790"/>
                </a:lnTo>
                <a:lnTo>
                  <a:pt x="5367717" y="6331197"/>
                </a:lnTo>
                <a:lnTo>
                  <a:pt x="5367917" y="6331480"/>
                </a:lnTo>
                <a:lnTo>
                  <a:pt x="5370867" y="6336887"/>
                </a:lnTo>
                <a:lnTo>
                  <a:pt x="5371067" y="6337170"/>
                </a:lnTo>
                <a:lnTo>
                  <a:pt x="5374017" y="6342577"/>
                </a:lnTo>
                <a:lnTo>
                  <a:pt x="5374217" y="6342860"/>
                </a:lnTo>
                <a:lnTo>
                  <a:pt x="5377169" y="6348271"/>
                </a:lnTo>
                <a:lnTo>
                  <a:pt x="5377367" y="6348551"/>
                </a:lnTo>
                <a:lnTo>
                  <a:pt x="5380317" y="6353958"/>
                </a:lnTo>
                <a:lnTo>
                  <a:pt x="5380517" y="6354241"/>
                </a:lnTo>
                <a:lnTo>
                  <a:pt x="5383467" y="6359648"/>
                </a:lnTo>
                <a:lnTo>
                  <a:pt x="5383667" y="6359931"/>
                </a:lnTo>
                <a:lnTo>
                  <a:pt x="5386617" y="6365338"/>
                </a:lnTo>
                <a:lnTo>
                  <a:pt x="5386817" y="6365621"/>
                </a:lnTo>
                <a:lnTo>
                  <a:pt x="5389769" y="6371032"/>
                </a:lnTo>
                <a:lnTo>
                  <a:pt x="5389967" y="6371312"/>
                </a:lnTo>
                <a:lnTo>
                  <a:pt x="5392917" y="6376719"/>
                </a:lnTo>
                <a:lnTo>
                  <a:pt x="5393117" y="6377002"/>
                </a:lnTo>
                <a:lnTo>
                  <a:pt x="5396067" y="6382409"/>
                </a:lnTo>
                <a:lnTo>
                  <a:pt x="5396267" y="6382692"/>
                </a:lnTo>
                <a:lnTo>
                  <a:pt x="5399217" y="6388099"/>
                </a:lnTo>
                <a:lnTo>
                  <a:pt x="5399417" y="6388382"/>
                </a:lnTo>
                <a:lnTo>
                  <a:pt x="5402369" y="6393793"/>
                </a:lnTo>
                <a:lnTo>
                  <a:pt x="5402567" y="6394073"/>
                </a:lnTo>
                <a:lnTo>
                  <a:pt x="5405517" y="6399480"/>
                </a:lnTo>
                <a:lnTo>
                  <a:pt x="5405717" y="6399763"/>
                </a:lnTo>
                <a:lnTo>
                  <a:pt x="5408666" y="6405169"/>
                </a:lnTo>
                <a:lnTo>
                  <a:pt x="5408867" y="6405453"/>
                </a:lnTo>
                <a:lnTo>
                  <a:pt x="5411817" y="6410860"/>
                </a:lnTo>
                <a:lnTo>
                  <a:pt x="5412017" y="6411143"/>
                </a:lnTo>
                <a:lnTo>
                  <a:pt x="5414969" y="6416554"/>
                </a:lnTo>
                <a:lnTo>
                  <a:pt x="5415167" y="6416834"/>
                </a:lnTo>
                <a:lnTo>
                  <a:pt x="5418120" y="6422247"/>
                </a:lnTo>
                <a:lnTo>
                  <a:pt x="5418316" y="6422524"/>
                </a:lnTo>
                <a:lnTo>
                  <a:pt x="5421266" y="6427931"/>
                </a:lnTo>
                <a:lnTo>
                  <a:pt x="5421466" y="6428214"/>
                </a:lnTo>
                <a:lnTo>
                  <a:pt x="5424416" y="6433621"/>
                </a:lnTo>
                <a:lnTo>
                  <a:pt x="5424616" y="6433904"/>
                </a:lnTo>
                <a:lnTo>
                  <a:pt x="5427568" y="6439315"/>
                </a:lnTo>
                <a:lnTo>
                  <a:pt x="5427766" y="6439595"/>
                </a:lnTo>
                <a:lnTo>
                  <a:pt x="5430715" y="6445001"/>
                </a:lnTo>
                <a:lnTo>
                  <a:pt x="5430916" y="6445285"/>
                </a:lnTo>
                <a:lnTo>
                  <a:pt x="5433866" y="6450692"/>
                </a:lnTo>
                <a:lnTo>
                  <a:pt x="5434066" y="6450975"/>
                </a:lnTo>
                <a:lnTo>
                  <a:pt x="5437018" y="6456387"/>
                </a:lnTo>
                <a:lnTo>
                  <a:pt x="5437216" y="6456666"/>
                </a:lnTo>
                <a:lnTo>
                  <a:pt x="5440166" y="6462073"/>
                </a:lnTo>
                <a:lnTo>
                  <a:pt x="5440366" y="6462356"/>
                </a:lnTo>
                <a:lnTo>
                  <a:pt x="5443315" y="6467762"/>
                </a:lnTo>
                <a:lnTo>
                  <a:pt x="5443516" y="6468046"/>
                </a:lnTo>
                <a:lnTo>
                  <a:pt x="5446466" y="6473453"/>
                </a:lnTo>
                <a:lnTo>
                  <a:pt x="5446666" y="6473736"/>
                </a:lnTo>
                <a:lnTo>
                  <a:pt x="5449618" y="6479147"/>
                </a:lnTo>
                <a:lnTo>
                  <a:pt x="5449816" y="6479427"/>
                </a:lnTo>
                <a:lnTo>
                  <a:pt x="5452766" y="6484834"/>
                </a:lnTo>
                <a:lnTo>
                  <a:pt x="5452966" y="6485117"/>
                </a:lnTo>
                <a:lnTo>
                  <a:pt x="5455915" y="6490524"/>
                </a:lnTo>
                <a:lnTo>
                  <a:pt x="5456116" y="6490807"/>
                </a:lnTo>
                <a:lnTo>
                  <a:pt x="5459066" y="6496214"/>
                </a:lnTo>
                <a:lnTo>
                  <a:pt x="5459266" y="6496497"/>
                </a:lnTo>
                <a:lnTo>
                  <a:pt x="5462217" y="6501907"/>
                </a:lnTo>
                <a:lnTo>
                  <a:pt x="5462416" y="6502188"/>
                </a:lnTo>
                <a:lnTo>
                  <a:pt x="5465365" y="6507594"/>
                </a:lnTo>
                <a:lnTo>
                  <a:pt x="5465566" y="6507878"/>
                </a:lnTo>
                <a:lnTo>
                  <a:pt x="5468515" y="6513285"/>
                </a:lnTo>
                <a:lnTo>
                  <a:pt x="5468716" y="6513568"/>
                </a:lnTo>
                <a:lnTo>
                  <a:pt x="5471665" y="6518975"/>
                </a:lnTo>
                <a:lnTo>
                  <a:pt x="5471866" y="6519258"/>
                </a:lnTo>
                <a:lnTo>
                  <a:pt x="5474817" y="6524668"/>
                </a:lnTo>
                <a:lnTo>
                  <a:pt x="5475016" y="6524949"/>
                </a:lnTo>
                <a:lnTo>
                  <a:pt x="5477965" y="6530356"/>
                </a:lnTo>
                <a:lnTo>
                  <a:pt x="5478166" y="6530639"/>
                </a:lnTo>
                <a:lnTo>
                  <a:pt x="5481115" y="6536046"/>
                </a:lnTo>
                <a:lnTo>
                  <a:pt x="5481316" y="6536329"/>
                </a:lnTo>
                <a:lnTo>
                  <a:pt x="5484265" y="6541735"/>
                </a:lnTo>
                <a:lnTo>
                  <a:pt x="5484466" y="6542019"/>
                </a:lnTo>
                <a:lnTo>
                  <a:pt x="5487418" y="6547430"/>
                </a:lnTo>
                <a:lnTo>
                  <a:pt x="5487616" y="6547710"/>
                </a:lnTo>
                <a:lnTo>
                  <a:pt x="5490565" y="6553117"/>
                </a:lnTo>
                <a:lnTo>
                  <a:pt x="5490766" y="6553400"/>
                </a:lnTo>
                <a:lnTo>
                  <a:pt x="5493719" y="6558813"/>
                </a:lnTo>
                <a:lnTo>
                  <a:pt x="5493915" y="6559090"/>
                </a:lnTo>
                <a:lnTo>
                  <a:pt x="5496865" y="6564497"/>
                </a:lnTo>
                <a:lnTo>
                  <a:pt x="5497065" y="6564780"/>
                </a:lnTo>
                <a:lnTo>
                  <a:pt x="5500017" y="6570192"/>
                </a:lnTo>
                <a:lnTo>
                  <a:pt x="5500215" y="6570471"/>
                </a:lnTo>
                <a:lnTo>
                  <a:pt x="5503165" y="6575878"/>
                </a:lnTo>
                <a:lnTo>
                  <a:pt x="5503365" y="6576161"/>
                </a:lnTo>
                <a:lnTo>
                  <a:pt x="5506315" y="6581568"/>
                </a:lnTo>
                <a:lnTo>
                  <a:pt x="5506515" y="6581851"/>
                </a:lnTo>
                <a:lnTo>
                  <a:pt x="5509465" y="6587258"/>
                </a:lnTo>
                <a:lnTo>
                  <a:pt x="5509665" y="6587541"/>
                </a:lnTo>
                <a:lnTo>
                  <a:pt x="5512617" y="6592953"/>
                </a:lnTo>
                <a:lnTo>
                  <a:pt x="5512815" y="6593232"/>
                </a:lnTo>
                <a:lnTo>
                  <a:pt x="5515765" y="6598639"/>
                </a:lnTo>
                <a:lnTo>
                  <a:pt x="5515965" y="6598922"/>
                </a:lnTo>
                <a:lnTo>
                  <a:pt x="5518915" y="6604329"/>
                </a:lnTo>
                <a:lnTo>
                  <a:pt x="5519115" y="6604612"/>
                </a:lnTo>
                <a:lnTo>
                  <a:pt x="5522064" y="6610018"/>
                </a:lnTo>
                <a:lnTo>
                  <a:pt x="5522265" y="6610302"/>
                </a:lnTo>
                <a:lnTo>
                  <a:pt x="5525217" y="6615714"/>
                </a:lnTo>
                <a:lnTo>
                  <a:pt x="5525415" y="6615993"/>
                </a:lnTo>
                <a:lnTo>
                  <a:pt x="5528365" y="6621400"/>
                </a:lnTo>
                <a:lnTo>
                  <a:pt x="5528565" y="6621683"/>
                </a:lnTo>
                <a:lnTo>
                  <a:pt x="5531515" y="6627090"/>
                </a:lnTo>
                <a:lnTo>
                  <a:pt x="5531715" y="6627373"/>
                </a:lnTo>
                <a:lnTo>
                  <a:pt x="5534664" y="6632779"/>
                </a:lnTo>
                <a:lnTo>
                  <a:pt x="5534865" y="6633063"/>
                </a:lnTo>
                <a:lnTo>
                  <a:pt x="5537817" y="6638474"/>
                </a:lnTo>
                <a:lnTo>
                  <a:pt x="5538015" y="6638754"/>
                </a:lnTo>
                <a:lnTo>
                  <a:pt x="5540965" y="6644161"/>
                </a:lnTo>
                <a:lnTo>
                  <a:pt x="5541165" y="6644444"/>
                </a:lnTo>
                <a:lnTo>
                  <a:pt x="5544117" y="6649856"/>
                </a:lnTo>
                <a:lnTo>
                  <a:pt x="5544315" y="6650135"/>
                </a:lnTo>
                <a:lnTo>
                  <a:pt x="5547262" y="6655538"/>
                </a:lnTo>
                <a:lnTo>
                  <a:pt x="5547465" y="6655824"/>
                </a:lnTo>
                <a:lnTo>
                  <a:pt x="5550417" y="6661236"/>
                </a:lnTo>
                <a:lnTo>
                  <a:pt x="5550615" y="6661515"/>
                </a:lnTo>
                <a:lnTo>
                  <a:pt x="5553565" y="6666922"/>
                </a:lnTo>
                <a:lnTo>
                  <a:pt x="5553765" y="6667205"/>
                </a:lnTo>
                <a:lnTo>
                  <a:pt x="5556717" y="6672617"/>
                </a:lnTo>
                <a:lnTo>
                  <a:pt x="5556915" y="6672896"/>
                </a:lnTo>
                <a:lnTo>
                  <a:pt x="5559862" y="6678299"/>
                </a:lnTo>
                <a:lnTo>
                  <a:pt x="5560065" y="6678585"/>
                </a:lnTo>
                <a:lnTo>
                  <a:pt x="5563017" y="6683997"/>
                </a:lnTo>
                <a:lnTo>
                  <a:pt x="5563215" y="6684276"/>
                </a:lnTo>
                <a:lnTo>
                  <a:pt x="5566165" y="6689683"/>
                </a:lnTo>
                <a:lnTo>
                  <a:pt x="5566365" y="6689966"/>
                </a:lnTo>
                <a:lnTo>
                  <a:pt x="5569317" y="6695377"/>
                </a:lnTo>
                <a:lnTo>
                  <a:pt x="5569515" y="6695657"/>
                </a:lnTo>
                <a:lnTo>
                  <a:pt x="5572464" y="6701063"/>
                </a:lnTo>
                <a:lnTo>
                  <a:pt x="5572665" y="6701347"/>
                </a:lnTo>
                <a:lnTo>
                  <a:pt x="5575615" y="6706754"/>
                </a:lnTo>
                <a:lnTo>
                  <a:pt x="5575815" y="6707037"/>
                </a:lnTo>
                <a:lnTo>
                  <a:pt x="5578764" y="6712443"/>
                </a:lnTo>
                <a:lnTo>
                  <a:pt x="5578965" y="6712727"/>
                </a:lnTo>
                <a:lnTo>
                  <a:pt x="5581920" y="6718144"/>
                </a:lnTo>
                <a:lnTo>
                  <a:pt x="5582114" y="6718418"/>
                </a:lnTo>
                <a:lnTo>
                  <a:pt x="5585063" y="6723824"/>
                </a:lnTo>
                <a:lnTo>
                  <a:pt x="5585264" y="6724108"/>
                </a:lnTo>
                <a:lnTo>
                  <a:pt x="5588213" y="6729514"/>
                </a:lnTo>
                <a:lnTo>
                  <a:pt x="5588414" y="6729798"/>
                </a:lnTo>
                <a:lnTo>
                  <a:pt x="5591363" y="6735204"/>
                </a:lnTo>
                <a:lnTo>
                  <a:pt x="5591564" y="6735488"/>
                </a:lnTo>
                <a:lnTo>
                  <a:pt x="5594515" y="6740898"/>
                </a:lnTo>
                <a:lnTo>
                  <a:pt x="5594714" y="6741179"/>
                </a:lnTo>
                <a:lnTo>
                  <a:pt x="5597663" y="6746585"/>
                </a:lnTo>
                <a:lnTo>
                  <a:pt x="5597864" y="6746869"/>
                </a:lnTo>
                <a:lnTo>
                  <a:pt x="5600813" y="6752275"/>
                </a:lnTo>
                <a:lnTo>
                  <a:pt x="5601014" y="6752559"/>
                </a:lnTo>
                <a:lnTo>
                  <a:pt x="5603963" y="6757965"/>
                </a:lnTo>
                <a:lnTo>
                  <a:pt x="5604164" y="6758249"/>
                </a:lnTo>
                <a:lnTo>
                  <a:pt x="5607116" y="6763661"/>
                </a:lnTo>
                <a:lnTo>
                  <a:pt x="5607314" y="6763940"/>
                </a:lnTo>
                <a:lnTo>
                  <a:pt x="5610263" y="6769346"/>
                </a:lnTo>
                <a:lnTo>
                  <a:pt x="5610464" y="6769630"/>
                </a:lnTo>
                <a:lnTo>
                  <a:pt x="5613413" y="6775036"/>
                </a:lnTo>
                <a:lnTo>
                  <a:pt x="5613614" y="6775320"/>
                </a:lnTo>
                <a:lnTo>
                  <a:pt x="5616563" y="6780726"/>
                </a:lnTo>
                <a:lnTo>
                  <a:pt x="5616764" y="6781010"/>
                </a:lnTo>
                <a:lnTo>
                  <a:pt x="5619715" y="6786420"/>
                </a:lnTo>
                <a:lnTo>
                  <a:pt x="5619914" y="6786701"/>
                </a:lnTo>
                <a:lnTo>
                  <a:pt x="5622863" y="6792107"/>
                </a:lnTo>
                <a:lnTo>
                  <a:pt x="5623064" y="6792391"/>
                </a:lnTo>
                <a:lnTo>
                  <a:pt x="5626014" y="6797798"/>
                </a:lnTo>
                <a:lnTo>
                  <a:pt x="5626214" y="6798081"/>
                </a:lnTo>
                <a:lnTo>
                  <a:pt x="5629163" y="6803487"/>
                </a:lnTo>
                <a:lnTo>
                  <a:pt x="5629364" y="6803771"/>
                </a:lnTo>
                <a:lnTo>
                  <a:pt x="5632316" y="6809182"/>
                </a:lnTo>
                <a:lnTo>
                  <a:pt x="5632514" y="6809462"/>
                </a:lnTo>
                <a:lnTo>
                  <a:pt x="5635464" y="6814869"/>
                </a:lnTo>
                <a:lnTo>
                  <a:pt x="5635664" y="6815152"/>
                </a:lnTo>
                <a:lnTo>
                  <a:pt x="5638614" y="6820559"/>
                </a:lnTo>
                <a:lnTo>
                  <a:pt x="5638814" y="6820842"/>
                </a:lnTo>
                <a:lnTo>
                  <a:pt x="5641764" y="6826249"/>
                </a:lnTo>
                <a:lnTo>
                  <a:pt x="5641964" y="6826532"/>
                </a:lnTo>
                <a:lnTo>
                  <a:pt x="5644916" y="6831944"/>
                </a:lnTo>
                <a:lnTo>
                  <a:pt x="5645114" y="6832223"/>
                </a:lnTo>
                <a:lnTo>
                  <a:pt x="5648064" y="6837630"/>
                </a:lnTo>
                <a:lnTo>
                  <a:pt x="5648264" y="6837913"/>
                </a:lnTo>
                <a:lnTo>
                  <a:pt x="5651214" y="6843320"/>
                </a:lnTo>
                <a:lnTo>
                  <a:pt x="5651414" y="6843603"/>
                </a:lnTo>
                <a:lnTo>
                  <a:pt x="5654367" y="6849016"/>
                </a:lnTo>
                <a:lnTo>
                  <a:pt x="5654563" y="6849293"/>
                </a:lnTo>
                <a:lnTo>
                  <a:pt x="5657515" y="6854704"/>
                </a:lnTo>
                <a:lnTo>
                  <a:pt x="5657713" y="6854984"/>
                </a:lnTo>
                <a:lnTo>
                  <a:pt x="5660662" y="6860390"/>
                </a:lnTo>
                <a:lnTo>
                  <a:pt x="5660863" y="6860674"/>
                </a:lnTo>
                <a:lnTo>
                  <a:pt x="5663812" y="6866081"/>
                </a:lnTo>
                <a:lnTo>
                  <a:pt x="5664013" y="6866364"/>
                </a:lnTo>
                <a:lnTo>
                  <a:pt x="5666962" y="6871770"/>
                </a:lnTo>
                <a:lnTo>
                  <a:pt x="5667163" y="6872054"/>
                </a:lnTo>
                <a:lnTo>
                  <a:pt x="5670115" y="6877465"/>
                </a:lnTo>
                <a:lnTo>
                  <a:pt x="5670313" y="6877745"/>
                </a:lnTo>
                <a:lnTo>
                  <a:pt x="5673262" y="6883152"/>
                </a:lnTo>
                <a:lnTo>
                  <a:pt x="5673463" y="6883435"/>
                </a:lnTo>
                <a:lnTo>
                  <a:pt x="5676412" y="6888841"/>
                </a:lnTo>
                <a:lnTo>
                  <a:pt x="5676613" y="6889125"/>
                </a:lnTo>
                <a:lnTo>
                  <a:pt x="5679565" y="6894536"/>
                </a:lnTo>
                <a:lnTo>
                  <a:pt x="5679763" y="6894816"/>
                </a:lnTo>
                <a:lnTo>
                  <a:pt x="5682713" y="6900223"/>
                </a:lnTo>
                <a:lnTo>
                  <a:pt x="5682913" y="6900506"/>
                </a:lnTo>
                <a:lnTo>
                  <a:pt x="5685863" y="6905913"/>
                </a:lnTo>
                <a:lnTo>
                  <a:pt x="5686063" y="6906196"/>
                </a:lnTo>
                <a:lnTo>
                  <a:pt x="5689013" y="6911603"/>
                </a:lnTo>
                <a:lnTo>
                  <a:pt x="5689213" y="6911886"/>
                </a:lnTo>
                <a:lnTo>
                  <a:pt x="5692165" y="6917297"/>
                </a:lnTo>
                <a:lnTo>
                  <a:pt x="5692363" y="6917577"/>
                </a:lnTo>
                <a:lnTo>
                  <a:pt x="5695313" y="6922984"/>
                </a:lnTo>
                <a:lnTo>
                  <a:pt x="5695513" y="6923267"/>
                </a:lnTo>
                <a:lnTo>
                  <a:pt x="5698463" y="6928675"/>
                </a:lnTo>
                <a:lnTo>
                  <a:pt x="5698663" y="6928957"/>
                </a:lnTo>
                <a:lnTo>
                  <a:pt x="5701613" y="6934364"/>
                </a:lnTo>
                <a:lnTo>
                  <a:pt x="5701813" y="6934647"/>
                </a:lnTo>
                <a:lnTo>
                  <a:pt x="5704765" y="6940058"/>
                </a:lnTo>
                <a:lnTo>
                  <a:pt x="5704963" y="6940338"/>
                </a:lnTo>
                <a:lnTo>
                  <a:pt x="5707912" y="6945744"/>
                </a:lnTo>
                <a:lnTo>
                  <a:pt x="5708113" y="6946028"/>
                </a:lnTo>
                <a:lnTo>
                  <a:pt x="5711062" y="6951434"/>
                </a:lnTo>
                <a:lnTo>
                  <a:pt x="5711263" y="6951718"/>
                </a:lnTo>
                <a:lnTo>
                  <a:pt x="5714212" y="6957124"/>
                </a:lnTo>
                <a:lnTo>
                  <a:pt x="5714413" y="6957408"/>
                </a:lnTo>
                <a:lnTo>
                  <a:pt x="5717365" y="6962819"/>
                </a:lnTo>
                <a:lnTo>
                  <a:pt x="5717563" y="6963099"/>
                </a:lnTo>
                <a:lnTo>
                  <a:pt x="5720512" y="6968505"/>
                </a:lnTo>
                <a:lnTo>
                  <a:pt x="5720713" y="6968789"/>
                </a:lnTo>
                <a:lnTo>
                  <a:pt x="5723663" y="6974196"/>
                </a:lnTo>
                <a:lnTo>
                  <a:pt x="5723863" y="6974479"/>
                </a:lnTo>
                <a:lnTo>
                  <a:pt x="5726816" y="6979892"/>
                </a:lnTo>
                <a:lnTo>
                  <a:pt x="5727012" y="6980169"/>
                </a:lnTo>
                <a:lnTo>
                  <a:pt x="5729964" y="6985580"/>
                </a:lnTo>
                <a:lnTo>
                  <a:pt x="5730162" y="6985860"/>
                </a:lnTo>
                <a:lnTo>
                  <a:pt x="5733112" y="6991267"/>
                </a:lnTo>
                <a:lnTo>
                  <a:pt x="5733312" y="6991550"/>
                </a:lnTo>
                <a:lnTo>
                  <a:pt x="5736261" y="6996956"/>
                </a:lnTo>
                <a:lnTo>
                  <a:pt x="5736462" y="6997240"/>
                </a:lnTo>
                <a:lnTo>
                  <a:pt x="5739411" y="7002646"/>
                </a:lnTo>
                <a:lnTo>
                  <a:pt x="5739612" y="7002930"/>
                </a:lnTo>
                <a:lnTo>
                  <a:pt x="5742564" y="7008341"/>
                </a:lnTo>
                <a:lnTo>
                  <a:pt x="5742762" y="7008621"/>
                </a:lnTo>
                <a:lnTo>
                  <a:pt x="5745712" y="7014028"/>
                </a:lnTo>
                <a:lnTo>
                  <a:pt x="5745912" y="7014311"/>
                </a:lnTo>
                <a:lnTo>
                  <a:pt x="5748862" y="7019718"/>
                </a:lnTo>
                <a:lnTo>
                  <a:pt x="5749062" y="7020001"/>
                </a:lnTo>
                <a:lnTo>
                  <a:pt x="5752011" y="7025407"/>
                </a:lnTo>
                <a:lnTo>
                  <a:pt x="5752212" y="7025691"/>
                </a:lnTo>
                <a:lnTo>
                  <a:pt x="5755163" y="7031101"/>
                </a:lnTo>
                <a:lnTo>
                  <a:pt x="5755362" y="7031382"/>
                </a:lnTo>
                <a:lnTo>
                  <a:pt x="5758311" y="7036788"/>
                </a:lnTo>
                <a:lnTo>
                  <a:pt x="5758512" y="7037072"/>
                </a:lnTo>
                <a:lnTo>
                  <a:pt x="5761461" y="7042478"/>
                </a:lnTo>
                <a:lnTo>
                  <a:pt x="5761662" y="7042762"/>
                </a:lnTo>
                <a:lnTo>
                  <a:pt x="5764611" y="7048168"/>
                </a:lnTo>
                <a:lnTo>
                  <a:pt x="5764812" y="7048452"/>
                </a:lnTo>
                <a:lnTo>
                  <a:pt x="5767764" y="7053863"/>
                </a:lnTo>
                <a:lnTo>
                  <a:pt x="5767962" y="7054143"/>
                </a:lnTo>
                <a:lnTo>
                  <a:pt x="5770911" y="7059549"/>
                </a:lnTo>
                <a:lnTo>
                  <a:pt x="5771112" y="7059833"/>
                </a:lnTo>
                <a:lnTo>
                  <a:pt x="5774062" y="7065241"/>
                </a:lnTo>
                <a:lnTo>
                  <a:pt x="5774262" y="7065523"/>
                </a:lnTo>
                <a:lnTo>
                  <a:pt x="5777211" y="7070929"/>
                </a:lnTo>
                <a:lnTo>
                  <a:pt x="5777412" y="7071213"/>
                </a:lnTo>
                <a:lnTo>
                  <a:pt x="5780362" y="7076621"/>
                </a:lnTo>
                <a:lnTo>
                  <a:pt x="5780562" y="7076903"/>
                </a:lnTo>
                <a:lnTo>
                  <a:pt x="5783512" y="7082311"/>
                </a:lnTo>
                <a:lnTo>
                  <a:pt x="5783712" y="7082594"/>
                </a:lnTo>
                <a:lnTo>
                  <a:pt x="5786665" y="7088006"/>
                </a:lnTo>
                <a:lnTo>
                  <a:pt x="5786862" y="7088285"/>
                </a:lnTo>
                <a:lnTo>
                  <a:pt x="5789808" y="7093685"/>
                </a:lnTo>
                <a:lnTo>
                  <a:pt x="5790012" y="7093974"/>
                </a:lnTo>
                <a:lnTo>
                  <a:pt x="5792965" y="7099387"/>
                </a:lnTo>
                <a:lnTo>
                  <a:pt x="5793162" y="7099665"/>
                </a:lnTo>
                <a:lnTo>
                  <a:pt x="5796111" y="7105071"/>
                </a:lnTo>
                <a:lnTo>
                  <a:pt x="5796312" y="7105355"/>
                </a:lnTo>
                <a:lnTo>
                  <a:pt x="5799263" y="7110765"/>
                </a:lnTo>
                <a:lnTo>
                  <a:pt x="5799462" y="7111046"/>
                </a:lnTo>
                <a:lnTo>
                  <a:pt x="5802410" y="7116450"/>
                </a:lnTo>
                <a:lnTo>
                  <a:pt x="5802612" y="7116735"/>
                </a:lnTo>
                <a:lnTo>
                  <a:pt x="5805562" y="7122143"/>
                </a:lnTo>
                <a:lnTo>
                  <a:pt x="5805762" y="7122425"/>
                </a:lnTo>
                <a:lnTo>
                  <a:pt x="5808712" y="7127833"/>
                </a:lnTo>
                <a:lnTo>
                  <a:pt x="5808912" y="7128115"/>
                </a:lnTo>
                <a:lnTo>
                  <a:pt x="5811865" y="7133529"/>
                </a:lnTo>
                <a:lnTo>
                  <a:pt x="5812062" y="7133807"/>
                </a:lnTo>
                <a:lnTo>
                  <a:pt x="5815014" y="7139219"/>
                </a:lnTo>
                <a:lnTo>
                  <a:pt x="5815211" y="7139497"/>
                </a:lnTo>
                <a:lnTo>
                  <a:pt x="5818160" y="7144904"/>
                </a:lnTo>
                <a:lnTo>
                  <a:pt x="5818361" y="7145187"/>
                </a:lnTo>
                <a:lnTo>
                  <a:pt x="5821310" y="7150594"/>
                </a:lnTo>
                <a:lnTo>
                  <a:pt x="5821511" y="7150877"/>
                </a:lnTo>
                <a:lnTo>
                  <a:pt x="5824462" y="7156286"/>
                </a:lnTo>
                <a:lnTo>
                  <a:pt x="5824661" y="7156567"/>
                </a:lnTo>
                <a:lnTo>
                  <a:pt x="5827611" y="7161975"/>
                </a:lnTo>
                <a:lnTo>
                  <a:pt x="5827811" y="7162257"/>
                </a:lnTo>
                <a:lnTo>
                  <a:pt x="5830761" y="7167665"/>
                </a:lnTo>
                <a:lnTo>
                  <a:pt x="5830961" y="7167947"/>
                </a:lnTo>
                <a:lnTo>
                  <a:pt x="5833911" y="7173354"/>
                </a:lnTo>
                <a:lnTo>
                  <a:pt x="5834111" y="7173637"/>
                </a:lnTo>
                <a:lnTo>
                  <a:pt x="5837065" y="7179052"/>
                </a:lnTo>
                <a:lnTo>
                  <a:pt x="5837261" y="7179329"/>
                </a:lnTo>
                <a:lnTo>
                  <a:pt x="5840210" y="7184734"/>
                </a:lnTo>
                <a:lnTo>
                  <a:pt x="5840411" y="7185019"/>
                </a:lnTo>
                <a:lnTo>
                  <a:pt x="5843360" y="7190425"/>
                </a:lnTo>
                <a:lnTo>
                  <a:pt x="5843561" y="7190709"/>
                </a:lnTo>
                <a:lnTo>
                  <a:pt x="5846510" y="7196116"/>
                </a:lnTo>
                <a:lnTo>
                  <a:pt x="5846711" y="7196399"/>
                </a:lnTo>
                <a:lnTo>
                  <a:pt x="5849661" y="7201806"/>
                </a:lnTo>
                <a:lnTo>
                  <a:pt x="5849861" y="7202089"/>
                </a:lnTo>
                <a:lnTo>
                  <a:pt x="5852811" y="7207497"/>
                </a:lnTo>
                <a:lnTo>
                  <a:pt x="5853011" y="7207779"/>
                </a:lnTo>
                <a:lnTo>
                  <a:pt x="5855961" y="7213187"/>
                </a:lnTo>
                <a:lnTo>
                  <a:pt x="5856161" y="7213469"/>
                </a:lnTo>
                <a:lnTo>
                  <a:pt x="5859111" y="7218877"/>
                </a:lnTo>
                <a:lnTo>
                  <a:pt x="5859311" y="7219159"/>
                </a:lnTo>
                <a:lnTo>
                  <a:pt x="5862265" y="7224574"/>
                </a:lnTo>
                <a:lnTo>
                  <a:pt x="5862461" y="7224851"/>
                </a:lnTo>
                <a:lnTo>
                  <a:pt x="5865410" y="7230257"/>
                </a:lnTo>
                <a:lnTo>
                  <a:pt x="5865611" y="7230541"/>
                </a:lnTo>
                <a:lnTo>
                  <a:pt x="5868560" y="7235948"/>
                </a:lnTo>
                <a:lnTo>
                  <a:pt x="5868761" y="7236231"/>
                </a:lnTo>
                <a:lnTo>
                  <a:pt x="5871710" y="7241636"/>
                </a:lnTo>
                <a:lnTo>
                  <a:pt x="5871911" y="7241921"/>
                </a:lnTo>
                <a:lnTo>
                  <a:pt x="5874861" y="7247329"/>
                </a:lnTo>
                <a:lnTo>
                  <a:pt x="5875061" y="7247611"/>
                </a:lnTo>
                <a:lnTo>
                  <a:pt x="5878011" y="7253019"/>
                </a:lnTo>
                <a:lnTo>
                  <a:pt x="5878211" y="7253301"/>
                </a:lnTo>
                <a:lnTo>
                  <a:pt x="5881161" y="7258708"/>
                </a:lnTo>
                <a:lnTo>
                  <a:pt x="5881361" y="7258991"/>
                </a:lnTo>
                <a:lnTo>
                  <a:pt x="5884311" y="7264398"/>
                </a:lnTo>
                <a:lnTo>
                  <a:pt x="5884511" y="7264681"/>
                </a:lnTo>
                <a:lnTo>
                  <a:pt x="5887468" y="7270101"/>
                </a:lnTo>
                <a:lnTo>
                  <a:pt x="5887660" y="7270373"/>
                </a:lnTo>
                <a:lnTo>
                  <a:pt x="5890609" y="7275779"/>
                </a:lnTo>
                <a:lnTo>
                  <a:pt x="5890810" y="7276063"/>
                </a:lnTo>
                <a:lnTo>
                  <a:pt x="5893759" y="7281469"/>
                </a:lnTo>
                <a:lnTo>
                  <a:pt x="5893960" y="7281753"/>
                </a:lnTo>
                <a:lnTo>
                  <a:pt x="5896909" y="7287159"/>
                </a:lnTo>
                <a:lnTo>
                  <a:pt x="5897110" y="7287443"/>
                </a:lnTo>
                <a:lnTo>
                  <a:pt x="5900060" y="7292851"/>
                </a:lnTo>
                <a:lnTo>
                  <a:pt x="5900260" y="7293133"/>
                </a:lnTo>
                <a:lnTo>
                  <a:pt x="5903210" y="7298541"/>
                </a:lnTo>
                <a:lnTo>
                  <a:pt x="5903410" y="7298823"/>
                </a:lnTo>
                <a:lnTo>
                  <a:pt x="5906360" y="7304231"/>
                </a:lnTo>
                <a:lnTo>
                  <a:pt x="5906560" y="7304513"/>
                </a:lnTo>
                <a:lnTo>
                  <a:pt x="5909510" y="7309921"/>
                </a:lnTo>
                <a:lnTo>
                  <a:pt x="5909710" y="7310203"/>
                </a:lnTo>
                <a:lnTo>
                  <a:pt x="5912664" y="7315618"/>
                </a:lnTo>
                <a:lnTo>
                  <a:pt x="5912860" y="7315895"/>
                </a:lnTo>
                <a:lnTo>
                  <a:pt x="5915809" y="7321302"/>
                </a:lnTo>
                <a:lnTo>
                  <a:pt x="5916010" y="7321585"/>
                </a:lnTo>
                <a:lnTo>
                  <a:pt x="5918959" y="7326991"/>
                </a:lnTo>
                <a:lnTo>
                  <a:pt x="5919160" y="7327275"/>
                </a:lnTo>
                <a:lnTo>
                  <a:pt x="5922110" y="7332683"/>
                </a:lnTo>
                <a:lnTo>
                  <a:pt x="5922310" y="7332965"/>
                </a:lnTo>
                <a:lnTo>
                  <a:pt x="5925260" y="7338373"/>
                </a:lnTo>
                <a:lnTo>
                  <a:pt x="5925460" y="7338655"/>
                </a:lnTo>
                <a:lnTo>
                  <a:pt x="5928410" y="7344063"/>
                </a:lnTo>
                <a:lnTo>
                  <a:pt x="5928610" y="7344345"/>
                </a:lnTo>
                <a:lnTo>
                  <a:pt x="5931561" y="7349754"/>
                </a:lnTo>
                <a:lnTo>
                  <a:pt x="5931760" y="7350035"/>
                </a:lnTo>
                <a:lnTo>
                  <a:pt x="5934714" y="7355450"/>
                </a:lnTo>
                <a:lnTo>
                  <a:pt x="5934910" y="7355727"/>
                </a:lnTo>
                <a:lnTo>
                  <a:pt x="5937859" y="7361132"/>
                </a:lnTo>
                <a:lnTo>
                  <a:pt x="5938060" y="7361417"/>
                </a:lnTo>
                <a:lnTo>
                  <a:pt x="5941009" y="7366823"/>
                </a:lnTo>
                <a:lnTo>
                  <a:pt x="5941210" y="7367107"/>
                </a:lnTo>
                <a:lnTo>
                  <a:pt x="5944159" y="7372513"/>
                </a:lnTo>
                <a:lnTo>
                  <a:pt x="5944360" y="7372797"/>
                </a:lnTo>
                <a:lnTo>
                  <a:pt x="5947311" y="7378206"/>
                </a:lnTo>
                <a:lnTo>
                  <a:pt x="5947510" y="7378487"/>
                </a:lnTo>
                <a:lnTo>
                  <a:pt x="5950460" y="7383895"/>
                </a:lnTo>
                <a:lnTo>
                  <a:pt x="5950660" y="7384177"/>
                </a:lnTo>
                <a:lnTo>
                  <a:pt x="5953611" y="7389586"/>
                </a:lnTo>
                <a:lnTo>
                  <a:pt x="5953810" y="7389867"/>
                </a:lnTo>
                <a:lnTo>
                  <a:pt x="5956761" y="7395276"/>
                </a:lnTo>
                <a:lnTo>
                  <a:pt x="5956960" y="7395557"/>
                </a:lnTo>
                <a:lnTo>
                  <a:pt x="5959913" y="7400971"/>
                </a:lnTo>
                <a:lnTo>
                  <a:pt x="5960110" y="7401249"/>
                </a:lnTo>
                <a:lnTo>
                  <a:pt x="5963062" y="7406661"/>
                </a:lnTo>
                <a:lnTo>
                  <a:pt x="5963259" y="7406939"/>
                </a:lnTo>
                <a:lnTo>
                  <a:pt x="5966208" y="7412346"/>
                </a:lnTo>
                <a:lnTo>
                  <a:pt x="5966409" y="7412629"/>
                </a:lnTo>
                <a:lnTo>
                  <a:pt x="5969358" y="7418035"/>
                </a:lnTo>
                <a:lnTo>
                  <a:pt x="5969559" y="7418319"/>
                </a:lnTo>
                <a:lnTo>
                  <a:pt x="5972509" y="7423727"/>
                </a:lnTo>
                <a:lnTo>
                  <a:pt x="5972709" y="7424009"/>
                </a:lnTo>
                <a:lnTo>
                  <a:pt x="5975659" y="7429417"/>
                </a:lnTo>
                <a:lnTo>
                  <a:pt x="5975859" y="7429699"/>
                </a:lnTo>
                <a:lnTo>
                  <a:pt x="5978810" y="7435108"/>
                </a:lnTo>
                <a:lnTo>
                  <a:pt x="5979009" y="7435389"/>
                </a:lnTo>
                <a:lnTo>
                  <a:pt x="5981959" y="7440797"/>
                </a:lnTo>
                <a:lnTo>
                  <a:pt x="5982159" y="7441079"/>
                </a:lnTo>
                <a:lnTo>
                  <a:pt x="5985112" y="7446493"/>
                </a:lnTo>
                <a:lnTo>
                  <a:pt x="5985309" y="7446771"/>
                </a:lnTo>
                <a:lnTo>
                  <a:pt x="5988258" y="7452178"/>
                </a:lnTo>
                <a:lnTo>
                  <a:pt x="5988459" y="7452461"/>
                </a:lnTo>
                <a:lnTo>
                  <a:pt x="5991408" y="7457867"/>
                </a:lnTo>
                <a:lnTo>
                  <a:pt x="5991609" y="7458151"/>
                </a:lnTo>
                <a:lnTo>
                  <a:pt x="5994558" y="7463558"/>
                </a:lnTo>
                <a:lnTo>
                  <a:pt x="5994759" y="7463841"/>
                </a:lnTo>
                <a:lnTo>
                  <a:pt x="5997710" y="7469250"/>
                </a:lnTo>
                <a:lnTo>
                  <a:pt x="5997909" y="7469531"/>
                </a:lnTo>
                <a:lnTo>
                  <a:pt x="6000859" y="7474939"/>
                </a:lnTo>
                <a:lnTo>
                  <a:pt x="6001059" y="7475221"/>
                </a:lnTo>
                <a:lnTo>
                  <a:pt x="6004009" y="7480629"/>
                </a:lnTo>
                <a:lnTo>
                  <a:pt x="6004209" y="7480911"/>
                </a:lnTo>
                <a:lnTo>
                  <a:pt x="6007159" y="7486319"/>
                </a:lnTo>
                <a:lnTo>
                  <a:pt x="6007359" y="7486601"/>
                </a:lnTo>
                <a:lnTo>
                  <a:pt x="6010313" y="7492016"/>
                </a:lnTo>
                <a:lnTo>
                  <a:pt x="6010509" y="7492293"/>
                </a:lnTo>
                <a:lnTo>
                  <a:pt x="6013458" y="7497700"/>
                </a:lnTo>
                <a:lnTo>
                  <a:pt x="6013659" y="7497983"/>
                </a:lnTo>
                <a:lnTo>
                  <a:pt x="6016608" y="7503390"/>
                </a:lnTo>
                <a:lnTo>
                  <a:pt x="6016809" y="7503673"/>
                </a:lnTo>
                <a:lnTo>
                  <a:pt x="6019758" y="7509079"/>
                </a:lnTo>
                <a:lnTo>
                  <a:pt x="6019959" y="7509363"/>
                </a:lnTo>
                <a:lnTo>
                  <a:pt x="6022909" y="7514771"/>
                </a:lnTo>
                <a:lnTo>
                  <a:pt x="6023109" y="7515053"/>
                </a:lnTo>
                <a:lnTo>
                  <a:pt x="6026060" y="7520462"/>
                </a:lnTo>
                <a:lnTo>
                  <a:pt x="6026259" y="7520743"/>
                </a:lnTo>
                <a:lnTo>
                  <a:pt x="6029212" y="7526157"/>
                </a:lnTo>
                <a:lnTo>
                  <a:pt x="6029409" y="7526435"/>
                </a:lnTo>
                <a:lnTo>
                  <a:pt x="6032354" y="7531834"/>
                </a:lnTo>
                <a:lnTo>
                  <a:pt x="6032559" y="7532123"/>
                </a:lnTo>
                <a:lnTo>
                  <a:pt x="6035513" y="7537538"/>
                </a:lnTo>
                <a:lnTo>
                  <a:pt x="6035709" y="7537815"/>
                </a:lnTo>
                <a:lnTo>
                  <a:pt x="6038658" y="7543221"/>
                </a:lnTo>
                <a:lnTo>
                  <a:pt x="6038859" y="7543505"/>
                </a:lnTo>
                <a:lnTo>
                  <a:pt x="6041809" y="7548913"/>
                </a:lnTo>
                <a:lnTo>
                  <a:pt x="6042009" y="7549195"/>
                </a:lnTo>
                <a:lnTo>
                  <a:pt x="6044958" y="7554601"/>
                </a:lnTo>
                <a:lnTo>
                  <a:pt x="6045159" y="7554885"/>
                </a:lnTo>
                <a:lnTo>
                  <a:pt x="6048109" y="7560293"/>
                </a:lnTo>
                <a:lnTo>
                  <a:pt x="6048309" y="7560575"/>
                </a:lnTo>
                <a:lnTo>
                  <a:pt x="6051262" y="7565989"/>
                </a:lnTo>
                <a:lnTo>
                  <a:pt x="6051458" y="7566265"/>
                </a:lnTo>
                <a:lnTo>
                  <a:pt x="6054412" y="7571680"/>
                </a:lnTo>
                <a:lnTo>
                  <a:pt x="6054608" y="7571957"/>
                </a:lnTo>
                <a:lnTo>
                  <a:pt x="6057557" y="7577363"/>
                </a:lnTo>
                <a:lnTo>
                  <a:pt x="6057758" y="7577647"/>
                </a:lnTo>
                <a:lnTo>
                  <a:pt x="6060707" y="7583052"/>
                </a:lnTo>
                <a:lnTo>
                  <a:pt x="6060908" y="7583337"/>
                </a:lnTo>
                <a:lnTo>
                  <a:pt x="6063857" y="7588743"/>
                </a:lnTo>
                <a:lnTo>
                  <a:pt x="6064058" y="7589027"/>
                </a:lnTo>
                <a:lnTo>
                  <a:pt x="6067008" y="7594435"/>
                </a:lnTo>
                <a:lnTo>
                  <a:pt x="6067208" y="7594717"/>
                </a:lnTo>
                <a:lnTo>
                  <a:pt x="6070158" y="7600125"/>
                </a:lnTo>
                <a:lnTo>
                  <a:pt x="6070358" y="7600407"/>
                </a:lnTo>
                <a:lnTo>
                  <a:pt x="6073308" y="7605814"/>
                </a:lnTo>
                <a:lnTo>
                  <a:pt x="6073508" y="7606097"/>
                </a:lnTo>
                <a:lnTo>
                  <a:pt x="6076458" y="7611505"/>
                </a:lnTo>
                <a:lnTo>
                  <a:pt x="6076658" y="7611787"/>
                </a:lnTo>
                <a:lnTo>
                  <a:pt x="6079612" y="7617202"/>
                </a:lnTo>
                <a:lnTo>
                  <a:pt x="6079808" y="7617479"/>
                </a:lnTo>
                <a:lnTo>
                  <a:pt x="6082757" y="7622884"/>
                </a:lnTo>
                <a:lnTo>
                  <a:pt x="6082958" y="7623169"/>
                </a:lnTo>
                <a:lnTo>
                  <a:pt x="6085907" y="7628575"/>
                </a:lnTo>
                <a:lnTo>
                  <a:pt x="6086108" y="7628859"/>
                </a:lnTo>
                <a:lnTo>
                  <a:pt x="6089057" y="7634265"/>
                </a:lnTo>
                <a:lnTo>
                  <a:pt x="6089258" y="7634549"/>
                </a:lnTo>
                <a:lnTo>
                  <a:pt x="6092208" y="7639957"/>
                </a:lnTo>
                <a:lnTo>
                  <a:pt x="6092408" y="7640239"/>
                </a:lnTo>
                <a:lnTo>
                  <a:pt x="6095358" y="7645647"/>
                </a:lnTo>
                <a:lnTo>
                  <a:pt x="6095558" y="7645929"/>
                </a:lnTo>
                <a:lnTo>
                  <a:pt x="6098508" y="7651337"/>
                </a:lnTo>
                <a:lnTo>
                  <a:pt x="6098708" y="7651619"/>
                </a:lnTo>
                <a:lnTo>
                  <a:pt x="6101658" y="7657027"/>
                </a:lnTo>
                <a:lnTo>
                  <a:pt x="6101858" y="7657309"/>
                </a:lnTo>
                <a:lnTo>
                  <a:pt x="6104811" y="7662723"/>
                </a:lnTo>
                <a:lnTo>
                  <a:pt x="6105008" y="7663001"/>
                </a:lnTo>
                <a:lnTo>
                  <a:pt x="6107957" y="7668407"/>
                </a:lnTo>
                <a:lnTo>
                  <a:pt x="6108158" y="7668691"/>
                </a:lnTo>
                <a:lnTo>
                  <a:pt x="6111107" y="7674097"/>
                </a:lnTo>
                <a:lnTo>
                  <a:pt x="6111308" y="7674381"/>
                </a:lnTo>
                <a:lnTo>
                  <a:pt x="6114257" y="7679786"/>
                </a:lnTo>
                <a:lnTo>
                  <a:pt x="6114458" y="7680071"/>
                </a:lnTo>
                <a:lnTo>
                  <a:pt x="6117408" y="7685479"/>
                </a:lnTo>
                <a:lnTo>
                  <a:pt x="6117608" y="7685761"/>
                </a:lnTo>
                <a:lnTo>
                  <a:pt x="6120559" y="7691170"/>
                </a:lnTo>
                <a:lnTo>
                  <a:pt x="6120758" y="7691451"/>
                </a:lnTo>
                <a:lnTo>
                  <a:pt x="6123712" y="7696865"/>
                </a:lnTo>
                <a:lnTo>
                  <a:pt x="6123907" y="7697141"/>
                </a:lnTo>
                <a:lnTo>
                  <a:pt x="6126857" y="7702549"/>
                </a:lnTo>
                <a:lnTo>
                  <a:pt x="6127057" y="7702831"/>
                </a:lnTo>
                <a:lnTo>
                  <a:pt x="6130011" y="7708246"/>
                </a:lnTo>
                <a:lnTo>
                  <a:pt x="6130207" y="7708523"/>
                </a:lnTo>
                <a:lnTo>
                  <a:pt x="6133156" y="7713929"/>
                </a:lnTo>
                <a:lnTo>
                  <a:pt x="6133357" y="7714213"/>
                </a:lnTo>
                <a:lnTo>
                  <a:pt x="6136306" y="7719618"/>
                </a:lnTo>
                <a:lnTo>
                  <a:pt x="6136507" y="7719903"/>
                </a:lnTo>
                <a:lnTo>
                  <a:pt x="6139456" y="7725309"/>
                </a:lnTo>
                <a:lnTo>
                  <a:pt x="6139657" y="7725593"/>
                </a:lnTo>
                <a:lnTo>
                  <a:pt x="6142607" y="7731001"/>
                </a:lnTo>
                <a:lnTo>
                  <a:pt x="6142807" y="7731283"/>
                </a:lnTo>
                <a:lnTo>
                  <a:pt x="6145757" y="7736691"/>
                </a:lnTo>
                <a:lnTo>
                  <a:pt x="6145957" y="7736973"/>
                </a:lnTo>
                <a:lnTo>
                  <a:pt x="6148907" y="7742381"/>
                </a:lnTo>
                <a:lnTo>
                  <a:pt x="6149107" y="7742663"/>
                </a:lnTo>
                <a:lnTo>
                  <a:pt x="6152058" y="7748072"/>
                </a:lnTo>
                <a:lnTo>
                  <a:pt x="6152257" y="7748353"/>
                </a:lnTo>
                <a:lnTo>
                  <a:pt x="6155210" y="7753767"/>
                </a:lnTo>
                <a:lnTo>
                  <a:pt x="6155407" y="7754045"/>
                </a:lnTo>
                <a:lnTo>
                  <a:pt x="6158356" y="7759450"/>
                </a:lnTo>
                <a:lnTo>
                  <a:pt x="6158557" y="7759735"/>
                </a:lnTo>
                <a:lnTo>
                  <a:pt x="6161506" y="7765140"/>
                </a:lnTo>
                <a:lnTo>
                  <a:pt x="6161707" y="7765425"/>
                </a:lnTo>
                <a:lnTo>
                  <a:pt x="6164657" y="7770833"/>
                </a:lnTo>
                <a:lnTo>
                  <a:pt x="6164857" y="7771115"/>
                </a:lnTo>
                <a:lnTo>
                  <a:pt x="6167807" y="7776522"/>
                </a:lnTo>
                <a:lnTo>
                  <a:pt x="6168007" y="7776805"/>
                </a:lnTo>
                <a:lnTo>
                  <a:pt x="6170958" y="7782214"/>
                </a:lnTo>
                <a:lnTo>
                  <a:pt x="6171157" y="7782495"/>
                </a:lnTo>
                <a:lnTo>
                  <a:pt x="6174108" y="7787904"/>
                </a:lnTo>
                <a:lnTo>
                  <a:pt x="6174307" y="7788185"/>
                </a:lnTo>
                <a:lnTo>
                  <a:pt x="6177260" y="7793599"/>
                </a:lnTo>
                <a:lnTo>
                  <a:pt x="6177457" y="7793877"/>
                </a:lnTo>
                <a:lnTo>
                  <a:pt x="6180406" y="7799282"/>
                </a:lnTo>
                <a:lnTo>
                  <a:pt x="6180607" y="7799567"/>
                </a:lnTo>
                <a:lnTo>
                  <a:pt x="6183556" y="7804974"/>
                </a:lnTo>
                <a:lnTo>
                  <a:pt x="6183757" y="7805257"/>
                </a:lnTo>
                <a:lnTo>
                  <a:pt x="6186706" y="7810663"/>
                </a:lnTo>
                <a:lnTo>
                  <a:pt x="6186907" y="7810947"/>
                </a:lnTo>
                <a:lnTo>
                  <a:pt x="6189857" y="7816355"/>
                </a:lnTo>
                <a:lnTo>
                  <a:pt x="6190057" y="7816637"/>
                </a:lnTo>
                <a:lnTo>
                  <a:pt x="6193007" y="7822045"/>
                </a:lnTo>
                <a:lnTo>
                  <a:pt x="6193207" y="7822327"/>
                </a:lnTo>
                <a:lnTo>
                  <a:pt x="6196157" y="7827735"/>
                </a:lnTo>
                <a:lnTo>
                  <a:pt x="6196357" y="7828017"/>
                </a:lnTo>
                <a:lnTo>
                  <a:pt x="6199307" y="7833425"/>
                </a:lnTo>
                <a:lnTo>
                  <a:pt x="6199507" y="7833707"/>
                </a:lnTo>
                <a:lnTo>
                  <a:pt x="6202460" y="7839121"/>
                </a:lnTo>
                <a:lnTo>
                  <a:pt x="6202657" y="7839399"/>
                </a:lnTo>
                <a:lnTo>
                  <a:pt x="6205609" y="7844811"/>
                </a:lnTo>
                <a:lnTo>
                  <a:pt x="6205806" y="7845089"/>
                </a:lnTo>
                <a:lnTo>
                  <a:pt x="6208752" y="7850489"/>
                </a:lnTo>
                <a:lnTo>
                  <a:pt x="6208957" y="7850779"/>
                </a:lnTo>
                <a:lnTo>
                  <a:pt x="6211909" y="7856191"/>
                </a:lnTo>
                <a:lnTo>
                  <a:pt x="6212106" y="7856469"/>
                </a:lnTo>
                <a:lnTo>
                  <a:pt x="6215053" y="7861871"/>
                </a:lnTo>
                <a:lnTo>
                  <a:pt x="6215257" y="7862159"/>
                </a:lnTo>
                <a:lnTo>
                  <a:pt x="6218210" y="7867573"/>
                </a:lnTo>
                <a:lnTo>
                  <a:pt x="6218406" y="7867849"/>
                </a:lnTo>
                <a:lnTo>
                  <a:pt x="6221356" y="7873257"/>
                </a:lnTo>
                <a:lnTo>
                  <a:pt x="6221556" y="7873539"/>
                </a:lnTo>
                <a:lnTo>
                  <a:pt x="6224506" y="7878946"/>
                </a:lnTo>
                <a:lnTo>
                  <a:pt x="6224706" y="7879229"/>
                </a:lnTo>
                <a:lnTo>
                  <a:pt x="6227659" y="7884643"/>
                </a:lnTo>
                <a:lnTo>
                  <a:pt x="6227856" y="7884921"/>
                </a:lnTo>
                <a:lnTo>
                  <a:pt x="6230805" y="7890328"/>
                </a:lnTo>
                <a:lnTo>
                  <a:pt x="6231006" y="7890611"/>
                </a:lnTo>
                <a:lnTo>
                  <a:pt x="6233955" y="7896017"/>
                </a:lnTo>
                <a:lnTo>
                  <a:pt x="6234156" y="7896301"/>
                </a:lnTo>
                <a:lnTo>
                  <a:pt x="6237105" y="7901707"/>
                </a:lnTo>
                <a:lnTo>
                  <a:pt x="6237306" y="7901991"/>
                </a:lnTo>
                <a:lnTo>
                  <a:pt x="6240256" y="7907398"/>
                </a:lnTo>
                <a:lnTo>
                  <a:pt x="6240456" y="7907681"/>
                </a:lnTo>
                <a:lnTo>
                  <a:pt x="6243406" y="7913089"/>
                </a:lnTo>
                <a:lnTo>
                  <a:pt x="6243606" y="7913371"/>
                </a:lnTo>
                <a:lnTo>
                  <a:pt x="6246556" y="7918779"/>
                </a:lnTo>
                <a:lnTo>
                  <a:pt x="6246756" y="7919061"/>
                </a:lnTo>
                <a:lnTo>
                  <a:pt x="6249706" y="7924469"/>
                </a:lnTo>
                <a:lnTo>
                  <a:pt x="6249906" y="7924751"/>
                </a:lnTo>
                <a:lnTo>
                  <a:pt x="6252860" y="7930166"/>
                </a:lnTo>
                <a:lnTo>
                  <a:pt x="6253056" y="7930443"/>
                </a:lnTo>
                <a:lnTo>
                  <a:pt x="6256005" y="7935849"/>
                </a:lnTo>
                <a:lnTo>
                  <a:pt x="6256206" y="7936133"/>
                </a:lnTo>
                <a:lnTo>
                  <a:pt x="6259155" y="7941539"/>
                </a:lnTo>
                <a:lnTo>
                  <a:pt x="6259356" y="7941823"/>
                </a:lnTo>
                <a:lnTo>
                  <a:pt x="6262305" y="7947229"/>
                </a:lnTo>
                <a:lnTo>
                  <a:pt x="6262506" y="7947513"/>
                </a:lnTo>
                <a:lnTo>
                  <a:pt x="6265456" y="7952921"/>
                </a:lnTo>
                <a:lnTo>
                  <a:pt x="6265656" y="7953203"/>
                </a:lnTo>
                <a:lnTo>
                  <a:pt x="6268606" y="7958611"/>
                </a:lnTo>
                <a:lnTo>
                  <a:pt x="6268806" y="7958893"/>
                </a:lnTo>
                <a:lnTo>
                  <a:pt x="6271759" y="7964307"/>
                </a:lnTo>
                <a:lnTo>
                  <a:pt x="6271956" y="7964585"/>
                </a:lnTo>
                <a:lnTo>
                  <a:pt x="6274901" y="7969984"/>
                </a:lnTo>
                <a:lnTo>
                  <a:pt x="6275106" y="7970273"/>
                </a:lnTo>
                <a:lnTo>
                  <a:pt x="6278062" y="7975693"/>
                </a:lnTo>
                <a:lnTo>
                  <a:pt x="6278255" y="7975965"/>
                </a:lnTo>
                <a:lnTo>
                  <a:pt x="6281200" y="7981365"/>
                </a:lnTo>
                <a:lnTo>
                  <a:pt x="6281406" y="7981655"/>
                </a:lnTo>
                <a:lnTo>
                  <a:pt x="6284360" y="7987069"/>
                </a:lnTo>
                <a:lnTo>
                  <a:pt x="6284555" y="7987345"/>
                </a:lnTo>
                <a:lnTo>
                  <a:pt x="6287501" y="7992745"/>
                </a:lnTo>
                <a:lnTo>
                  <a:pt x="6287706" y="7993035"/>
                </a:lnTo>
                <a:lnTo>
                  <a:pt x="6290659" y="7998449"/>
                </a:lnTo>
                <a:lnTo>
                  <a:pt x="6290855" y="7998725"/>
                </a:lnTo>
                <a:lnTo>
                  <a:pt x="6293805" y="8004133"/>
                </a:lnTo>
                <a:lnTo>
                  <a:pt x="6294005" y="8004415"/>
                </a:lnTo>
                <a:lnTo>
                  <a:pt x="6296958" y="8009829"/>
                </a:lnTo>
                <a:lnTo>
                  <a:pt x="6297155" y="8010107"/>
                </a:lnTo>
                <a:lnTo>
                  <a:pt x="6300104" y="8015512"/>
                </a:lnTo>
                <a:lnTo>
                  <a:pt x="6300305" y="8015797"/>
                </a:lnTo>
                <a:lnTo>
                  <a:pt x="6303254" y="8021202"/>
                </a:lnTo>
                <a:lnTo>
                  <a:pt x="6303455" y="8021487"/>
                </a:lnTo>
                <a:lnTo>
                  <a:pt x="6306404" y="8026893"/>
                </a:lnTo>
                <a:lnTo>
                  <a:pt x="6306605" y="8027177"/>
                </a:lnTo>
                <a:lnTo>
                  <a:pt x="6309555" y="8032585"/>
                </a:lnTo>
                <a:lnTo>
                  <a:pt x="6309755" y="8032867"/>
                </a:lnTo>
                <a:lnTo>
                  <a:pt x="6312705" y="8038274"/>
                </a:lnTo>
                <a:lnTo>
                  <a:pt x="6312905" y="8038557"/>
                </a:lnTo>
                <a:lnTo>
                  <a:pt x="6315855" y="8043964"/>
                </a:lnTo>
                <a:lnTo>
                  <a:pt x="6316055" y="8044247"/>
                </a:lnTo>
                <a:lnTo>
                  <a:pt x="6319005" y="8049655"/>
                </a:lnTo>
                <a:lnTo>
                  <a:pt x="6319205" y="8049937"/>
                </a:lnTo>
                <a:lnTo>
                  <a:pt x="6322158" y="8055351"/>
                </a:lnTo>
                <a:lnTo>
                  <a:pt x="6322355" y="8055629"/>
                </a:lnTo>
                <a:lnTo>
                  <a:pt x="6325304" y="8061035"/>
                </a:lnTo>
                <a:lnTo>
                  <a:pt x="6325505" y="8061319"/>
                </a:lnTo>
                <a:lnTo>
                  <a:pt x="6328454" y="8066725"/>
                </a:lnTo>
                <a:lnTo>
                  <a:pt x="6328655" y="8067009"/>
                </a:lnTo>
                <a:lnTo>
                  <a:pt x="6331604" y="8072415"/>
                </a:lnTo>
                <a:lnTo>
                  <a:pt x="6331805" y="8072699"/>
                </a:lnTo>
                <a:lnTo>
                  <a:pt x="6334755" y="8078107"/>
                </a:lnTo>
                <a:lnTo>
                  <a:pt x="6334955" y="8078389"/>
                </a:lnTo>
                <a:lnTo>
                  <a:pt x="6337906" y="8083798"/>
                </a:lnTo>
                <a:lnTo>
                  <a:pt x="6338105" y="8084079"/>
                </a:lnTo>
                <a:lnTo>
                  <a:pt x="6341056" y="8089488"/>
                </a:lnTo>
                <a:lnTo>
                  <a:pt x="6341255" y="8089769"/>
                </a:lnTo>
                <a:lnTo>
                  <a:pt x="6344205" y="8095177"/>
                </a:lnTo>
                <a:lnTo>
                  <a:pt x="6344405" y="8095459"/>
                </a:lnTo>
                <a:lnTo>
                  <a:pt x="6347358" y="8100873"/>
                </a:lnTo>
                <a:lnTo>
                  <a:pt x="6347555" y="8101151"/>
                </a:lnTo>
                <a:lnTo>
                  <a:pt x="6350507" y="8106563"/>
                </a:lnTo>
                <a:lnTo>
                  <a:pt x="6350704" y="8106841"/>
                </a:lnTo>
                <a:lnTo>
                  <a:pt x="6353650" y="8112241"/>
                </a:lnTo>
                <a:lnTo>
                  <a:pt x="6353855" y="8112531"/>
                </a:lnTo>
                <a:lnTo>
                  <a:pt x="6356807" y="8117943"/>
                </a:lnTo>
                <a:lnTo>
                  <a:pt x="6357004" y="8118221"/>
                </a:lnTo>
                <a:lnTo>
                  <a:pt x="6359950" y="8123622"/>
                </a:lnTo>
                <a:lnTo>
                  <a:pt x="6360155" y="8123911"/>
                </a:lnTo>
                <a:lnTo>
                  <a:pt x="6363109" y="8129325"/>
                </a:lnTo>
                <a:lnTo>
                  <a:pt x="6363304" y="8129601"/>
                </a:lnTo>
                <a:lnTo>
                  <a:pt x="6366255" y="8135010"/>
                </a:lnTo>
                <a:lnTo>
                  <a:pt x="6366454" y="8135291"/>
                </a:lnTo>
                <a:lnTo>
                  <a:pt x="6369405" y="8140700"/>
                </a:lnTo>
                <a:lnTo>
                  <a:pt x="6369604" y="8140981"/>
                </a:lnTo>
                <a:lnTo>
                  <a:pt x="6372557" y="8146395"/>
                </a:lnTo>
                <a:lnTo>
                  <a:pt x="6372754" y="8146673"/>
                </a:lnTo>
                <a:lnTo>
                  <a:pt x="6375703" y="8152078"/>
                </a:lnTo>
                <a:lnTo>
                  <a:pt x="6375904" y="8152363"/>
                </a:lnTo>
                <a:lnTo>
                  <a:pt x="6378853" y="8157769"/>
                </a:lnTo>
                <a:lnTo>
                  <a:pt x="6379054" y="8158053"/>
                </a:lnTo>
                <a:lnTo>
                  <a:pt x="6382003" y="8163460"/>
                </a:lnTo>
                <a:lnTo>
                  <a:pt x="6382204" y="8163743"/>
                </a:lnTo>
                <a:lnTo>
                  <a:pt x="6385154" y="8169151"/>
                </a:lnTo>
                <a:lnTo>
                  <a:pt x="6385354" y="8169433"/>
                </a:lnTo>
                <a:lnTo>
                  <a:pt x="6388304" y="8174841"/>
                </a:lnTo>
                <a:lnTo>
                  <a:pt x="6388504" y="8175123"/>
                </a:lnTo>
                <a:lnTo>
                  <a:pt x="6391454" y="8180531"/>
                </a:lnTo>
                <a:lnTo>
                  <a:pt x="6391654" y="8180813"/>
                </a:lnTo>
                <a:lnTo>
                  <a:pt x="6394604" y="8186221"/>
                </a:lnTo>
                <a:lnTo>
                  <a:pt x="6394804" y="8186503"/>
                </a:lnTo>
                <a:lnTo>
                  <a:pt x="6397758" y="8191918"/>
                </a:lnTo>
                <a:lnTo>
                  <a:pt x="6397954" y="8192195"/>
                </a:lnTo>
                <a:lnTo>
                  <a:pt x="6400903" y="8197601"/>
                </a:lnTo>
                <a:lnTo>
                  <a:pt x="6401104" y="8197885"/>
                </a:lnTo>
                <a:lnTo>
                  <a:pt x="6404053" y="8203291"/>
                </a:lnTo>
                <a:lnTo>
                  <a:pt x="6404254" y="8203575"/>
                </a:lnTo>
                <a:lnTo>
                  <a:pt x="6407204" y="8208983"/>
                </a:lnTo>
                <a:lnTo>
                  <a:pt x="6407404" y="8209265"/>
                </a:lnTo>
                <a:lnTo>
                  <a:pt x="6410355" y="8214674"/>
                </a:lnTo>
                <a:lnTo>
                  <a:pt x="6410554" y="8214955"/>
                </a:lnTo>
                <a:lnTo>
                  <a:pt x="6413504" y="8220363"/>
                </a:lnTo>
                <a:lnTo>
                  <a:pt x="6413704" y="8220645"/>
                </a:lnTo>
                <a:lnTo>
                  <a:pt x="6416654" y="8226053"/>
                </a:lnTo>
                <a:lnTo>
                  <a:pt x="6416854" y="8226335"/>
                </a:lnTo>
                <a:lnTo>
                  <a:pt x="6419808" y="8231750"/>
                </a:lnTo>
                <a:lnTo>
                  <a:pt x="6420004" y="8232027"/>
                </a:lnTo>
                <a:lnTo>
                  <a:pt x="6422953" y="8237434"/>
                </a:lnTo>
                <a:lnTo>
                  <a:pt x="6423154" y="8237717"/>
                </a:lnTo>
                <a:lnTo>
                  <a:pt x="6426103" y="8243122"/>
                </a:lnTo>
                <a:lnTo>
                  <a:pt x="6426304" y="8243407"/>
                </a:lnTo>
                <a:lnTo>
                  <a:pt x="6429253" y="8248812"/>
                </a:lnTo>
                <a:lnTo>
                  <a:pt x="6429454" y="8249097"/>
                </a:lnTo>
                <a:lnTo>
                  <a:pt x="6432404" y="8254505"/>
                </a:lnTo>
                <a:lnTo>
                  <a:pt x="6432604" y="8254787"/>
                </a:lnTo>
                <a:lnTo>
                  <a:pt x="6435554" y="8260195"/>
                </a:lnTo>
                <a:lnTo>
                  <a:pt x="6435754" y="8260477"/>
                </a:lnTo>
                <a:lnTo>
                  <a:pt x="6438707" y="8265891"/>
                </a:lnTo>
                <a:lnTo>
                  <a:pt x="6438903" y="8266167"/>
                </a:lnTo>
                <a:lnTo>
                  <a:pt x="6441849" y="8271568"/>
                </a:lnTo>
                <a:lnTo>
                  <a:pt x="6442054" y="8271857"/>
                </a:lnTo>
                <a:lnTo>
                  <a:pt x="6445011" y="8277277"/>
                </a:lnTo>
                <a:lnTo>
                  <a:pt x="6445203" y="8277549"/>
                </a:lnTo>
                <a:lnTo>
                  <a:pt x="6448149" y="8282949"/>
                </a:lnTo>
                <a:lnTo>
                  <a:pt x="6448354" y="8283239"/>
                </a:lnTo>
                <a:lnTo>
                  <a:pt x="6451306" y="8288651"/>
                </a:lnTo>
                <a:lnTo>
                  <a:pt x="6451503" y="8288929"/>
                </a:lnTo>
                <a:lnTo>
                  <a:pt x="6454452" y="8294334"/>
                </a:lnTo>
                <a:lnTo>
                  <a:pt x="6454653" y="8294619"/>
                </a:lnTo>
                <a:lnTo>
                  <a:pt x="6457603" y="8300026"/>
                </a:lnTo>
                <a:lnTo>
                  <a:pt x="6457803" y="8300309"/>
                </a:lnTo>
                <a:lnTo>
                  <a:pt x="6460753" y="8305717"/>
                </a:lnTo>
                <a:lnTo>
                  <a:pt x="6460953" y="8305999"/>
                </a:lnTo>
                <a:lnTo>
                  <a:pt x="6463903" y="8311407"/>
                </a:lnTo>
                <a:lnTo>
                  <a:pt x="6464103" y="8311689"/>
                </a:lnTo>
                <a:lnTo>
                  <a:pt x="6467056" y="8317103"/>
                </a:lnTo>
                <a:lnTo>
                  <a:pt x="6467253" y="8317381"/>
                </a:lnTo>
                <a:lnTo>
                  <a:pt x="6470198" y="8322780"/>
                </a:lnTo>
                <a:lnTo>
                  <a:pt x="6470403" y="8323069"/>
                </a:lnTo>
                <a:lnTo>
                  <a:pt x="6473356" y="8328483"/>
                </a:lnTo>
                <a:lnTo>
                  <a:pt x="6473553" y="8328761"/>
                </a:lnTo>
                <a:lnTo>
                  <a:pt x="6476502" y="8334166"/>
                </a:lnTo>
                <a:lnTo>
                  <a:pt x="6476703" y="8334451"/>
                </a:lnTo>
                <a:lnTo>
                  <a:pt x="6479652" y="8339857"/>
                </a:lnTo>
                <a:lnTo>
                  <a:pt x="6479853" y="8340141"/>
                </a:lnTo>
                <a:lnTo>
                  <a:pt x="6482803" y="8345549"/>
                </a:lnTo>
                <a:lnTo>
                  <a:pt x="6483003" y="8345831"/>
                </a:lnTo>
                <a:lnTo>
                  <a:pt x="6485954" y="8351240"/>
                </a:lnTo>
                <a:lnTo>
                  <a:pt x="6486153" y="8351521"/>
                </a:lnTo>
                <a:lnTo>
                  <a:pt x="6489103" y="8356929"/>
                </a:lnTo>
                <a:lnTo>
                  <a:pt x="6489303" y="8357211"/>
                </a:lnTo>
                <a:lnTo>
                  <a:pt x="6492256" y="8362625"/>
                </a:lnTo>
                <a:lnTo>
                  <a:pt x="6492453" y="8362903"/>
                </a:lnTo>
                <a:lnTo>
                  <a:pt x="6495399" y="8368303"/>
                </a:lnTo>
                <a:lnTo>
                  <a:pt x="6495603" y="8368591"/>
                </a:lnTo>
                <a:lnTo>
                  <a:pt x="6498557" y="8374006"/>
                </a:lnTo>
                <a:lnTo>
                  <a:pt x="6498753" y="8374283"/>
                </a:lnTo>
                <a:lnTo>
                  <a:pt x="6501702" y="8379688"/>
                </a:lnTo>
                <a:lnTo>
                  <a:pt x="6501903" y="8379973"/>
                </a:lnTo>
                <a:lnTo>
                  <a:pt x="6504852" y="8385379"/>
                </a:lnTo>
                <a:lnTo>
                  <a:pt x="6505053" y="8385663"/>
                </a:lnTo>
                <a:lnTo>
                  <a:pt x="6508004" y="8391072"/>
                </a:lnTo>
                <a:lnTo>
                  <a:pt x="6508203" y="8391353"/>
                </a:lnTo>
                <a:lnTo>
                  <a:pt x="6511153" y="8396761"/>
                </a:lnTo>
                <a:lnTo>
                  <a:pt x="6511353" y="8397043"/>
                </a:lnTo>
                <a:lnTo>
                  <a:pt x="6514306" y="8402457"/>
                </a:lnTo>
                <a:lnTo>
                  <a:pt x="6514503" y="8402735"/>
                </a:lnTo>
                <a:lnTo>
                  <a:pt x="6517455" y="8408147"/>
                </a:lnTo>
                <a:lnTo>
                  <a:pt x="6517652" y="8408425"/>
                </a:lnTo>
                <a:lnTo>
                  <a:pt x="6520598" y="8413825"/>
                </a:lnTo>
                <a:lnTo>
                  <a:pt x="6520803" y="8414115"/>
                </a:lnTo>
                <a:lnTo>
                  <a:pt x="6523755" y="8419527"/>
                </a:lnTo>
                <a:lnTo>
                  <a:pt x="6523952" y="8419805"/>
                </a:lnTo>
                <a:lnTo>
                  <a:pt x="6526901" y="8425211"/>
                </a:lnTo>
                <a:lnTo>
                  <a:pt x="6527102" y="8425495"/>
                </a:lnTo>
                <a:lnTo>
                  <a:pt x="6530051" y="8430901"/>
                </a:lnTo>
                <a:lnTo>
                  <a:pt x="6530252" y="8431185"/>
                </a:lnTo>
                <a:lnTo>
                  <a:pt x="6533202" y="8436593"/>
                </a:lnTo>
                <a:lnTo>
                  <a:pt x="6533402" y="8436875"/>
                </a:lnTo>
                <a:lnTo>
                  <a:pt x="6536352" y="8442283"/>
                </a:lnTo>
                <a:lnTo>
                  <a:pt x="6536552" y="8442565"/>
                </a:lnTo>
                <a:lnTo>
                  <a:pt x="6539505" y="8447979"/>
                </a:lnTo>
                <a:lnTo>
                  <a:pt x="6539702" y="8448257"/>
                </a:lnTo>
                <a:lnTo>
                  <a:pt x="6542651" y="8453664"/>
                </a:lnTo>
                <a:lnTo>
                  <a:pt x="6542852" y="8453947"/>
                </a:lnTo>
                <a:lnTo>
                  <a:pt x="6545801" y="8459354"/>
                </a:lnTo>
                <a:lnTo>
                  <a:pt x="6546002" y="8459637"/>
                </a:lnTo>
                <a:lnTo>
                  <a:pt x="6548952" y="8465045"/>
                </a:lnTo>
                <a:lnTo>
                  <a:pt x="6549152" y="8465327"/>
                </a:lnTo>
                <a:lnTo>
                  <a:pt x="6552101" y="8470733"/>
                </a:lnTo>
                <a:lnTo>
                  <a:pt x="6552302" y="8471017"/>
                </a:lnTo>
                <a:lnTo>
                  <a:pt x="6555253" y="8476426"/>
                </a:lnTo>
                <a:lnTo>
                  <a:pt x="6555452" y="8476707"/>
                </a:lnTo>
                <a:lnTo>
                  <a:pt x="6558403" y="8482116"/>
                </a:lnTo>
                <a:lnTo>
                  <a:pt x="6558602" y="8482397"/>
                </a:lnTo>
                <a:lnTo>
                  <a:pt x="6561552" y="8487805"/>
                </a:lnTo>
                <a:lnTo>
                  <a:pt x="6561752" y="8488087"/>
                </a:lnTo>
                <a:lnTo>
                  <a:pt x="6564706" y="8493502"/>
                </a:lnTo>
                <a:lnTo>
                  <a:pt x="6564902" y="8493779"/>
                </a:lnTo>
                <a:lnTo>
                  <a:pt x="6567851" y="8499185"/>
                </a:lnTo>
                <a:lnTo>
                  <a:pt x="6568052" y="8499469"/>
                </a:lnTo>
                <a:lnTo>
                  <a:pt x="6571001" y="8504875"/>
                </a:lnTo>
                <a:lnTo>
                  <a:pt x="6571202" y="8505159"/>
                </a:lnTo>
                <a:lnTo>
                  <a:pt x="6574152" y="8510567"/>
                </a:lnTo>
                <a:lnTo>
                  <a:pt x="6574352" y="8510849"/>
                </a:lnTo>
                <a:lnTo>
                  <a:pt x="6577301" y="8516256"/>
                </a:lnTo>
                <a:lnTo>
                  <a:pt x="6577502" y="8516539"/>
                </a:lnTo>
                <a:lnTo>
                  <a:pt x="6580452" y="8521947"/>
                </a:lnTo>
                <a:lnTo>
                  <a:pt x="6580652" y="8522229"/>
                </a:lnTo>
                <a:lnTo>
                  <a:pt x="6583602" y="8527637"/>
                </a:lnTo>
                <a:lnTo>
                  <a:pt x="6583802" y="8527919"/>
                </a:lnTo>
                <a:lnTo>
                  <a:pt x="6586752" y="8533327"/>
                </a:lnTo>
                <a:lnTo>
                  <a:pt x="6586952" y="8533609"/>
                </a:lnTo>
                <a:lnTo>
                  <a:pt x="6589909" y="8539029"/>
                </a:lnTo>
                <a:lnTo>
                  <a:pt x="6590101" y="8539301"/>
                </a:lnTo>
                <a:lnTo>
                  <a:pt x="6593047" y="8544701"/>
                </a:lnTo>
                <a:lnTo>
                  <a:pt x="6593252" y="8544991"/>
                </a:lnTo>
                <a:lnTo>
                  <a:pt x="6596204" y="8550403"/>
                </a:lnTo>
                <a:lnTo>
                  <a:pt x="6596401" y="8550681"/>
                </a:lnTo>
                <a:lnTo>
                  <a:pt x="6599348" y="8556083"/>
                </a:lnTo>
                <a:lnTo>
                  <a:pt x="6599552" y="8556371"/>
                </a:lnTo>
                <a:lnTo>
                  <a:pt x="6602506" y="8561785"/>
                </a:lnTo>
                <a:lnTo>
                  <a:pt x="6602701" y="8562061"/>
                </a:lnTo>
                <a:lnTo>
                  <a:pt x="6605651" y="8567469"/>
                </a:lnTo>
                <a:lnTo>
                  <a:pt x="6605851" y="8567751"/>
                </a:lnTo>
                <a:lnTo>
                  <a:pt x="6608801" y="8573159"/>
                </a:lnTo>
                <a:lnTo>
                  <a:pt x="6609001" y="8573441"/>
                </a:lnTo>
                <a:lnTo>
                  <a:pt x="6611951" y="8578850"/>
                </a:lnTo>
                <a:lnTo>
                  <a:pt x="6612151" y="8579131"/>
                </a:lnTo>
                <a:lnTo>
                  <a:pt x="6615104" y="8584545"/>
                </a:lnTo>
                <a:lnTo>
                  <a:pt x="6615301" y="8584823"/>
                </a:lnTo>
                <a:lnTo>
                  <a:pt x="6618249" y="8590228"/>
                </a:lnTo>
                <a:lnTo>
                  <a:pt x="6618451" y="8590513"/>
                </a:lnTo>
                <a:lnTo>
                  <a:pt x="6621400" y="8595919"/>
                </a:lnTo>
                <a:lnTo>
                  <a:pt x="6621601" y="8596203"/>
                </a:lnTo>
                <a:lnTo>
                  <a:pt x="6624551" y="8601612"/>
                </a:lnTo>
                <a:lnTo>
                  <a:pt x="6624751" y="8601893"/>
                </a:lnTo>
                <a:lnTo>
                  <a:pt x="6627701" y="8607301"/>
                </a:lnTo>
                <a:lnTo>
                  <a:pt x="6627901" y="8607583"/>
                </a:lnTo>
                <a:lnTo>
                  <a:pt x="6630852" y="8612992"/>
                </a:lnTo>
                <a:lnTo>
                  <a:pt x="6631051" y="8613273"/>
                </a:lnTo>
                <a:lnTo>
                  <a:pt x="6634002" y="8618682"/>
                </a:lnTo>
                <a:lnTo>
                  <a:pt x="6634201" y="8618963"/>
                </a:lnTo>
                <a:lnTo>
                  <a:pt x="6637151" y="8624371"/>
                </a:lnTo>
                <a:lnTo>
                  <a:pt x="6637351" y="8624653"/>
                </a:lnTo>
                <a:lnTo>
                  <a:pt x="6640305" y="8630068"/>
                </a:lnTo>
                <a:lnTo>
                  <a:pt x="6640501" y="8630345"/>
                </a:lnTo>
                <a:lnTo>
                  <a:pt x="6643451" y="8635753"/>
                </a:lnTo>
                <a:lnTo>
                  <a:pt x="6643651" y="8636035"/>
                </a:lnTo>
                <a:cubicBezTo>
                  <a:pt x="6685625" y="8703192"/>
                  <a:pt x="6723401" y="8772449"/>
                  <a:pt x="6756980" y="8843804"/>
                </a:cubicBezTo>
                <a:cubicBezTo>
                  <a:pt x="6870308" y="9083052"/>
                  <a:pt x="6932219" y="9321252"/>
                  <a:pt x="6942712" y="9558402"/>
                </a:cubicBezTo>
                <a:cubicBezTo>
                  <a:pt x="6953206" y="9795552"/>
                  <a:pt x="6922775" y="10019062"/>
                  <a:pt x="6851420" y="10228929"/>
                </a:cubicBezTo>
                <a:cubicBezTo>
                  <a:pt x="6780065" y="10438796"/>
                  <a:pt x="6674082" y="10630825"/>
                  <a:pt x="6533471" y="10805015"/>
                </a:cubicBezTo>
                <a:cubicBezTo>
                  <a:pt x="6392860" y="10979205"/>
                  <a:pt x="6227064" y="11125063"/>
                  <a:pt x="6036085" y="11242589"/>
                </a:cubicBezTo>
                <a:cubicBezTo>
                  <a:pt x="5845105" y="11360114"/>
                  <a:pt x="5633139" y="11443012"/>
                  <a:pt x="5400186" y="11491282"/>
                </a:cubicBezTo>
                <a:cubicBezTo>
                  <a:pt x="5167233" y="11539551"/>
                  <a:pt x="4924836" y="11542699"/>
                  <a:pt x="4672995" y="11500726"/>
                </a:cubicBezTo>
                <a:cubicBezTo>
                  <a:pt x="4463128" y="11467147"/>
                  <a:pt x="4263754" y="11392644"/>
                  <a:pt x="4074873" y="11277217"/>
                </a:cubicBezTo>
                <a:cubicBezTo>
                  <a:pt x="3885992" y="11161790"/>
                  <a:pt x="3721246" y="11020130"/>
                  <a:pt x="3580635" y="10852236"/>
                </a:cubicBezTo>
                <a:lnTo>
                  <a:pt x="3553201" y="10814967"/>
                </a:lnTo>
                <a:lnTo>
                  <a:pt x="3477930" y="10717083"/>
                </a:lnTo>
                <a:lnTo>
                  <a:pt x="3455789" y="10682631"/>
                </a:lnTo>
                <a:lnTo>
                  <a:pt x="3435733" y="10655386"/>
                </a:lnTo>
                <a:lnTo>
                  <a:pt x="3419389" y="10625991"/>
                </a:lnTo>
                <a:lnTo>
                  <a:pt x="3390179" y="10580538"/>
                </a:lnTo>
                <a:lnTo>
                  <a:pt x="3387821" y="10576079"/>
                </a:lnTo>
                <a:lnTo>
                  <a:pt x="3387029" y="10574847"/>
                </a:lnTo>
                <a:lnTo>
                  <a:pt x="3384675" y="10570396"/>
                </a:lnTo>
                <a:lnTo>
                  <a:pt x="3383879" y="10569157"/>
                </a:lnTo>
                <a:lnTo>
                  <a:pt x="3381525" y="10564706"/>
                </a:lnTo>
                <a:lnTo>
                  <a:pt x="3380729" y="10563467"/>
                </a:lnTo>
                <a:lnTo>
                  <a:pt x="3378375" y="10559016"/>
                </a:lnTo>
                <a:lnTo>
                  <a:pt x="3377579" y="10557777"/>
                </a:lnTo>
                <a:lnTo>
                  <a:pt x="3375225" y="10553326"/>
                </a:lnTo>
                <a:lnTo>
                  <a:pt x="3374429" y="10552087"/>
                </a:lnTo>
                <a:lnTo>
                  <a:pt x="3372075" y="10547636"/>
                </a:lnTo>
                <a:lnTo>
                  <a:pt x="3371279" y="10546397"/>
                </a:lnTo>
                <a:lnTo>
                  <a:pt x="3368923" y="10541942"/>
                </a:lnTo>
                <a:lnTo>
                  <a:pt x="3368129" y="10540706"/>
                </a:lnTo>
                <a:lnTo>
                  <a:pt x="3365776" y="10536258"/>
                </a:lnTo>
                <a:lnTo>
                  <a:pt x="3364979" y="10535017"/>
                </a:lnTo>
                <a:lnTo>
                  <a:pt x="3362620" y="10530557"/>
                </a:lnTo>
                <a:lnTo>
                  <a:pt x="3361829" y="10529325"/>
                </a:lnTo>
                <a:lnTo>
                  <a:pt x="3359475" y="10524874"/>
                </a:lnTo>
                <a:lnTo>
                  <a:pt x="3358679" y="10523635"/>
                </a:lnTo>
                <a:lnTo>
                  <a:pt x="3356325" y="10519185"/>
                </a:lnTo>
                <a:lnTo>
                  <a:pt x="3355529" y="10517945"/>
                </a:lnTo>
                <a:lnTo>
                  <a:pt x="3353175" y="10513495"/>
                </a:lnTo>
                <a:lnTo>
                  <a:pt x="3352379" y="10512255"/>
                </a:lnTo>
                <a:lnTo>
                  <a:pt x="3350021" y="10507796"/>
                </a:lnTo>
                <a:lnTo>
                  <a:pt x="3349230" y="10506565"/>
                </a:lnTo>
                <a:lnTo>
                  <a:pt x="3346881" y="10502124"/>
                </a:lnTo>
                <a:lnTo>
                  <a:pt x="3346079" y="10500875"/>
                </a:lnTo>
                <a:lnTo>
                  <a:pt x="3343720" y="10496413"/>
                </a:lnTo>
                <a:lnTo>
                  <a:pt x="3342930" y="10495184"/>
                </a:lnTo>
                <a:lnTo>
                  <a:pt x="3340582" y="10490745"/>
                </a:lnTo>
                <a:lnTo>
                  <a:pt x="3339779" y="10489495"/>
                </a:lnTo>
                <a:lnTo>
                  <a:pt x="3337416" y="10485026"/>
                </a:lnTo>
                <a:lnTo>
                  <a:pt x="3336630" y="10483803"/>
                </a:lnTo>
                <a:lnTo>
                  <a:pt x="3334276" y="10479352"/>
                </a:lnTo>
                <a:lnTo>
                  <a:pt x="3333480" y="10478113"/>
                </a:lnTo>
                <a:lnTo>
                  <a:pt x="3331126" y="10473663"/>
                </a:lnTo>
                <a:lnTo>
                  <a:pt x="3330330" y="10472423"/>
                </a:lnTo>
                <a:lnTo>
                  <a:pt x="3327976" y="10467972"/>
                </a:lnTo>
                <a:lnTo>
                  <a:pt x="3327180" y="10466733"/>
                </a:lnTo>
                <a:lnTo>
                  <a:pt x="3324828" y="10462285"/>
                </a:lnTo>
                <a:lnTo>
                  <a:pt x="3324030" y="10461043"/>
                </a:lnTo>
                <a:lnTo>
                  <a:pt x="3321676" y="10456592"/>
                </a:lnTo>
                <a:lnTo>
                  <a:pt x="3320880" y="10455353"/>
                </a:lnTo>
                <a:lnTo>
                  <a:pt x="3318528" y="10450905"/>
                </a:lnTo>
                <a:lnTo>
                  <a:pt x="3317730" y="10449663"/>
                </a:lnTo>
                <a:lnTo>
                  <a:pt x="3315378" y="10445214"/>
                </a:lnTo>
                <a:lnTo>
                  <a:pt x="3314580" y="10443973"/>
                </a:lnTo>
                <a:lnTo>
                  <a:pt x="3312221" y="10439512"/>
                </a:lnTo>
                <a:lnTo>
                  <a:pt x="3311430" y="10438281"/>
                </a:lnTo>
                <a:lnTo>
                  <a:pt x="3309076" y="10433830"/>
                </a:lnTo>
                <a:lnTo>
                  <a:pt x="3308280" y="10432591"/>
                </a:lnTo>
                <a:lnTo>
                  <a:pt x="3305927" y="10428141"/>
                </a:lnTo>
                <a:lnTo>
                  <a:pt x="3305130" y="10426901"/>
                </a:lnTo>
                <a:lnTo>
                  <a:pt x="3302773" y="10422445"/>
                </a:lnTo>
                <a:lnTo>
                  <a:pt x="3301980" y="10421210"/>
                </a:lnTo>
                <a:lnTo>
                  <a:pt x="3299628" y="10416763"/>
                </a:lnTo>
                <a:lnTo>
                  <a:pt x="3298830" y="10415521"/>
                </a:lnTo>
                <a:lnTo>
                  <a:pt x="3296475" y="10411069"/>
                </a:lnTo>
                <a:lnTo>
                  <a:pt x="3295683" y="10409831"/>
                </a:lnTo>
                <a:lnTo>
                  <a:pt x="3293330" y="10405382"/>
                </a:lnTo>
                <a:lnTo>
                  <a:pt x="3292533" y="10404141"/>
                </a:lnTo>
                <a:lnTo>
                  <a:pt x="3290181" y="10399693"/>
                </a:lnTo>
                <a:lnTo>
                  <a:pt x="3289382" y="10398451"/>
                </a:lnTo>
                <a:lnTo>
                  <a:pt x="3287024" y="10393991"/>
                </a:lnTo>
                <a:lnTo>
                  <a:pt x="3286233" y="10392759"/>
                </a:lnTo>
                <a:lnTo>
                  <a:pt x="3283879" y="10388309"/>
                </a:lnTo>
                <a:lnTo>
                  <a:pt x="3283083" y="10387069"/>
                </a:lnTo>
                <a:lnTo>
                  <a:pt x="3280730" y="10382618"/>
                </a:lnTo>
                <a:lnTo>
                  <a:pt x="3279932" y="10381379"/>
                </a:lnTo>
                <a:lnTo>
                  <a:pt x="3277579" y="10376925"/>
                </a:lnTo>
                <a:lnTo>
                  <a:pt x="3276783" y="10375688"/>
                </a:lnTo>
                <a:lnTo>
                  <a:pt x="3274431" y="10371240"/>
                </a:lnTo>
                <a:lnTo>
                  <a:pt x="3273633" y="10369999"/>
                </a:lnTo>
                <a:lnTo>
                  <a:pt x="3271277" y="10365542"/>
                </a:lnTo>
                <a:lnTo>
                  <a:pt x="3270484" y="10364309"/>
                </a:lnTo>
                <a:lnTo>
                  <a:pt x="3268136" y="10359869"/>
                </a:lnTo>
                <a:lnTo>
                  <a:pt x="3267333" y="10358619"/>
                </a:lnTo>
                <a:lnTo>
                  <a:pt x="3264973" y="10354156"/>
                </a:lnTo>
                <a:lnTo>
                  <a:pt x="3264185" y="10352928"/>
                </a:lnTo>
                <a:lnTo>
                  <a:pt x="3261827" y="10348469"/>
                </a:lnTo>
                <a:lnTo>
                  <a:pt x="3261034" y="10347237"/>
                </a:lnTo>
                <a:lnTo>
                  <a:pt x="3258680" y="10342787"/>
                </a:lnTo>
                <a:lnTo>
                  <a:pt x="3257885" y="10341547"/>
                </a:lnTo>
                <a:lnTo>
                  <a:pt x="3255531" y="10337096"/>
                </a:lnTo>
                <a:lnTo>
                  <a:pt x="3254735" y="10335857"/>
                </a:lnTo>
                <a:lnTo>
                  <a:pt x="3252380" y="10331403"/>
                </a:lnTo>
                <a:lnTo>
                  <a:pt x="3251584" y="10330166"/>
                </a:lnTo>
                <a:lnTo>
                  <a:pt x="3249232" y="10325718"/>
                </a:lnTo>
                <a:lnTo>
                  <a:pt x="3248435" y="10324477"/>
                </a:lnTo>
                <a:lnTo>
                  <a:pt x="3246078" y="10320019"/>
                </a:lnTo>
                <a:lnTo>
                  <a:pt x="3245284" y="10318785"/>
                </a:lnTo>
                <a:lnTo>
                  <a:pt x="3242938" y="10314347"/>
                </a:lnTo>
                <a:lnTo>
                  <a:pt x="3242134" y="10313097"/>
                </a:lnTo>
                <a:lnTo>
                  <a:pt x="3239778" y="10308638"/>
                </a:lnTo>
                <a:lnTo>
                  <a:pt x="3238985" y="10307405"/>
                </a:lnTo>
                <a:lnTo>
                  <a:pt x="3236631" y="10302956"/>
                </a:lnTo>
                <a:lnTo>
                  <a:pt x="3235834" y="10301715"/>
                </a:lnTo>
                <a:lnTo>
                  <a:pt x="3233482" y="10297265"/>
                </a:lnTo>
                <a:lnTo>
                  <a:pt x="3232684" y="10296025"/>
                </a:lnTo>
                <a:lnTo>
                  <a:pt x="3230332" y="10291575"/>
                </a:lnTo>
                <a:lnTo>
                  <a:pt x="3229535" y="10290335"/>
                </a:lnTo>
                <a:lnTo>
                  <a:pt x="3227183" y="10285885"/>
                </a:lnTo>
                <a:lnTo>
                  <a:pt x="3226385" y="10284645"/>
                </a:lnTo>
                <a:lnTo>
                  <a:pt x="3224033" y="10280199"/>
                </a:lnTo>
                <a:lnTo>
                  <a:pt x="3223234" y="10278955"/>
                </a:lnTo>
                <a:lnTo>
                  <a:pt x="3220878" y="10274496"/>
                </a:lnTo>
                <a:lnTo>
                  <a:pt x="3220085" y="10273263"/>
                </a:lnTo>
                <a:lnTo>
                  <a:pt x="3217737" y="10268824"/>
                </a:lnTo>
                <a:lnTo>
                  <a:pt x="3216935" y="10267575"/>
                </a:lnTo>
                <a:lnTo>
                  <a:pt x="3214577" y="10263116"/>
                </a:lnTo>
                <a:lnTo>
                  <a:pt x="3213784" y="10261883"/>
                </a:lnTo>
                <a:lnTo>
                  <a:pt x="3211431" y="10257432"/>
                </a:lnTo>
                <a:lnTo>
                  <a:pt x="3210635" y="10256193"/>
                </a:lnTo>
                <a:lnTo>
                  <a:pt x="3208281" y="10251742"/>
                </a:lnTo>
                <a:lnTo>
                  <a:pt x="3207484" y="10250503"/>
                </a:lnTo>
                <a:lnTo>
                  <a:pt x="3205129" y="10246049"/>
                </a:lnTo>
                <a:lnTo>
                  <a:pt x="3204334" y="10244812"/>
                </a:lnTo>
                <a:lnTo>
                  <a:pt x="3201984" y="10240366"/>
                </a:lnTo>
                <a:lnTo>
                  <a:pt x="3201185" y="10239123"/>
                </a:lnTo>
                <a:lnTo>
                  <a:pt x="3198825" y="10234662"/>
                </a:lnTo>
                <a:lnTo>
                  <a:pt x="3198035" y="10233432"/>
                </a:lnTo>
                <a:lnTo>
                  <a:pt x="3195689" y="10228995"/>
                </a:lnTo>
                <a:lnTo>
                  <a:pt x="3194884" y="10227743"/>
                </a:lnTo>
                <a:lnTo>
                  <a:pt x="3192522" y="10223275"/>
                </a:lnTo>
                <a:lnTo>
                  <a:pt x="3191735" y="10222051"/>
                </a:lnTo>
                <a:lnTo>
                  <a:pt x="3189387" y="10217611"/>
                </a:lnTo>
                <a:lnTo>
                  <a:pt x="3188584" y="10216361"/>
                </a:lnTo>
                <a:lnTo>
                  <a:pt x="3186226" y="10211901"/>
                </a:lnTo>
                <a:lnTo>
                  <a:pt x="3185436" y="10210671"/>
                </a:lnTo>
                <a:lnTo>
                  <a:pt x="3183084" y="10206223"/>
                </a:lnTo>
                <a:lnTo>
                  <a:pt x="3182285" y="10204981"/>
                </a:lnTo>
                <a:lnTo>
                  <a:pt x="3179933" y="10200531"/>
                </a:lnTo>
                <a:lnTo>
                  <a:pt x="3179135" y="10199291"/>
                </a:lnTo>
                <a:lnTo>
                  <a:pt x="3176782" y="10194838"/>
                </a:lnTo>
                <a:lnTo>
                  <a:pt x="3175986" y="10193600"/>
                </a:lnTo>
                <a:lnTo>
                  <a:pt x="3173634" y="10189154"/>
                </a:lnTo>
                <a:lnTo>
                  <a:pt x="3172835" y="10187911"/>
                </a:lnTo>
                <a:lnTo>
                  <a:pt x="3170480" y="10183456"/>
                </a:lnTo>
                <a:lnTo>
                  <a:pt x="3169686" y="10182220"/>
                </a:lnTo>
                <a:lnTo>
                  <a:pt x="3167328" y="10177761"/>
                </a:lnTo>
                <a:lnTo>
                  <a:pt x="3166536" y="10176529"/>
                </a:lnTo>
                <a:lnTo>
                  <a:pt x="3164182" y="10172080"/>
                </a:lnTo>
                <a:lnTo>
                  <a:pt x="3163385" y="10170839"/>
                </a:lnTo>
                <a:lnTo>
                  <a:pt x="3161033" y="10166389"/>
                </a:lnTo>
                <a:lnTo>
                  <a:pt x="3160236" y="10165149"/>
                </a:lnTo>
                <a:lnTo>
                  <a:pt x="3157881" y="10160698"/>
                </a:lnTo>
                <a:lnTo>
                  <a:pt x="3157085" y="10159459"/>
                </a:lnTo>
                <a:lnTo>
                  <a:pt x="3154730" y="10155003"/>
                </a:lnTo>
                <a:lnTo>
                  <a:pt x="3153935" y="10153768"/>
                </a:lnTo>
                <a:lnTo>
                  <a:pt x="3151583" y="10149320"/>
                </a:lnTo>
                <a:lnTo>
                  <a:pt x="3150786" y="10148079"/>
                </a:lnTo>
                <a:lnTo>
                  <a:pt x="3148431" y="10143627"/>
                </a:lnTo>
                <a:lnTo>
                  <a:pt x="3147635" y="10142388"/>
                </a:lnTo>
                <a:lnTo>
                  <a:pt x="3145278" y="10137932"/>
                </a:lnTo>
                <a:lnTo>
                  <a:pt x="3144485" y="10136697"/>
                </a:lnTo>
                <a:lnTo>
                  <a:pt x="3142132" y="10132247"/>
                </a:lnTo>
                <a:lnTo>
                  <a:pt x="3141335" y="10131007"/>
                </a:lnTo>
                <a:lnTo>
                  <a:pt x="3138982" y="10126556"/>
                </a:lnTo>
                <a:lnTo>
                  <a:pt x="3138185" y="10125317"/>
                </a:lnTo>
                <a:lnTo>
                  <a:pt x="3135833" y="10120868"/>
                </a:lnTo>
                <a:lnTo>
                  <a:pt x="3135036" y="10119627"/>
                </a:lnTo>
                <a:lnTo>
                  <a:pt x="3132681" y="10115173"/>
                </a:lnTo>
                <a:lnTo>
                  <a:pt x="3131885" y="10113936"/>
                </a:lnTo>
                <a:lnTo>
                  <a:pt x="3129531" y="10109484"/>
                </a:lnTo>
                <a:lnTo>
                  <a:pt x="3128735" y="10108246"/>
                </a:lnTo>
                <a:lnTo>
                  <a:pt x="3126382" y="10103795"/>
                </a:lnTo>
                <a:lnTo>
                  <a:pt x="3125586" y="10102556"/>
                </a:lnTo>
                <a:lnTo>
                  <a:pt x="3123234" y="10098108"/>
                </a:lnTo>
                <a:lnTo>
                  <a:pt x="3122435" y="10096867"/>
                </a:lnTo>
                <a:lnTo>
                  <a:pt x="3120077" y="10092406"/>
                </a:lnTo>
                <a:lnTo>
                  <a:pt x="3119285" y="10091175"/>
                </a:lnTo>
                <a:lnTo>
                  <a:pt x="3116933" y="10086727"/>
                </a:lnTo>
                <a:lnTo>
                  <a:pt x="3116134" y="10085485"/>
                </a:lnTo>
                <a:lnTo>
                  <a:pt x="3113782" y="10081035"/>
                </a:lnTo>
                <a:lnTo>
                  <a:pt x="3112985" y="10079795"/>
                </a:lnTo>
                <a:lnTo>
                  <a:pt x="3110628" y="10075337"/>
                </a:lnTo>
                <a:lnTo>
                  <a:pt x="3109835" y="10074105"/>
                </a:lnTo>
                <a:lnTo>
                  <a:pt x="3107488" y="10069665"/>
                </a:lnTo>
                <a:lnTo>
                  <a:pt x="3106684" y="10068415"/>
                </a:lnTo>
                <a:lnTo>
                  <a:pt x="3104325" y="10063953"/>
                </a:lnTo>
                <a:lnTo>
                  <a:pt x="3103535" y="10062724"/>
                </a:lnTo>
                <a:lnTo>
                  <a:pt x="3101186" y="10058279"/>
                </a:lnTo>
                <a:lnTo>
                  <a:pt x="3100384" y="10057034"/>
                </a:lnTo>
                <a:lnTo>
                  <a:pt x="3098024" y="10052571"/>
                </a:lnTo>
                <a:lnTo>
                  <a:pt x="3097236" y="10051344"/>
                </a:lnTo>
                <a:lnTo>
                  <a:pt x="3094879" y="10046888"/>
                </a:lnTo>
                <a:lnTo>
                  <a:pt x="3094085" y="10045653"/>
                </a:lnTo>
                <a:lnTo>
                  <a:pt x="3091733" y="10041203"/>
                </a:lnTo>
                <a:lnTo>
                  <a:pt x="3090935" y="10039963"/>
                </a:lnTo>
                <a:lnTo>
                  <a:pt x="3088582" y="10035512"/>
                </a:lnTo>
                <a:lnTo>
                  <a:pt x="3087786" y="10034273"/>
                </a:lnTo>
                <a:lnTo>
                  <a:pt x="3085432" y="10029822"/>
                </a:lnTo>
                <a:lnTo>
                  <a:pt x="3084635" y="10028583"/>
                </a:lnTo>
                <a:lnTo>
                  <a:pt x="3082280" y="10024129"/>
                </a:lnTo>
                <a:lnTo>
                  <a:pt x="3081485" y="10022892"/>
                </a:lnTo>
                <a:lnTo>
                  <a:pt x="3079133" y="10018447"/>
                </a:lnTo>
                <a:lnTo>
                  <a:pt x="3078334" y="10017203"/>
                </a:lnTo>
                <a:lnTo>
                  <a:pt x="3075981" y="10012750"/>
                </a:lnTo>
                <a:lnTo>
                  <a:pt x="3075185" y="10011512"/>
                </a:lnTo>
                <a:lnTo>
                  <a:pt x="3072831" y="10007061"/>
                </a:lnTo>
                <a:lnTo>
                  <a:pt x="3072034" y="10005822"/>
                </a:lnTo>
                <a:lnTo>
                  <a:pt x="3069677" y="10001363"/>
                </a:lnTo>
                <a:lnTo>
                  <a:pt x="3068884" y="10000131"/>
                </a:lnTo>
                <a:lnTo>
                  <a:pt x="3066531" y="9995680"/>
                </a:lnTo>
                <a:lnTo>
                  <a:pt x="3065735" y="9994441"/>
                </a:lnTo>
                <a:lnTo>
                  <a:pt x="3063383" y="9989992"/>
                </a:lnTo>
                <a:lnTo>
                  <a:pt x="3062586" y="9988751"/>
                </a:lnTo>
                <a:lnTo>
                  <a:pt x="3060232" y="9984301"/>
                </a:lnTo>
                <a:lnTo>
                  <a:pt x="3059435" y="9983061"/>
                </a:lnTo>
                <a:lnTo>
                  <a:pt x="3057080" y="9978607"/>
                </a:lnTo>
                <a:lnTo>
                  <a:pt x="3056286" y="9977370"/>
                </a:lnTo>
                <a:lnTo>
                  <a:pt x="3053932" y="9972918"/>
                </a:lnTo>
                <a:lnTo>
                  <a:pt x="3053135" y="9971680"/>
                </a:lnTo>
                <a:lnTo>
                  <a:pt x="3050782" y="9967229"/>
                </a:lnTo>
                <a:lnTo>
                  <a:pt x="3049985" y="9965990"/>
                </a:lnTo>
                <a:lnTo>
                  <a:pt x="3047634" y="9961544"/>
                </a:lnTo>
                <a:lnTo>
                  <a:pt x="3046835" y="9960301"/>
                </a:lnTo>
                <a:lnTo>
                  <a:pt x="3044479" y="9955842"/>
                </a:lnTo>
                <a:lnTo>
                  <a:pt x="3043687" y="9954609"/>
                </a:lnTo>
                <a:lnTo>
                  <a:pt x="3041333" y="9950159"/>
                </a:lnTo>
                <a:lnTo>
                  <a:pt x="3040536" y="9948919"/>
                </a:lnTo>
                <a:lnTo>
                  <a:pt x="3038176" y="9944455"/>
                </a:lnTo>
                <a:lnTo>
                  <a:pt x="3037387" y="9943228"/>
                </a:lnTo>
                <a:lnTo>
                  <a:pt x="3035042" y="9938792"/>
                </a:lnTo>
                <a:lnTo>
                  <a:pt x="3034236" y="9937539"/>
                </a:lnTo>
                <a:lnTo>
                  <a:pt x="3031878" y="9933078"/>
                </a:lnTo>
                <a:lnTo>
                  <a:pt x="3031088" y="9931849"/>
                </a:lnTo>
                <a:lnTo>
                  <a:pt x="3028738" y="9927405"/>
                </a:lnTo>
                <a:lnTo>
                  <a:pt x="3027937" y="9926158"/>
                </a:lnTo>
                <a:lnTo>
                  <a:pt x="3025574" y="9921692"/>
                </a:lnTo>
                <a:lnTo>
                  <a:pt x="3024787" y="9920467"/>
                </a:lnTo>
                <a:lnTo>
                  <a:pt x="3022438" y="9916023"/>
                </a:lnTo>
                <a:lnTo>
                  <a:pt x="3021638" y="9914778"/>
                </a:lnTo>
                <a:lnTo>
                  <a:pt x="3019280" y="9910318"/>
                </a:lnTo>
                <a:lnTo>
                  <a:pt x="3018488" y="9909087"/>
                </a:lnTo>
                <a:lnTo>
                  <a:pt x="3016136" y="9904638"/>
                </a:lnTo>
                <a:lnTo>
                  <a:pt x="3015338" y="9903397"/>
                </a:lnTo>
                <a:lnTo>
                  <a:pt x="3012982" y="9898942"/>
                </a:lnTo>
                <a:lnTo>
                  <a:pt x="3012188" y="9897706"/>
                </a:lnTo>
                <a:lnTo>
                  <a:pt x="3009834" y="9893255"/>
                </a:lnTo>
                <a:lnTo>
                  <a:pt x="3009039" y="9892016"/>
                </a:lnTo>
                <a:lnTo>
                  <a:pt x="3006685" y="9887564"/>
                </a:lnTo>
                <a:lnTo>
                  <a:pt x="3005889" y="9886326"/>
                </a:lnTo>
                <a:lnTo>
                  <a:pt x="3003537" y="9881881"/>
                </a:lnTo>
                <a:lnTo>
                  <a:pt x="3002738" y="9880637"/>
                </a:lnTo>
                <a:lnTo>
                  <a:pt x="3000382" y="9876178"/>
                </a:lnTo>
                <a:lnTo>
                  <a:pt x="2999589" y="9874945"/>
                </a:lnTo>
                <a:lnTo>
                  <a:pt x="2997237" y="9870495"/>
                </a:lnTo>
                <a:lnTo>
                  <a:pt x="2996439" y="9869255"/>
                </a:lnTo>
                <a:lnTo>
                  <a:pt x="2994086" y="9864805"/>
                </a:lnTo>
                <a:lnTo>
                  <a:pt x="2993288" y="9863565"/>
                </a:lnTo>
                <a:lnTo>
                  <a:pt x="2990936" y="9859114"/>
                </a:lnTo>
                <a:lnTo>
                  <a:pt x="2990139" y="9857875"/>
                </a:lnTo>
                <a:lnTo>
                  <a:pt x="2987785" y="9853421"/>
                </a:lnTo>
                <a:lnTo>
                  <a:pt x="2986988" y="9852184"/>
                </a:lnTo>
                <a:lnTo>
                  <a:pt x="2984637" y="9847738"/>
                </a:lnTo>
                <a:lnTo>
                  <a:pt x="2983838" y="9846495"/>
                </a:lnTo>
                <a:lnTo>
                  <a:pt x="2981483" y="9842040"/>
                </a:lnTo>
                <a:lnTo>
                  <a:pt x="2980689" y="9840804"/>
                </a:lnTo>
                <a:lnTo>
                  <a:pt x="2978337" y="9836356"/>
                </a:lnTo>
                <a:lnTo>
                  <a:pt x="2977539" y="9835115"/>
                </a:lnTo>
                <a:lnTo>
                  <a:pt x="2975183" y="9830657"/>
                </a:lnTo>
                <a:lnTo>
                  <a:pt x="2974388" y="9829423"/>
                </a:lnTo>
                <a:lnTo>
                  <a:pt x="2972036" y="9824973"/>
                </a:lnTo>
                <a:lnTo>
                  <a:pt x="2971239" y="9823733"/>
                </a:lnTo>
                <a:lnTo>
                  <a:pt x="2968884" y="9819283"/>
                </a:lnTo>
                <a:lnTo>
                  <a:pt x="2968088" y="9818043"/>
                </a:lnTo>
                <a:lnTo>
                  <a:pt x="2965733" y="9813584"/>
                </a:lnTo>
                <a:lnTo>
                  <a:pt x="2964940" y="9812353"/>
                </a:lnTo>
                <a:lnTo>
                  <a:pt x="2962588" y="9807907"/>
                </a:lnTo>
                <a:lnTo>
                  <a:pt x="2961788" y="9806662"/>
                </a:lnTo>
                <a:lnTo>
                  <a:pt x="2959431" y="9802205"/>
                </a:lnTo>
                <a:lnTo>
                  <a:pt x="2958639" y="9800973"/>
                </a:lnTo>
                <a:lnTo>
                  <a:pt x="2956289" y="9796529"/>
                </a:lnTo>
                <a:lnTo>
                  <a:pt x="2955489" y="9795282"/>
                </a:lnTo>
                <a:lnTo>
                  <a:pt x="2953131" y="9790828"/>
                </a:lnTo>
                <a:lnTo>
                  <a:pt x="2952337" y="9789593"/>
                </a:lnTo>
                <a:lnTo>
                  <a:pt x="2949982" y="9785134"/>
                </a:lnTo>
                <a:lnTo>
                  <a:pt x="2949189" y="9783901"/>
                </a:lnTo>
                <a:lnTo>
                  <a:pt x="2946834" y="9779449"/>
                </a:lnTo>
                <a:lnTo>
                  <a:pt x="2946041" y="9778211"/>
                </a:lnTo>
                <a:lnTo>
                  <a:pt x="2943689" y="9773762"/>
                </a:lnTo>
                <a:lnTo>
                  <a:pt x="2942890" y="9772521"/>
                </a:lnTo>
                <a:lnTo>
                  <a:pt x="2940538" y="9768071"/>
                </a:lnTo>
                <a:lnTo>
                  <a:pt x="2939742" y="9766831"/>
                </a:lnTo>
                <a:lnTo>
                  <a:pt x="2937387" y="9762376"/>
                </a:lnTo>
                <a:lnTo>
                  <a:pt x="2936594" y="9761140"/>
                </a:lnTo>
                <a:lnTo>
                  <a:pt x="2934242" y="9756694"/>
                </a:lnTo>
                <a:lnTo>
                  <a:pt x="2933442" y="9755451"/>
                </a:lnTo>
                <a:lnTo>
                  <a:pt x="2931087" y="9750998"/>
                </a:lnTo>
                <a:lnTo>
                  <a:pt x="2930291" y="9749760"/>
                </a:lnTo>
                <a:lnTo>
                  <a:pt x="2927942" y="9745314"/>
                </a:lnTo>
                <a:lnTo>
                  <a:pt x="2927143" y="9744071"/>
                </a:lnTo>
                <a:lnTo>
                  <a:pt x="2924785" y="9739612"/>
                </a:lnTo>
                <a:lnTo>
                  <a:pt x="2923991" y="9738379"/>
                </a:lnTo>
                <a:lnTo>
                  <a:pt x="2921638" y="9733929"/>
                </a:lnTo>
                <a:lnTo>
                  <a:pt x="2920840" y="9732689"/>
                </a:lnTo>
                <a:lnTo>
                  <a:pt x="2918489" y="9728240"/>
                </a:lnTo>
                <a:lnTo>
                  <a:pt x="2917690" y="9726999"/>
                </a:lnTo>
                <a:lnTo>
                  <a:pt x="2915338" y="9722549"/>
                </a:lnTo>
                <a:lnTo>
                  <a:pt x="2914541" y="9721309"/>
                </a:lnTo>
                <a:lnTo>
                  <a:pt x="2912186" y="9716854"/>
                </a:lnTo>
                <a:lnTo>
                  <a:pt x="2911391" y="9715618"/>
                </a:lnTo>
                <a:lnTo>
                  <a:pt x="2909038" y="9711167"/>
                </a:lnTo>
                <a:lnTo>
                  <a:pt x="2908242" y="9709928"/>
                </a:lnTo>
                <a:lnTo>
                  <a:pt x="2905890" y="9705482"/>
                </a:lnTo>
                <a:lnTo>
                  <a:pt x="2905092" y="9704239"/>
                </a:lnTo>
                <a:lnTo>
                  <a:pt x="2902736" y="9699780"/>
                </a:lnTo>
                <a:lnTo>
                  <a:pt x="2901943" y="9698547"/>
                </a:lnTo>
                <a:lnTo>
                  <a:pt x="2899589" y="9694098"/>
                </a:lnTo>
                <a:lnTo>
                  <a:pt x="2898792" y="9692857"/>
                </a:lnTo>
                <a:lnTo>
                  <a:pt x="2896440" y="9688407"/>
                </a:lnTo>
                <a:lnTo>
                  <a:pt x="2895644" y="9687167"/>
                </a:lnTo>
                <a:lnTo>
                  <a:pt x="2893290" y="9682717"/>
                </a:lnTo>
                <a:lnTo>
                  <a:pt x="2892493" y="9681477"/>
                </a:lnTo>
                <a:lnTo>
                  <a:pt x="2890139" y="9677027"/>
                </a:lnTo>
                <a:lnTo>
                  <a:pt x="2889342" y="9675787"/>
                </a:lnTo>
                <a:lnTo>
                  <a:pt x="2886989" y="9671334"/>
                </a:lnTo>
                <a:lnTo>
                  <a:pt x="2886193" y="9670096"/>
                </a:lnTo>
                <a:lnTo>
                  <a:pt x="2883839" y="9665645"/>
                </a:lnTo>
                <a:lnTo>
                  <a:pt x="2883043" y="9664406"/>
                </a:lnTo>
                <a:lnTo>
                  <a:pt x="2880691" y="9659960"/>
                </a:lnTo>
                <a:lnTo>
                  <a:pt x="2879892" y="9658717"/>
                </a:lnTo>
                <a:lnTo>
                  <a:pt x="2877536" y="9654258"/>
                </a:lnTo>
                <a:lnTo>
                  <a:pt x="2876743" y="9653025"/>
                </a:lnTo>
                <a:lnTo>
                  <a:pt x="2874391" y="9648576"/>
                </a:lnTo>
                <a:lnTo>
                  <a:pt x="2873593" y="9647335"/>
                </a:lnTo>
                <a:lnTo>
                  <a:pt x="2871235" y="9642876"/>
                </a:lnTo>
                <a:lnTo>
                  <a:pt x="2870444" y="9641645"/>
                </a:lnTo>
                <a:lnTo>
                  <a:pt x="2868090" y="9637195"/>
                </a:lnTo>
                <a:lnTo>
                  <a:pt x="2867293" y="9635955"/>
                </a:lnTo>
                <a:lnTo>
                  <a:pt x="2864939" y="9631503"/>
                </a:lnTo>
                <a:lnTo>
                  <a:pt x="2864143" y="9630265"/>
                </a:lnTo>
                <a:lnTo>
                  <a:pt x="2861791" y="9625818"/>
                </a:lnTo>
                <a:lnTo>
                  <a:pt x="2860994" y="9624575"/>
                </a:lnTo>
                <a:lnTo>
                  <a:pt x="2858639" y="9620122"/>
                </a:lnTo>
                <a:lnTo>
                  <a:pt x="2857843" y="9618884"/>
                </a:lnTo>
                <a:lnTo>
                  <a:pt x="2855491" y="9614435"/>
                </a:lnTo>
                <a:lnTo>
                  <a:pt x="2854692" y="9613195"/>
                </a:lnTo>
                <a:lnTo>
                  <a:pt x="2852337" y="9608737"/>
                </a:lnTo>
                <a:lnTo>
                  <a:pt x="2851542" y="9607503"/>
                </a:lnTo>
                <a:lnTo>
                  <a:pt x="2849190" y="9603054"/>
                </a:lnTo>
                <a:lnTo>
                  <a:pt x="2848393" y="9601813"/>
                </a:lnTo>
                <a:lnTo>
                  <a:pt x="2846039" y="9597363"/>
                </a:lnTo>
                <a:lnTo>
                  <a:pt x="2845243" y="9596123"/>
                </a:lnTo>
                <a:lnTo>
                  <a:pt x="2842888" y="9591671"/>
                </a:lnTo>
                <a:lnTo>
                  <a:pt x="2842092" y="9590433"/>
                </a:lnTo>
                <a:lnTo>
                  <a:pt x="2839740" y="9585985"/>
                </a:lnTo>
                <a:lnTo>
                  <a:pt x="2838943" y="9584743"/>
                </a:lnTo>
                <a:lnTo>
                  <a:pt x="2836592" y="9580296"/>
                </a:lnTo>
                <a:lnTo>
                  <a:pt x="2835792" y="9579053"/>
                </a:lnTo>
                <a:lnTo>
                  <a:pt x="2833440" y="9574598"/>
                </a:lnTo>
                <a:lnTo>
                  <a:pt x="2832644" y="9573362"/>
                </a:lnTo>
                <a:lnTo>
                  <a:pt x="2830289" y="9568914"/>
                </a:lnTo>
                <a:lnTo>
                  <a:pt x="2829493" y="9567673"/>
                </a:lnTo>
                <a:lnTo>
                  <a:pt x="2827138" y="9563215"/>
                </a:lnTo>
                <a:lnTo>
                  <a:pt x="2826345" y="9561981"/>
                </a:lnTo>
                <a:lnTo>
                  <a:pt x="2823993" y="9557531"/>
                </a:lnTo>
                <a:lnTo>
                  <a:pt x="2823194" y="9556291"/>
                </a:lnTo>
                <a:lnTo>
                  <a:pt x="2820842" y="9551840"/>
                </a:lnTo>
                <a:lnTo>
                  <a:pt x="2820046" y="9550601"/>
                </a:lnTo>
                <a:lnTo>
                  <a:pt x="2817694" y="9546150"/>
                </a:lnTo>
                <a:lnTo>
                  <a:pt x="2816898" y="9544911"/>
                </a:lnTo>
                <a:lnTo>
                  <a:pt x="2814541" y="9540456"/>
                </a:lnTo>
                <a:lnTo>
                  <a:pt x="2813746" y="9539220"/>
                </a:lnTo>
                <a:lnTo>
                  <a:pt x="2811398" y="9534774"/>
                </a:lnTo>
                <a:lnTo>
                  <a:pt x="2810595" y="9533531"/>
                </a:lnTo>
                <a:lnTo>
                  <a:pt x="2808242" y="9529075"/>
                </a:lnTo>
                <a:lnTo>
                  <a:pt x="2807448" y="9527840"/>
                </a:lnTo>
                <a:lnTo>
                  <a:pt x="2805094" y="9523389"/>
                </a:lnTo>
                <a:lnTo>
                  <a:pt x="2804296" y="9522150"/>
                </a:lnTo>
                <a:lnTo>
                  <a:pt x="2801943" y="9517693"/>
                </a:lnTo>
                <a:lnTo>
                  <a:pt x="2801149" y="9516459"/>
                </a:lnTo>
                <a:lnTo>
                  <a:pt x="2798788" y="9512000"/>
                </a:lnTo>
                <a:lnTo>
                  <a:pt x="2798000" y="9510769"/>
                </a:lnTo>
                <a:lnTo>
                  <a:pt x="2795643" y="9506320"/>
                </a:lnTo>
                <a:lnTo>
                  <a:pt x="2794849" y="9505079"/>
                </a:lnTo>
                <a:lnTo>
                  <a:pt x="2792495" y="9500632"/>
                </a:lnTo>
                <a:lnTo>
                  <a:pt x="2791698" y="9499389"/>
                </a:lnTo>
                <a:lnTo>
                  <a:pt x="2789340" y="9494934"/>
                </a:lnTo>
                <a:lnTo>
                  <a:pt x="2788548" y="9493698"/>
                </a:lnTo>
                <a:lnTo>
                  <a:pt x="2786195" y="9489253"/>
                </a:lnTo>
                <a:lnTo>
                  <a:pt x="2785397" y="9488009"/>
                </a:lnTo>
                <a:lnTo>
                  <a:pt x="2783039" y="9483550"/>
                </a:lnTo>
                <a:lnTo>
                  <a:pt x="2782248" y="9482317"/>
                </a:lnTo>
                <a:lnTo>
                  <a:pt x="2779897" y="9477873"/>
                </a:lnTo>
                <a:lnTo>
                  <a:pt x="2779095" y="9476628"/>
                </a:lnTo>
                <a:lnTo>
                  <a:pt x="2776740" y="9472171"/>
                </a:lnTo>
                <a:lnTo>
                  <a:pt x="2775947" y="9470937"/>
                </a:lnTo>
                <a:lnTo>
                  <a:pt x="2773597" y="9466487"/>
                </a:lnTo>
                <a:lnTo>
                  <a:pt x="2772795" y="9465247"/>
                </a:lnTo>
                <a:lnTo>
                  <a:pt x="2770441" y="9460789"/>
                </a:lnTo>
                <a:lnTo>
                  <a:pt x="2769650" y="9459556"/>
                </a:lnTo>
                <a:lnTo>
                  <a:pt x="2767298" y="9455111"/>
                </a:lnTo>
                <a:lnTo>
                  <a:pt x="2766499" y="9453867"/>
                </a:lnTo>
                <a:lnTo>
                  <a:pt x="2764148" y="9449420"/>
                </a:lnTo>
                <a:lnTo>
                  <a:pt x="2763349" y="9448177"/>
                </a:lnTo>
                <a:lnTo>
                  <a:pt x="2760991" y="9443721"/>
                </a:lnTo>
                <a:lnTo>
                  <a:pt x="2760200" y="9442486"/>
                </a:lnTo>
                <a:lnTo>
                  <a:pt x="2757843" y="9438030"/>
                </a:lnTo>
                <a:lnTo>
                  <a:pt x="2757049" y="9436795"/>
                </a:lnTo>
                <a:lnTo>
                  <a:pt x="2754694" y="9432345"/>
                </a:lnTo>
                <a:lnTo>
                  <a:pt x="2753900" y="9431105"/>
                </a:lnTo>
                <a:lnTo>
                  <a:pt x="2751543" y="9426654"/>
                </a:lnTo>
                <a:lnTo>
                  <a:pt x="2750750" y="9425415"/>
                </a:lnTo>
                <a:lnTo>
                  <a:pt x="2748396" y="9420964"/>
                </a:lnTo>
                <a:lnTo>
                  <a:pt x="2747599" y="9419725"/>
                </a:lnTo>
                <a:lnTo>
                  <a:pt x="2745247" y="9415275"/>
                </a:lnTo>
                <a:lnTo>
                  <a:pt x="2744449" y="9414035"/>
                </a:lnTo>
                <a:lnTo>
                  <a:pt x="2742096" y="9409582"/>
                </a:lnTo>
                <a:lnTo>
                  <a:pt x="2741299" y="9408344"/>
                </a:lnTo>
                <a:lnTo>
                  <a:pt x="2738943" y="9403890"/>
                </a:lnTo>
                <a:lnTo>
                  <a:pt x="2738147" y="9402654"/>
                </a:lnTo>
                <a:lnTo>
                  <a:pt x="2735795" y="9398202"/>
                </a:lnTo>
                <a:lnTo>
                  <a:pt x="2734999" y="9396964"/>
                </a:lnTo>
                <a:lnTo>
                  <a:pt x="2732644" y="9392507"/>
                </a:lnTo>
                <a:lnTo>
                  <a:pt x="2731848" y="9391273"/>
                </a:lnTo>
                <a:lnTo>
                  <a:pt x="2729496" y="9386822"/>
                </a:lnTo>
                <a:lnTo>
                  <a:pt x="2728702" y="9385583"/>
                </a:lnTo>
                <a:lnTo>
                  <a:pt x="2726347" y="9381134"/>
                </a:lnTo>
                <a:lnTo>
                  <a:pt x="2725551" y="9379893"/>
                </a:lnTo>
                <a:lnTo>
                  <a:pt x="2723196" y="9375443"/>
                </a:lnTo>
                <a:lnTo>
                  <a:pt x="2722400" y="9374203"/>
                </a:lnTo>
                <a:lnTo>
                  <a:pt x="2720049" y="9369752"/>
                </a:lnTo>
                <a:lnTo>
                  <a:pt x="2719252" y="9368513"/>
                </a:lnTo>
                <a:lnTo>
                  <a:pt x="2716895" y="9364061"/>
                </a:lnTo>
                <a:lnTo>
                  <a:pt x="2716101" y="9362822"/>
                </a:lnTo>
                <a:lnTo>
                  <a:pt x="2713745" y="9358371"/>
                </a:lnTo>
                <a:lnTo>
                  <a:pt x="2712952" y="9357132"/>
                </a:lnTo>
                <a:lnTo>
                  <a:pt x="2710595" y="9352678"/>
                </a:lnTo>
                <a:lnTo>
                  <a:pt x="2709802" y="9351443"/>
                </a:lnTo>
                <a:lnTo>
                  <a:pt x="2707444" y="9346984"/>
                </a:lnTo>
                <a:lnTo>
                  <a:pt x="2706651" y="9345751"/>
                </a:lnTo>
                <a:lnTo>
                  <a:pt x="2704297" y="9341300"/>
                </a:lnTo>
                <a:lnTo>
                  <a:pt x="2703500" y="9340061"/>
                </a:lnTo>
                <a:lnTo>
                  <a:pt x="2701149" y="9335613"/>
                </a:lnTo>
                <a:lnTo>
                  <a:pt x="2700351" y="9334371"/>
                </a:lnTo>
                <a:lnTo>
                  <a:pt x="2697999" y="9329922"/>
                </a:lnTo>
                <a:lnTo>
                  <a:pt x="2697201" y="9328681"/>
                </a:lnTo>
                <a:lnTo>
                  <a:pt x="2694846" y="9324229"/>
                </a:lnTo>
                <a:lnTo>
                  <a:pt x="2694054" y="9322991"/>
                </a:lnTo>
                <a:lnTo>
                  <a:pt x="2691698" y="9318539"/>
                </a:lnTo>
                <a:lnTo>
                  <a:pt x="2690901" y="9317300"/>
                </a:lnTo>
                <a:lnTo>
                  <a:pt x="2688548" y="9312849"/>
                </a:lnTo>
                <a:lnTo>
                  <a:pt x="2687753" y="9311610"/>
                </a:lnTo>
                <a:lnTo>
                  <a:pt x="2685402" y="9307162"/>
                </a:lnTo>
                <a:lnTo>
                  <a:pt x="2684604" y="9305921"/>
                </a:lnTo>
                <a:lnTo>
                  <a:pt x="2682246" y="9301460"/>
                </a:lnTo>
                <a:lnTo>
                  <a:pt x="2681451" y="9300229"/>
                </a:lnTo>
                <a:lnTo>
                  <a:pt x="2679098" y="9295780"/>
                </a:lnTo>
                <a:lnTo>
                  <a:pt x="2678300" y="9294539"/>
                </a:lnTo>
                <a:lnTo>
                  <a:pt x="2675947" y="9290088"/>
                </a:lnTo>
                <a:lnTo>
                  <a:pt x="2675152" y="9288849"/>
                </a:lnTo>
                <a:lnTo>
                  <a:pt x="2672797" y="9284398"/>
                </a:lnTo>
                <a:lnTo>
                  <a:pt x="2672001" y="9283159"/>
                </a:lnTo>
                <a:lnTo>
                  <a:pt x="2669646" y="9278705"/>
                </a:lnTo>
                <a:lnTo>
                  <a:pt x="2668850" y="9277468"/>
                </a:lnTo>
                <a:lnTo>
                  <a:pt x="2666498" y="9273020"/>
                </a:lnTo>
                <a:lnTo>
                  <a:pt x="2665699" y="9271779"/>
                </a:lnTo>
                <a:lnTo>
                  <a:pt x="2663350" y="9267331"/>
                </a:lnTo>
                <a:lnTo>
                  <a:pt x="2662551" y="9266089"/>
                </a:lnTo>
                <a:lnTo>
                  <a:pt x="2660196" y="9261631"/>
                </a:lnTo>
                <a:lnTo>
                  <a:pt x="2659402" y="9260397"/>
                </a:lnTo>
                <a:lnTo>
                  <a:pt x="2657050" y="9255948"/>
                </a:lnTo>
                <a:lnTo>
                  <a:pt x="2656251" y="9254707"/>
                </a:lnTo>
                <a:lnTo>
                  <a:pt x="2653899" y="9250256"/>
                </a:lnTo>
                <a:lnTo>
                  <a:pt x="2653103" y="9249017"/>
                </a:lnTo>
                <a:lnTo>
                  <a:pt x="2650746" y="9244568"/>
                </a:lnTo>
                <a:lnTo>
                  <a:pt x="2649950" y="9243327"/>
                </a:lnTo>
                <a:lnTo>
                  <a:pt x="2647598" y="9238872"/>
                </a:lnTo>
                <a:lnTo>
                  <a:pt x="2646801" y="9237636"/>
                </a:lnTo>
                <a:lnTo>
                  <a:pt x="2644446" y="9233188"/>
                </a:lnTo>
                <a:lnTo>
                  <a:pt x="2643651" y="9231947"/>
                </a:lnTo>
                <a:lnTo>
                  <a:pt x="2641298" y="9227492"/>
                </a:lnTo>
                <a:lnTo>
                  <a:pt x="2640502" y="9226256"/>
                </a:lnTo>
                <a:lnTo>
                  <a:pt x="2638147" y="9221805"/>
                </a:lnTo>
                <a:lnTo>
                  <a:pt x="2637354" y="9220566"/>
                </a:lnTo>
                <a:lnTo>
                  <a:pt x="2634991" y="9216100"/>
                </a:lnTo>
                <a:lnTo>
                  <a:pt x="2634204" y="9214875"/>
                </a:lnTo>
                <a:lnTo>
                  <a:pt x="2631848" y="9210424"/>
                </a:lnTo>
                <a:lnTo>
                  <a:pt x="2631051" y="9209185"/>
                </a:lnTo>
                <a:lnTo>
                  <a:pt x="2628701" y="9204736"/>
                </a:lnTo>
                <a:lnTo>
                  <a:pt x="2627903" y="9203495"/>
                </a:lnTo>
                <a:lnTo>
                  <a:pt x="2625552" y="9199046"/>
                </a:lnTo>
                <a:lnTo>
                  <a:pt x="2624754" y="9197805"/>
                </a:lnTo>
                <a:lnTo>
                  <a:pt x="2622399" y="9193354"/>
                </a:lnTo>
                <a:lnTo>
                  <a:pt x="2621605" y="9192115"/>
                </a:lnTo>
                <a:lnTo>
                  <a:pt x="2619248" y="9187660"/>
                </a:lnTo>
                <a:lnTo>
                  <a:pt x="2618455" y="9186424"/>
                </a:lnTo>
                <a:lnTo>
                  <a:pt x="2616099" y="9181973"/>
                </a:lnTo>
                <a:lnTo>
                  <a:pt x="2615305" y="9180734"/>
                </a:lnTo>
                <a:lnTo>
                  <a:pt x="2612951" y="9176282"/>
                </a:lnTo>
                <a:lnTo>
                  <a:pt x="2612155" y="9175044"/>
                </a:lnTo>
                <a:lnTo>
                  <a:pt x="2609797" y="9170584"/>
                </a:lnTo>
                <a:lnTo>
                  <a:pt x="2609005" y="9169353"/>
                </a:lnTo>
                <a:lnTo>
                  <a:pt x="2606651" y="9164903"/>
                </a:lnTo>
                <a:lnTo>
                  <a:pt x="2605856" y="9163663"/>
                </a:lnTo>
                <a:lnTo>
                  <a:pt x="2603502" y="9159214"/>
                </a:lnTo>
                <a:lnTo>
                  <a:pt x="2602705" y="9157973"/>
                </a:lnTo>
                <a:lnTo>
                  <a:pt x="2600350" y="9153521"/>
                </a:lnTo>
                <a:lnTo>
                  <a:pt x="2599557" y="9152283"/>
                </a:lnTo>
                <a:lnTo>
                  <a:pt x="2597199" y="9147829"/>
                </a:lnTo>
                <a:lnTo>
                  <a:pt x="2596404" y="9146592"/>
                </a:lnTo>
                <a:lnTo>
                  <a:pt x="2594051" y="9142141"/>
                </a:lnTo>
                <a:lnTo>
                  <a:pt x="2593255" y="9140902"/>
                </a:lnTo>
                <a:lnTo>
                  <a:pt x="2590903" y="9136454"/>
                </a:lnTo>
                <a:lnTo>
                  <a:pt x="2590105" y="9135213"/>
                </a:lnTo>
                <a:lnTo>
                  <a:pt x="2587752" y="9130760"/>
                </a:lnTo>
                <a:lnTo>
                  <a:pt x="2586953" y="9129522"/>
                </a:lnTo>
                <a:lnTo>
                  <a:pt x="2584596" y="9125065"/>
                </a:lnTo>
                <a:lnTo>
                  <a:pt x="2583803" y="9123831"/>
                </a:lnTo>
                <a:lnTo>
                  <a:pt x="2581450" y="9119380"/>
                </a:lnTo>
                <a:lnTo>
                  <a:pt x="2580655" y="9118141"/>
                </a:lnTo>
                <a:lnTo>
                  <a:pt x="2578302" y="9113691"/>
                </a:lnTo>
                <a:lnTo>
                  <a:pt x="2577504" y="9112451"/>
                </a:lnTo>
                <a:lnTo>
                  <a:pt x="2575155" y="9108001"/>
                </a:lnTo>
                <a:lnTo>
                  <a:pt x="2574358" y="9106761"/>
                </a:lnTo>
                <a:lnTo>
                  <a:pt x="2572002" y="9102304"/>
                </a:lnTo>
                <a:lnTo>
                  <a:pt x="2571206" y="9101070"/>
                </a:lnTo>
                <a:lnTo>
                  <a:pt x="2568856" y="9096625"/>
                </a:lnTo>
                <a:lnTo>
                  <a:pt x="2568057" y="9095381"/>
                </a:lnTo>
                <a:lnTo>
                  <a:pt x="2565700" y="9090928"/>
                </a:lnTo>
                <a:lnTo>
                  <a:pt x="2564909" y="9089690"/>
                </a:lnTo>
                <a:lnTo>
                  <a:pt x="2562546" y="9085230"/>
                </a:lnTo>
                <a:lnTo>
                  <a:pt x="2561756" y="9084000"/>
                </a:lnTo>
                <a:lnTo>
                  <a:pt x="2559398" y="9079540"/>
                </a:lnTo>
                <a:lnTo>
                  <a:pt x="2558605" y="9078309"/>
                </a:lnTo>
                <a:lnTo>
                  <a:pt x="2556254" y="9073860"/>
                </a:lnTo>
                <a:lnTo>
                  <a:pt x="2555459" y="9072619"/>
                </a:lnTo>
                <a:lnTo>
                  <a:pt x="2553103" y="9068169"/>
                </a:lnTo>
                <a:lnTo>
                  <a:pt x="2552307" y="9066929"/>
                </a:lnTo>
                <a:lnTo>
                  <a:pt x="2549957" y="9062482"/>
                </a:lnTo>
                <a:lnTo>
                  <a:pt x="2549157" y="9061239"/>
                </a:lnTo>
                <a:lnTo>
                  <a:pt x="2546804" y="9056789"/>
                </a:lnTo>
                <a:lnTo>
                  <a:pt x="2546007" y="9055549"/>
                </a:lnTo>
                <a:lnTo>
                  <a:pt x="2543656" y="9051102"/>
                </a:lnTo>
                <a:lnTo>
                  <a:pt x="2542857" y="9049859"/>
                </a:lnTo>
                <a:lnTo>
                  <a:pt x="2540500" y="9045398"/>
                </a:lnTo>
                <a:lnTo>
                  <a:pt x="2539709" y="9044167"/>
                </a:lnTo>
                <a:lnTo>
                  <a:pt x="2537363" y="9039729"/>
                </a:lnTo>
                <a:lnTo>
                  <a:pt x="2536559" y="9038479"/>
                </a:lnTo>
                <a:lnTo>
                  <a:pt x="2534198" y="9034018"/>
                </a:lnTo>
                <a:lnTo>
                  <a:pt x="2533408" y="9032787"/>
                </a:lnTo>
                <a:lnTo>
                  <a:pt x="2531055" y="9028338"/>
                </a:lnTo>
                <a:lnTo>
                  <a:pt x="2530259" y="9027097"/>
                </a:lnTo>
                <a:lnTo>
                  <a:pt x="2527901" y="9022642"/>
                </a:lnTo>
                <a:lnTo>
                  <a:pt x="2527107" y="9021406"/>
                </a:lnTo>
                <a:lnTo>
                  <a:pt x="2524755" y="9016961"/>
                </a:lnTo>
                <a:lnTo>
                  <a:pt x="2523957" y="9015717"/>
                </a:lnTo>
                <a:lnTo>
                  <a:pt x="2521607" y="9011270"/>
                </a:lnTo>
                <a:lnTo>
                  <a:pt x="2520808" y="9010027"/>
                </a:lnTo>
                <a:lnTo>
                  <a:pt x="2518455" y="9005574"/>
                </a:lnTo>
                <a:lnTo>
                  <a:pt x="2517657" y="9004336"/>
                </a:lnTo>
                <a:lnTo>
                  <a:pt x="2515301" y="8999877"/>
                </a:lnTo>
                <a:lnTo>
                  <a:pt x="2514509" y="8998645"/>
                </a:lnTo>
                <a:lnTo>
                  <a:pt x="2512153" y="8994197"/>
                </a:lnTo>
                <a:lnTo>
                  <a:pt x="2511358" y="8992955"/>
                </a:lnTo>
                <a:lnTo>
                  <a:pt x="2509005" y="8988505"/>
                </a:lnTo>
                <a:lnTo>
                  <a:pt x="2508209" y="8987265"/>
                </a:lnTo>
                <a:lnTo>
                  <a:pt x="2505857" y="8982815"/>
                </a:lnTo>
                <a:lnTo>
                  <a:pt x="2505055" y="8981575"/>
                </a:lnTo>
                <a:lnTo>
                  <a:pt x="2502704" y="8977120"/>
                </a:lnTo>
                <a:lnTo>
                  <a:pt x="2501910" y="8975884"/>
                </a:lnTo>
                <a:lnTo>
                  <a:pt x="2499559" y="8971438"/>
                </a:lnTo>
                <a:lnTo>
                  <a:pt x="2498760" y="8970195"/>
                </a:lnTo>
                <a:lnTo>
                  <a:pt x="2496407" y="8965746"/>
                </a:lnTo>
                <a:lnTo>
                  <a:pt x="2495607" y="8964505"/>
                </a:lnTo>
                <a:lnTo>
                  <a:pt x="2493257" y="8960059"/>
                </a:lnTo>
                <a:lnTo>
                  <a:pt x="2492459" y="8958815"/>
                </a:lnTo>
                <a:lnTo>
                  <a:pt x="2490103" y="8954356"/>
                </a:lnTo>
                <a:lnTo>
                  <a:pt x="2489307" y="8953123"/>
                </a:lnTo>
                <a:lnTo>
                  <a:pt x="2486955" y="8948673"/>
                </a:lnTo>
                <a:lnTo>
                  <a:pt x="2486158" y="8947433"/>
                </a:lnTo>
                <a:lnTo>
                  <a:pt x="2483807" y="8942984"/>
                </a:lnTo>
                <a:lnTo>
                  <a:pt x="2483008" y="8941743"/>
                </a:lnTo>
                <a:lnTo>
                  <a:pt x="2480657" y="8937293"/>
                </a:lnTo>
                <a:lnTo>
                  <a:pt x="2479858" y="8936053"/>
                </a:lnTo>
                <a:lnTo>
                  <a:pt x="2477504" y="8931603"/>
                </a:lnTo>
                <a:lnTo>
                  <a:pt x="2476710" y="8930363"/>
                </a:lnTo>
                <a:lnTo>
                  <a:pt x="2474351" y="8925902"/>
                </a:lnTo>
                <a:lnTo>
                  <a:pt x="2473560" y="8924672"/>
                </a:lnTo>
                <a:lnTo>
                  <a:pt x="2471207" y="8920226"/>
                </a:lnTo>
                <a:lnTo>
                  <a:pt x="2470409" y="8918983"/>
                </a:lnTo>
                <a:lnTo>
                  <a:pt x="2468059" y="8914536"/>
                </a:lnTo>
                <a:lnTo>
                  <a:pt x="2467259" y="8913293"/>
                </a:lnTo>
                <a:lnTo>
                  <a:pt x="2464903" y="8908834"/>
                </a:lnTo>
                <a:lnTo>
                  <a:pt x="2464110" y="8907601"/>
                </a:lnTo>
                <a:lnTo>
                  <a:pt x="2461758" y="8903151"/>
                </a:lnTo>
                <a:lnTo>
                  <a:pt x="2460962" y="8901911"/>
                </a:lnTo>
                <a:lnTo>
                  <a:pt x="2458609" y="8897462"/>
                </a:lnTo>
                <a:lnTo>
                  <a:pt x="2457809" y="8896221"/>
                </a:lnTo>
                <a:lnTo>
                  <a:pt x="2455458" y="8891771"/>
                </a:lnTo>
                <a:lnTo>
                  <a:pt x="2454661" y="8890531"/>
                </a:lnTo>
                <a:lnTo>
                  <a:pt x="2452307" y="8886081"/>
                </a:lnTo>
                <a:lnTo>
                  <a:pt x="2451510" y="8884841"/>
                </a:lnTo>
                <a:lnTo>
                  <a:pt x="2449156" y="8880385"/>
                </a:lnTo>
                <a:lnTo>
                  <a:pt x="2448361" y="8879150"/>
                </a:lnTo>
                <a:lnTo>
                  <a:pt x="2446009" y="8874704"/>
                </a:lnTo>
                <a:lnTo>
                  <a:pt x="2445211" y="8873461"/>
                </a:lnTo>
                <a:lnTo>
                  <a:pt x="2442860" y="8869014"/>
                </a:lnTo>
                <a:lnTo>
                  <a:pt x="2442061" y="8867771"/>
                </a:lnTo>
                <a:lnTo>
                  <a:pt x="2439704" y="8863312"/>
                </a:lnTo>
                <a:lnTo>
                  <a:pt x="2438910" y="8862079"/>
                </a:lnTo>
                <a:lnTo>
                  <a:pt x="2436558" y="8857629"/>
                </a:lnTo>
                <a:lnTo>
                  <a:pt x="2435762" y="8856389"/>
                </a:lnTo>
                <a:lnTo>
                  <a:pt x="2433408" y="8851938"/>
                </a:lnTo>
                <a:lnTo>
                  <a:pt x="2432612" y="8850699"/>
                </a:lnTo>
                <a:lnTo>
                  <a:pt x="2430258" y="8846250"/>
                </a:lnTo>
                <a:lnTo>
                  <a:pt x="2429461" y="8845009"/>
                </a:lnTo>
                <a:lnTo>
                  <a:pt x="2427109" y="8840559"/>
                </a:lnTo>
                <a:lnTo>
                  <a:pt x="2426311" y="8839319"/>
                </a:lnTo>
                <a:lnTo>
                  <a:pt x="2423956" y="8834863"/>
                </a:lnTo>
                <a:lnTo>
                  <a:pt x="2423165" y="8833628"/>
                </a:lnTo>
                <a:lnTo>
                  <a:pt x="2420810" y="8829182"/>
                </a:lnTo>
                <a:lnTo>
                  <a:pt x="2420012" y="8827939"/>
                </a:lnTo>
                <a:lnTo>
                  <a:pt x="2417655" y="8823480"/>
                </a:lnTo>
                <a:lnTo>
                  <a:pt x="2416864" y="8822247"/>
                </a:lnTo>
                <a:lnTo>
                  <a:pt x="2414509" y="8817797"/>
                </a:lnTo>
                <a:lnTo>
                  <a:pt x="2413711" y="8816557"/>
                </a:lnTo>
                <a:lnTo>
                  <a:pt x="2411357" y="8812107"/>
                </a:lnTo>
                <a:lnTo>
                  <a:pt x="2410561" y="8810867"/>
                </a:lnTo>
                <a:lnTo>
                  <a:pt x="2408209" y="8806418"/>
                </a:lnTo>
                <a:lnTo>
                  <a:pt x="2407411" y="8805177"/>
                </a:lnTo>
                <a:lnTo>
                  <a:pt x="2405059" y="8800727"/>
                </a:lnTo>
                <a:lnTo>
                  <a:pt x="2404262" y="8799487"/>
                </a:lnTo>
                <a:lnTo>
                  <a:pt x="2401905" y="8795031"/>
                </a:lnTo>
                <a:lnTo>
                  <a:pt x="2401114" y="8793797"/>
                </a:lnTo>
                <a:lnTo>
                  <a:pt x="2398760" y="8789344"/>
                </a:lnTo>
                <a:lnTo>
                  <a:pt x="2397964" y="8788106"/>
                </a:lnTo>
                <a:lnTo>
                  <a:pt x="2395611" y="8783655"/>
                </a:lnTo>
                <a:lnTo>
                  <a:pt x="2394815" y="8782416"/>
                </a:lnTo>
                <a:lnTo>
                  <a:pt x="2392458" y="8777959"/>
                </a:lnTo>
                <a:lnTo>
                  <a:pt x="2391663" y="8776725"/>
                </a:lnTo>
                <a:lnTo>
                  <a:pt x="2389310" y="8772274"/>
                </a:lnTo>
                <a:lnTo>
                  <a:pt x="2388515" y="8771035"/>
                </a:lnTo>
                <a:lnTo>
                  <a:pt x="2386161" y="8766586"/>
                </a:lnTo>
                <a:lnTo>
                  <a:pt x="2385364" y="8765345"/>
                </a:lnTo>
                <a:lnTo>
                  <a:pt x="2383011" y="8760895"/>
                </a:lnTo>
                <a:lnTo>
                  <a:pt x="2382214" y="8759655"/>
                </a:lnTo>
                <a:lnTo>
                  <a:pt x="2379860" y="8755203"/>
                </a:lnTo>
                <a:lnTo>
                  <a:pt x="2379064" y="8753965"/>
                </a:lnTo>
                <a:lnTo>
                  <a:pt x="2376712" y="8749518"/>
                </a:lnTo>
                <a:lnTo>
                  <a:pt x="2375912" y="8748275"/>
                </a:lnTo>
                <a:lnTo>
                  <a:pt x="2373566" y="8743828"/>
                </a:lnTo>
                <a:lnTo>
                  <a:pt x="2372764" y="8742585"/>
                </a:lnTo>
                <a:lnTo>
                  <a:pt x="2370408" y="8738132"/>
                </a:lnTo>
                <a:lnTo>
                  <a:pt x="2369615" y="8736894"/>
                </a:lnTo>
                <a:lnTo>
                  <a:pt x="2367258" y="8732437"/>
                </a:lnTo>
                <a:lnTo>
                  <a:pt x="2366467" y="8731203"/>
                </a:lnTo>
                <a:lnTo>
                  <a:pt x="2364112" y="8726752"/>
                </a:lnTo>
                <a:lnTo>
                  <a:pt x="2363315" y="8725513"/>
                </a:lnTo>
                <a:lnTo>
                  <a:pt x="2360962" y="8721064"/>
                </a:lnTo>
                <a:lnTo>
                  <a:pt x="2360165" y="8719823"/>
                </a:lnTo>
                <a:lnTo>
                  <a:pt x="2357813" y="8715372"/>
                </a:lnTo>
                <a:lnTo>
                  <a:pt x="2357017" y="8714133"/>
                </a:lnTo>
                <a:lnTo>
                  <a:pt x="2354658" y="8709677"/>
                </a:lnTo>
                <a:lnTo>
                  <a:pt x="2353866" y="8708442"/>
                </a:lnTo>
                <a:lnTo>
                  <a:pt x="2351514" y="8703996"/>
                </a:lnTo>
                <a:lnTo>
                  <a:pt x="2350718" y="8702753"/>
                </a:lnTo>
                <a:lnTo>
                  <a:pt x="2348365" y="8698303"/>
                </a:lnTo>
                <a:lnTo>
                  <a:pt x="2347567" y="8697063"/>
                </a:lnTo>
                <a:lnTo>
                  <a:pt x="2345213" y="8692611"/>
                </a:lnTo>
                <a:lnTo>
                  <a:pt x="2344413" y="8691372"/>
                </a:lnTo>
                <a:lnTo>
                  <a:pt x="2342058" y="8686915"/>
                </a:lnTo>
                <a:lnTo>
                  <a:pt x="2341265" y="8685681"/>
                </a:lnTo>
                <a:lnTo>
                  <a:pt x="2338915" y="8681232"/>
                </a:lnTo>
                <a:lnTo>
                  <a:pt x="2338116" y="8679991"/>
                </a:lnTo>
                <a:lnTo>
                  <a:pt x="2335764" y="8675541"/>
                </a:lnTo>
                <a:lnTo>
                  <a:pt x="2334967" y="8674301"/>
                </a:lnTo>
                <a:lnTo>
                  <a:pt x="2332616" y="8669850"/>
                </a:lnTo>
                <a:lnTo>
                  <a:pt x="2331817" y="8668611"/>
                </a:lnTo>
                <a:lnTo>
                  <a:pt x="2329457" y="8664145"/>
                </a:lnTo>
                <a:lnTo>
                  <a:pt x="2328670" y="8662920"/>
                </a:lnTo>
                <a:lnTo>
                  <a:pt x="2326313" y="8658470"/>
                </a:lnTo>
                <a:lnTo>
                  <a:pt x="2325519" y="8657230"/>
                </a:lnTo>
                <a:lnTo>
                  <a:pt x="2323161" y="8652776"/>
                </a:lnTo>
                <a:lnTo>
                  <a:pt x="2322367" y="8651540"/>
                </a:lnTo>
                <a:lnTo>
                  <a:pt x="2320016" y="8647095"/>
                </a:lnTo>
                <a:lnTo>
                  <a:pt x="2319218" y="8645851"/>
                </a:lnTo>
                <a:lnTo>
                  <a:pt x="2316863" y="8641392"/>
                </a:lnTo>
                <a:lnTo>
                  <a:pt x="2316068" y="8640159"/>
                </a:lnTo>
                <a:lnTo>
                  <a:pt x="2313717" y="8635708"/>
                </a:lnTo>
                <a:lnTo>
                  <a:pt x="2312920" y="8634469"/>
                </a:lnTo>
                <a:lnTo>
                  <a:pt x="2310565" y="8630015"/>
                </a:lnTo>
                <a:lnTo>
                  <a:pt x="2309772" y="8628778"/>
                </a:lnTo>
                <a:lnTo>
                  <a:pt x="2307419" y="8624331"/>
                </a:lnTo>
                <a:lnTo>
                  <a:pt x="2306622" y="8623089"/>
                </a:lnTo>
                <a:lnTo>
                  <a:pt x="2304267" y="8618640"/>
                </a:lnTo>
                <a:lnTo>
                  <a:pt x="2303468" y="8617399"/>
                </a:lnTo>
                <a:lnTo>
                  <a:pt x="2301115" y="8612946"/>
                </a:lnTo>
                <a:lnTo>
                  <a:pt x="2300319" y="8611708"/>
                </a:lnTo>
                <a:lnTo>
                  <a:pt x="2297961" y="8607249"/>
                </a:lnTo>
                <a:lnTo>
                  <a:pt x="2297170" y="8606017"/>
                </a:lnTo>
                <a:lnTo>
                  <a:pt x="2294822" y="8601573"/>
                </a:lnTo>
                <a:lnTo>
                  <a:pt x="2294020" y="8600328"/>
                </a:lnTo>
                <a:lnTo>
                  <a:pt x="2291665" y="8595869"/>
                </a:lnTo>
                <a:lnTo>
                  <a:pt x="2290871" y="8594637"/>
                </a:lnTo>
                <a:lnTo>
                  <a:pt x="2288520" y="8590188"/>
                </a:lnTo>
                <a:lnTo>
                  <a:pt x="2287723" y="8588947"/>
                </a:lnTo>
                <a:lnTo>
                  <a:pt x="2285362" y="8584491"/>
                </a:lnTo>
                <a:lnTo>
                  <a:pt x="2284572" y="8583256"/>
                </a:lnTo>
                <a:lnTo>
                  <a:pt x="2282220" y="8578808"/>
                </a:lnTo>
                <a:lnTo>
                  <a:pt x="2281423" y="8577567"/>
                </a:lnTo>
                <a:lnTo>
                  <a:pt x="2279069" y="8573120"/>
                </a:lnTo>
                <a:lnTo>
                  <a:pt x="2278272" y="8571877"/>
                </a:lnTo>
                <a:lnTo>
                  <a:pt x="2275916" y="8567422"/>
                </a:lnTo>
                <a:lnTo>
                  <a:pt x="2275123" y="8566186"/>
                </a:lnTo>
                <a:lnTo>
                  <a:pt x="2272765" y="8561730"/>
                </a:lnTo>
                <a:lnTo>
                  <a:pt x="2271973" y="8560495"/>
                </a:lnTo>
                <a:lnTo>
                  <a:pt x="2269617" y="8556044"/>
                </a:lnTo>
                <a:lnTo>
                  <a:pt x="2268822" y="8554805"/>
                </a:lnTo>
                <a:lnTo>
                  <a:pt x="2266469" y="8550354"/>
                </a:lnTo>
                <a:lnTo>
                  <a:pt x="2265674" y="8549115"/>
                </a:lnTo>
                <a:lnTo>
                  <a:pt x="2263316" y="8544664"/>
                </a:lnTo>
                <a:lnTo>
                  <a:pt x="2262521" y="8543425"/>
                </a:lnTo>
                <a:lnTo>
                  <a:pt x="2260168" y="8538974"/>
                </a:lnTo>
                <a:lnTo>
                  <a:pt x="2259375" y="8537735"/>
                </a:lnTo>
                <a:lnTo>
                  <a:pt x="2257019" y="8533283"/>
                </a:lnTo>
                <a:lnTo>
                  <a:pt x="2256222" y="8532044"/>
                </a:lnTo>
                <a:lnTo>
                  <a:pt x="2253866" y="8527591"/>
                </a:lnTo>
                <a:lnTo>
                  <a:pt x="2253074" y="8526354"/>
                </a:lnTo>
                <a:lnTo>
                  <a:pt x="2250721" y="8521909"/>
                </a:lnTo>
                <a:lnTo>
                  <a:pt x="2249923" y="8520665"/>
                </a:lnTo>
                <a:lnTo>
                  <a:pt x="2247565" y="8516204"/>
                </a:lnTo>
                <a:lnTo>
                  <a:pt x="2246771" y="8514973"/>
                </a:lnTo>
                <a:lnTo>
                  <a:pt x="2244420" y="8510522"/>
                </a:lnTo>
                <a:lnTo>
                  <a:pt x="2243624" y="8509283"/>
                </a:lnTo>
                <a:lnTo>
                  <a:pt x="2241262" y="8504823"/>
                </a:lnTo>
                <a:lnTo>
                  <a:pt x="2240475" y="8503593"/>
                </a:lnTo>
                <a:lnTo>
                  <a:pt x="2238120" y="8499142"/>
                </a:lnTo>
                <a:lnTo>
                  <a:pt x="2237324" y="8497903"/>
                </a:lnTo>
                <a:lnTo>
                  <a:pt x="2234969" y="8493447"/>
                </a:lnTo>
                <a:lnTo>
                  <a:pt x="2234177" y="8492212"/>
                </a:lnTo>
                <a:lnTo>
                  <a:pt x="2231824" y="8487767"/>
                </a:lnTo>
                <a:lnTo>
                  <a:pt x="2231024" y="8486523"/>
                </a:lnTo>
                <a:lnTo>
                  <a:pt x="2228671" y="8482068"/>
                </a:lnTo>
                <a:lnTo>
                  <a:pt x="2227875" y="8480832"/>
                </a:lnTo>
                <a:lnTo>
                  <a:pt x="2225522" y="8476382"/>
                </a:lnTo>
                <a:lnTo>
                  <a:pt x="2224723" y="8475142"/>
                </a:lnTo>
                <a:lnTo>
                  <a:pt x="2222368" y="8470683"/>
                </a:lnTo>
                <a:lnTo>
                  <a:pt x="2221575" y="8469451"/>
                </a:lnTo>
                <a:lnTo>
                  <a:pt x="2219223" y="8465000"/>
                </a:lnTo>
                <a:lnTo>
                  <a:pt x="2218424" y="8463761"/>
                </a:lnTo>
                <a:lnTo>
                  <a:pt x="2216072" y="8459310"/>
                </a:lnTo>
                <a:lnTo>
                  <a:pt x="2215274" y="8458071"/>
                </a:lnTo>
                <a:lnTo>
                  <a:pt x="2212922" y="8453620"/>
                </a:lnTo>
                <a:lnTo>
                  <a:pt x="2212126" y="8452381"/>
                </a:lnTo>
                <a:lnTo>
                  <a:pt x="2209771" y="8447927"/>
                </a:lnTo>
                <a:lnTo>
                  <a:pt x="2208975" y="8446690"/>
                </a:lnTo>
                <a:lnTo>
                  <a:pt x="2206620" y="8442237"/>
                </a:lnTo>
                <a:lnTo>
                  <a:pt x="2205826" y="8441000"/>
                </a:lnTo>
                <a:lnTo>
                  <a:pt x="2203472" y="8436550"/>
                </a:lnTo>
                <a:lnTo>
                  <a:pt x="2202675" y="8435310"/>
                </a:lnTo>
                <a:lnTo>
                  <a:pt x="2200319" y="8430856"/>
                </a:lnTo>
                <a:lnTo>
                  <a:pt x="2199524" y="8429620"/>
                </a:lnTo>
                <a:lnTo>
                  <a:pt x="2197167" y="8425164"/>
                </a:lnTo>
                <a:lnTo>
                  <a:pt x="2196374" y="8423929"/>
                </a:lnTo>
                <a:lnTo>
                  <a:pt x="2194022" y="8419478"/>
                </a:lnTo>
                <a:lnTo>
                  <a:pt x="2193226" y="8418239"/>
                </a:lnTo>
                <a:lnTo>
                  <a:pt x="2190871" y="8413789"/>
                </a:lnTo>
                <a:lnTo>
                  <a:pt x="2190077" y="8412549"/>
                </a:lnTo>
                <a:lnTo>
                  <a:pt x="2187722" y="8408101"/>
                </a:lnTo>
                <a:lnTo>
                  <a:pt x="2186926" y="8406859"/>
                </a:lnTo>
                <a:lnTo>
                  <a:pt x="2184572" y="8402408"/>
                </a:lnTo>
                <a:lnTo>
                  <a:pt x="2183777" y="8401169"/>
                </a:lnTo>
                <a:lnTo>
                  <a:pt x="2181418" y="8396717"/>
                </a:lnTo>
                <a:lnTo>
                  <a:pt x="2180626" y="8395478"/>
                </a:lnTo>
                <a:lnTo>
                  <a:pt x="2178270" y="8391024"/>
                </a:lnTo>
                <a:lnTo>
                  <a:pt x="2177478" y="8389788"/>
                </a:lnTo>
                <a:lnTo>
                  <a:pt x="2175120" y="8385332"/>
                </a:lnTo>
                <a:lnTo>
                  <a:pt x="2174325" y="8384097"/>
                </a:lnTo>
                <a:lnTo>
                  <a:pt x="2171973" y="8379646"/>
                </a:lnTo>
                <a:lnTo>
                  <a:pt x="2171177" y="8378407"/>
                </a:lnTo>
                <a:lnTo>
                  <a:pt x="2168824" y="8373957"/>
                </a:lnTo>
                <a:lnTo>
                  <a:pt x="2168026" y="8372717"/>
                </a:lnTo>
                <a:lnTo>
                  <a:pt x="2165668" y="8368257"/>
                </a:lnTo>
                <a:lnTo>
                  <a:pt x="2164878" y="8367027"/>
                </a:lnTo>
                <a:lnTo>
                  <a:pt x="2162523" y="8362576"/>
                </a:lnTo>
                <a:lnTo>
                  <a:pt x="2161726" y="8361337"/>
                </a:lnTo>
                <a:lnTo>
                  <a:pt x="2159374" y="8356888"/>
                </a:lnTo>
                <a:lnTo>
                  <a:pt x="2158576" y="8355647"/>
                </a:lnTo>
                <a:lnTo>
                  <a:pt x="2156224" y="8351201"/>
                </a:lnTo>
                <a:lnTo>
                  <a:pt x="2155426" y="8349957"/>
                </a:lnTo>
                <a:lnTo>
                  <a:pt x="2153070" y="8345502"/>
                </a:lnTo>
                <a:lnTo>
                  <a:pt x="2152276" y="8344266"/>
                </a:lnTo>
                <a:lnTo>
                  <a:pt x="2149919" y="8339810"/>
                </a:lnTo>
                <a:lnTo>
                  <a:pt x="2149127" y="8338575"/>
                </a:lnTo>
                <a:lnTo>
                  <a:pt x="2146774" y="8334124"/>
                </a:lnTo>
                <a:lnTo>
                  <a:pt x="2145977" y="8332885"/>
                </a:lnTo>
                <a:lnTo>
                  <a:pt x="2143622" y="8328436"/>
                </a:lnTo>
                <a:lnTo>
                  <a:pt x="2142828" y="8327195"/>
                </a:lnTo>
                <a:lnTo>
                  <a:pt x="2140474" y="8322744"/>
                </a:lnTo>
                <a:lnTo>
                  <a:pt x="2139677" y="8321505"/>
                </a:lnTo>
                <a:lnTo>
                  <a:pt x="2137325" y="8317056"/>
                </a:lnTo>
                <a:lnTo>
                  <a:pt x="2136526" y="8315815"/>
                </a:lnTo>
                <a:lnTo>
                  <a:pt x="2134171" y="8311362"/>
                </a:lnTo>
                <a:lnTo>
                  <a:pt x="2133378" y="8310124"/>
                </a:lnTo>
                <a:lnTo>
                  <a:pt x="2131023" y="8305671"/>
                </a:lnTo>
                <a:lnTo>
                  <a:pt x="2130225" y="8304434"/>
                </a:lnTo>
                <a:lnTo>
                  <a:pt x="2127872" y="8299982"/>
                </a:lnTo>
                <a:lnTo>
                  <a:pt x="2127077" y="8298744"/>
                </a:lnTo>
                <a:lnTo>
                  <a:pt x="2124719" y="8294285"/>
                </a:lnTo>
                <a:lnTo>
                  <a:pt x="2123927" y="8293053"/>
                </a:lnTo>
                <a:lnTo>
                  <a:pt x="2121577" y="8288604"/>
                </a:lnTo>
                <a:lnTo>
                  <a:pt x="2120774" y="8287363"/>
                </a:lnTo>
                <a:lnTo>
                  <a:pt x="2118421" y="8282912"/>
                </a:lnTo>
                <a:lnTo>
                  <a:pt x="2117626" y="8281673"/>
                </a:lnTo>
                <a:lnTo>
                  <a:pt x="2115274" y="8277224"/>
                </a:lnTo>
                <a:lnTo>
                  <a:pt x="2114478" y="8275983"/>
                </a:lnTo>
                <a:lnTo>
                  <a:pt x="2112123" y="8271532"/>
                </a:lnTo>
                <a:lnTo>
                  <a:pt x="2111324" y="8270293"/>
                </a:lnTo>
                <a:lnTo>
                  <a:pt x="2108969" y="8265841"/>
                </a:lnTo>
                <a:lnTo>
                  <a:pt x="2108174" y="8264602"/>
                </a:lnTo>
                <a:lnTo>
                  <a:pt x="2105821" y="8260156"/>
                </a:lnTo>
                <a:lnTo>
                  <a:pt x="2105023" y="8258913"/>
                </a:lnTo>
                <a:lnTo>
                  <a:pt x="2102668" y="8254466"/>
                </a:lnTo>
                <a:lnTo>
                  <a:pt x="2101869" y="8253223"/>
                </a:lnTo>
                <a:lnTo>
                  <a:pt x="2099514" y="8248765"/>
                </a:lnTo>
                <a:lnTo>
                  <a:pt x="2098721" y="8247531"/>
                </a:lnTo>
                <a:lnTo>
                  <a:pt x="2096369" y="8243080"/>
                </a:lnTo>
                <a:lnTo>
                  <a:pt x="2095573" y="8241841"/>
                </a:lnTo>
                <a:lnTo>
                  <a:pt x="2093218" y="8237381"/>
                </a:lnTo>
                <a:lnTo>
                  <a:pt x="2092428" y="8236151"/>
                </a:lnTo>
                <a:lnTo>
                  <a:pt x="2090076" y="8231702"/>
                </a:lnTo>
                <a:lnTo>
                  <a:pt x="2089280" y="8230461"/>
                </a:lnTo>
                <a:lnTo>
                  <a:pt x="2086925" y="8226003"/>
                </a:lnTo>
                <a:lnTo>
                  <a:pt x="2086132" y="8224770"/>
                </a:lnTo>
                <a:lnTo>
                  <a:pt x="2083783" y="8220325"/>
                </a:lnTo>
                <a:lnTo>
                  <a:pt x="2082986" y="8219081"/>
                </a:lnTo>
                <a:lnTo>
                  <a:pt x="2080632" y="8214626"/>
                </a:lnTo>
                <a:lnTo>
                  <a:pt x="2079838" y="8213390"/>
                </a:lnTo>
                <a:lnTo>
                  <a:pt x="2077484" y="8208939"/>
                </a:lnTo>
                <a:lnTo>
                  <a:pt x="2076687" y="8207700"/>
                </a:lnTo>
                <a:lnTo>
                  <a:pt x="2074332" y="8203241"/>
                </a:lnTo>
                <a:lnTo>
                  <a:pt x="2073536" y="8202009"/>
                </a:lnTo>
                <a:lnTo>
                  <a:pt x="2071185" y="8197561"/>
                </a:lnTo>
                <a:lnTo>
                  <a:pt x="2070388" y="8196319"/>
                </a:lnTo>
                <a:lnTo>
                  <a:pt x="2068034" y="8191868"/>
                </a:lnTo>
                <a:lnTo>
                  <a:pt x="2067240" y="8190629"/>
                </a:lnTo>
                <a:lnTo>
                  <a:pt x="2064888" y="8186183"/>
                </a:lnTo>
                <a:lnTo>
                  <a:pt x="2064088" y="8184939"/>
                </a:lnTo>
                <a:lnTo>
                  <a:pt x="2061729" y="8180488"/>
                </a:lnTo>
                <a:lnTo>
                  <a:pt x="2060938" y="8179249"/>
                </a:lnTo>
                <a:lnTo>
                  <a:pt x="2058580" y="8174797"/>
                </a:lnTo>
                <a:lnTo>
                  <a:pt x="2057782" y="8173558"/>
                </a:lnTo>
                <a:lnTo>
                  <a:pt x="2055428" y="8169101"/>
                </a:lnTo>
                <a:lnTo>
                  <a:pt x="2054639" y="8167867"/>
                </a:lnTo>
                <a:lnTo>
                  <a:pt x="2052287" y="8163420"/>
                </a:lnTo>
                <a:lnTo>
                  <a:pt x="2051488" y="8162178"/>
                </a:lnTo>
                <a:lnTo>
                  <a:pt x="2049128" y="8157721"/>
                </a:lnTo>
                <a:lnTo>
                  <a:pt x="2048336" y="8156487"/>
                </a:lnTo>
                <a:lnTo>
                  <a:pt x="2045983" y="8152035"/>
                </a:lnTo>
                <a:lnTo>
                  <a:pt x="2045186" y="8150797"/>
                </a:lnTo>
                <a:lnTo>
                  <a:pt x="2042830" y="8146347"/>
                </a:lnTo>
                <a:lnTo>
                  <a:pt x="2042038" y="8145107"/>
                </a:lnTo>
                <a:lnTo>
                  <a:pt x="2039685" y="8140657"/>
                </a:lnTo>
                <a:lnTo>
                  <a:pt x="2038887" y="8139417"/>
                </a:lnTo>
                <a:lnTo>
                  <a:pt x="2036532" y="8134970"/>
                </a:lnTo>
                <a:lnTo>
                  <a:pt x="2035738" y="8133727"/>
                </a:lnTo>
                <a:lnTo>
                  <a:pt x="2033380" y="8129272"/>
                </a:lnTo>
                <a:lnTo>
                  <a:pt x="2032588" y="8128036"/>
                </a:lnTo>
                <a:lnTo>
                  <a:pt x="2030232" y="8123579"/>
                </a:lnTo>
                <a:lnTo>
                  <a:pt x="2029436" y="8122345"/>
                </a:lnTo>
                <a:lnTo>
                  <a:pt x="2027085" y="8117895"/>
                </a:lnTo>
                <a:lnTo>
                  <a:pt x="2026284" y="8116655"/>
                </a:lnTo>
                <a:lnTo>
                  <a:pt x="2023936" y="8112206"/>
                </a:lnTo>
                <a:lnTo>
                  <a:pt x="2023136" y="8110965"/>
                </a:lnTo>
                <a:lnTo>
                  <a:pt x="2020783" y="8106514"/>
                </a:lnTo>
                <a:lnTo>
                  <a:pt x="2019989" y="8105275"/>
                </a:lnTo>
                <a:lnTo>
                  <a:pt x="2017636" y="8100826"/>
                </a:lnTo>
                <a:lnTo>
                  <a:pt x="2016838" y="8099585"/>
                </a:lnTo>
                <a:lnTo>
                  <a:pt x="2014483" y="8095136"/>
                </a:lnTo>
                <a:lnTo>
                  <a:pt x="2013686" y="8093895"/>
                </a:lnTo>
                <a:lnTo>
                  <a:pt x="2011336" y="8089449"/>
                </a:lnTo>
                <a:lnTo>
                  <a:pt x="2010538" y="8088205"/>
                </a:lnTo>
                <a:lnTo>
                  <a:pt x="2008183" y="8083752"/>
                </a:lnTo>
                <a:lnTo>
                  <a:pt x="2007388" y="8082514"/>
                </a:lnTo>
                <a:lnTo>
                  <a:pt x="2005025" y="8078048"/>
                </a:lnTo>
                <a:lnTo>
                  <a:pt x="2004238" y="8076823"/>
                </a:lnTo>
                <a:lnTo>
                  <a:pt x="2001887" y="8072374"/>
                </a:lnTo>
                <a:lnTo>
                  <a:pt x="2001089" y="8071133"/>
                </a:lnTo>
                <a:lnTo>
                  <a:pt x="1998734" y="8066682"/>
                </a:lnTo>
                <a:lnTo>
                  <a:pt x="1997937" y="8065443"/>
                </a:lnTo>
                <a:lnTo>
                  <a:pt x="1995585" y="8060994"/>
                </a:lnTo>
                <a:lnTo>
                  <a:pt x="1994787" y="8059753"/>
                </a:lnTo>
                <a:lnTo>
                  <a:pt x="1992435" y="8055303"/>
                </a:lnTo>
                <a:lnTo>
                  <a:pt x="1991638" y="8054063"/>
                </a:lnTo>
                <a:lnTo>
                  <a:pt x="1989286" y="8049616"/>
                </a:lnTo>
                <a:lnTo>
                  <a:pt x="1988490" y="8048373"/>
                </a:lnTo>
                <a:lnTo>
                  <a:pt x="1986135" y="8043924"/>
                </a:lnTo>
                <a:lnTo>
                  <a:pt x="1985338" y="8042683"/>
                </a:lnTo>
                <a:lnTo>
                  <a:pt x="1982989" y="8038237"/>
                </a:lnTo>
                <a:lnTo>
                  <a:pt x="1982188" y="8036993"/>
                </a:lnTo>
                <a:lnTo>
                  <a:pt x="1979833" y="8032532"/>
                </a:lnTo>
                <a:lnTo>
                  <a:pt x="1979039" y="8031301"/>
                </a:lnTo>
                <a:lnTo>
                  <a:pt x="1976687" y="8026852"/>
                </a:lnTo>
                <a:lnTo>
                  <a:pt x="1975891" y="8025611"/>
                </a:lnTo>
                <a:lnTo>
                  <a:pt x="1973537" y="8021160"/>
                </a:lnTo>
                <a:lnTo>
                  <a:pt x="1972738" y="8019921"/>
                </a:lnTo>
                <a:lnTo>
                  <a:pt x="1970388" y="8015473"/>
                </a:lnTo>
                <a:lnTo>
                  <a:pt x="1969588" y="8014231"/>
                </a:lnTo>
                <a:lnTo>
                  <a:pt x="1967235" y="8009780"/>
                </a:lnTo>
                <a:lnTo>
                  <a:pt x="1966437" y="8008541"/>
                </a:lnTo>
                <a:lnTo>
                  <a:pt x="1964087" y="8004095"/>
                </a:lnTo>
                <a:lnTo>
                  <a:pt x="1963285" y="8002851"/>
                </a:lnTo>
                <a:lnTo>
                  <a:pt x="1960941" y="7998404"/>
                </a:lnTo>
                <a:lnTo>
                  <a:pt x="1960140" y="7997161"/>
                </a:lnTo>
                <a:lnTo>
                  <a:pt x="1957788" y="7992714"/>
                </a:lnTo>
                <a:lnTo>
                  <a:pt x="1956989" y="7991471"/>
                </a:lnTo>
                <a:lnTo>
                  <a:pt x="1954631" y="7987012"/>
                </a:lnTo>
                <a:lnTo>
                  <a:pt x="1953837" y="7985779"/>
                </a:lnTo>
                <a:lnTo>
                  <a:pt x="1951485" y="7981329"/>
                </a:lnTo>
                <a:lnTo>
                  <a:pt x="1950689" y="7980089"/>
                </a:lnTo>
                <a:lnTo>
                  <a:pt x="1948337" y="7975640"/>
                </a:lnTo>
                <a:lnTo>
                  <a:pt x="1947536" y="7974399"/>
                </a:lnTo>
                <a:lnTo>
                  <a:pt x="1945187" y="7969950"/>
                </a:lnTo>
                <a:lnTo>
                  <a:pt x="1944388" y="7968709"/>
                </a:lnTo>
                <a:lnTo>
                  <a:pt x="1942033" y="7964255"/>
                </a:lnTo>
                <a:lnTo>
                  <a:pt x="1941236" y="7963018"/>
                </a:lnTo>
                <a:lnTo>
                  <a:pt x="1938887" y="7958572"/>
                </a:lnTo>
                <a:lnTo>
                  <a:pt x="1938088" y="7957329"/>
                </a:lnTo>
                <a:lnTo>
                  <a:pt x="1935730" y="7952876"/>
                </a:lnTo>
                <a:lnTo>
                  <a:pt x="1934941" y="7951638"/>
                </a:lnTo>
                <a:lnTo>
                  <a:pt x="1932579" y="7947170"/>
                </a:lnTo>
                <a:lnTo>
                  <a:pt x="1931788" y="7945947"/>
                </a:lnTo>
                <a:lnTo>
                  <a:pt x="1929437" y="7941497"/>
                </a:lnTo>
                <a:lnTo>
                  <a:pt x="1928640" y="7940257"/>
                </a:lnTo>
                <a:lnTo>
                  <a:pt x="1926287" y="7935806"/>
                </a:lnTo>
                <a:lnTo>
                  <a:pt x="1925490" y="7934567"/>
                </a:lnTo>
                <a:lnTo>
                  <a:pt x="1923136" y="7930119"/>
                </a:lnTo>
                <a:lnTo>
                  <a:pt x="1922339" y="7928877"/>
                </a:lnTo>
                <a:lnTo>
                  <a:pt x="1919984" y="7924421"/>
                </a:lnTo>
                <a:lnTo>
                  <a:pt x="1919191" y="7923186"/>
                </a:lnTo>
                <a:lnTo>
                  <a:pt x="1916836" y="7918736"/>
                </a:lnTo>
                <a:lnTo>
                  <a:pt x="1916042" y="7917496"/>
                </a:lnTo>
                <a:lnTo>
                  <a:pt x="1913682" y="7913043"/>
                </a:lnTo>
                <a:lnTo>
                  <a:pt x="1912889" y="7911806"/>
                </a:lnTo>
                <a:lnTo>
                  <a:pt x="1910537" y="7907361"/>
                </a:lnTo>
                <a:lnTo>
                  <a:pt x="1909740" y="7906117"/>
                </a:lnTo>
                <a:lnTo>
                  <a:pt x="1907380" y="7901656"/>
                </a:lnTo>
                <a:lnTo>
                  <a:pt x="1906589" y="7900425"/>
                </a:lnTo>
                <a:lnTo>
                  <a:pt x="1904238" y="7895977"/>
                </a:lnTo>
                <a:lnTo>
                  <a:pt x="1903439" y="7894735"/>
                </a:lnTo>
                <a:lnTo>
                  <a:pt x="1901083" y="7890284"/>
                </a:lnTo>
                <a:lnTo>
                  <a:pt x="1900286" y="7889045"/>
                </a:lnTo>
                <a:lnTo>
                  <a:pt x="1897935" y="7884596"/>
                </a:lnTo>
                <a:lnTo>
                  <a:pt x="1897139" y="7883355"/>
                </a:lnTo>
                <a:lnTo>
                  <a:pt x="1894785" y="7878904"/>
                </a:lnTo>
                <a:lnTo>
                  <a:pt x="1893991" y="7877665"/>
                </a:lnTo>
                <a:lnTo>
                  <a:pt x="1891637" y="7873213"/>
                </a:lnTo>
                <a:lnTo>
                  <a:pt x="1890840" y="7871974"/>
                </a:lnTo>
                <a:lnTo>
                  <a:pt x="1888485" y="7867520"/>
                </a:lnTo>
                <a:lnTo>
                  <a:pt x="1887691" y="7866284"/>
                </a:lnTo>
                <a:lnTo>
                  <a:pt x="1885336" y="7861834"/>
                </a:lnTo>
                <a:lnTo>
                  <a:pt x="1884543" y="7860594"/>
                </a:lnTo>
                <a:lnTo>
                  <a:pt x="1882179" y="7856134"/>
                </a:lnTo>
                <a:lnTo>
                  <a:pt x="1881392" y="7854903"/>
                </a:lnTo>
                <a:lnTo>
                  <a:pt x="1879037" y="7850455"/>
                </a:lnTo>
                <a:lnTo>
                  <a:pt x="1878241" y="7849213"/>
                </a:lnTo>
                <a:lnTo>
                  <a:pt x="1875886" y="7844762"/>
                </a:lnTo>
                <a:lnTo>
                  <a:pt x="1875091" y="7843523"/>
                </a:lnTo>
                <a:lnTo>
                  <a:pt x="1872741" y="7839074"/>
                </a:lnTo>
                <a:lnTo>
                  <a:pt x="1871941" y="7837833"/>
                </a:lnTo>
                <a:lnTo>
                  <a:pt x="1869589" y="7833382"/>
                </a:lnTo>
                <a:lnTo>
                  <a:pt x="1868792" y="7832143"/>
                </a:lnTo>
                <a:lnTo>
                  <a:pt x="1866437" y="7827688"/>
                </a:lnTo>
                <a:lnTo>
                  <a:pt x="1865644" y="7826452"/>
                </a:lnTo>
                <a:lnTo>
                  <a:pt x="1863289" y="7821999"/>
                </a:lnTo>
                <a:lnTo>
                  <a:pt x="1862495" y="7820762"/>
                </a:lnTo>
                <a:lnTo>
                  <a:pt x="1860141" y="7816314"/>
                </a:lnTo>
                <a:lnTo>
                  <a:pt x="1859345" y="7815073"/>
                </a:lnTo>
                <a:lnTo>
                  <a:pt x="1856984" y="7810604"/>
                </a:lnTo>
                <a:lnTo>
                  <a:pt x="1856197" y="7809381"/>
                </a:lnTo>
                <a:lnTo>
                  <a:pt x="1853843" y="7804933"/>
                </a:lnTo>
                <a:lnTo>
                  <a:pt x="1853048" y="7803691"/>
                </a:lnTo>
                <a:lnTo>
                  <a:pt x="1850690" y="7799240"/>
                </a:lnTo>
                <a:lnTo>
                  <a:pt x="1849898" y="7798001"/>
                </a:lnTo>
                <a:lnTo>
                  <a:pt x="1847543" y="7793552"/>
                </a:lnTo>
                <a:lnTo>
                  <a:pt x="1846748" y="7792311"/>
                </a:lnTo>
                <a:lnTo>
                  <a:pt x="1844395" y="7787860"/>
                </a:lnTo>
                <a:lnTo>
                  <a:pt x="1843595" y="7786621"/>
                </a:lnTo>
                <a:lnTo>
                  <a:pt x="1841244" y="7782175"/>
                </a:lnTo>
                <a:lnTo>
                  <a:pt x="1840448" y="7780931"/>
                </a:lnTo>
                <a:lnTo>
                  <a:pt x="1838094" y="7776482"/>
                </a:lnTo>
                <a:lnTo>
                  <a:pt x="1837297" y="7775241"/>
                </a:lnTo>
                <a:lnTo>
                  <a:pt x="1834944" y="7770788"/>
                </a:lnTo>
                <a:lnTo>
                  <a:pt x="1834146" y="7769550"/>
                </a:lnTo>
                <a:lnTo>
                  <a:pt x="1831788" y="7765091"/>
                </a:lnTo>
                <a:lnTo>
                  <a:pt x="1830996" y="7763859"/>
                </a:lnTo>
                <a:lnTo>
                  <a:pt x="1828643" y="7759409"/>
                </a:lnTo>
                <a:lnTo>
                  <a:pt x="1827848" y="7758169"/>
                </a:lnTo>
                <a:lnTo>
                  <a:pt x="1825495" y="7753718"/>
                </a:lnTo>
                <a:lnTo>
                  <a:pt x="1824698" y="7752479"/>
                </a:lnTo>
                <a:lnTo>
                  <a:pt x="1822347" y="7748032"/>
                </a:lnTo>
                <a:lnTo>
                  <a:pt x="1821548" y="7746789"/>
                </a:lnTo>
                <a:lnTo>
                  <a:pt x="1819191" y="7742333"/>
                </a:lnTo>
                <a:lnTo>
                  <a:pt x="1818399" y="7741098"/>
                </a:lnTo>
                <a:lnTo>
                  <a:pt x="1816046" y="7736647"/>
                </a:lnTo>
                <a:lnTo>
                  <a:pt x="1815249" y="7735408"/>
                </a:lnTo>
                <a:lnTo>
                  <a:pt x="1812893" y="7730951"/>
                </a:lnTo>
                <a:lnTo>
                  <a:pt x="1812101" y="7729717"/>
                </a:lnTo>
                <a:lnTo>
                  <a:pt x="1809753" y="7725279"/>
                </a:lnTo>
                <a:lnTo>
                  <a:pt x="1808951" y="7724029"/>
                </a:lnTo>
                <a:lnTo>
                  <a:pt x="1806594" y="7719570"/>
                </a:lnTo>
                <a:lnTo>
                  <a:pt x="1805799" y="7718337"/>
                </a:lnTo>
                <a:lnTo>
                  <a:pt x="1803446" y="7713886"/>
                </a:lnTo>
                <a:lnTo>
                  <a:pt x="1802651" y="7712647"/>
                </a:lnTo>
                <a:lnTo>
                  <a:pt x="1800298" y="7708198"/>
                </a:lnTo>
                <a:lnTo>
                  <a:pt x="1799502" y="7706957"/>
                </a:lnTo>
                <a:lnTo>
                  <a:pt x="1797148" y="7702508"/>
                </a:lnTo>
                <a:lnTo>
                  <a:pt x="1796351" y="7701267"/>
                </a:lnTo>
                <a:lnTo>
                  <a:pt x="1793996" y="7696815"/>
                </a:lnTo>
                <a:lnTo>
                  <a:pt x="1793201" y="7695576"/>
                </a:lnTo>
                <a:lnTo>
                  <a:pt x="1790848" y="7691129"/>
                </a:lnTo>
                <a:lnTo>
                  <a:pt x="1790053" y="7689887"/>
                </a:lnTo>
                <a:lnTo>
                  <a:pt x="1787696" y="7685429"/>
                </a:lnTo>
                <a:lnTo>
                  <a:pt x="1786902" y="7684195"/>
                </a:lnTo>
                <a:lnTo>
                  <a:pt x="1784545" y="7679744"/>
                </a:lnTo>
                <a:lnTo>
                  <a:pt x="1783750" y="7678505"/>
                </a:lnTo>
                <a:lnTo>
                  <a:pt x="1781400" y="7674055"/>
                </a:lnTo>
                <a:lnTo>
                  <a:pt x="1780603" y="7672815"/>
                </a:lnTo>
                <a:lnTo>
                  <a:pt x="1778251" y="7668364"/>
                </a:lnTo>
                <a:lnTo>
                  <a:pt x="1777454" y="7667125"/>
                </a:lnTo>
                <a:lnTo>
                  <a:pt x="1775098" y="7662670"/>
                </a:lnTo>
                <a:lnTo>
                  <a:pt x="1774302" y="7661434"/>
                </a:lnTo>
                <a:lnTo>
                  <a:pt x="1771950" y="7656981"/>
                </a:lnTo>
                <a:lnTo>
                  <a:pt x="1771154" y="7655744"/>
                </a:lnTo>
                <a:lnTo>
                  <a:pt x="1768796" y="7651285"/>
                </a:lnTo>
                <a:lnTo>
                  <a:pt x="1768003" y="7650054"/>
                </a:lnTo>
                <a:lnTo>
                  <a:pt x="1765653" y="7645600"/>
                </a:lnTo>
                <a:lnTo>
                  <a:pt x="1764858" y="7644364"/>
                </a:lnTo>
                <a:lnTo>
                  <a:pt x="1762500" y="7639908"/>
                </a:lnTo>
                <a:lnTo>
                  <a:pt x="1761707" y="7638673"/>
                </a:lnTo>
                <a:lnTo>
                  <a:pt x="1759352" y="7634222"/>
                </a:lnTo>
                <a:lnTo>
                  <a:pt x="1758556" y="7632983"/>
                </a:lnTo>
                <a:lnTo>
                  <a:pt x="1756204" y="7628534"/>
                </a:lnTo>
                <a:lnTo>
                  <a:pt x="1755405" y="7627293"/>
                </a:lnTo>
                <a:lnTo>
                  <a:pt x="1753052" y="7622842"/>
                </a:lnTo>
                <a:lnTo>
                  <a:pt x="1752254" y="7621603"/>
                </a:lnTo>
                <a:lnTo>
                  <a:pt x="1749898" y="7617149"/>
                </a:lnTo>
                <a:lnTo>
                  <a:pt x="1749105" y="7615912"/>
                </a:lnTo>
                <a:lnTo>
                  <a:pt x="1746751" y="7611463"/>
                </a:lnTo>
                <a:lnTo>
                  <a:pt x="1745955" y="7610223"/>
                </a:lnTo>
                <a:lnTo>
                  <a:pt x="1743602" y="7605774"/>
                </a:lnTo>
                <a:lnTo>
                  <a:pt x="1742804" y="7604533"/>
                </a:lnTo>
                <a:lnTo>
                  <a:pt x="1740452" y="7600087"/>
                </a:lnTo>
                <a:lnTo>
                  <a:pt x="1739653" y="7598843"/>
                </a:lnTo>
                <a:lnTo>
                  <a:pt x="1737295" y="7594383"/>
                </a:lnTo>
                <a:lnTo>
                  <a:pt x="1736504" y="7593151"/>
                </a:lnTo>
                <a:lnTo>
                  <a:pt x="1734149" y="7588702"/>
                </a:lnTo>
                <a:lnTo>
                  <a:pt x="1733353" y="7587461"/>
                </a:lnTo>
                <a:lnTo>
                  <a:pt x="1730996" y="7583010"/>
                </a:lnTo>
                <a:lnTo>
                  <a:pt x="1730202" y="7581771"/>
                </a:lnTo>
                <a:lnTo>
                  <a:pt x="1727848" y="7577322"/>
                </a:lnTo>
                <a:lnTo>
                  <a:pt x="1727052" y="7576081"/>
                </a:lnTo>
                <a:lnTo>
                  <a:pt x="1724694" y="7571630"/>
                </a:lnTo>
                <a:lnTo>
                  <a:pt x="1723900" y="7570391"/>
                </a:lnTo>
                <a:lnTo>
                  <a:pt x="1721551" y="7565944"/>
                </a:lnTo>
                <a:lnTo>
                  <a:pt x="1720753" y="7564701"/>
                </a:lnTo>
                <a:lnTo>
                  <a:pt x="1718397" y="7560246"/>
                </a:lnTo>
                <a:lnTo>
                  <a:pt x="1717601" y="7559010"/>
                </a:lnTo>
                <a:lnTo>
                  <a:pt x="1715246" y="7554557"/>
                </a:lnTo>
                <a:lnTo>
                  <a:pt x="1714452" y="7553320"/>
                </a:lnTo>
                <a:lnTo>
                  <a:pt x="1712097" y="7548864"/>
                </a:lnTo>
                <a:lnTo>
                  <a:pt x="1711301" y="7547629"/>
                </a:lnTo>
                <a:lnTo>
                  <a:pt x="1708949" y="7543178"/>
                </a:lnTo>
                <a:lnTo>
                  <a:pt x="1708148" y="7541939"/>
                </a:lnTo>
                <a:lnTo>
                  <a:pt x="1705799" y="7537490"/>
                </a:lnTo>
                <a:lnTo>
                  <a:pt x="1705003" y="7536249"/>
                </a:lnTo>
                <a:lnTo>
                  <a:pt x="1702647" y="7531798"/>
                </a:lnTo>
                <a:lnTo>
                  <a:pt x="1701849" y="7530559"/>
                </a:lnTo>
                <a:lnTo>
                  <a:pt x="1699498" y="7526110"/>
                </a:lnTo>
                <a:lnTo>
                  <a:pt x="1698700" y="7524869"/>
                </a:lnTo>
                <a:lnTo>
                  <a:pt x="1696345" y="7520411"/>
                </a:lnTo>
                <a:lnTo>
                  <a:pt x="1695551" y="7519179"/>
                </a:lnTo>
                <a:lnTo>
                  <a:pt x="1693197" y="7514727"/>
                </a:lnTo>
                <a:lnTo>
                  <a:pt x="1692404" y="7513488"/>
                </a:lnTo>
                <a:lnTo>
                  <a:pt x="1690046" y="7509029"/>
                </a:lnTo>
                <a:lnTo>
                  <a:pt x="1689253" y="7507797"/>
                </a:lnTo>
                <a:lnTo>
                  <a:pt x="1686898" y="7503349"/>
                </a:lnTo>
                <a:lnTo>
                  <a:pt x="1686106" y="7502107"/>
                </a:lnTo>
                <a:lnTo>
                  <a:pt x="1683747" y="7497656"/>
                </a:lnTo>
                <a:lnTo>
                  <a:pt x="1682950" y="7496417"/>
                </a:lnTo>
                <a:lnTo>
                  <a:pt x="1680598" y="7491969"/>
                </a:lnTo>
                <a:lnTo>
                  <a:pt x="1679805" y="7490727"/>
                </a:lnTo>
                <a:lnTo>
                  <a:pt x="1677447" y="7486276"/>
                </a:lnTo>
                <a:lnTo>
                  <a:pt x="1676648" y="7485037"/>
                </a:lnTo>
                <a:lnTo>
                  <a:pt x="1674296" y="7480584"/>
                </a:lnTo>
                <a:lnTo>
                  <a:pt x="1673503" y="7479346"/>
                </a:lnTo>
                <a:lnTo>
                  <a:pt x="1671148" y="7474895"/>
                </a:lnTo>
                <a:lnTo>
                  <a:pt x="1670350" y="7473656"/>
                </a:lnTo>
                <a:lnTo>
                  <a:pt x="1668002" y="7469208"/>
                </a:lnTo>
                <a:lnTo>
                  <a:pt x="1667201" y="7467967"/>
                </a:lnTo>
                <a:lnTo>
                  <a:pt x="1664846" y="7463510"/>
                </a:lnTo>
                <a:lnTo>
                  <a:pt x="1664053" y="7462275"/>
                </a:lnTo>
                <a:lnTo>
                  <a:pt x="1661696" y="7457824"/>
                </a:lnTo>
                <a:lnTo>
                  <a:pt x="1660905" y="7456585"/>
                </a:lnTo>
                <a:lnTo>
                  <a:pt x="1658550" y="7452136"/>
                </a:lnTo>
                <a:lnTo>
                  <a:pt x="1657755" y="7450895"/>
                </a:lnTo>
                <a:lnTo>
                  <a:pt x="1655399" y="7446444"/>
                </a:lnTo>
                <a:lnTo>
                  <a:pt x="1654607" y="7445205"/>
                </a:lnTo>
                <a:lnTo>
                  <a:pt x="1652248" y="7440750"/>
                </a:lnTo>
                <a:lnTo>
                  <a:pt x="1651456" y="7439514"/>
                </a:lnTo>
                <a:lnTo>
                  <a:pt x="1649101" y="7435063"/>
                </a:lnTo>
                <a:lnTo>
                  <a:pt x="1648304" y="7433824"/>
                </a:lnTo>
                <a:lnTo>
                  <a:pt x="1645952" y="7429373"/>
                </a:lnTo>
                <a:lnTo>
                  <a:pt x="1645154" y="7428134"/>
                </a:lnTo>
                <a:lnTo>
                  <a:pt x="1642799" y="7423683"/>
                </a:lnTo>
                <a:lnTo>
                  <a:pt x="1642005" y="7422444"/>
                </a:lnTo>
                <a:lnTo>
                  <a:pt x="1639648" y="7417987"/>
                </a:lnTo>
                <a:lnTo>
                  <a:pt x="1638855" y="7416753"/>
                </a:lnTo>
                <a:lnTo>
                  <a:pt x="1636503" y="7412304"/>
                </a:lnTo>
                <a:lnTo>
                  <a:pt x="1635706" y="7411063"/>
                </a:lnTo>
                <a:lnTo>
                  <a:pt x="1633352" y="7406613"/>
                </a:lnTo>
                <a:lnTo>
                  <a:pt x="1632555" y="7405373"/>
                </a:lnTo>
                <a:lnTo>
                  <a:pt x="1630206" y="7400924"/>
                </a:lnTo>
                <a:lnTo>
                  <a:pt x="1629410" y="7399683"/>
                </a:lnTo>
                <a:lnTo>
                  <a:pt x="1627052" y="7395226"/>
                </a:lnTo>
                <a:lnTo>
                  <a:pt x="1626259" y="7393992"/>
                </a:lnTo>
                <a:lnTo>
                  <a:pt x="1623904" y="7389541"/>
                </a:lnTo>
                <a:lnTo>
                  <a:pt x="1623111" y="7388302"/>
                </a:lnTo>
                <a:lnTo>
                  <a:pt x="1620756" y="7383851"/>
                </a:lnTo>
                <a:lnTo>
                  <a:pt x="1619960" y="7382612"/>
                </a:lnTo>
                <a:lnTo>
                  <a:pt x="1617606" y="7378161"/>
                </a:lnTo>
                <a:lnTo>
                  <a:pt x="1616809" y="7376922"/>
                </a:lnTo>
                <a:lnTo>
                  <a:pt x="1614454" y="7372465"/>
                </a:lnTo>
                <a:lnTo>
                  <a:pt x="1613661" y="7371231"/>
                </a:lnTo>
                <a:lnTo>
                  <a:pt x="1611309" y="7366781"/>
                </a:lnTo>
                <a:lnTo>
                  <a:pt x="1610512" y="7365541"/>
                </a:lnTo>
                <a:lnTo>
                  <a:pt x="1608155" y="7361083"/>
                </a:lnTo>
                <a:lnTo>
                  <a:pt x="1607363" y="7359851"/>
                </a:lnTo>
                <a:lnTo>
                  <a:pt x="1605012" y="7355402"/>
                </a:lnTo>
                <a:lnTo>
                  <a:pt x="1604215" y="7354161"/>
                </a:lnTo>
                <a:lnTo>
                  <a:pt x="1601859" y="7349707"/>
                </a:lnTo>
                <a:lnTo>
                  <a:pt x="1601064" y="7348470"/>
                </a:lnTo>
                <a:lnTo>
                  <a:pt x="1598711" y="7344017"/>
                </a:lnTo>
                <a:lnTo>
                  <a:pt x="1597916" y="7342780"/>
                </a:lnTo>
                <a:lnTo>
                  <a:pt x="1595563" y="7338329"/>
                </a:lnTo>
                <a:lnTo>
                  <a:pt x="1594767" y="7337090"/>
                </a:lnTo>
                <a:lnTo>
                  <a:pt x="1592413" y="7332639"/>
                </a:lnTo>
                <a:lnTo>
                  <a:pt x="1591617" y="7331400"/>
                </a:lnTo>
                <a:lnTo>
                  <a:pt x="1589261" y="7326941"/>
                </a:lnTo>
                <a:lnTo>
                  <a:pt x="1588469" y="7325709"/>
                </a:lnTo>
                <a:lnTo>
                  <a:pt x="1586117" y="7321261"/>
                </a:lnTo>
                <a:lnTo>
                  <a:pt x="1585319" y="7320019"/>
                </a:lnTo>
                <a:lnTo>
                  <a:pt x="1582964" y="7315563"/>
                </a:lnTo>
                <a:lnTo>
                  <a:pt x="1582168" y="7314328"/>
                </a:lnTo>
                <a:lnTo>
                  <a:pt x="1579820" y="7309883"/>
                </a:lnTo>
                <a:lnTo>
                  <a:pt x="1579018" y="7308639"/>
                </a:lnTo>
                <a:lnTo>
                  <a:pt x="1576666" y="7304185"/>
                </a:lnTo>
                <a:lnTo>
                  <a:pt x="1575869" y="7302948"/>
                </a:lnTo>
                <a:lnTo>
                  <a:pt x="1573520" y="7298500"/>
                </a:lnTo>
                <a:lnTo>
                  <a:pt x="1572723" y="7297259"/>
                </a:lnTo>
                <a:lnTo>
                  <a:pt x="1570365" y="7292802"/>
                </a:lnTo>
                <a:lnTo>
                  <a:pt x="1569571" y="7291567"/>
                </a:lnTo>
                <a:lnTo>
                  <a:pt x="1567221" y="7287122"/>
                </a:lnTo>
                <a:lnTo>
                  <a:pt x="1566423" y="7285878"/>
                </a:lnTo>
                <a:lnTo>
                  <a:pt x="1564066" y="7281421"/>
                </a:lnTo>
                <a:lnTo>
                  <a:pt x="1563270" y="7280187"/>
                </a:lnTo>
                <a:lnTo>
                  <a:pt x="1560915" y="7275737"/>
                </a:lnTo>
                <a:lnTo>
                  <a:pt x="1560120" y="7274497"/>
                </a:lnTo>
                <a:lnTo>
                  <a:pt x="1557766" y="7270047"/>
                </a:lnTo>
                <a:lnTo>
                  <a:pt x="1556970" y="7268807"/>
                </a:lnTo>
                <a:lnTo>
                  <a:pt x="1554618" y="7264354"/>
                </a:lnTo>
                <a:lnTo>
                  <a:pt x="1553825" y="7263116"/>
                </a:lnTo>
                <a:lnTo>
                  <a:pt x="1551473" y="7258663"/>
                </a:lnTo>
                <a:lnTo>
                  <a:pt x="1550679" y="7257426"/>
                </a:lnTo>
                <a:lnTo>
                  <a:pt x="1548324" y="7252981"/>
                </a:lnTo>
                <a:lnTo>
                  <a:pt x="1547528" y="7251737"/>
                </a:lnTo>
                <a:lnTo>
                  <a:pt x="1545170" y="7247276"/>
                </a:lnTo>
                <a:lnTo>
                  <a:pt x="1544379" y="7246045"/>
                </a:lnTo>
                <a:lnTo>
                  <a:pt x="1542024" y="7241595"/>
                </a:lnTo>
                <a:lnTo>
                  <a:pt x="1541228" y="7240355"/>
                </a:lnTo>
                <a:lnTo>
                  <a:pt x="1538874" y="7235905"/>
                </a:lnTo>
                <a:lnTo>
                  <a:pt x="1538077" y="7234665"/>
                </a:lnTo>
                <a:lnTo>
                  <a:pt x="1535719" y="7230207"/>
                </a:lnTo>
                <a:lnTo>
                  <a:pt x="1534926" y="7228975"/>
                </a:lnTo>
                <a:lnTo>
                  <a:pt x="1532574" y="7224524"/>
                </a:lnTo>
                <a:lnTo>
                  <a:pt x="1531778" y="7223285"/>
                </a:lnTo>
                <a:lnTo>
                  <a:pt x="1529424" y="7218836"/>
                </a:lnTo>
                <a:lnTo>
                  <a:pt x="1528627" y="7217595"/>
                </a:lnTo>
                <a:lnTo>
                  <a:pt x="1526272" y="7213143"/>
                </a:lnTo>
                <a:lnTo>
                  <a:pt x="1525476" y="7211904"/>
                </a:lnTo>
                <a:lnTo>
                  <a:pt x="1523121" y="7207452"/>
                </a:lnTo>
                <a:lnTo>
                  <a:pt x="1522325" y="7206214"/>
                </a:lnTo>
                <a:lnTo>
                  <a:pt x="1519968" y="7201758"/>
                </a:lnTo>
                <a:lnTo>
                  <a:pt x="1519174" y="7200523"/>
                </a:lnTo>
                <a:lnTo>
                  <a:pt x="1516822" y="7196073"/>
                </a:lnTo>
                <a:lnTo>
                  <a:pt x="1516023" y="7194833"/>
                </a:lnTo>
                <a:lnTo>
                  <a:pt x="1513669" y="7190383"/>
                </a:lnTo>
                <a:lnTo>
                  <a:pt x="1512873" y="7189143"/>
                </a:lnTo>
                <a:lnTo>
                  <a:pt x="1510520" y="7184693"/>
                </a:lnTo>
                <a:lnTo>
                  <a:pt x="1509722" y="7183453"/>
                </a:lnTo>
                <a:lnTo>
                  <a:pt x="1507364" y="7178995"/>
                </a:lnTo>
                <a:lnTo>
                  <a:pt x="1506573" y="7177762"/>
                </a:lnTo>
                <a:lnTo>
                  <a:pt x="1504218" y="7173312"/>
                </a:lnTo>
                <a:lnTo>
                  <a:pt x="1503422" y="7172072"/>
                </a:lnTo>
                <a:lnTo>
                  <a:pt x="1501068" y="7167622"/>
                </a:lnTo>
                <a:lnTo>
                  <a:pt x="1500271" y="7166382"/>
                </a:lnTo>
                <a:lnTo>
                  <a:pt x="1497916" y="7161931"/>
                </a:lnTo>
                <a:lnTo>
                  <a:pt x="1497120" y="7160692"/>
                </a:lnTo>
                <a:lnTo>
                  <a:pt x="1494763" y="7156235"/>
                </a:lnTo>
                <a:lnTo>
                  <a:pt x="1493969" y="7155001"/>
                </a:lnTo>
                <a:lnTo>
                  <a:pt x="1491615" y="7150549"/>
                </a:lnTo>
                <a:lnTo>
                  <a:pt x="1490820" y="7149311"/>
                </a:lnTo>
                <a:lnTo>
                  <a:pt x="1488466" y="7144861"/>
                </a:lnTo>
                <a:lnTo>
                  <a:pt x="1487669" y="7143621"/>
                </a:lnTo>
                <a:lnTo>
                  <a:pt x="1485315" y="7139172"/>
                </a:lnTo>
                <a:lnTo>
                  <a:pt x="1484518" y="7137931"/>
                </a:lnTo>
                <a:lnTo>
                  <a:pt x="1482161" y="7133474"/>
                </a:lnTo>
                <a:lnTo>
                  <a:pt x="1481368" y="7132240"/>
                </a:lnTo>
                <a:lnTo>
                  <a:pt x="1479013" y="7127791"/>
                </a:lnTo>
                <a:lnTo>
                  <a:pt x="1478216" y="7126550"/>
                </a:lnTo>
                <a:lnTo>
                  <a:pt x="1475864" y="7122100"/>
                </a:lnTo>
                <a:lnTo>
                  <a:pt x="1475067" y="7120861"/>
                </a:lnTo>
                <a:lnTo>
                  <a:pt x="1472714" y="7116413"/>
                </a:lnTo>
                <a:lnTo>
                  <a:pt x="1471916" y="7115171"/>
                </a:lnTo>
                <a:lnTo>
                  <a:pt x="1469559" y="7110714"/>
                </a:lnTo>
                <a:lnTo>
                  <a:pt x="1468765" y="7109479"/>
                </a:lnTo>
                <a:lnTo>
                  <a:pt x="1466413" y="7105030"/>
                </a:lnTo>
                <a:lnTo>
                  <a:pt x="1465615" y="7103790"/>
                </a:lnTo>
                <a:lnTo>
                  <a:pt x="1463257" y="7099334"/>
                </a:lnTo>
                <a:lnTo>
                  <a:pt x="1462464" y="7098100"/>
                </a:lnTo>
                <a:lnTo>
                  <a:pt x="1460112" y="7093649"/>
                </a:lnTo>
                <a:lnTo>
                  <a:pt x="1459315" y="7092409"/>
                </a:lnTo>
                <a:lnTo>
                  <a:pt x="1456961" y="7087956"/>
                </a:lnTo>
                <a:lnTo>
                  <a:pt x="1456166" y="7086719"/>
                </a:lnTo>
                <a:lnTo>
                  <a:pt x="1453817" y="7082271"/>
                </a:lnTo>
                <a:lnTo>
                  <a:pt x="1453018" y="7081029"/>
                </a:lnTo>
                <a:lnTo>
                  <a:pt x="1450666" y="7076580"/>
                </a:lnTo>
                <a:lnTo>
                  <a:pt x="1449868" y="7075339"/>
                </a:lnTo>
                <a:lnTo>
                  <a:pt x="1447511" y="7070882"/>
                </a:lnTo>
                <a:lnTo>
                  <a:pt x="1446718" y="7069647"/>
                </a:lnTo>
                <a:lnTo>
                  <a:pt x="1444366" y="7065200"/>
                </a:lnTo>
                <a:lnTo>
                  <a:pt x="1443569" y="7063958"/>
                </a:lnTo>
                <a:lnTo>
                  <a:pt x="1441218" y="7059510"/>
                </a:lnTo>
                <a:lnTo>
                  <a:pt x="1440418" y="7058268"/>
                </a:lnTo>
                <a:lnTo>
                  <a:pt x="1438068" y="7053820"/>
                </a:lnTo>
                <a:lnTo>
                  <a:pt x="1437270" y="7052578"/>
                </a:lnTo>
                <a:lnTo>
                  <a:pt x="1434915" y="7048124"/>
                </a:lnTo>
                <a:lnTo>
                  <a:pt x="1434121" y="7046887"/>
                </a:lnTo>
                <a:lnTo>
                  <a:pt x="1431767" y="7042436"/>
                </a:lnTo>
                <a:lnTo>
                  <a:pt x="1430971" y="7041196"/>
                </a:lnTo>
                <a:lnTo>
                  <a:pt x="1428619" y="7036746"/>
                </a:lnTo>
                <a:lnTo>
                  <a:pt x="1427823" y="7035507"/>
                </a:lnTo>
                <a:lnTo>
                  <a:pt x="1425471" y="7031059"/>
                </a:lnTo>
                <a:lnTo>
                  <a:pt x="1424674" y="7029817"/>
                </a:lnTo>
                <a:lnTo>
                  <a:pt x="1422320" y="7025363"/>
                </a:lnTo>
                <a:lnTo>
                  <a:pt x="1421524" y="7024126"/>
                </a:lnTo>
                <a:lnTo>
                  <a:pt x="1419171" y="7019673"/>
                </a:lnTo>
                <a:lnTo>
                  <a:pt x="1418376" y="7018435"/>
                </a:lnTo>
                <a:lnTo>
                  <a:pt x="1416023" y="7013985"/>
                </a:lnTo>
                <a:lnTo>
                  <a:pt x="1415226" y="7012745"/>
                </a:lnTo>
                <a:lnTo>
                  <a:pt x="1412873" y="7008295"/>
                </a:lnTo>
                <a:lnTo>
                  <a:pt x="1412076" y="7007055"/>
                </a:lnTo>
                <a:lnTo>
                  <a:pt x="1409721" y="7002597"/>
                </a:lnTo>
                <a:lnTo>
                  <a:pt x="1408928" y="7001364"/>
                </a:lnTo>
                <a:lnTo>
                  <a:pt x="1406577" y="6996918"/>
                </a:lnTo>
                <a:lnTo>
                  <a:pt x="1405778" y="6995675"/>
                </a:lnTo>
                <a:lnTo>
                  <a:pt x="1403423" y="6991220"/>
                </a:lnTo>
                <a:lnTo>
                  <a:pt x="1402629" y="6989984"/>
                </a:lnTo>
                <a:lnTo>
                  <a:pt x="1400275" y="6985532"/>
                </a:lnTo>
                <a:lnTo>
                  <a:pt x="1399480" y="6984294"/>
                </a:lnTo>
                <a:lnTo>
                  <a:pt x="1397125" y="6979839"/>
                </a:lnTo>
                <a:lnTo>
                  <a:pt x="1396331" y="6978603"/>
                </a:lnTo>
                <a:lnTo>
                  <a:pt x="1393979" y="6974154"/>
                </a:lnTo>
                <a:lnTo>
                  <a:pt x="1393182" y="6972914"/>
                </a:lnTo>
                <a:lnTo>
                  <a:pt x="1390829" y="6968466"/>
                </a:lnTo>
                <a:lnTo>
                  <a:pt x="1390032" y="6967224"/>
                </a:lnTo>
                <a:lnTo>
                  <a:pt x="1387677" y="6962773"/>
                </a:lnTo>
                <a:lnTo>
                  <a:pt x="1386879" y="6961533"/>
                </a:lnTo>
                <a:lnTo>
                  <a:pt x="1384524" y="6957079"/>
                </a:lnTo>
                <a:lnTo>
                  <a:pt x="1383730" y="6955843"/>
                </a:lnTo>
                <a:lnTo>
                  <a:pt x="1381378" y="6951394"/>
                </a:lnTo>
                <a:lnTo>
                  <a:pt x="1380580" y="6950153"/>
                </a:lnTo>
                <a:lnTo>
                  <a:pt x="1378227" y="6945704"/>
                </a:lnTo>
                <a:lnTo>
                  <a:pt x="1377429" y="6944463"/>
                </a:lnTo>
                <a:lnTo>
                  <a:pt x="1375072" y="6940006"/>
                </a:lnTo>
                <a:lnTo>
                  <a:pt x="1374279" y="6938773"/>
                </a:lnTo>
                <a:lnTo>
                  <a:pt x="1371924" y="6934319"/>
                </a:lnTo>
                <a:lnTo>
                  <a:pt x="1371129" y="6933082"/>
                </a:lnTo>
                <a:lnTo>
                  <a:pt x="1368777" y="6928634"/>
                </a:lnTo>
                <a:lnTo>
                  <a:pt x="1367978" y="6927392"/>
                </a:lnTo>
                <a:lnTo>
                  <a:pt x="1365625" y="6922941"/>
                </a:lnTo>
                <a:lnTo>
                  <a:pt x="1364828" y="6921701"/>
                </a:lnTo>
                <a:lnTo>
                  <a:pt x="1362476" y="6917251"/>
                </a:lnTo>
                <a:lnTo>
                  <a:pt x="1361677" y="6916012"/>
                </a:lnTo>
                <a:lnTo>
                  <a:pt x="1359321" y="6911555"/>
                </a:lnTo>
                <a:lnTo>
                  <a:pt x="1358530" y="6910320"/>
                </a:lnTo>
                <a:lnTo>
                  <a:pt x="1356178" y="6905873"/>
                </a:lnTo>
                <a:lnTo>
                  <a:pt x="1355378" y="6904631"/>
                </a:lnTo>
                <a:lnTo>
                  <a:pt x="1353025" y="6900181"/>
                </a:lnTo>
                <a:lnTo>
                  <a:pt x="1352228" y="6898941"/>
                </a:lnTo>
                <a:lnTo>
                  <a:pt x="1349868" y="6894483"/>
                </a:lnTo>
                <a:lnTo>
                  <a:pt x="1349075" y="6893249"/>
                </a:lnTo>
                <a:lnTo>
                  <a:pt x="1346723" y="6888799"/>
                </a:lnTo>
                <a:lnTo>
                  <a:pt x="1345926" y="6887559"/>
                </a:lnTo>
                <a:lnTo>
                  <a:pt x="1343578" y="6883109"/>
                </a:lnTo>
                <a:lnTo>
                  <a:pt x="1342781" y="6881869"/>
                </a:lnTo>
                <a:lnTo>
                  <a:pt x="1340430" y="6877421"/>
                </a:lnTo>
                <a:lnTo>
                  <a:pt x="1339632" y="6876180"/>
                </a:lnTo>
                <a:lnTo>
                  <a:pt x="1337274" y="6871723"/>
                </a:lnTo>
                <a:lnTo>
                  <a:pt x="1336481" y="6870489"/>
                </a:lnTo>
                <a:lnTo>
                  <a:pt x="1334128" y="6866040"/>
                </a:lnTo>
                <a:lnTo>
                  <a:pt x="1333330" y="6864799"/>
                </a:lnTo>
                <a:lnTo>
                  <a:pt x="1330975" y="6860348"/>
                </a:lnTo>
                <a:lnTo>
                  <a:pt x="1330180" y="6859109"/>
                </a:lnTo>
                <a:lnTo>
                  <a:pt x="1327827" y="6854661"/>
                </a:lnTo>
                <a:lnTo>
                  <a:pt x="1327031" y="6853419"/>
                </a:lnTo>
                <a:lnTo>
                  <a:pt x="1324671" y="6848960"/>
                </a:lnTo>
                <a:lnTo>
                  <a:pt x="1323880" y="6847727"/>
                </a:lnTo>
                <a:lnTo>
                  <a:pt x="1321527" y="6843278"/>
                </a:lnTo>
                <a:lnTo>
                  <a:pt x="1320728" y="6842038"/>
                </a:lnTo>
                <a:lnTo>
                  <a:pt x="1318376" y="6837588"/>
                </a:lnTo>
                <a:lnTo>
                  <a:pt x="1317578" y="6836347"/>
                </a:lnTo>
                <a:lnTo>
                  <a:pt x="1315225" y="6831898"/>
                </a:lnTo>
                <a:lnTo>
                  <a:pt x="1314427" y="6830658"/>
                </a:lnTo>
                <a:lnTo>
                  <a:pt x="1312072" y="6826202"/>
                </a:lnTo>
                <a:lnTo>
                  <a:pt x="1311278" y="6824967"/>
                </a:lnTo>
                <a:lnTo>
                  <a:pt x="1308926" y="6820520"/>
                </a:lnTo>
                <a:lnTo>
                  <a:pt x="1308128" y="6819277"/>
                </a:lnTo>
                <a:lnTo>
                  <a:pt x="1305775" y="6814827"/>
                </a:lnTo>
                <a:lnTo>
                  <a:pt x="1304978" y="6813587"/>
                </a:lnTo>
                <a:lnTo>
                  <a:pt x="1302621" y="6809128"/>
                </a:lnTo>
                <a:lnTo>
                  <a:pt x="1301829" y="6807895"/>
                </a:lnTo>
                <a:lnTo>
                  <a:pt x="1299470" y="6803435"/>
                </a:lnTo>
                <a:lnTo>
                  <a:pt x="1298680" y="6802205"/>
                </a:lnTo>
                <a:lnTo>
                  <a:pt x="1296325" y="6797753"/>
                </a:lnTo>
                <a:lnTo>
                  <a:pt x="1295530" y="6796515"/>
                </a:lnTo>
                <a:lnTo>
                  <a:pt x="1293178" y="6792069"/>
                </a:lnTo>
                <a:lnTo>
                  <a:pt x="1292380" y="6790826"/>
                </a:lnTo>
                <a:lnTo>
                  <a:pt x="1290024" y="6786370"/>
                </a:lnTo>
                <a:lnTo>
                  <a:pt x="1289230" y="6785135"/>
                </a:lnTo>
                <a:lnTo>
                  <a:pt x="1286878" y="6780687"/>
                </a:lnTo>
                <a:lnTo>
                  <a:pt x="1286080" y="6779445"/>
                </a:lnTo>
                <a:lnTo>
                  <a:pt x="1283727" y="6774993"/>
                </a:lnTo>
                <a:lnTo>
                  <a:pt x="1282930" y="6773754"/>
                </a:lnTo>
                <a:lnTo>
                  <a:pt x="1280577" y="6769302"/>
                </a:lnTo>
                <a:lnTo>
                  <a:pt x="1279778" y="6768064"/>
                </a:lnTo>
                <a:lnTo>
                  <a:pt x="1277426" y="6763612"/>
                </a:lnTo>
                <a:lnTo>
                  <a:pt x="1276630" y="6762374"/>
                </a:lnTo>
                <a:lnTo>
                  <a:pt x="1274279" y="6757926"/>
                </a:lnTo>
                <a:lnTo>
                  <a:pt x="1273480" y="6756684"/>
                </a:lnTo>
                <a:lnTo>
                  <a:pt x="1271126" y="6752234"/>
                </a:lnTo>
                <a:lnTo>
                  <a:pt x="1270329" y="6750994"/>
                </a:lnTo>
                <a:lnTo>
                  <a:pt x="1267978" y="6746547"/>
                </a:lnTo>
                <a:lnTo>
                  <a:pt x="1267179" y="6745304"/>
                </a:lnTo>
                <a:lnTo>
                  <a:pt x="1264823" y="6740847"/>
                </a:lnTo>
                <a:lnTo>
                  <a:pt x="1264029" y="6739612"/>
                </a:lnTo>
                <a:lnTo>
                  <a:pt x="1261678" y="6735162"/>
                </a:lnTo>
                <a:lnTo>
                  <a:pt x="1260881" y="6733922"/>
                </a:lnTo>
                <a:lnTo>
                  <a:pt x="1258526" y="6729472"/>
                </a:lnTo>
                <a:lnTo>
                  <a:pt x="1257730" y="6728232"/>
                </a:lnTo>
                <a:lnTo>
                  <a:pt x="1255377" y="6723785"/>
                </a:lnTo>
                <a:lnTo>
                  <a:pt x="1254580" y="6722543"/>
                </a:lnTo>
                <a:lnTo>
                  <a:pt x="1252224" y="6718086"/>
                </a:lnTo>
                <a:lnTo>
                  <a:pt x="1251430" y="6716851"/>
                </a:lnTo>
                <a:lnTo>
                  <a:pt x="1249077" y="6712400"/>
                </a:lnTo>
                <a:lnTo>
                  <a:pt x="1248283" y="6711161"/>
                </a:lnTo>
                <a:lnTo>
                  <a:pt x="1245929" y="6706711"/>
                </a:lnTo>
                <a:lnTo>
                  <a:pt x="1245132" y="6705471"/>
                </a:lnTo>
                <a:lnTo>
                  <a:pt x="1242781" y="6701024"/>
                </a:lnTo>
                <a:lnTo>
                  <a:pt x="1241984" y="6699782"/>
                </a:lnTo>
                <a:lnTo>
                  <a:pt x="1239629" y="6695327"/>
                </a:lnTo>
                <a:lnTo>
                  <a:pt x="1238834" y="6694091"/>
                </a:lnTo>
                <a:lnTo>
                  <a:pt x="1236482" y="6689642"/>
                </a:lnTo>
                <a:lnTo>
                  <a:pt x="1235685" y="6688401"/>
                </a:lnTo>
                <a:lnTo>
                  <a:pt x="1233331" y="6683952"/>
                </a:lnTo>
                <a:lnTo>
                  <a:pt x="1232534" y="6682711"/>
                </a:lnTo>
                <a:lnTo>
                  <a:pt x="1230180" y="6678261"/>
                </a:lnTo>
                <a:lnTo>
                  <a:pt x="1229383" y="6677021"/>
                </a:lnTo>
                <a:lnTo>
                  <a:pt x="1227028" y="6672566"/>
                </a:lnTo>
                <a:lnTo>
                  <a:pt x="1226232" y="6671330"/>
                </a:lnTo>
                <a:lnTo>
                  <a:pt x="1223875" y="6666873"/>
                </a:lnTo>
                <a:lnTo>
                  <a:pt x="1223082" y="6665640"/>
                </a:lnTo>
                <a:lnTo>
                  <a:pt x="1220730" y="6661192"/>
                </a:lnTo>
                <a:lnTo>
                  <a:pt x="1219931" y="6659950"/>
                </a:lnTo>
                <a:lnTo>
                  <a:pt x="1217579" y="6655502"/>
                </a:lnTo>
                <a:lnTo>
                  <a:pt x="1216782" y="6654260"/>
                </a:lnTo>
                <a:lnTo>
                  <a:pt x="1214425" y="6649805"/>
                </a:lnTo>
                <a:lnTo>
                  <a:pt x="1213631" y="6648569"/>
                </a:lnTo>
                <a:lnTo>
                  <a:pt x="1211277" y="6644120"/>
                </a:lnTo>
                <a:lnTo>
                  <a:pt x="1210480" y="6642879"/>
                </a:lnTo>
                <a:lnTo>
                  <a:pt x="1208127" y="6638430"/>
                </a:lnTo>
                <a:lnTo>
                  <a:pt x="1207329" y="6637189"/>
                </a:lnTo>
                <a:lnTo>
                  <a:pt x="1204973" y="6632733"/>
                </a:lnTo>
                <a:lnTo>
                  <a:pt x="1204178" y="6631498"/>
                </a:lnTo>
                <a:lnTo>
                  <a:pt x="1201826" y="6627049"/>
                </a:lnTo>
                <a:lnTo>
                  <a:pt x="1201029" y="6625808"/>
                </a:lnTo>
                <a:lnTo>
                  <a:pt x="1198685" y="6621359"/>
                </a:lnTo>
                <a:lnTo>
                  <a:pt x="1197888" y="6620118"/>
                </a:lnTo>
                <a:lnTo>
                  <a:pt x="1195536" y="6615670"/>
                </a:lnTo>
                <a:lnTo>
                  <a:pt x="1194738" y="6614428"/>
                </a:lnTo>
                <a:lnTo>
                  <a:pt x="1192381" y="6609972"/>
                </a:lnTo>
                <a:lnTo>
                  <a:pt x="1191586" y="6608737"/>
                </a:lnTo>
                <a:lnTo>
                  <a:pt x="1189234" y="6604288"/>
                </a:lnTo>
                <a:lnTo>
                  <a:pt x="1188437" y="6603047"/>
                </a:lnTo>
                <a:lnTo>
                  <a:pt x="1186085" y="6598598"/>
                </a:lnTo>
                <a:lnTo>
                  <a:pt x="1185289" y="6597357"/>
                </a:lnTo>
                <a:lnTo>
                  <a:pt x="1182934" y="6592906"/>
                </a:lnTo>
                <a:lnTo>
                  <a:pt x="1182138" y="6591667"/>
                </a:lnTo>
                <a:lnTo>
                  <a:pt x="1179782" y="6587211"/>
                </a:lnTo>
                <a:lnTo>
                  <a:pt x="1178988" y="6585976"/>
                </a:lnTo>
                <a:lnTo>
                  <a:pt x="1176636" y="6581527"/>
                </a:lnTo>
                <a:lnTo>
                  <a:pt x="1175838" y="6580286"/>
                </a:lnTo>
                <a:lnTo>
                  <a:pt x="1173483" y="6575835"/>
                </a:lnTo>
                <a:lnTo>
                  <a:pt x="1172688" y="6574596"/>
                </a:lnTo>
                <a:lnTo>
                  <a:pt x="1170335" y="6570147"/>
                </a:lnTo>
                <a:lnTo>
                  <a:pt x="1169537" y="6568906"/>
                </a:lnTo>
                <a:lnTo>
                  <a:pt x="1167182" y="6564451"/>
                </a:lnTo>
                <a:lnTo>
                  <a:pt x="1166387" y="6563215"/>
                </a:lnTo>
                <a:lnTo>
                  <a:pt x="1164035" y="6558766"/>
                </a:lnTo>
                <a:lnTo>
                  <a:pt x="1163238" y="6557525"/>
                </a:lnTo>
                <a:lnTo>
                  <a:pt x="1160883" y="6553072"/>
                </a:lnTo>
                <a:lnTo>
                  <a:pt x="1160087" y="6551834"/>
                </a:lnTo>
                <a:lnTo>
                  <a:pt x="1157734" y="6547383"/>
                </a:lnTo>
                <a:lnTo>
                  <a:pt x="1156936" y="6546144"/>
                </a:lnTo>
                <a:lnTo>
                  <a:pt x="1154580" y="6541688"/>
                </a:lnTo>
                <a:lnTo>
                  <a:pt x="1153788" y="6540453"/>
                </a:lnTo>
                <a:lnTo>
                  <a:pt x="1151434" y="6536001"/>
                </a:lnTo>
                <a:lnTo>
                  <a:pt x="1150638" y="6534763"/>
                </a:lnTo>
                <a:lnTo>
                  <a:pt x="1148286" y="6530315"/>
                </a:lnTo>
                <a:lnTo>
                  <a:pt x="1147488" y="6529074"/>
                </a:lnTo>
                <a:lnTo>
                  <a:pt x="1145136" y="6524626"/>
                </a:lnTo>
                <a:lnTo>
                  <a:pt x="1144337" y="6523384"/>
                </a:lnTo>
                <a:lnTo>
                  <a:pt x="1141978" y="6518920"/>
                </a:lnTo>
                <a:lnTo>
                  <a:pt x="1141189" y="6517693"/>
                </a:lnTo>
                <a:lnTo>
                  <a:pt x="1138837" y="6513245"/>
                </a:lnTo>
                <a:lnTo>
                  <a:pt x="1138039" y="6512003"/>
                </a:lnTo>
                <a:lnTo>
                  <a:pt x="1135685" y="6507550"/>
                </a:lnTo>
                <a:lnTo>
                  <a:pt x="1134889" y="6506312"/>
                </a:lnTo>
                <a:lnTo>
                  <a:pt x="1132534" y="6501861"/>
                </a:lnTo>
                <a:lnTo>
                  <a:pt x="1131738" y="6500622"/>
                </a:lnTo>
                <a:lnTo>
                  <a:pt x="1129382" y="6496165"/>
                </a:lnTo>
                <a:lnTo>
                  <a:pt x="1128588" y="6494931"/>
                </a:lnTo>
                <a:lnTo>
                  <a:pt x="1126236" y="6490481"/>
                </a:lnTo>
                <a:lnTo>
                  <a:pt x="1125441" y="6489241"/>
                </a:lnTo>
                <a:lnTo>
                  <a:pt x="1123087" y="6484792"/>
                </a:lnTo>
                <a:lnTo>
                  <a:pt x="1122292" y="6483552"/>
                </a:lnTo>
                <a:lnTo>
                  <a:pt x="1119937" y="6479103"/>
                </a:lnTo>
                <a:lnTo>
                  <a:pt x="1119139" y="6477862"/>
                </a:lnTo>
                <a:lnTo>
                  <a:pt x="1116786" y="6473408"/>
                </a:lnTo>
                <a:lnTo>
                  <a:pt x="1115990" y="6472171"/>
                </a:lnTo>
                <a:lnTo>
                  <a:pt x="1113636" y="6467721"/>
                </a:lnTo>
                <a:lnTo>
                  <a:pt x="1112839" y="6466481"/>
                </a:lnTo>
                <a:lnTo>
                  <a:pt x="1110486" y="6462031"/>
                </a:lnTo>
                <a:lnTo>
                  <a:pt x="1109689" y="6460791"/>
                </a:lnTo>
                <a:lnTo>
                  <a:pt x="1107333" y="6456336"/>
                </a:lnTo>
                <a:lnTo>
                  <a:pt x="1106538" y="6455100"/>
                </a:lnTo>
                <a:lnTo>
                  <a:pt x="1104187" y="6450651"/>
                </a:lnTo>
                <a:lnTo>
                  <a:pt x="1103391" y="6449410"/>
                </a:lnTo>
                <a:lnTo>
                  <a:pt x="1101035" y="6444960"/>
                </a:lnTo>
                <a:lnTo>
                  <a:pt x="1100239" y="6443720"/>
                </a:lnTo>
                <a:lnTo>
                  <a:pt x="1097887" y="6439271"/>
                </a:lnTo>
                <a:lnTo>
                  <a:pt x="1097088" y="6438030"/>
                </a:lnTo>
                <a:lnTo>
                  <a:pt x="1094733" y="6433574"/>
                </a:lnTo>
                <a:lnTo>
                  <a:pt x="1093939" y="6432339"/>
                </a:lnTo>
                <a:lnTo>
                  <a:pt x="1091586" y="6427889"/>
                </a:lnTo>
                <a:lnTo>
                  <a:pt x="1090790" y="6426649"/>
                </a:lnTo>
                <a:lnTo>
                  <a:pt x="1088436" y="6422199"/>
                </a:lnTo>
                <a:lnTo>
                  <a:pt x="1087639" y="6420959"/>
                </a:lnTo>
                <a:lnTo>
                  <a:pt x="1085286" y="6416509"/>
                </a:lnTo>
                <a:lnTo>
                  <a:pt x="1084488" y="6415269"/>
                </a:lnTo>
                <a:lnTo>
                  <a:pt x="1082132" y="6410811"/>
                </a:lnTo>
                <a:lnTo>
                  <a:pt x="1081337" y="6409577"/>
                </a:lnTo>
                <a:lnTo>
                  <a:pt x="1078982" y="6405125"/>
                </a:lnTo>
                <a:lnTo>
                  <a:pt x="1078187" y="6403887"/>
                </a:lnTo>
                <a:lnTo>
                  <a:pt x="1075834" y="6399436"/>
                </a:lnTo>
                <a:lnTo>
                  <a:pt x="1075038" y="6398197"/>
                </a:lnTo>
                <a:lnTo>
                  <a:pt x="1072686" y="6393749"/>
                </a:lnTo>
                <a:lnTo>
                  <a:pt x="1071888" y="6392508"/>
                </a:lnTo>
                <a:lnTo>
                  <a:pt x="1069532" y="6388053"/>
                </a:lnTo>
                <a:lnTo>
                  <a:pt x="1068738" y="6386817"/>
                </a:lnTo>
                <a:lnTo>
                  <a:pt x="1066385" y="6382368"/>
                </a:lnTo>
                <a:lnTo>
                  <a:pt x="1065588" y="6381127"/>
                </a:lnTo>
                <a:lnTo>
                  <a:pt x="1063230" y="6376669"/>
                </a:lnTo>
                <a:lnTo>
                  <a:pt x="1062439" y="6375437"/>
                </a:lnTo>
                <a:lnTo>
                  <a:pt x="1060083" y="6370981"/>
                </a:lnTo>
                <a:lnTo>
                  <a:pt x="1059289" y="6369746"/>
                </a:lnTo>
                <a:lnTo>
                  <a:pt x="1056936" y="6365296"/>
                </a:lnTo>
                <a:lnTo>
                  <a:pt x="1056139" y="6364056"/>
                </a:lnTo>
                <a:lnTo>
                  <a:pt x="1053787" y="6359606"/>
                </a:lnTo>
                <a:lnTo>
                  <a:pt x="1052989" y="6358366"/>
                </a:lnTo>
                <a:lnTo>
                  <a:pt x="1050637" y="6353916"/>
                </a:lnTo>
                <a:lnTo>
                  <a:pt x="1049840" y="6352676"/>
                </a:lnTo>
                <a:lnTo>
                  <a:pt x="1047483" y="6348221"/>
                </a:lnTo>
                <a:lnTo>
                  <a:pt x="1046689" y="6346985"/>
                </a:lnTo>
                <a:lnTo>
                  <a:pt x="1044337" y="6342535"/>
                </a:lnTo>
                <a:lnTo>
                  <a:pt x="1043540" y="6341295"/>
                </a:lnTo>
                <a:lnTo>
                  <a:pt x="1041187" y="6336845"/>
                </a:lnTo>
                <a:lnTo>
                  <a:pt x="1040389" y="6335605"/>
                </a:lnTo>
                <a:lnTo>
                  <a:pt x="1038036" y="6331155"/>
                </a:lnTo>
                <a:lnTo>
                  <a:pt x="1037239" y="6329915"/>
                </a:lnTo>
                <a:lnTo>
                  <a:pt x="1034883" y="6325457"/>
                </a:lnTo>
                <a:lnTo>
                  <a:pt x="1034090" y="6324223"/>
                </a:lnTo>
                <a:lnTo>
                  <a:pt x="1031736" y="6319772"/>
                </a:lnTo>
                <a:lnTo>
                  <a:pt x="1030940" y="6318533"/>
                </a:lnTo>
                <a:lnTo>
                  <a:pt x="1028585" y="6314082"/>
                </a:lnTo>
                <a:lnTo>
                  <a:pt x="1027790" y="6312843"/>
                </a:lnTo>
                <a:lnTo>
                  <a:pt x="1025434" y="6308391"/>
                </a:lnTo>
                <a:lnTo>
                  <a:pt x="1024640" y="6307153"/>
                </a:lnTo>
                <a:lnTo>
                  <a:pt x="1022284" y="6302699"/>
                </a:lnTo>
                <a:lnTo>
                  <a:pt x="1021490" y="6301463"/>
                </a:lnTo>
                <a:lnTo>
                  <a:pt x="1019137" y="6297014"/>
                </a:lnTo>
                <a:lnTo>
                  <a:pt x="1018339" y="6295773"/>
                </a:lnTo>
                <a:lnTo>
                  <a:pt x="1015987" y="6291324"/>
                </a:lnTo>
                <a:lnTo>
                  <a:pt x="1015189" y="6290083"/>
                </a:lnTo>
                <a:lnTo>
                  <a:pt x="1012839" y="6285634"/>
                </a:lnTo>
                <a:lnTo>
                  <a:pt x="1012040" y="6284393"/>
                </a:lnTo>
                <a:lnTo>
                  <a:pt x="1009685" y="6279939"/>
                </a:lnTo>
                <a:lnTo>
                  <a:pt x="1008890" y="6278702"/>
                </a:lnTo>
                <a:lnTo>
                  <a:pt x="1006538" y="6274252"/>
                </a:lnTo>
                <a:lnTo>
                  <a:pt x="1005740" y="6273012"/>
                </a:lnTo>
                <a:lnTo>
                  <a:pt x="1003385" y="6268558"/>
                </a:lnTo>
                <a:lnTo>
                  <a:pt x="1002590" y="6267321"/>
                </a:lnTo>
                <a:lnTo>
                  <a:pt x="1000236" y="6262870"/>
                </a:lnTo>
                <a:lnTo>
                  <a:pt x="999439" y="6261631"/>
                </a:lnTo>
                <a:lnTo>
                  <a:pt x="997084" y="6257176"/>
                </a:lnTo>
                <a:lnTo>
                  <a:pt x="996291" y="6255940"/>
                </a:lnTo>
                <a:lnTo>
                  <a:pt x="993935" y="6251489"/>
                </a:lnTo>
                <a:lnTo>
                  <a:pt x="993140" y="6250250"/>
                </a:lnTo>
                <a:lnTo>
                  <a:pt x="990785" y="6245798"/>
                </a:lnTo>
                <a:lnTo>
                  <a:pt x="989989" y="6244560"/>
                </a:lnTo>
                <a:lnTo>
                  <a:pt x="987631" y="6240101"/>
                </a:lnTo>
                <a:lnTo>
                  <a:pt x="986842" y="6238870"/>
                </a:lnTo>
                <a:lnTo>
                  <a:pt x="984484" y="6234415"/>
                </a:lnTo>
                <a:lnTo>
                  <a:pt x="983690" y="6233180"/>
                </a:lnTo>
                <a:lnTo>
                  <a:pt x="981336" y="6228730"/>
                </a:lnTo>
                <a:lnTo>
                  <a:pt x="980540" y="6227490"/>
                </a:lnTo>
                <a:lnTo>
                  <a:pt x="978189" y="6223041"/>
                </a:lnTo>
                <a:lnTo>
                  <a:pt x="977391" y="6221800"/>
                </a:lnTo>
                <a:lnTo>
                  <a:pt x="975038" y="6217352"/>
                </a:lnTo>
                <a:lnTo>
                  <a:pt x="974240" y="6216110"/>
                </a:lnTo>
                <a:lnTo>
                  <a:pt x="971883" y="6211651"/>
                </a:lnTo>
                <a:lnTo>
                  <a:pt x="971090" y="6210418"/>
                </a:lnTo>
                <a:lnTo>
                  <a:pt x="968738" y="6205969"/>
                </a:lnTo>
                <a:lnTo>
                  <a:pt x="967940" y="6204729"/>
                </a:lnTo>
                <a:lnTo>
                  <a:pt x="965588" y="6200280"/>
                </a:lnTo>
                <a:lnTo>
                  <a:pt x="964790" y="6199039"/>
                </a:lnTo>
                <a:lnTo>
                  <a:pt x="962434" y="6194584"/>
                </a:lnTo>
                <a:lnTo>
                  <a:pt x="961639" y="6193348"/>
                </a:lnTo>
                <a:lnTo>
                  <a:pt x="959288" y="6188898"/>
                </a:lnTo>
                <a:lnTo>
                  <a:pt x="958490" y="6187658"/>
                </a:lnTo>
                <a:lnTo>
                  <a:pt x="956135" y="6183206"/>
                </a:lnTo>
                <a:lnTo>
                  <a:pt x="955340" y="6181967"/>
                </a:lnTo>
                <a:lnTo>
                  <a:pt x="952986" y="6177517"/>
                </a:lnTo>
                <a:lnTo>
                  <a:pt x="952189" y="6176277"/>
                </a:lnTo>
                <a:lnTo>
                  <a:pt x="949832" y="6171820"/>
                </a:lnTo>
                <a:lnTo>
                  <a:pt x="949039" y="6170586"/>
                </a:lnTo>
                <a:lnTo>
                  <a:pt x="946684" y="6166134"/>
                </a:lnTo>
                <a:lnTo>
                  <a:pt x="945890" y="6164896"/>
                </a:lnTo>
                <a:lnTo>
                  <a:pt x="943536" y="6160446"/>
                </a:lnTo>
                <a:lnTo>
                  <a:pt x="942739" y="6159206"/>
                </a:lnTo>
                <a:lnTo>
                  <a:pt x="940385" y="6154755"/>
                </a:lnTo>
                <a:lnTo>
                  <a:pt x="939589" y="6153516"/>
                </a:lnTo>
                <a:lnTo>
                  <a:pt x="937232" y="6149059"/>
                </a:lnTo>
                <a:lnTo>
                  <a:pt x="936441" y="6147825"/>
                </a:lnTo>
                <a:lnTo>
                  <a:pt x="934085" y="6143373"/>
                </a:lnTo>
                <a:lnTo>
                  <a:pt x="933289" y="6142135"/>
                </a:lnTo>
                <a:lnTo>
                  <a:pt x="930937" y="6137687"/>
                </a:lnTo>
                <a:lnTo>
                  <a:pt x="930140" y="6136446"/>
                </a:lnTo>
                <a:lnTo>
                  <a:pt x="927788" y="6131998"/>
                </a:lnTo>
                <a:lnTo>
                  <a:pt x="926990" y="6130756"/>
                </a:lnTo>
                <a:lnTo>
                  <a:pt x="924634" y="6126301"/>
                </a:lnTo>
                <a:lnTo>
                  <a:pt x="923841" y="6125065"/>
                </a:lnTo>
                <a:lnTo>
                  <a:pt x="921487" y="6120615"/>
                </a:lnTo>
                <a:lnTo>
                  <a:pt x="920690" y="6119375"/>
                </a:lnTo>
                <a:lnTo>
                  <a:pt x="918339" y="6114926"/>
                </a:lnTo>
                <a:lnTo>
                  <a:pt x="917541" y="6113685"/>
                </a:lnTo>
                <a:lnTo>
                  <a:pt x="915188" y="6109236"/>
                </a:lnTo>
                <a:lnTo>
                  <a:pt x="914391" y="6107995"/>
                </a:lnTo>
                <a:lnTo>
                  <a:pt x="912037" y="6103540"/>
                </a:lnTo>
                <a:lnTo>
                  <a:pt x="911241" y="6102304"/>
                </a:lnTo>
                <a:lnTo>
                  <a:pt x="908884" y="6097844"/>
                </a:lnTo>
                <a:lnTo>
                  <a:pt x="908094" y="6096613"/>
                </a:lnTo>
                <a:lnTo>
                  <a:pt x="905740" y="6092165"/>
                </a:lnTo>
                <a:lnTo>
                  <a:pt x="904942" y="6090924"/>
                </a:lnTo>
                <a:lnTo>
                  <a:pt x="902593" y="6086475"/>
                </a:lnTo>
                <a:lnTo>
                  <a:pt x="901794" y="6085234"/>
                </a:lnTo>
                <a:lnTo>
                  <a:pt x="899437" y="6080775"/>
                </a:lnTo>
                <a:lnTo>
                  <a:pt x="898645" y="6079542"/>
                </a:lnTo>
                <a:lnTo>
                  <a:pt x="896290" y="6075091"/>
                </a:lnTo>
                <a:lnTo>
                  <a:pt x="895494" y="6073852"/>
                </a:lnTo>
                <a:lnTo>
                  <a:pt x="893141" y="6069405"/>
                </a:lnTo>
                <a:lnTo>
                  <a:pt x="892343" y="6068163"/>
                </a:lnTo>
                <a:lnTo>
                  <a:pt x="889991" y="6063714"/>
                </a:lnTo>
                <a:lnTo>
                  <a:pt x="889195" y="6062473"/>
                </a:lnTo>
                <a:lnTo>
                  <a:pt x="886841" y="6058017"/>
                </a:lnTo>
                <a:lnTo>
                  <a:pt x="886047" y="6056782"/>
                </a:lnTo>
                <a:lnTo>
                  <a:pt x="883693" y="6052332"/>
                </a:lnTo>
                <a:lnTo>
                  <a:pt x="882896" y="6051092"/>
                </a:lnTo>
                <a:lnTo>
                  <a:pt x="880543" y="6046644"/>
                </a:lnTo>
                <a:lnTo>
                  <a:pt x="879744" y="6045402"/>
                </a:lnTo>
                <a:lnTo>
                  <a:pt x="877391" y="6040952"/>
                </a:lnTo>
                <a:lnTo>
                  <a:pt x="876594" y="6039712"/>
                </a:lnTo>
                <a:lnTo>
                  <a:pt x="874240" y="6035256"/>
                </a:lnTo>
                <a:lnTo>
                  <a:pt x="873446" y="6034021"/>
                </a:lnTo>
                <a:lnTo>
                  <a:pt x="871093" y="6029571"/>
                </a:lnTo>
                <a:lnTo>
                  <a:pt x="870297" y="6028331"/>
                </a:lnTo>
                <a:lnTo>
                  <a:pt x="867942" y="6023880"/>
                </a:lnTo>
                <a:lnTo>
                  <a:pt x="867146" y="6022640"/>
                </a:lnTo>
                <a:lnTo>
                  <a:pt x="864791" y="6018186"/>
                </a:lnTo>
                <a:lnTo>
                  <a:pt x="863995" y="6016950"/>
                </a:lnTo>
                <a:lnTo>
                  <a:pt x="861643" y="6012500"/>
                </a:lnTo>
                <a:lnTo>
                  <a:pt x="860846" y="6011260"/>
                </a:lnTo>
                <a:lnTo>
                  <a:pt x="858494" y="6006809"/>
                </a:lnTo>
                <a:lnTo>
                  <a:pt x="857696" y="6005570"/>
                </a:lnTo>
                <a:lnTo>
                  <a:pt x="855343" y="6001118"/>
                </a:lnTo>
                <a:lnTo>
                  <a:pt x="854547" y="5999879"/>
                </a:lnTo>
                <a:lnTo>
                  <a:pt x="852192" y="5995426"/>
                </a:lnTo>
                <a:lnTo>
                  <a:pt x="851397" y="5994189"/>
                </a:lnTo>
                <a:lnTo>
                  <a:pt x="849044" y="5989739"/>
                </a:lnTo>
                <a:lnTo>
                  <a:pt x="848245" y="5988499"/>
                </a:lnTo>
                <a:lnTo>
                  <a:pt x="845892" y="5984048"/>
                </a:lnTo>
                <a:lnTo>
                  <a:pt x="845098" y="5982809"/>
                </a:lnTo>
                <a:lnTo>
                  <a:pt x="842744" y="5978359"/>
                </a:lnTo>
                <a:lnTo>
                  <a:pt x="841948" y="5977119"/>
                </a:lnTo>
                <a:lnTo>
                  <a:pt x="839591" y="5972664"/>
                </a:lnTo>
                <a:lnTo>
                  <a:pt x="838797" y="5971428"/>
                </a:lnTo>
                <a:lnTo>
                  <a:pt x="836445" y="5966980"/>
                </a:lnTo>
                <a:lnTo>
                  <a:pt x="835648" y="5965738"/>
                </a:lnTo>
                <a:lnTo>
                  <a:pt x="833295" y="5961289"/>
                </a:lnTo>
                <a:lnTo>
                  <a:pt x="832498" y="5960048"/>
                </a:lnTo>
                <a:lnTo>
                  <a:pt x="830143" y="5955598"/>
                </a:lnTo>
                <a:lnTo>
                  <a:pt x="829348" y="5954358"/>
                </a:lnTo>
                <a:lnTo>
                  <a:pt x="826989" y="5949895"/>
                </a:lnTo>
                <a:lnTo>
                  <a:pt x="826199" y="5948667"/>
                </a:lnTo>
                <a:lnTo>
                  <a:pt x="823846" y="5944218"/>
                </a:lnTo>
                <a:lnTo>
                  <a:pt x="823048" y="5942977"/>
                </a:lnTo>
                <a:lnTo>
                  <a:pt x="820696" y="5938527"/>
                </a:lnTo>
                <a:lnTo>
                  <a:pt x="819898" y="5937287"/>
                </a:lnTo>
                <a:lnTo>
                  <a:pt x="817542" y="5932832"/>
                </a:lnTo>
                <a:lnTo>
                  <a:pt x="816748" y="5931596"/>
                </a:lnTo>
                <a:lnTo>
                  <a:pt x="814396" y="5927146"/>
                </a:lnTo>
                <a:lnTo>
                  <a:pt x="813599" y="5925906"/>
                </a:lnTo>
                <a:lnTo>
                  <a:pt x="811247" y="5921457"/>
                </a:lnTo>
                <a:lnTo>
                  <a:pt x="810448" y="5920216"/>
                </a:lnTo>
                <a:lnTo>
                  <a:pt x="808096" y="5915767"/>
                </a:lnTo>
                <a:lnTo>
                  <a:pt x="807299" y="5914526"/>
                </a:lnTo>
                <a:lnTo>
                  <a:pt x="804943" y="5910070"/>
                </a:lnTo>
                <a:lnTo>
                  <a:pt x="804148" y="5908835"/>
                </a:lnTo>
                <a:lnTo>
                  <a:pt x="801795" y="5904385"/>
                </a:lnTo>
                <a:lnTo>
                  <a:pt x="800998" y="5903145"/>
                </a:lnTo>
                <a:lnTo>
                  <a:pt x="798646" y="5898696"/>
                </a:lnTo>
                <a:lnTo>
                  <a:pt x="797849" y="5897455"/>
                </a:lnTo>
                <a:lnTo>
                  <a:pt x="795496" y="5893005"/>
                </a:lnTo>
                <a:lnTo>
                  <a:pt x="794698" y="5891765"/>
                </a:lnTo>
                <a:lnTo>
                  <a:pt x="792342" y="5887309"/>
                </a:lnTo>
                <a:lnTo>
                  <a:pt x="791552" y="5886074"/>
                </a:lnTo>
                <a:lnTo>
                  <a:pt x="789197" y="5881623"/>
                </a:lnTo>
                <a:lnTo>
                  <a:pt x="788398" y="5880384"/>
                </a:lnTo>
                <a:lnTo>
                  <a:pt x="786042" y="5875934"/>
                </a:lnTo>
                <a:lnTo>
                  <a:pt x="785243" y="5874694"/>
                </a:lnTo>
                <a:lnTo>
                  <a:pt x="782893" y="5870245"/>
                </a:lnTo>
                <a:lnTo>
                  <a:pt x="782095" y="5869004"/>
                </a:lnTo>
                <a:lnTo>
                  <a:pt x="779741" y="5864549"/>
                </a:lnTo>
                <a:lnTo>
                  <a:pt x="778945" y="5863313"/>
                </a:lnTo>
                <a:lnTo>
                  <a:pt x="776592" y="5858862"/>
                </a:lnTo>
                <a:lnTo>
                  <a:pt x="775794" y="5857623"/>
                </a:lnTo>
                <a:lnTo>
                  <a:pt x="773441" y="5853172"/>
                </a:lnTo>
                <a:lnTo>
                  <a:pt x="772644" y="5851933"/>
                </a:lnTo>
                <a:lnTo>
                  <a:pt x="770293" y="5847483"/>
                </a:lnTo>
                <a:lnTo>
                  <a:pt x="769496" y="5846243"/>
                </a:lnTo>
                <a:lnTo>
                  <a:pt x="767141" y="5841789"/>
                </a:lnTo>
                <a:lnTo>
                  <a:pt x="766346" y="5840552"/>
                </a:lnTo>
                <a:lnTo>
                  <a:pt x="763994" y="5836103"/>
                </a:lnTo>
                <a:lnTo>
                  <a:pt x="763194" y="5834862"/>
                </a:lnTo>
                <a:lnTo>
                  <a:pt x="760842" y="5830411"/>
                </a:lnTo>
                <a:lnTo>
                  <a:pt x="760044" y="5829172"/>
                </a:lnTo>
                <a:lnTo>
                  <a:pt x="757694" y="5824721"/>
                </a:lnTo>
                <a:lnTo>
                  <a:pt x="756896" y="5823482"/>
                </a:lnTo>
                <a:lnTo>
                  <a:pt x="754537" y="5819018"/>
                </a:lnTo>
                <a:lnTo>
                  <a:pt x="753748" y="5817791"/>
                </a:lnTo>
                <a:lnTo>
                  <a:pt x="751396" y="5813341"/>
                </a:lnTo>
                <a:lnTo>
                  <a:pt x="750599" y="5812101"/>
                </a:lnTo>
                <a:lnTo>
                  <a:pt x="748247" y="5807650"/>
                </a:lnTo>
                <a:lnTo>
                  <a:pt x="747450" y="5806411"/>
                </a:lnTo>
                <a:lnTo>
                  <a:pt x="745098" y="5801961"/>
                </a:lnTo>
                <a:lnTo>
                  <a:pt x="744301" y="5800721"/>
                </a:lnTo>
                <a:lnTo>
                  <a:pt x="741946" y="5796266"/>
                </a:lnTo>
                <a:lnTo>
                  <a:pt x="741152" y="5795030"/>
                </a:lnTo>
                <a:lnTo>
                  <a:pt x="738800" y="5790580"/>
                </a:lnTo>
                <a:lnTo>
                  <a:pt x="738003" y="5789340"/>
                </a:lnTo>
                <a:lnTo>
                  <a:pt x="735651" y="5784890"/>
                </a:lnTo>
                <a:lnTo>
                  <a:pt x="734854" y="5783650"/>
                </a:lnTo>
                <a:lnTo>
                  <a:pt x="732502" y="5779199"/>
                </a:lnTo>
                <a:lnTo>
                  <a:pt x="731705" y="5777960"/>
                </a:lnTo>
                <a:lnTo>
                  <a:pt x="729350" y="5773504"/>
                </a:lnTo>
                <a:lnTo>
                  <a:pt x="728556" y="5772269"/>
                </a:lnTo>
                <a:lnTo>
                  <a:pt x="726204" y="5767820"/>
                </a:lnTo>
                <a:lnTo>
                  <a:pt x="725407" y="5766579"/>
                </a:lnTo>
                <a:lnTo>
                  <a:pt x="723055" y="5762159"/>
                </a:lnTo>
                <a:lnTo>
                  <a:pt x="722257" y="5760920"/>
                </a:lnTo>
                <a:lnTo>
                  <a:pt x="719901" y="5756472"/>
                </a:lnTo>
                <a:lnTo>
                  <a:pt x="719107" y="5755238"/>
                </a:lnTo>
                <a:lnTo>
                  <a:pt x="716756" y="5750789"/>
                </a:lnTo>
                <a:lnTo>
                  <a:pt x="715961" y="5749552"/>
                </a:lnTo>
                <a:lnTo>
                  <a:pt x="713606" y="5745099"/>
                </a:lnTo>
                <a:lnTo>
                  <a:pt x="712810" y="5743857"/>
                </a:lnTo>
                <a:lnTo>
                  <a:pt x="710457" y="5739416"/>
                </a:lnTo>
                <a:lnTo>
                  <a:pt x="709659" y="5738156"/>
                </a:lnTo>
                <a:lnTo>
                  <a:pt x="707302" y="5733711"/>
                </a:lnTo>
                <a:lnTo>
                  <a:pt x="706509" y="5732479"/>
                </a:lnTo>
                <a:lnTo>
                  <a:pt x="704157" y="5728028"/>
                </a:lnTo>
                <a:lnTo>
                  <a:pt x="703356" y="5726791"/>
                </a:lnTo>
                <a:lnTo>
                  <a:pt x="701006" y="5722338"/>
                </a:lnTo>
                <a:lnTo>
                  <a:pt x="700208" y="5721094"/>
                </a:lnTo>
                <a:lnTo>
                  <a:pt x="697858" y="5716643"/>
                </a:lnTo>
                <a:lnTo>
                  <a:pt x="697057" y="5715407"/>
                </a:lnTo>
                <a:lnTo>
                  <a:pt x="694704" y="5710946"/>
                </a:lnTo>
                <a:lnTo>
                  <a:pt x="693906" y="5709707"/>
                </a:lnTo>
                <a:lnTo>
                  <a:pt x="691557" y="5705258"/>
                </a:lnTo>
                <a:lnTo>
                  <a:pt x="690759" y="5704013"/>
                </a:lnTo>
                <a:lnTo>
                  <a:pt x="688406" y="5699560"/>
                </a:lnTo>
                <a:lnTo>
                  <a:pt x="687608" y="5698321"/>
                </a:lnTo>
                <a:lnTo>
                  <a:pt x="685256" y="5693871"/>
                </a:lnTo>
                <a:lnTo>
                  <a:pt x="684458" y="5692625"/>
                </a:lnTo>
                <a:lnTo>
                  <a:pt x="682102" y="5688168"/>
                </a:lnTo>
                <a:lnTo>
                  <a:pt x="681307" y="5686932"/>
                </a:lnTo>
                <a:lnTo>
                  <a:pt x="678956" y="5682482"/>
                </a:lnTo>
                <a:lnTo>
                  <a:pt x="678158" y="5681238"/>
                </a:lnTo>
                <a:lnTo>
                  <a:pt x="675804" y="5676788"/>
                </a:lnTo>
                <a:lnTo>
                  <a:pt x="675008" y="5675549"/>
                </a:lnTo>
                <a:lnTo>
                  <a:pt x="672648" y="5671081"/>
                </a:lnTo>
                <a:lnTo>
                  <a:pt x="671858" y="5669850"/>
                </a:lnTo>
                <a:lnTo>
                  <a:pt x="669502" y="5665419"/>
                </a:lnTo>
                <a:lnTo>
                  <a:pt x="668707" y="5664179"/>
                </a:lnTo>
                <a:lnTo>
                  <a:pt x="666354" y="5659728"/>
                </a:lnTo>
                <a:lnTo>
                  <a:pt x="665556" y="5658487"/>
                </a:lnTo>
                <a:lnTo>
                  <a:pt x="663202" y="5654038"/>
                </a:lnTo>
                <a:lnTo>
                  <a:pt x="662406" y="5652797"/>
                </a:lnTo>
                <a:lnTo>
                  <a:pt x="660053" y="5648352"/>
                </a:lnTo>
                <a:lnTo>
                  <a:pt x="659256" y="5647107"/>
                </a:lnTo>
                <a:lnTo>
                  <a:pt x="656899" y="5642654"/>
                </a:lnTo>
                <a:lnTo>
                  <a:pt x="656105" y="5641415"/>
                </a:lnTo>
                <a:lnTo>
                  <a:pt x="653753" y="5636970"/>
                </a:lnTo>
                <a:lnTo>
                  <a:pt x="652955" y="5635730"/>
                </a:lnTo>
                <a:lnTo>
                  <a:pt x="650602" y="5631284"/>
                </a:lnTo>
                <a:lnTo>
                  <a:pt x="649803" y="5630040"/>
                </a:lnTo>
                <a:lnTo>
                  <a:pt x="647454" y="5625591"/>
                </a:lnTo>
                <a:lnTo>
                  <a:pt x="646655" y="5624349"/>
                </a:lnTo>
                <a:lnTo>
                  <a:pt x="644300" y="5619894"/>
                </a:lnTo>
                <a:lnTo>
                  <a:pt x="643504" y="5618658"/>
                </a:lnTo>
                <a:lnTo>
                  <a:pt x="641152" y="5614208"/>
                </a:lnTo>
                <a:lnTo>
                  <a:pt x="640352" y="5612968"/>
                </a:lnTo>
                <a:lnTo>
                  <a:pt x="638001" y="5608515"/>
                </a:lnTo>
                <a:lnTo>
                  <a:pt x="637203" y="5607276"/>
                </a:lnTo>
                <a:lnTo>
                  <a:pt x="634849" y="5602829"/>
                </a:lnTo>
                <a:lnTo>
                  <a:pt x="634052" y="5601586"/>
                </a:lnTo>
                <a:lnTo>
                  <a:pt x="631695" y="5597131"/>
                </a:lnTo>
                <a:lnTo>
                  <a:pt x="630899" y="5595891"/>
                </a:lnTo>
                <a:lnTo>
                  <a:pt x="628541" y="5591443"/>
                </a:lnTo>
                <a:lnTo>
                  <a:pt x="627745" y="5590204"/>
                </a:lnTo>
                <a:lnTo>
                  <a:pt x="625396" y="5585751"/>
                </a:lnTo>
                <a:lnTo>
                  <a:pt x="624596" y="5584510"/>
                </a:lnTo>
                <a:lnTo>
                  <a:pt x="622245" y="5580055"/>
                </a:lnTo>
                <a:lnTo>
                  <a:pt x="621452" y="5578816"/>
                </a:lnTo>
                <a:lnTo>
                  <a:pt x="619103" y="5574367"/>
                </a:lnTo>
                <a:lnTo>
                  <a:pt x="618307" y="5573126"/>
                </a:lnTo>
                <a:lnTo>
                  <a:pt x="615958" y="5568675"/>
                </a:lnTo>
                <a:lnTo>
                  <a:pt x="615162" y="5567434"/>
                </a:lnTo>
                <a:lnTo>
                  <a:pt x="612813" y="5562985"/>
                </a:lnTo>
                <a:lnTo>
                  <a:pt x="612016" y="5561742"/>
                </a:lnTo>
                <a:lnTo>
                  <a:pt x="609665" y="5557286"/>
                </a:lnTo>
                <a:lnTo>
                  <a:pt x="608871" y="5556049"/>
                </a:lnTo>
                <a:lnTo>
                  <a:pt x="606513" y="5551598"/>
                </a:lnTo>
                <a:lnTo>
                  <a:pt x="605715" y="5550357"/>
                </a:lnTo>
                <a:lnTo>
                  <a:pt x="603362" y="5545907"/>
                </a:lnTo>
                <a:lnTo>
                  <a:pt x="602563" y="5544664"/>
                </a:lnTo>
                <a:lnTo>
                  <a:pt x="600210" y="5540214"/>
                </a:lnTo>
                <a:lnTo>
                  <a:pt x="599412" y="5538972"/>
                </a:lnTo>
                <a:lnTo>
                  <a:pt x="597055" y="5534515"/>
                </a:lnTo>
                <a:lnTo>
                  <a:pt x="596259" y="5533279"/>
                </a:lnTo>
                <a:lnTo>
                  <a:pt x="593907" y="5528829"/>
                </a:lnTo>
                <a:lnTo>
                  <a:pt x="593109" y="5527589"/>
                </a:lnTo>
                <a:lnTo>
                  <a:pt x="590753" y="5523134"/>
                </a:lnTo>
                <a:lnTo>
                  <a:pt x="589962" y="5521902"/>
                </a:lnTo>
                <a:lnTo>
                  <a:pt x="587607" y="5517456"/>
                </a:lnTo>
                <a:lnTo>
                  <a:pt x="586811" y="5516216"/>
                </a:lnTo>
                <a:lnTo>
                  <a:pt x="584454" y="5511764"/>
                </a:lnTo>
                <a:lnTo>
                  <a:pt x="583659" y="5510529"/>
                </a:lnTo>
                <a:lnTo>
                  <a:pt x="581310" y="5506083"/>
                </a:lnTo>
                <a:lnTo>
                  <a:pt x="580514" y="5504843"/>
                </a:lnTo>
                <a:lnTo>
                  <a:pt x="578160" y="5500396"/>
                </a:lnTo>
                <a:lnTo>
                  <a:pt x="577362" y="5499156"/>
                </a:lnTo>
                <a:lnTo>
                  <a:pt x="575007" y="5494704"/>
                </a:lnTo>
                <a:lnTo>
                  <a:pt x="574212" y="5493467"/>
                </a:lnTo>
                <a:lnTo>
                  <a:pt x="571859" y="5489023"/>
                </a:lnTo>
                <a:lnTo>
                  <a:pt x="571061" y="5487783"/>
                </a:lnTo>
                <a:lnTo>
                  <a:pt x="568709" y="5483335"/>
                </a:lnTo>
                <a:lnTo>
                  <a:pt x="567910" y="5482091"/>
                </a:lnTo>
                <a:lnTo>
                  <a:pt x="565557" y="5477643"/>
                </a:lnTo>
                <a:lnTo>
                  <a:pt x="564761" y="5476407"/>
                </a:lnTo>
                <a:lnTo>
                  <a:pt x="562406" y="5471943"/>
                </a:lnTo>
                <a:lnTo>
                  <a:pt x="561612" y="5470717"/>
                </a:lnTo>
                <a:lnTo>
                  <a:pt x="559259" y="5466270"/>
                </a:lnTo>
                <a:lnTo>
                  <a:pt x="558461" y="5465023"/>
                </a:lnTo>
                <a:lnTo>
                  <a:pt x="556109" y="5460574"/>
                </a:lnTo>
                <a:lnTo>
                  <a:pt x="555312" y="5459334"/>
                </a:lnTo>
                <a:lnTo>
                  <a:pt x="552958" y="5454879"/>
                </a:lnTo>
                <a:lnTo>
                  <a:pt x="552162" y="5453639"/>
                </a:lnTo>
                <a:lnTo>
                  <a:pt x="549805" y="5449185"/>
                </a:lnTo>
                <a:lnTo>
                  <a:pt x="549011" y="5447949"/>
                </a:lnTo>
                <a:lnTo>
                  <a:pt x="546660" y="5443492"/>
                </a:lnTo>
                <a:lnTo>
                  <a:pt x="545863" y="5442243"/>
                </a:lnTo>
                <a:lnTo>
                  <a:pt x="543509" y="5437794"/>
                </a:lnTo>
                <a:lnTo>
                  <a:pt x="542709" y="5436555"/>
                </a:lnTo>
                <a:lnTo>
                  <a:pt x="540359" y="5432117"/>
                </a:lnTo>
                <a:lnTo>
                  <a:pt x="539562" y="5430882"/>
                </a:lnTo>
                <a:lnTo>
                  <a:pt x="537207" y="5426432"/>
                </a:lnTo>
                <a:lnTo>
                  <a:pt x="536412" y="5425200"/>
                </a:lnTo>
                <a:lnTo>
                  <a:pt x="534059" y="5420749"/>
                </a:lnTo>
                <a:lnTo>
                  <a:pt x="533261" y="5419509"/>
                </a:lnTo>
                <a:lnTo>
                  <a:pt x="530910" y="5415066"/>
                </a:lnTo>
                <a:lnTo>
                  <a:pt x="530113" y="5413827"/>
                </a:lnTo>
                <a:lnTo>
                  <a:pt x="527763" y="5409342"/>
                </a:lnTo>
                <a:lnTo>
                  <a:pt x="526964" y="5408117"/>
                </a:lnTo>
                <a:lnTo>
                  <a:pt x="524606" y="5403672"/>
                </a:lnTo>
                <a:lnTo>
                  <a:pt x="523809" y="5402427"/>
                </a:lnTo>
                <a:lnTo>
                  <a:pt x="521457" y="5397980"/>
                </a:lnTo>
                <a:lnTo>
                  <a:pt x="520657" y="5396740"/>
                </a:lnTo>
                <a:lnTo>
                  <a:pt x="518308" y="5392301"/>
                </a:lnTo>
                <a:lnTo>
                  <a:pt x="517511" y="5391063"/>
                </a:lnTo>
                <a:lnTo>
                  <a:pt x="515159" y="5386614"/>
                </a:lnTo>
                <a:lnTo>
                  <a:pt x="514361" y="5385375"/>
                </a:lnTo>
                <a:lnTo>
                  <a:pt x="512001" y="5380903"/>
                </a:lnTo>
                <a:lnTo>
                  <a:pt x="511211" y="5379683"/>
                </a:lnTo>
                <a:lnTo>
                  <a:pt x="508862" y="5375250"/>
                </a:lnTo>
                <a:lnTo>
                  <a:pt x="508065" y="5374011"/>
                </a:lnTo>
                <a:lnTo>
                  <a:pt x="505713" y="5369545"/>
                </a:lnTo>
                <a:lnTo>
                  <a:pt x="504913" y="5368311"/>
                </a:lnTo>
                <a:lnTo>
                  <a:pt x="502562" y="5363878"/>
                </a:lnTo>
                <a:lnTo>
                  <a:pt x="501765" y="5362639"/>
                </a:lnTo>
                <a:lnTo>
                  <a:pt x="499409" y="5358196"/>
                </a:lnTo>
                <a:lnTo>
                  <a:pt x="498615" y="5356968"/>
                </a:lnTo>
                <a:lnTo>
                  <a:pt x="496264" y="5352498"/>
                </a:lnTo>
                <a:lnTo>
                  <a:pt x="495466" y="5351251"/>
                </a:lnTo>
                <a:lnTo>
                  <a:pt x="493114" y="5346772"/>
                </a:lnTo>
                <a:lnTo>
                  <a:pt x="492317" y="5345526"/>
                </a:lnTo>
                <a:lnTo>
                  <a:pt x="489963" y="5341054"/>
                </a:lnTo>
                <a:lnTo>
                  <a:pt x="489166" y="5339814"/>
                </a:lnTo>
                <a:lnTo>
                  <a:pt x="486810" y="5335376"/>
                </a:lnTo>
                <a:lnTo>
                  <a:pt x="486015" y="5334142"/>
                </a:lnTo>
                <a:lnTo>
                  <a:pt x="483664" y="5329694"/>
                </a:lnTo>
                <a:lnTo>
                  <a:pt x="482865" y="5328461"/>
                </a:lnTo>
                <a:lnTo>
                  <a:pt x="480514" y="5324010"/>
                </a:lnTo>
                <a:lnTo>
                  <a:pt x="479716" y="5322768"/>
                </a:lnTo>
                <a:lnTo>
                  <a:pt x="477361" y="5318320"/>
                </a:lnTo>
                <a:lnTo>
                  <a:pt x="476566" y="5317084"/>
                </a:lnTo>
                <a:lnTo>
                  <a:pt x="474214" y="5312629"/>
                </a:lnTo>
                <a:lnTo>
                  <a:pt x="473416" y="5311390"/>
                </a:lnTo>
                <a:lnTo>
                  <a:pt x="471066" y="5306947"/>
                </a:lnTo>
                <a:lnTo>
                  <a:pt x="470267" y="5305706"/>
                </a:lnTo>
                <a:lnTo>
                  <a:pt x="467915" y="5301253"/>
                </a:lnTo>
                <a:lnTo>
                  <a:pt x="467117" y="5300009"/>
                </a:lnTo>
                <a:lnTo>
                  <a:pt x="464763" y="5295548"/>
                </a:lnTo>
                <a:lnTo>
                  <a:pt x="463968" y="5294311"/>
                </a:lnTo>
                <a:lnTo>
                  <a:pt x="461616" y="5289862"/>
                </a:lnTo>
                <a:lnTo>
                  <a:pt x="460819" y="5288627"/>
                </a:lnTo>
                <a:lnTo>
                  <a:pt x="458466" y="5284175"/>
                </a:lnTo>
                <a:lnTo>
                  <a:pt x="457670" y="5282934"/>
                </a:lnTo>
                <a:lnTo>
                  <a:pt x="455319" y="5278485"/>
                </a:lnTo>
                <a:lnTo>
                  <a:pt x="454521" y="5277253"/>
                </a:lnTo>
                <a:lnTo>
                  <a:pt x="452162" y="5272791"/>
                </a:lnTo>
                <a:lnTo>
                  <a:pt x="451370" y="5271550"/>
                </a:lnTo>
                <a:lnTo>
                  <a:pt x="449017" y="5267111"/>
                </a:lnTo>
                <a:lnTo>
                  <a:pt x="448220" y="5265881"/>
                </a:lnTo>
                <a:lnTo>
                  <a:pt x="445868" y="5261408"/>
                </a:lnTo>
                <a:lnTo>
                  <a:pt x="445069" y="5260172"/>
                </a:lnTo>
                <a:lnTo>
                  <a:pt x="442717" y="5255727"/>
                </a:lnTo>
                <a:lnTo>
                  <a:pt x="441919" y="5254487"/>
                </a:lnTo>
                <a:lnTo>
                  <a:pt x="439563" y="5250035"/>
                </a:lnTo>
                <a:lnTo>
                  <a:pt x="438768" y="5248803"/>
                </a:lnTo>
                <a:lnTo>
                  <a:pt x="436410" y="5244343"/>
                </a:lnTo>
                <a:lnTo>
                  <a:pt x="435618" y="5243113"/>
                </a:lnTo>
                <a:lnTo>
                  <a:pt x="433265" y="5238665"/>
                </a:lnTo>
                <a:lnTo>
                  <a:pt x="432468" y="5237427"/>
                </a:lnTo>
                <a:lnTo>
                  <a:pt x="430114" y="5232978"/>
                </a:lnTo>
                <a:lnTo>
                  <a:pt x="429317" y="5231734"/>
                </a:lnTo>
                <a:lnTo>
                  <a:pt x="426961" y="5227281"/>
                </a:lnTo>
                <a:lnTo>
                  <a:pt x="426167" y="5226043"/>
                </a:lnTo>
                <a:lnTo>
                  <a:pt x="423813" y="5221591"/>
                </a:lnTo>
                <a:lnTo>
                  <a:pt x="423015" y="5220350"/>
                </a:lnTo>
                <a:lnTo>
                  <a:pt x="420661" y="5215899"/>
                </a:lnTo>
                <a:lnTo>
                  <a:pt x="419864" y="5214659"/>
                </a:lnTo>
                <a:lnTo>
                  <a:pt x="417511" y="5210207"/>
                </a:lnTo>
                <a:lnTo>
                  <a:pt x="416714" y="5208966"/>
                </a:lnTo>
                <a:lnTo>
                  <a:pt x="414357" y="5204507"/>
                </a:lnTo>
                <a:lnTo>
                  <a:pt x="413563" y="5203271"/>
                </a:lnTo>
                <a:lnTo>
                  <a:pt x="411210" y="5198821"/>
                </a:lnTo>
                <a:lnTo>
                  <a:pt x="410415" y="5197579"/>
                </a:lnTo>
                <a:lnTo>
                  <a:pt x="408062" y="5193128"/>
                </a:lnTo>
                <a:lnTo>
                  <a:pt x="407265" y="5191887"/>
                </a:lnTo>
                <a:lnTo>
                  <a:pt x="404910" y="5187431"/>
                </a:lnTo>
                <a:lnTo>
                  <a:pt x="404116" y="5186195"/>
                </a:lnTo>
                <a:lnTo>
                  <a:pt x="401764" y="5181744"/>
                </a:lnTo>
                <a:lnTo>
                  <a:pt x="400968" y="5180503"/>
                </a:lnTo>
                <a:lnTo>
                  <a:pt x="398617" y="5176053"/>
                </a:lnTo>
                <a:lnTo>
                  <a:pt x="397821" y="5174808"/>
                </a:lnTo>
                <a:lnTo>
                  <a:pt x="395468" y="5170360"/>
                </a:lnTo>
                <a:lnTo>
                  <a:pt x="394670" y="5169116"/>
                </a:lnTo>
                <a:lnTo>
                  <a:pt x="392315" y="5164660"/>
                </a:lnTo>
                <a:lnTo>
                  <a:pt x="391521" y="5163424"/>
                </a:lnTo>
                <a:lnTo>
                  <a:pt x="389168" y="5158973"/>
                </a:lnTo>
                <a:lnTo>
                  <a:pt x="388372" y="5157732"/>
                </a:lnTo>
                <a:lnTo>
                  <a:pt x="386019" y="5153281"/>
                </a:lnTo>
                <a:lnTo>
                  <a:pt x="385221" y="5152040"/>
                </a:lnTo>
                <a:lnTo>
                  <a:pt x="382869" y="5147586"/>
                </a:lnTo>
                <a:lnTo>
                  <a:pt x="382070" y="5146348"/>
                </a:lnTo>
                <a:lnTo>
                  <a:pt x="379717" y="5141889"/>
                </a:lnTo>
                <a:lnTo>
                  <a:pt x="378922" y="5140659"/>
                </a:lnTo>
                <a:lnTo>
                  <a:pt x="376569" y="5136213"/>
                </a:lnTo>
                <a:lnTo>
                  <a:pt x="375772" y="5134967"/>
                </a:lnTo>
                <a:lnTo>
                  <a:pt x="373420" y="5130520"/>
                </a:lnTo>
                <a:lnTo>
                  <a:pt x="372622" y="5129287"/>
                </a:lnTo>
                <a:lnTo>
                  <a:pt x="370268" y="5124832"/>
                </a:lnTo>
                <a:lnTo>
                  <a:pt x="369472" y="5123593"/>
                </a:lnTo>
                <a:lnTo>
                  <a:pt x="367116" y="5119140"/>
                </a:lnTo>
                <a:lnTo>
                  <a:pt x="366321" y="5117904"/>
                </a:lnTo>
                <a:lnTo>
                  <a:pt x="363969" y="5113452"/>
                </a:lnTo>
                <a:lnTo>
                  <a:pt x="363171" y="5112212"/>
                </a:lnTo>
                <a:lnTo>
                  <a:pt x="360819" y="5107759"/>
                </a:lnTo>
                <a:lnTo>
                  <a:pt x="360020" y="5106520"/>
                </a:lnTo>
                <a:lnTo>
                  <a:pt x="357660" y="5102060"/>
                </a:lnTo>
                <a:lnTo>
                  <a:pt x="356870" y="5100828"/>
                </a:lnTo>
                <a:lnTo>
                  <a:pt x="354514" y="5096371"/>
                </a:lnTo>
                <a:lnTo>
                  <a:pt x="353720" y="5095135"/>
                </a:lnTo>
                <a:lnTo>
                  <a:pt x="351369" y="5090684"/>
                </a:lnTo>
                <a:lnTo>
                  <a:pt x="350573" y="5089443"/>
                </a:lnTo>
                <a:lnTo>
                  <a:pt x="348222" y="5084991"/>
                </a:lnTo>
                <a:lnTo>
                  <a:pt x="347425" y="5083750"/>
                </a:lnTo>
                <a:lnTo>
                  <a:pt x="345073" y="5079300"/>
                </a:lnTo>
                <a:lnTo>
                  <a:pt x="344275" y="5078058"/>
                </a:lnTo>
                <a:lnTo>
                  <a:pt x="341920" y="5073604"/>
                </a:lnTo>
                <a:lnTo>
                  <a:pt x="341125" y="5072367"/>
                </a:lnTo>
                <a:lnTo>
                  <a:pt x="338770" y="5067921"/>
                </a:lnTo>
                <a:lnTo>
                  <a:pt x="337973" y="5066679"/>
                </a:lnTo>
                <a:lnTo>
                  <a:pt x="335626" y="5062232"/>
                </a:lnTo>
                <a:lnTo>
                  <a:pt x="334828" y="5060992"/>
                </a:lnTo>
                <a:lnTo>
                  <a:pt x="332479" y="5056544"/>
                </a:lnTo>
                <a:lnTo>
                  <a:pt x="331680" y="5055304"/>
                </a:lnTo>
                <a:lnTo>
                  <a:pt x="329323" y="5050849"/>
                </a:lnTo>
                <a:lnTo>
                  <a:pt x="328529" y="5049614"/>
                </a:lnTo>
                <a:lnTo>
                  <a:pt x="326176" y="5045166"/>
                </a:lnTo>
                <a:lnTo>
                  <a:pt x="325379" y="5043925"/>
                </a:lnTo>
                <a:lnTo>
                  <a:pt x="323026" y="5039473"/>
                </a:lnTo>
                <a:lnTo>
                  <a:pt x="322227" y="5038228"/>
                </a:lnTo>
                <a:lnTo>
                  <a:pt x="319874" y="5033785"/>
                </a:lnTo>
                <a:lnTo>
                  <a:pt x="319078" y="5032546"/>
                </a:lnTo>
                <a:lnTo>
                  <a:pt x="316722" y="5028096"/>
                </a:lnTo>
                <a:lnTo>
                  <a:pt x="315927" y="5026860"/>
                </a:lnTo>
                <a:lnTo>
                  <a:pt x="313574" y="5022409"/>
                </a:lnTo>
                <a:lnTo>
                  <a:pt x="312777" y="5021168"/>
                </a:lnTo>
                <a:lnTo>
                  <a:pt x="310424" y="5016718"/>
                </a:lnTo>
                <a:lnTo>
                  <a:pt x="309625" y="5015478"/>
                </a:lnTo>
                <a:lnTo>
                  <a:pt x="307270" y="5011027"/>
                </a:lnTo>
                <a:lnTo>
                  <a:pt x="306475" y="5009788"/>
                </a:lnTo>
                <a:lnTo>
                  <a:pt x="304122" y="5005340"/>
                </a:lnTo>
                <a:lnTo>
                  <a:pt x="303324" y="5004100"/>
                </a:lnTo>
                <a:lnTo>
                  <a:pt x="300971" y="4999652"/>
                </a:lnTo>
                <a:lnTo>
                  <a:pt x="300174" y="4998413"/>
                </a:lnTo>
                <a:lnTo>
                  <a:pt x="297822" y="4993966"/>
                </a:lnTo>
                <a:lnTo>
                  <a:pt x="297025" y="4992727"/>
                </a:lnTo>
                <a:lnTo>
                  <a:pt x="294670" y="4988271"/>
                </a:lnTo>
                <a:lnTo>
                  <a:pt x="293876" y="4987039"/>
                </a:lnTo>
                <a:lnTo>
                  <a:pt x="291523" y="4982589"/>
                </a:lnTo>
                <a:lnTo>
                  <a:pt x="290727" y="4981350"/>
                </a:lnTo>
                <a:lnTo>
                  <a:pt x="288374" y="4976904"/>
                </a:lnTo>
                <a:lnTo>
                  <a:pt x="287576" y="4975663"/>
                </a:lnTo>
                <a:lnTo>
                  <a:pt x="285224" y="4971211"/>
                </a:lnTo>
                <a:lnTo>
                  <a:pt x="284428" y="4969971"/>
                </a:lnTo>
                <a:lnTo>
                  <a:pt x="282072" y="4965520"/>
                </a:lnTo>
                <a:lnTo>
                  <a:pt x="281278" y="4964282"/>
                </a:lnTo>
                <a:lnTo>
                  <a:pt x="278921" y="4959831"/>
                </a:lnTo>
                <a:lnTo>
                  <a:pt x="278129" y="4958596"/>
                </a:lnTo>
                <a:lnTo>
                  <a:pt x="275777" y="4954150"/>
                </a:lnTo>
                <a:lnTo>
                  <a:pt x="274978" y="4952912"/>
                </a:lnTo>
                <a:lnTo>
                  <a:pt x="272627" y="4948466"/>
                </a:lnTo>
                <a:lnTo>
                  <a:pt x="271830" y="4947224"/>
                </a:lnTo>
                <a:lnTo>
                  <a:pt x="269476" y="4942766"/>
                </a:lnTo>
                <a:lnTo>
                  <a:pt x="268680" y="4941530"/>
                </a:lnTo>
                <a:lnTo>
                  <a:pt x="266327" y="4937082"/>
                </a:lnTo>
                <a:lnTo>
                  <a:pt x="265529" y="4935841"/>
                </a:lnTo>
                <a:lnTo>
                  <a:pt x="263178" y="4931387"/>
                </a:lnTo>
                <a:lnTo>
                  <a:pt x="262380" y="4930146"/>
                </a:lnTo>
                <a:lnTo>
                  <a:pt x="260027" y="4925698"/>
                </a:lnTo>
                <a:lnTo>
                  <a:pt x="259230" y="4924457"/>
                </a:lnTo>
                <a:lnTo>
                  <a:pt x="256876" y="4919998"/>
                </a:lnTo>
                <a:lnTo>
                  <a:pt x="256080" y="4918762"/>
                </a:lnTo>
                <a:lnTo>
                  <a:pt x="253728" y="4914314"/>
                </a:lnTo>
                <a:lnTo>
                  <a:pt x="252932" y="4913067"/>
                </a:lnTo>
                <a:lnTo>
                  <a:pt x="250578" y="4908619"/>
                </a:lnTo>
                <a:lnTo>
                  <a:pt x="249781" y="4907378"/>
                </a:lnTo>
                <a:lnTo>
                  <a:pt x="247429" y="4902919"/>
                </a:lnTo>
                <a:lnTo>
                  <a:pt x="246631" y="4901672"/>
                </a:lnTo>
                <a:lnTo>
                  <a:pt x="244277" y="4897229"/>
                </a:lnTo>
                <a:lnTo>
                  <a:pt x="243481" y="4895988"/>
                </a:lnTo>
                <a:lnTo>
                  <a:pt x="241128" y="4891540"/>
                </a:lnTo>
                <a:lnTo>
                  <a:pt x="240331" y="4890299"/>
                </a:lnTo>
                <a:cubicBezTo>
                  <a:pt x="185770" y="4796908"/>
                  <a:pt x="139047" y="4698785"/>
                  <a:pt x="100222" y="4595983"/>
                </a:cubicBezTo>
                <a:cubicBezTo>
                  <a:pt x="22572" y="4390294"/>
                  <a:pt x="-9957" y="4180445"/>
                  <a:pt x="2635" y="3966345"/>
                </a:cubicBezTo>
                <a:lnTo>
                  <a:pt x="172654" y="3966345"/>
                </a:lnTo>
                <a:lnTo>
                  <a:pt x="173397" y="3972034"/>
                </a:lnTo>
                <a:lnTo>
                  <a:pt x="175803" y="3972034"/>
                </a:lnTo>
                <a:lnTo>
                  <a:pt x="176547" y="3977725"/>
                </a:lnTo>
                <a:lnTo>
                  <a:pt x="178953" y="3977725"/>
                </a:lnTo>
                <a:lnTo>
                  <a:pt x="179696" y="3983414"/>
                </a:lnTo>
                <a:lnTo>
                  <a:pt x="182103" y="3983414"/>
                </a:lnTo>
                <a:lnTo>
                  <a:pt x="182845" y="3989103"/>
                </a:lnTo>
                <a:lnTo>
                  <a:pt x="185251" y="3989103"/>
                </a:lnTo>
                <a:lnTo>
                  <a:pt x="185996" y="3994792"/>
                </a:lnTo>
                <a:lnTo>
                  <a:pt x="188402" y="3994792"/>
                </a:lnTo>
                <a:lnTo>
                  <a:pt x="189145" y="4000482"/>
                </a:lnTo>
                <a:lnTo>
                  <a:pt x="191552" y="4000482"/>
                </a:lnTo>
                <a:lnTo>
                  <a:pt x="192295" y="4006171"/>
                </a:lnTo>
                <a:lnTo>
                  <a:pt x="194702" y="4006171"/>
                </a:lnTo>
                <a:lnTo>
                  <a:pt x="195445" y="4011860"/>
                </a:lnTo>
                <a:lnTo>
                  <a:pt x="197850" y="4011860"/>
                </a:lnTo>
                <a:lnTo>
                  <a:pt x="198594" y="4017549"/>
                </a:lnTo>
                <a:lnTo>
                  <a:pt x="201000" y="4017549"/>
                </a:lnTo>
                <a:lnTo>
                  <a:pt x="201743" y="4023241"/>
                </a:lnTo>
                <a:lnTo>
                  <a:pt x="204150" y="4023241"/>
                </a:lnTo>
                <a:lnTo>
                  <a:pt x="204894" y="4028934"/>
                </a:lnTo>
                <a:lnTo>
                  <a:pt x="207300" y="4028934"/>
                </a:lnTo>
                <a:lnTo>
                  <a:pt x="208043" y="4034627"/>
                </a:lnTo>
                <a:lnTo>
                  <a:pt x="210450" y="4034627"/>
                </a:lnTo>
                <a:lnTo>
                  <a:pt x="211193" y="4040318"/>
                </a:lnTo>
                <a:lnTo>
                  <a:pt x="213598" y="4040318"/>
                </a:lnTo>
                <a:lnTo>
                  <a:pt x="214341" y="4046011"/>
                </a:lnTo>
                <a:lnTo>
                  <a:pt x="216748" y="4046011"/>
                </a:lnTo>
                <a:lnTo>
                  <a:pt x="217492" y="4051704"/>
                </a:lnTo>
                <a:lnTo>
                  <a:pt x="219898" y="4051704"/>
                </a:lnTo>
                <a:lnTo>
                  <a:pt x="220641" y="4057397"/>
                </a:lnTo>
                <a:lnTo>
                  <a:pt x="223047" y="4057397"/>
                </a:lnTo>
                <a:lnTo>
                  <a:pt x="223791" y="4063090"/>
                </a:lnTo>
                <a:lnTo>
                  <a:pt x="226197" y="4063090"/>
                </a:lnTo>
                <a:lnTo>
                  <a:pt x="226940" y="4068783"/>
                </a:lnTo>
                <a:lnTo>
                  <a:pt x="229346" y="4068783"/>
                </a:lnTo>
                <a:lnTo>
                  <a:pt x="230090" y="4074476"/>
                </a:lnTo>
                <a:lnTo>
                  <a:pt x="232497" y="4074476"/>
                </a:lnTo>
                <a:lnTo>
                  <a:pt x="233240" y="4080167"/>
                </a:lnTo>
                <a:lnTo>
                  <a:pt x="235646" y="4080167"/>
                </a:lnTo>
                <a:lnTo>
                  <a:pt x="236391" y="4085860"/>
                </a:lnTo>
                <a:lnTo>
                  <a:pt x="238797" y="4085860"/>
                </a:lnTo>
                <a:lnTo>
                  <a:pt x="239539" y="4091553"/>
                </a:lnTo>
                <a:lnTo>
                  <a:pt x="241947" y="4091553"/>
                </a:lnTo>
                <a:lnTo>
                  <a:pt x="242689" y="4097246"/>
                </a:lnTo>
                <a:lnTo>
                  <a:pt x="245097" y="4097246"/>
                </a:lnTo>
                <a:lnTo>
                  <a:pt x="245839" y="4102939"/>
                </a:lnTo>
                <a:lnTo>
                  <a:pt x="248245" y="4102939"/>
                </a:lnTo>
                <a:lnTo>
                  <a:pt x="248988" y="4108632"/>
                </a:lnTo>
                <a:lnTo>
                  <a:pt x="251395" y="4108632"/>
                </a:lnTo>
                <a:lnTo>
                  <a:pt x="252139" y="4114324"/>
                </a:lnTo>
                <a:lnTo>
                  <a:pt x="254546" y="4114324"/>
                </a:lnTo>
                <a:lnTo>
                  <a:pt x="255288" y="4120017"/>
                </a:lnTo>
                <a:lnTo>
                  <a:pt x="257695" y="4120017"/>
                </a:lnTo>
                <a:lnTo>
                  <a:pt x="258439" y="4125709"/>
                </a:lnTo>
                <a:lnTo>
                  <a:pt x="260845" y="4125709"/>
                </a:lnTo>
                <a:lnTo>
                  <a:pt x="261589" y="4131403"/>
                </a:lnTo>
                <a:lnTo>
                  <a:pt x="263994" y="4131403"/>
                </a:lnTo>
                <a:lnTo>
                  <a:pt x="264737" y="4137096"/>
                </a:lnTo>
                <a:lnTo>
                  <a:pt x="267143" y="4137096"/>
                </a:lnTo>
                <a:lnTo>
                  <a:pt x="267888" y="4142787"/>
                </a:lnTo>
                <a:lnTo>
                  <a:pt x="270295" y="4142787"/>
                </a:lnTo>
                <a:lnTo>
                  <a:pt x="271037" y="4148470"/>
                </a:lnTo>
                <a:lnTo>
                  <a:pt x="273444" y="4148470"/>
                </a:lnTo>
                <a:lnTo>
                  <a:pt x="274187" y="4154164"/>
                </a:lnTo>
                <a:lnTo>
                  <a:pt x="276593" y="4154164"/>
                </a:lnTo>
                <a:lnTo>
                  <a:pt x="277336" y="4159845"/>
                </a:lnTo>
                <a:lnTo>
                  <a:pt x="279743" y="4159845"/>
                </a:lnTo>
                <a:lnTo>
                  <a:pt x="280486" y="4165546"/>
                </a:lnTo>
                <a:lnTo>
                  <a:pt x="282893" y="4165546"/>
                </a:lnTo>
                <a:lnTo>
                  <a:pt x="283636" y="4171233"/>
                </a:lnTo>
                <a:lnTo>
                  <a:pt x="286042" y="4171233"/>
                </a:lnTo>
                <a:lnTo>
                  <a:pt x="286786" y="4176932"/>
                </a:lnTo>
                <a:lnTo>
                  <a:pt x="289192" y="4176932"/>
                </a:lnTo>
                <a:lnTo>
                  <a:pt x="289935" y="4182608"/>
                </a:lnTo>
                <a:lnTo>
                  <a:pt x="292341" y="4182608"/>
                </a:lnTo>
                <a:lnTo>
                  <a:pt x="293083" y="4188297"/>
                </a:lnTo>
                <a:lnTo>
                  <a:pt x="295490" y="4188297"/>
                </a:lnTo>
                <a:lnTo>
                  <a:pt x="296233" y="4194003"/>
                </a:lnTo>
                <a:lnTo>
                  <a:pt x="298639" y="4194003"/>
                </a:lnTo>
                <a:lnTo>
                  <a:pt x="299382" y="4199689"/>
                </a:lnTo>
                <a:lnTo>
                  <a:pt x="301788" y="4199689"/>
                </a:lnTo>
                <a:lnTo>
                  <a:pt x="302532" y="4205382"/>
                </a:lnTo>
                <a:lnTo>
                  <a:pt x="304939" y="4205382"/>
                </a:lnTo>
                <a:lnTo>
                  <a:pt x="305682" y="4211068"/>
                </a:lnTo>
                <a:lnTo>
                  <a:pt x="308090" y="4211068"/>
                </a:lnTo>
                <a:lnTo>
                  <a:pt x="308833" y="4216765"/>
                </a:lnTo>
                <a:lnTo>
                  <a:pt x="311241" y="4216765"/>
                </a:lnTo>
                <a:lnTo>
                  <a:pt x="311985" y="4222407"/>
                </a:lnTo>
                <a:lnTo>
                  <a:pt x="314390" y="4222407"/>
                </a:lnTo>
                <a:lnTo>
                  <a:pt x="315134" y="4228128"/>
                </a:lnTo>
                <a:lnTo>
                  <a:pt x="317541" y="4228128"/>
                </a:lnTo>
                <a:lnTo>
                  <a:pt x="318285" y="4233827"/>
                </a:lnTo>
                <a:lnTo>
                  <a:pt x="320690" y="4233827"/>
                </a:lnTo>
                <a:lnTo>
                  <a:pt x="321434" y="4239519"/>
                </a:lnTo>
                <a:lnTo>
                  <a:pt x="323841" y="4239519"/>
                </a:lnTo>
                <a:lnTo>
                  <a:pt x="324584" y="4245211"/>
                </a:lnTo>
                <a:lnTo>
                  <a:pt x="326993" y="4245211"/>
                </a:lnTo>
                <a:lnTo>
                  <a:pt x="327737" y="4250899"/>
                </a:lnTo>
                <a:lnTo>
                  <a:pt x="330142" y="4250899"/>
                </a:lnTo>
                <a:lnTo>
                  <a:pt x="330886" y="4256586"/>
                </a:lnTo>
                <a:lnTo>
                  <a:pt x="333294" y="4256586"/>
                </a:lnTo>
                <a:lnTo>
                  <a:pt x="334036" y="4262268"/>
                </a:lnTo>
                <a:lnTo>
                  <a:pt x="336439" y="4262268"/>
                </a:lnTo>
                <a:lnTo>
                  <a:pt x="337182" y="4267955"/>
                </a:lnTo>
                <a:lnTo>
                  <a:pt x="339588" y="4267955"/>
                </a:lnTo>
                <a:lnTo>
                  <a:pt x="340332" y="4273640"/>
                </a:lnTo>
                <a:lnTo>
                  <a:pt x="342739" y="4273640"/>
                </a:lnTo>
                <a:lnTo>
                  <a:pt x="343483" y="4279332"/>
                </a:lnTo>
                <a:lnTo>
                  <a:pt x="345888" y="4279332"/>
                </a:lnTo>
                <a:lnTo>
                  <a:pt x="346632" y="4285023"/>
                </a:lnTo>
                <a:lnTo>
                  <a:pt x="349038" y="4285023"/>
                </a:lnTo>
                <a:lnTo>
                  <a:pt x="349782" y="4290724"/>
                </a:lnTo>
                <a:lnTo>
                  <a:pt x="352186" y="4290724"/>
                </a:lnTo>
                <a:lnTo>
                  <a:pt x="352929" y="4296411"/>
                </a:lnTo>
                <a:lnTo>
                  <a:pt x="355335" y="4296411"/>
                </a:lnTo>
                <a:lnTo>
                  <a:pt x="356078" y="4302102"/>
                </a:lnTo>
                <a:lnTo>
                  <a:pt x="358487" y="4302102"/>
                </a:lnTo>
                <a:lnTo>
                  <a:pt x="359231" y="4307797"/>
                </a:lnTo>
                <a:lnTo>
                  <a:pt x="361636" y="4307797"/>
                </a:lnTo>
                <a:lnTo>
                  <a:pt x="362379" y="4313483"/>
                </a:lnTo>
                <a:lnTo>
                  <a:pt x="364787" y="4313483"/>
                </a:lnTo>
                <a:lnTo>
                  <a:pt x="365530" y="4319167"/>
                </a:lnTo>
                <a:lnTo>
                  <a:pt x="367935" y="4319167"/>
                </a:lnTo>
                <a:lnTo>
                  <a:pt x="368680" y="4324848"/>
                </a:lnTo>
                <a:lnTo>
                  <a:pt x="371086" y="4324848"/>
                </a:lnTo>
                <a:lnTo>
                  <a:pt x="371829" y="4330520"/>
                </a:lnTo>
                <a:lnTo>
                  <a:pt x="374237" y="4330520"/>
                </a:lnTo>
                <a:lnTo>
                  <a:pt x="374980" y="4336244"/>
                </a:lnTo>
                <a:lnTo>
                  <a:pt x="377387" y="4336244"/>
                </a:lnTo>
                <a:lnTo>
                  <a:pt x="378131" y="4341923"/>
                </a:lnTo>
                <a:lnTo>
                  <a:pt x="380536" y="4341923"/>
                </a:lnTo>
                <a:lnTo>
                  <a:pt x="381279" y="4347606"/>
                </a:lnTo>
                <a:lnTo>
                  <a:pt x="383686" y="4347606"/>
                </a:lnTo>
                <a:lnTo>
                  <a:pt x="384429" y="4353308"/>
                </a:lnTo>
                <a:lnTo>
                  <a:pt x="386836" y="4353308"/>
                </a:lnTo>
                <a:lnTo>
                  <a:pt x="387580" y="4358990"/>
                </a:lnTo>
                <a:lnTo>
                  <a:pt x="389986" y="4358990"/>
                </a:lnTo>
                <a:lnTo>
                  <a:pt x="390730" y="4364682"/>
                </a:lnTo>
                <a:lnTo>
                  <a:pt x="393135" y="4364682"/>
                </a:lnTo>
                <a:lnTo>
                  <a:pt x="393878" y="4370376"/>
                </a:lnTo>
                <a:lnTo>
                  <a:pt x="396285" y="4370376"/>
                </a:lnTo>
                <a:lnTo>
                  <a:pt x="397028" y="4376075"/>
                </a:lnTo>
                <a:lnTo>
                  <a:pt x="399434" y="4376075"/>
                </a:lnTo>
                <a:lnTo>
                  <a:pt x="400177" y="4381755"/>
                </a:lnTo>
                <a:lnTo>
                  <a:pt x="402581" y="4381755"/>
                </a:lnTo>
                <a:lnTo>
                  <a:pt x="403323" y="4387448"/>
                </a:lnTo>
                <a:lnTo>
                  <a:pt x="405731" y="4387448"/>
                </a:lnTo>
                <a:lnTo>
                  <a:pt x="406473" y="4393125"/>
                </a:lnTo>
                <a:lnTo>
                  <a:pt x="408879" y="4393125"/>
                </a:lnTo>
                <a:lnTo>
                  <a:pt x="409624" y="4398801"/>
                </a:lnTo>
                <a:lnTo>
                  <a:pt x="412028" y="4398801"/>
                </a:lnTo>
                <a:lnTo>
                  <a:pt x="412770" y="4404501"/>
                </a:lnTo>
                <a:lnTo>
                  <a:pt x="415179" y="4404501"/>
                </a:lnTo>
                <a:lnTo>
                  <a:pt x="415920" y="4410203"/>
                </a:lnTo>
                <a:lnTo>
                  <a:pt x="418331" y="4410203"/>
                </a:lnTo>
                <a:lnTo>
                  <a:pt x="419071" y="4415902"/>
                </a:lnTo>
                <a:lnTo>
                  <a:pt x="421481" y="4415902"/>
                </a:lnTo>
                <a:lnTo>
                  <a:pt x="422223" y="4421606"/>
                </a:lnTo>
                <a:lnTo>
                  <a:pt x="424629" y="4421606"/>
                </a:lnTo>
                <a:lnTo>
                  <a:pt x="425372" y="4427291"/>
                </a:lnTo>
                <a:lnTo>
                  <a:pt x="427781" y="4427291"/>
                </a:lnTo>
                <a:lnTo>
                  <a:pt x="428524" y="4432981"/>
                </a:lnTo>
                <a:lnTo>
                  <a:pt x="430932" y="4432981"/>
                </a:lnTo>
                <a:lnTo>
                  <a:pt x="431677" y="4438671"/>
                </a:lnTo>
                <a:lnTo>
                  <a:pt x="434083" y="4438671"/>
                </a:lnTo>
                <a:lnTo>
                  <a:pt x="434825" y="4444382"/>
                </a:lnTo>
                <a:lnTo>
                  <a:pt x="437233" y="4444382"/>
                </a:lnTo>
                <a:lnTo>
                  <a:pt x="437976" y="4450060"/>
                </a:lnTo>
                <a:lnTo>
                  <a:pt x="440384" y="4450060"/>
                </a:lnTo>
                <a:lnTo>
                  <a:pt x="441126" y="4455732"/>
                </a:lnTo>
                <a:lnTo>
                  <a:pt x="443535" y="4455732"/>
                </a:lnTo>
                <a:lnTo>
                  <a:pt x="444278" y="4461416"/>
                </a:lnTo>
                <a:lnTo>
                  <a:pt x="446685" y="4461416"/>
                </a:lnTo>
                <a:lnTo>
                  <a:pt x="447428" y="4467120"/>
                </a:lnTo>
                <a:lnTo>
                  <a:pt x="449833" y="4467120"/>
                </a:lnTo>
                <a:lnTo>
                  <a:pt x="450578" y="4472798"/>
                </a:lnTo>
                <a:lnTo>
                  <a:pt x="452985" y="4472798"/>
                </a:lnTo>
                <a:lnTo>
                  <a:pt x="453730" y="4478493"/>
                </a:lnTo>
                <a:lnTo>
                  <a:pt x="456136" y="4478493"/>
                </a:lnTo>
                <a:lnTo>
                  <a:pt x="456879" y="4484190"/>
                </a:lnTo>
                <a:lnTo>
                  <a:pt x="459282" y="4484190"/>
                </a:lnTo>
                <a:lnTo>
                  <a:pt x="460027" y="4489890"/>
                </a:lnTo>
                <a:lnTo>
                  <a:pt x="462432" y="4489890"/>
                </a:lnTo>
                <a:lnTo>
                  <a:pt x="463176" y="4495580"/>
                </a:lnTo>
                <a:lnTo>
                  <a:pt x="465582" y="4495580"/>
                </a:lnTo>
                <a:lnTo>
                  <a:pt x="466326" y="4501248"/>
                </a:lnTo>
                <a:lnTo>
                  <a:pt x="468731" y="4501248"/>
                </a:lnTo>
                <a:lnTo>
                  <a:pt x="469475" y="4506943"/>
                </a:lnTo>
                <a:lnTo>
                  <a:pt x="471880" y="4506943"/>
                </a:lnTo>
                <a:lnTo>
                  <a:pt x="472625" y="4512638"/>
                </a:lnTo>
                <a:lnTo>
                  <a:pt x="475030" y="4512638"/>
                </a:lnTo>
                <a:lnTo>
                  <a:pt x="475774" y="4518331"/>
                </a:lnTo>
                <a:lnTo>
                  <a:pt x="478179" y="4518331"/>
                </a:lnTo>
                <a:lnTo>
                  <a:pt x="478923" y="4524015"/>
                </a:lnTo>
                <a:lnTo>
                  <a:pt x="481331" y="4524015"/>
                </a:lnTo>
                <a:lnTo>
                  <a:pt x="482074" y="4529700"/>
                </a:lnTo>
                <a:lnTo>
                  <a:pt x="484480" y="4529700"/>
                </a:lnTo>
                <a:lnTo>
                  <a:pt x="485222" y="4535398"/>
                </a:lnTo>
                <a:lnTo>
                  <a:pt x="487631" y="4535398"/>
                </a:lnTo>
                <a:lnTo>
                  <a:pt x="488375" y="4541092"/>
                </a:lnTo>
                <a:lnTo>
                  <a:pt x="490781" y="4541092"/>
                </a:lnTo>
                <a:lnTo>
                  <a:pt x="491525" y="4546782"/>
                </a:lnTo>
                <a:lnTo>
                  <a:pt x="493930" y="4546782"/>
                </a:lnTo>
                <a:lnTo>
                  <a:pt x="494674" y="4552472"/>
                </a:lnTo>
                <a:lnTo>
                  <a:pt x="497079" y="4552472"/>
                </a:lnTo>
                <a:lnTo>
                  <a:pt x="497823" y="4558160"/>
                </a:lnTo>
                <a:lnTo>
                  <a:pt x="500229" y="4558160"/>
                </a:lnTo>
                <a:lnTo>
                  <a:pt x="500973" y="4563842"/>
                </a:lnTo>
                <a:lnTo>
                  <a:pt x="503378" y="4563842"/>
                </a:lnTo>
                <a:lnTo>
                  <a:pt x="504123" y="4569531"/>
                </a:lnTo>
                <a:lnTo>
                  <a:pt x="506529" y="4569531"/>
                </a:lnTo>
                <a:lnTo>
                  <a:pt x="507274" y="4575208"/>
                </a:lnTo>
                <a:lnTo>
                  <a:pt x="509678" y="4575208"/>
                </a:lnTo>
                <a:lnTo>
                  <a:pt x="510421" y="4580917"/>
                </a:lnTo>
                <a:lnTo>
                  <a:pt x="512828" y="4580917"/>
                </a:lnTo>
                <a:lnTo>
                  <a:pt x="513571" y="4586629"/>
                </a:lnTo>
                <a:lnTo>
                  <a:pt x="515980" y="4586629"/>
                </a:lnTo>
                <a:lnTo>
                  <a:pt x="516718" y="4592314"/>
                </a:lnTo>
                <a:lnTo>
                  <a:pt x="519127" y="4592314"/>
                </a:lnTo>
                <a:lnTo>
                  <a:pt x="519867" y="4597996"/>
                </a:lnTo>
                <a:lnTo>
                  <a:pt x="522275" y="4597996"/>
                </a:lnTo>
                <a:lnTo>
                  <a:pt x="523015" y="4603689"/>
                </a:lnTo>
                <a:lnTo>
                  <a:pt x="525427" y="4603689"/>
                </a:lnTo>
                <a:lnTo>
                  <a:pt x="526170" y="4609370"/>
                </a:lnTo>
                <a:lnTo>
                  <a:pt x="528580" y="4609370"/>
                </a:lnTo>
                <a:lnTo>
                  <a:pt x="529321" y="4615076"/>
                </a:lnTo>
                <a:lnTo>
                  <a:pt x="531727" y="4615076"/>
                </a:lnTo>
                <a:lnTo>
                  <a:pt x="532470" y="4620771"/>
                </a:lnTo>
                <a:lnTo>
                  <a:pt x="534877" y="4620771"/>
                </a:lnTo>
                <a:lnTo>
                  <a:pt x="535620" y="4626454"/>
                </a:lnTo>
                <a:lnTo>
                  <a:pt x="538026" y="4626454"/>
                </a:lnTo>
                <a:lnTo>
                  <a:pt x="538769" y="4632141"/>
                </a:lnTo>
                <a:lnTo>
                  <a:pt x="541175" y="4632141"/>
                </a:lnTo>
                <a:lnTo>
                  <a:pt x="541918" y="4637830"/>
                </a:lnTo>
                <a:lnTo>
                  <a:pt x="544327" y="4637830"/>
                </a:lnTo>
                <a:lnTo>
                  <a:pt x="545069" y="4643513"/>
                </a:lnTo>
                <a:lnTo>
                  <a:pt x="547475" y="4643513"/>
                </a:lnTo>
                <a:lnTo>
                  <a:pt x="548220" y="4649198"/>
                </a:lnTo>
                <a:lnTo>
                  <a:pt x="550624" y="4649198"/>
                </a:lnTo>
                <a:lnTo>
                  <a:pt x="551369" y="4654883"/>
                </a:lnTo>
                <a:lnTo>
                  <a:pt x="553774" y="4654883"/>
                </a:lnTo>
                <a:lnTo>
                  <a:pt x="554519" y="4660568"/>
                </a:lnTo>
                <a:lnTo>
                  <a:pt x="556924" y="4660568"/>
                </a:lnTo>
                <a:lnTo>
                  <a:pt x="557669" y="4666252"/>
                </a:lnTo>
                <a:lnTo>
                  <a:pt x="560075" y="4666252"/>
                </a:lnTo>
                <a:lnTo>
                  <a:pt x="560818" y="4671937"/>
                </a:lnTo>
                <a:lnTo>
                  <a:pt x="563226" y="4671937"/>
                </a:lnTo>
                <a:lnTo>
                  <a:pt x="563970" y="4677621"/>
                </a:lnTo>
                <a:lnTo>
                  <a:pt x="566375" y="4677621"/>
                </a:lnTo>
                <a:lnTo>
                  <a:pt x="567118" y="4683314"/>
                </a:lnTo>
                <a:lnTo>
                  <a:pt x="569526" y="4683314"/>
                </a:lnTo>
                <a:lnTo>
                  <a:pt x="570269" y="4689010"/>
                </a:lnTo>
                <a:lnTo>
                  <a:pt x="572677" y="4689010"/>
                </a:lnTo>
                <a:lnTo>
                  <a:pt x="573420" y="4694698"/>
                </a:lnTo>
                <a:lnTo>
                  <a:pt x="575826" y="4694698"/>
                </a:lnTo>
                <a:lnTo>
                  <a:pt x="576571" y="4700391"/>
                </a:lnTo>
                <a:lnTo>
                  <a:pt x="578978" y="4700391"/>
                </a:lnTo>
                <a:lnTo>
                  <a:pt x="579722" y="4706083"/>
                </a:lnTo>
                <a:lnTo>
                  <a:pt x="582126" y="4706083"/>
                </a:lnTo>
                <a:lnTo>
                  <a:pt x="582868" y="4711775"/>
                </a:lnTo>
                <a:lnTo>
                  <a:pt x="585273" y="4711775"/>
                </a:lnTo>
                <a:lnTo>
                  <a:pt x="586018" y="4717468"/>
                </a:lnTo>
                <a:lnTo>
                  <a:pt x="588424" y="4717468"/>
                </a:lnTo>
                <a:lnTo>
                  <a:pt x="589169" y="4723159"/>
                </a:lnTo>
                <a:lnTo>
                  <a:pt x="591576" y="4723159"/>
                </a:lnTo>
                <a:lnTo>
                  <a:pt x="592319" y="4728851"/>
                </a:lnTo>
                <a:lnTo>
                  <a:pt x="594726" y="4728851"/>
                </a:lnTo>
                <a:lnTo>
                  <a:pt x="595468" y="4734540"/>
                </a:lnTo>
                <a:lnTo>
                  <a:pt x="597877" y="4734540"/>
                </a:lnTo>
                <a:lnTo>
                  <a:pt x="598620" y="4740231"/>
                </a:lnTo>
                <a:lnTo>
                  <a:pt x="601029" y="4740231"/>
                </a:lnTo>
                <a:lnTo>
                  <a:pt x="601772" y="4745924"/>
                </a:lnTo>
                <a:lnTo>
                  <a:pt x="604180" y="4745924"/>
                </a:lnTo>
                <a:lnTo>
                  <a:pt x="604923" y="4751616"/>
                </a:lnTo>
                <a:lnTo>
                  <a:pt x="607332" y="4751616"/>
                </a:lnTo>
                <a:lnTo>
                  <a:pt x="608078" y="4757306"/>
                </a:lnTo>
                <a:lnTo>
                  <a:pt x="610483" y="4757306"/>
                </a:lnTo>
                <a:lnTo>
                  <a:pt x="611226" y="4762999"/>
                </a:lnTo>
                <a:lnTo>
                  <a:pt x="613628" y="4762999"/>
                </a:lnTo>
                <a:lnTo>
                  <a:pt x="614371" y="4768685"/>
                </a:lnTo>
                <a:lnTo>
                  <a:pt x="616774" y="4768685"/>
                </a:lnTo>
                <a:lnTo>
                  <a:pt x="617516" y="4774377"/>
                </a:lnTo>
                <a:lnTo>
                  <a:pt x="619918" y="4774377"/>
                </a:lnTo>
                <a:lnTo>
                  <a:pt x="620661" y="4780065"/>
                </a:lnTo>
                <a:lnTo>
                  <a:pt x="623063" y="4780065"/>
                </a:lnTo>
                <a:lnTo>
                  <a:pt x="623806" y="4785755"/>
                </a:lnTo>
                <a:lnTo>
                  <a:pt x="626214" y="4785755"/>
                </a:lnTo>
                <a:lnTo>
                  <a:pt x="626957" y="4791446"/>
                </a:lnTo>
                <a:lnTo>
                  <a:pt x="629360" y="4791446"/>
                </a:lnTo>
                <a:lnTo>
                  <a:pt x="630106" y="4797131"/>
                </a:lnTo>
                <a:lnTo>
                  <a:pt x="632518" y="4797131"/>
                </a:lnTo>
                <a:lnTo>
                  <a:pt x="633260" y="4802827"/>
                </a:lnTo>
                <a:lnTo>
                  <a:pt x="635667" y="4802827"/>
                </a:lnTo>
                <a:lnTo>
                  <a:pt x="636411" y="4808517"/>
                </a:lnTo>
                <a:lnTo>
                  <a:pt x="638818" y="4808517"/>
                </a:lnTo>
                <a:lnTo>
                  <a:pt x="639561" y="4814204"/>
                </a:lnTo>
                <a:lnTo>
                  <a:pt x="641968" y="4814204"/>
                </a:lnTo>
                <a:lnTo>
                  <a:pt x="642711" y="4819897"/>
                </a:lnTo>
                <a:lnTo>
                  <a:pt x="645119" y="4819897"/>
                </a:lnTo>
                <a:lnTo>
                  <a:pt x="645863" y="4825580"/>
                </a:lnTo>
                <a:lnTo>
                  <a:pt x="648269" y="4825580"/>
                </a:lnTo>
                <a:lnTo>
                  <a:pt x="649013" y="4831262"/>
                </a:lnTo>
                <a:lnTo>
                  <a:pt x="651420" y="4831262"/>
                </a:lnTo>
                <a:lnTo>
                  <a:pt x="652163" y="4836959"/>
                </a:lnTo>
                <a:lnTo>
                  <a:pt x="654570" y="4836959"/>
                </a:lnTo>
                <a:lnTo>
                  <a:pt x="655313" y="4842662"/>
                </a:lnTo>
                <a:lnTo>
                  <a:pt x="657720" y="4842662"/>
                </a:lnTo>
                <a:lnTo>
                  <a:pt x="658463" y="4848368"/>
                </a:lnTo>
                <a:lnTo>
                  <a:pt x="660871" y="4848368"/>
                </a:lnTo>
                <a:lnTo>
                  <a:pt x="661614" y="4854049"/>
                </a:lnTo>
                <a:lnTo>
                  <a:pt x="664021" y="4854049"/>
                </a:lnTo>
                <a:lnTo>
                  <a:pt x="664763" y="4859728"/>
                </a:lnTo>
                <a:lnTo>
                  <a:pt x="667172" y="4859728"/>
                </a:lnTo>
                <a:lnTo>
                  <a:pt x="667914" y="4865420"/>
                </a:lnTo>
                <a:lnTo>
                  <a:pt x="670322" y="4865420"/>
                </a:lnTo>
                <a:lnTo>
                  <a:pt x="671066" y="4871099"/>
                </a:lnTo>
                <a:lnTo>
                  <a:pt x="673471" y="4871099"/>
                </a:lnTo>
                <a:lnTo>
                  <a:pt x="674216" y="4876794"/>
                </a:lnTo>
                <a:lnTo>
                  <a:pt x="676623" y="4876794"/>
                </a:lnTo>
                <a:lnTo>
                  <a:pt x="677367" y="4882485"/>
                </a:lnTo>
                <a:lnTo>
                  <a:pt x="679773" y="4882485"/>
                </a:lnTo>
                <a:lnTo>
                  <a:pt x="680516" y="4888178"/>
                </a:lnTo>
                <a:lnTo>
                  <a:pt x="682923" y="4888178"/>
                </a:lnTo>
                <a:lnTo>
                  <a:pt x="683668" y="4893867"/>
                </a:lnTo>
                <a:lnTo>
                  <a:pt x="686073" y="4893867"/>
                </a:lnTo>
                <a:lnTo>
                  <a:pt x="686819" y="4899550"/>
                </a:lnTo>
                <a:lnTo>
                  <a:pt x="689223" y="4899550"/>
                </a:lnTo>
                <a:lnTo>
                  <a:pt x="689967" y="4905251"/>
                </a:lnTo>
                <a:lnTo>
                  <a:pt x="692372" y="4905251"/>
                </a:lnTo>
                <a:lnTo>
                  <a:pt x="693114" y="4910946"/>
                </a:lnTo>
                <a:lnTo>
                  <a:pt x="695524" y="4910946"/>
                </a:lnTo>
                <a:lnTo>
                  <a:pt x="696266" y="4916635"/>
                </a:lnTo>
                <a:lnTo>
                  <a:pt x="698673" y="4916635"/>
                </a:lnTo>
                <a:lnTo>
                  <a:pt x="699415" y="4922330"/>
                </a:lnTo>
                <a:lnTo>
                  <a:pt x="701823" y="4922330"/>
                </a:lnTo>
                <a:lnTo>
                  <a:pt x="702566" y="4928019"/>
                </a:lnTo>
                <a:lnTo>
                  <a:pt x="704972" y="4928019"/>
                </a:lnTo>
                <a:lnTo>
                  <a:pt x="705717" y="4933714"/>
                </a:lnTo>
                <a:lnTo>
                  <a:pt x="708123" y="4933714"/>
                </a:lnTo>
                <a:lnTo>
                  <a:pt x="708866" y="4939403"/>
                </a:lnTo>
                <a:lnTo>
                  <a:pt x="711274" y="4939403"/>
                </a:lnTo>
                <a:lnTo>
                  <a:pt x="712018" y="4945097"/>
                </a:lnTo>
                <a:lnTo>
                  <a:pt x="714422" y="4945097"/>
                </a:lnTo>
                <a:lnTo>
                  <a:pt x="715165" y="4950786"/>
                </a:lnTo>
                <a:lnTo>
                  <a:pt x="717575" y="4950786"/>
                </a:lnTo>
                <a:lnTo>
                  <a:pt x="718317" y="4956471"/>
                </a:lnTo>
                <a:lnTo>
                  <a:pt x="720723" y="4956471"/>
                </a:lnTo>
                <a:lnTo>
                  <a:pt x="721465" y="4962160"/>
                </a:lnTo>
                <a:lnTo>
                  <a:pt x="723871" y="4962160"/>
                </a:lnTo>
                <a:lnTo>
                  <a:pt x="724613" y="4967850"/>
                </a:lnTo>
                <a:lnTo>
                  <a:pt x="727021" y="4967850"/>
                </a:lnTo>
                <a:lnTo>
                  <a:pt x="727764" y="4973537"/>
                </a:lnTo>
                <a:lnTo>
                  <a:pt x="730170" y="4973537"/>
                </a:lnTo>
                <a:lnTo>
                  <a:pt x="730913" y="4979225"/>
                </a:lnTo>
                <a:lnTo>
                  <a:pt x="733319" y="4979225"/>
                </a:lnTo>
                <a:lnTo>
                  <a:pt x="734062" y="4984913"/>
                </a:lnTo>
                <a:lnTo>
                  <a:pt x="736468" y="4984913"/>
                </a:lnTo>
                <a:lnTo>
                  <a:pt x="737211" y="4990602"/>
                </a:lnTo>
                <a:lnTo>
                  <a:pt x="739617" y="4990602"/>
                </a:lnTo>
                <a:lnTo>
                  <a:pt x="740360" y="4996291"/>
                </a:lnTo>
                <a:lnTo>
                  <a:pt x="742766" y="4996291"/>
                </a:lnTo>
                <a:lnTo>
                  <a:pt x="743509" y="5001979"/>
                </a:lnTo>
                <a:lnTo>
                  <a:pt x="745915" y="5001979"/>
                </a:lnTo>
                <a:lnTo>
                  <a:pt x="746658" y="5007668"/>
                </a:lnTo>
                <a:lnTo>
                  <a:pt x="749064" y="5007668"/>
                </a:lnTo>
                <a:lnTo>
                  <a:pt x="749807" y="5013361"/>
                </a:lnTo>
                <a:lnTo>
                  <a:pt x="752213" y="5013361"/>
                </a:lnTo>
                <a:lnTo>
                  <a:pt x="752956" y="5019046"/>
                </a:lnTo>
                <a:lnTo>
                  <a:pt x="755362" y="5019046"/>
                </a:lnTo>
                <a:lnTo>
                  <a:pt x="756105" y="5024738"/>
                </a:lnTo>
                <a:lnTo>
                  <a:pt x="758511" y="5024738"/>
                </a:lnTo>
                <a:lnTo>
                  <a:pt x="759256" y="5030427"/>
                </a:lnTo>
                <a:lnTo>
                  <a:pt x="761660" y="5030427"/>
                </a:lnTo>
                <a:lnTo>
                  <a:pt x="762403" y="5036115"/>
                </a:lnTo>
                <a:lnTo>
                  <a:pt x="764810" y="5036115"/>
                </a:lnTo>
                <a:lnTo>
                  <a:pt x="765553" y="5041804"/>
                </a:lnTo>
                <a:lnTo>
                  <a:pt x="767960" y="5041804"/>
                </a:lnTo>
                <a:lnTo>
                  <a:pt x="768704" y="5047494"/>
                </a:lnTo>
                <a:lnTo>
                  <a:pt x="771108" y="5047494"/>
                </a:lnTo>
                <a:lnTo>
                  <a:pt x="771854" y="5053183"/>
                </a:lnTo>
                <a:lnTo>
                  <a:pt x="774258" y="5053183"/>
                </a:lnTo>
                <a:lnTo>
                  <a:pt x="775001" y="5058872"/>
                </a:lnTo>
                <a:lnTo>
                  <a:pt x="777407" y="5058872"/>
                </a:lnTo>
                <a:lnTo>
                  <a:pt x="778152" y="5064560"/>
                </a:lnTo>
                <a:lnTo>
                  <a:pt x="780559" y="5064560"/>
                </a:lnTo>
                <a:lnTo>
                  <a:pt x="781304" y="5070248"/>
                </a:lnTo>
                <a:lnTo>
                  <a:pt x="783708" y="5070248"/>
                </a:lnTo>
                <a:lnTo>
                  <a:pt x="784453" y="5075938"/>
                </a:lnTo>
                <a:lnTo>
                  <a:pt x="786862" y="5075938"/>
                </a:lnTo>
                <a:lnTo>
                  <a:pt x="787605" y="5081630"/>
                </a:lnTo>
                <a:lnTo>
                  <a:pt x="790014" y="5081630"/>
                </a:lnTo>
                <a:lnTo>
                  <a:pt x="790759" y="5087322"/>
                </a:lnTo>
                <a:lnTo>
                  <a:pt x="793163" y="5087322"/>
                </a:lnTo>
                <a:lnTo>
                  <a:pt x="793907" y="5093013"/>
                </a:lnTo>
                <a:lnTo>
                  <a:pt x="796313" y="5093013"/>
                </a:lnTo>
                <a:lnTo>
                  <a:pt x="797057" y="5098707"/>
                </a:lnTo>
                <a:lnTo>
                  <a:pt x="799463" y="5098707"/>
                </a:lnTo>
                <a:lnTo>
                  <a:pt x="800205" y="5104397"/>
                </a:lnTo>
                <a:lnTo>
                  <a:pt x="802613" y="5104397"/>
                </a:lnTo>
                <a:lnTo>
                  <a:pt x="803356" y="5110089"/>
                </a:lnTo>
                <a:lnTo>
                  <a:pt x="805763" y="5110089"/>
                </a:lnTo>
                <a:lnTo>
                  <a:pt x="806507" y="5115779"/>
                </a:lnTo>
                <a:lnTo>
                  <a:pt x="808911" y="5115779"/>
                </a:lnTo>
                <a:lnTo>
                  <a:pt x="809655" y="5121470"/>
                </a:lnTo>
                <a:lnTo>
                  <a:pt x="812063" y="5121470"/>
                </a:lnTo>
                <a:lnTo>
                  <a:pt x="812806" y="5127165"/>
                </a:lnTo>
                <a:lnTo>
                  <a:pt x="815214" y="5127165"/>
                </a:lnTo>
                <a:lnTo>
                  <a:pt x="815956" y="5132843"/>
                </a:lnTo>
                <a:lnTo>
                  <a:pt x="818363" y="5132843"/>
                </a:lnTo>
                <a:lnTo>
                  <a:pt x="819106" y="5138543"/>
                </a:lnTo>
                <a:lnTo>
                  <a:pt x="821513" y="5138543"/>
                </a:lnTo>
                <a:lnTo>
                  <a:pt x="822257" y="5144227"/>
                </a:lnTo>
                <a:lnTo>
                  <a:pt x="824664" y="5144227"/>
                </a:lnTo>
                <a:lnTo>
                  <a:pt x="825407" y="5149916"/>
                </a:lnTo>
                <a:lnTo>
                  <a:pt x="827814" y="5149916"/>
                </a:lnTo>
                <a:lnTo>
                  <a:pt x="828557" y="5155608"/>
                </a:lnTo>
                <a:lnTo>
                  <a:pt x="830962" y="5155608"/>
                </a:lnTo>
                <a:lnTo>
                  <a:pt x="831708" y="5161303"/>
                </a:lnTo>
                <a:lnTo>
                  <a:pt x="834113" y="5161303"/>
                </a:lnTo>
                <a:lnTo>
                  <a:pt x="834857" y="5166995"/>
                </a:lnTo>
                <a:lnTo>
                  <a:pt x="837261" y="5166995"/>
                </a:lnTo>
                <a:lnTo>
                  <a:pt x="838004" y="5172687"/>
                </a:lnTo>
                <a:lnTo>
                  <a:pt x="840412" y="5172687"/>
                </a:lnTo>
                <a:lnTo>
                  <a:pt x="841157" y="5178379"/>
                </a:lnTo>
                <a:lnTo>
                  <a:pt x="843562" y="5178379"/>
                </a:lnTo>
                <a:lnTo>
                  <a:pt x="844305" y="5184071"/>
                </a:lnTo>
                <a:lnTo>
                  <a:pt x="846711" y="5184071"/>
                </a:lnTo>
                <a:lnTo>
                  <a:pt x="847455" y="5189763"/>
                </a:lnTo>
                <a:lnTo>
                  <a:pt x="849861" y="5189763"/>
                </a:lnTo>
                <a:lnTo>
                  <a:pt x="850605" y="5195455"/>
                </a:lnTo>
                <a:lnTo>
                  <a:pt x="853011" y="5195455"/>
                </a:lnTo>
                <a:lnTo>
                  <a:pt x="853755" y="5201147"/>
                </a:lnTo>
                <a:lnTo>
                  <a:pt x="856162" y="5201147"/>
                </a:lnTo>
                <a:lnTo>
                  <a:pt x="856904" y="5206839"/>
                </a:lnTo>
                <a:lnTo>
                  <a:pt x="859310" y="5206839"/>
                </a:lnTo>
                <a:lnTo>
                  <a:pt x="860056" y="5212532"/>
                </a:lnTo>
                <a:lnTo>
                  <a:pt x="862459" y="5212532"/>
                </a:lnTo>
                <a:lnTo>
                  <a:pt x="863203" y="5218223"/>
                </a:lnTo>
                <a:lnTo>
                  <a:pt x="865610" y="5218223"/>
                </a:lnTo>
                <a:lnTo>
                  <a:pt x="866353" y="5223916"/>
                </a:lnTo>
                <a:lnTo>
                  <a:pt x="868760" y="5223916"/>
                </a:lnTo>
                <a:lnTo>
                  <a:pt x="869502" y="5229607"/>
                </a:lnTo>
                <a:lnTo>
                  <a:pt x="871910" y="5229607"/>
                </a:lnTo>
                <a:lnTo>
                  <a:pt x="872655" y="5235300"/>
                </a:lnTo>
                <a:lnTo>
                  <a:pt x="875060" y="5235300"/>
                </a:lnTo>
                <a:lnTo>
                  <a:pt x="875804" y="5240992"/>
                </a:lnTo>
                <a:lnTo>
                  <a:pt x="878210" y="5240992"/>
                </a:lnTo>
                <a:lnTo>
                  <a:pt x="878950" y="5246670"/>
                </a:lnTo>
                <a:lnTo>
                  <a:pt x="881358" y="5246670"/>
                </a:lnTo>
                <a:lnTo>
                  <a:pt x="882104" y="5252368"/>
                </a:lnTo>
                <a:lnTo>
                  <a:pt x="884511" y="5252368"/>
                </a:lnTo>
                <a:lnTo>
                  <a:pt x="885254" y="5258051"/>
                </a:lnTo>
                <a:lnTo>
                  <a:pt x="887660" y="5258051"/>
                </a:lnTo>
                <a:lnTo>
                  <a:pt x="888402" y="5263740"/>
                </a:lnTo>
                <a:lnTo>
                  <a:pt x="890808" y="5263740"/>
                </a:lnTo>
                <a:lnTo>
                  <a:pt x="891550" y="5269421"/>
                </a:lnTo>
                <a:lnTo>
                  <a:pt x="893957" y="5269421"/>
                </a:lnTo>
                <a:lnTo>
                  <a:pt x="894701" y="5275116"/>
                </a:lnTo>
                <a:lnTo>
                  <a:pt x="897108" y="5275116"/>
                </a:lnTo>
                <a:lnTo>
                  <a:pt x="897851" y="5280811"/>
                </a:lnTo>
                <a:lnTo>
                  <a:pt x="900259" y="5280811"/>
                </a:lnTo>
                <a:lnTo>
                  <a:pt x="901001" y="5286496"/>
                </a:lnTo>
                <a:lnTo>
                  <a:pt x="903409" y="5286496"/>
                </a:lnTo>
                <a:lnTo>
                  <a:pt x="904150" y="5292189"/>
                </a:lnTo>
                <a:lnTo>
                  <a:pt x="906558" y="5292189"/>
                </a:lnTo>
                <a:lnTo>
                  <a:pt x="907300" y="5297881"/>
                </a:lnTo>
                <a:lnTo>
                  <a:pt x="909707" y="5297881"/>
                </a:lnTo>
                <a:lnTo>
                  <a:pt x="910449" y="5303575"/>
                </a:lnTo>
                <a:lnTo>
                  <a:pt x="912857" y="5303575"/>
                </a:lnTo>
                <a:lnTo>
                  <a:pt x="913601" y="5309269"/>
                </a:lnTo>
                <a:lnTo>
                  <a:pt x="916006" y="5309269"/>
                </a:lnTo>
                <a:lnTo>
                  <a:pt x="916751" y="5314958"/>
                </a:lnTo>
                <a:lnTo>
                  <a:pt x="919155" y="5314958"/>
                </a:lnTo>
                <a:lnTo>
                  <a:pt x="919899" y="5320641"/>
                </a:lnTo>
                <a:lnTo>
                  <a:pt x="922305" y="5320641"/>
                </a:lnTo>
                <a:lnTo>
                  <a:pt x="923049" y="5326335"/>
                </a:lnTo>
                <a:lnTo>
                  <a:pt x="925455" y="5326335"/>
                </a:lnTo>
                <a:lnTo>
                  <a:pt x="926198" y="5332023"/>
                </a:lnTo>
                <a:lnTo>
                  <a:pt x="928604" y="5332023"/>
                </a:lnTo>
                <a:lnTo>
                  <a:pt x="929347" y="5337702"/>
                </a:lnTo>
                <a:lnTo>
                  <a:pt x="931754" y="5337702"/>
                </a:lnTo>
                <a:lnTo>
                  <a:pt x="932497" y="5343393"/>
                </a:lnTo>
                <a:lnTo>
                  <a:pt x="934904" y="5343393"/>
                </a:lnTo>
                <a:lnTo>
                  <a:pt x="935649" y="5349111"/>
                </a:lnTo>
                <a:lnTo>
                  <a:pt x="938054" y="5349111"/>
                </a:lnTo>
                <a:lnTo>
                  <a:pt x="938797" y="5354822"/>
                </a:lnTo>
                <a:lnTo>
                  <a:pt x="941204" y="5354822"/>
                </a:lnTo>
                <a:lnTo>
                  <a:pt x="941603" y="5357887"/>
                </a:lnTo>
                <a:lnTo>
                  <a:pt x="1129645" y="5474271"/>
                </a:lnTo>
                <a:cubicBezTo>
                  <a:pt x="1389890" y="5610679"/>
                  <a:pt x="1675282" y="5671517"/>
                  <a:pt x="1985887" y="5656844"/>
                </a:cubicBezTo>
                <a:cubicBezTo>
                  <a:pt x="2160591" y="5648583"/>
                  <a:pt x="2331980" y="5610768"/>
                  <a:pt x="2500049" y="5543394"/>
                </a:cubicBezTo>
                <a:lnTo>
                  <a:pt x="2610169" y="5492477"/>
                </a:lnTo>
                <a:lnTo>
                  <a:pt x="2610169" y="5489424"/>
                </a:lnTo>
                <a:lnTo>
                  <a:pt x="2607017" y="5489424"/>
                </a:lnTo>
                <a:lnTo>
                  <a:pt x="2607017" y="5483734"/>
                </a:lnTo>
                <a:lnTo>
                  <a:pt x="2603868" y="5483734"/>
                </a:lnTo>
                <a:lnTo>
                  <a:pt x="2603868" y="5478047"/>
                </a:lnTo>
                <a:lnTo>
                  <a:pt x="2600716" y="5478047"/>
                </a:lnTo>
                <a:lnTo>
                  <a:pt x="2600716" y="5472355"/>
                </a:lnTo>
                <a:lnTo>
                  <a:pt x="2597571" y="5472355"/>
                </a:lnTo>
                <a:lnTo>
                  <a:pt x="2597571" y="5466666"/>
                </a:lnTo>
                <a:lnTo>
                  <a:pt x="2594419" y="5466666"/>
                </a:lnTo>
                <a:lnTo>
                  <a:pt x="2594419" y="5460976"/>
                </a:lnTo>
                <a:lnTo>
                  <a:pt x="2591268" y="5460976"/>
                </a:lnTo>
                <a:lnTo>
                  <a:pt x="2591268" y="5455284"/>
                </a:lnTo>
                <a:lnTo>
                  <a:pt x="2588121" y="5455284"/>
                </a:lnTo>
                <a:lnTo>
                  <a:pt x="2588121" y="5449592"/>
                </a:lnTo>
                <a:lnTo>
                  <a:pt x="2584965" y="5449592"/>
                </a:lnTo>
                <a:lnTo>
                  <a:pt x="2584965" y="5443903"/>
                </a:lnTo>
                <a:lnTo>
                  <a:pt x="2581817" y="5443903"/>
                </a:lnTo>
                <a:lnTo>
                  <a:pt x="2581817" y="5438201"/>
                </a:lnTo>
                <a:lnTo>
                  <a:pt x="2578667" y="5438201"/>
                </a:lnTo>
                <a:lnTo>
                  <a:pt x="2578667" y="5432518"/>
                </a:lnTo>
                <a:lnTo>
                  <a:pt x="2575519" y="5432518"/>
                </a:lnTo>
                <a:lnTo>
                  <a:pt x="2575519" y="5426836"/>
                </a:lnTo>
                <a:lnTo>
                  <a:pt x="2572371" y="5426836"/>
                </a:lnTo>
                <a:lnTo>
                  <a:pt x="2572371" y="5421149"/>
                </a:lnTo>
                <a:lnTo>
                  <a:pt x="2569221" y="5421149"/>
                </a:lnTo>
                <a:lnTo>
                  <a:pt x="2569221" y="5415461"/>
                </a:lnTo>
                <a:lnTo>
                  <a:pt x="2566067" y="5415461"/>
                </a:lnTo>
                <a:lnTo>
                  <a:pt x="2566067" y="5409748"/>
                </a:lnTo>
                <a:lnTo>
                  <a:pt x="2562916" y="5409748"/>
                </a:lnTo>
                <a:lnTo>
                  <a:pt x="2562916" y="5404066"/>
                </a:lnTo>
                <a:lnTo>
                  <a:pt x="2559771" y="5404066"/>
                </a:lnTo>
                <a:lnTo>
                  <a:pt x="2559771" y="5398382"/>
                </a:lnTo>
                <a:lnTo>
                  <a:pt x="2556620" y="5398382"/>
                </a:lnTo>
                <a:lnTo>
                  <a:pt x="2556620" y="5392698"/>
                </a:lnTo>
                <a:lnTo>
                  <a:pt x="2553472" y="5392698"/>
                </a:lnTo>
                <a:lnTo>
                  <a:pt x="2553472" y="5387008"/>
                </a:lnTo>
                <a:lnTo>
                  <a:pt x="2550319" y="5387008"/>
                </a:lnTo>
                <a:lnTo>
                  <a:pt x="2550319" y="5381320"/>
                </a:lnTo>
                <a:lnTo>
                  <a:pt x="2547169" y="5381320"/>
                </a:lnTo>
                <a:lnTo>
                  <a:pt x="2547169" y="5375636"/>
                </a:lnTo>
                <a:lnTo>
                  <a:pt x="2544020" y="5375636"/>
                </a:lnTo>
                <a:lnTo>
                  <a:pt x="2544020" y="5369937"/>
                </a:lnTo>
                <a:lnTo>
                  <a:pt x="2540870" y="5369937"/>
                </a:lnTo>
                <a:lnTo>
                  <a:pt x="2540870" y="5364261"/>
                </a:lnTo>
                <a:lnTo>
                  <a:pt x="2537717" y="5364261"/>
                </a:lnTo>
                <a:lnTo>
                  <a:pt x="2537717" y="5358580"/>
                </a:lnTo>
                <a:lnTo>
                  <a:pt x="2534569" y="5358580"/>
                </a:lnTo>
                <a:lnTo>
                  <a:pt x="2534569" y="5352883"/>
                </a:lnTo>
                <a:lnTo>
                  <a:pt x="2531420" y="5352883"/>
                </a:lnTo>
                <a:lnTo>
                  <a:pt x="2531420" y="5347177"/>
                </a:lnTo>
                <a:lnTo>
                  <a:pt x="2528267" y="5347177"/>
                </a:lnTo>
                <a:lnTo>
                  <a:pt x="2528267" y="5341465"/>
                </a:lnTo>
                <a:lnTo>
                  <a:pt x="2525122" y="5341465"/>
                </a:lnTo>
                <a:lnTo>
                  <a:pt x="2525122" y="5335786"/>
                </a:lnTo>
                <a:lnTo>
                  <a:pt x="2521970" y="5335786"/>
                </a:lnTo>
                <a:lnTo>
                  <a:pt x="2521970" y="5330101"/>
                </a:lnTo>
                <a:lnTo>
                  <a:pt x="2518822" y="5330101"/>
                </a:lnTo>
                <a:lnTo>
                  <a:pt x="2518822" y="5324416"/>
                </a:lnTo>
                <a:lnTo>
                  <a:pt x="2515671" y="5324416"/>
                </a:lnTo>
                <a:lnTo>
                  <a:pt x="2515671" y="5318722"/>
                </a:lnTo>
                <a:lnTo>
                  <a:pt x="2512520" y="5318722"/>
                </a:lnTo>
                <a:lnTo>
                  <a:pt x="2512520" y="5313028"/>
                </a:lnTo>
                <a:lnTo>
                  <a:pt x="2509370" y="5313028"/>
                </a:lnTo>
                <a:lnTo>
                  <a:pt x="2509370" y="5307340"/>
                </a:lnTo>
                <a:lnTo>
                  <a:pt x="2506220" y="5307340"/>
                </a:lnTo>
                <a:lnTo>
                  <a:pt x="2506220" y="5301652"/>
                </a:lnTo>
                <a:lnTo>
                  <a:pt x="2503073" y="5301652"/>
                </a:lnTo>
                <a:lnTo>
                  <a:pt x="2503073" y="5295956"/>
                </a:lnTo>
                <a:lnTo>
                  <a:pt x="2499917" y="5295956"/>
                </a:lnTo>
                <a:lnTo>
                  <a:pt x="2499917" y="5290264"/>
                </a:lnTo>
                <a:lnTo>
                  <a:pt x="2496773" y="5290264"/>
                </a:lnTo>
                <a:lnTo>
                  <a:pt x="2496773" y="5284576"/>
                </a:lnTo>
                <a:lnTo>
                  <a:pt x="2493622" y="5284576"/>
                </a:lnTo>
                <a:lnTo>
                  <a:pt x="2493622" y="5278884"/>
                </a:lnTo>
                <a:lnTo>
                  <a:pt x="2490470" y="5278884"/>
                </a:lnTo>
                <a:lnTo>
                  <a:pt x="2490470" y="5273197"/>
                </a:lnTo>
                <a:lnTo>
                  <a:pt x="2487320" y="5273197"/>
                </a:lnTo>
                <a:lnTo>
                  <a:pt x="2487320" y="5267512"/>
                </a:lnTo>
                <a:lnTo>
                  <a:pt x="2484171" y="5267512"/>
                </a:lnTo>
                <a:lnTo>
                  <a:pt x="2484171" y="5261808"/>
                </a:lnTo>
                <a:lnTo>
                  <a:pt x="2481021" y="5261808"/>
                </a:lnTo>
                <a:lnTo>
                  <a:pt x="2481021" y="5256123"/>
                </a:lnTo>
                <a:lnTo>
                  <a:pt x="2477869" y="5256123"/>
                </a:lnTo>
                <a:lnTo>
                  <a:pt x="2477869" y="5250436"/>
                </a:lnTo>
                <a:lnTo>
                  <a:pt x="2474721" y="5250436"/>
                </a:lnTo>
                <a:lnTo>
                  <a:pt x="2474721" y="5244749"/>
                </a:lnTo>
                <a:lnTo>
                  <a:pt x="2471569" y="5244749"/>
                </a:lnTo>
                <a:lnTo>
                  <a:pt x="2471569" y="5239060"/>
                </a:lnTo>
                <a:lnTo>
                  <a:pt x="2468421" y="5239060"/>
                </a:lnTo>
                <a:lnTo>
                  <a:pt x="2468421" y="5233371"/>
                </a:lnTo>
                <a:lnTo>
                  <a:pt x="2465271" y="5233371"/>
                </a:lnTo>
                <a:lnTo>
                  <a:pt x="2465271" y="5227678"/>
                </a:lnTo>
                <a:lnTo>
                  <a:pt x="2462122" y="5227678"/>
                </a:lnTo>
                <a:lnTo>
                  <a:pt x="2462122" y="5221990"/>
                </a:lnTo>
                <a:lnTo>
                  <a:pt x="2458970" y="5221990"/>
                </a:lnTo>
                <a:lnTo>
                  <a:pt x="2458970" y="5216297"/>
                </a:lnTo>
                <a:lnTo>
                  <a:pt x="2455822" y="5216297"/>
                </a:lnTo>
                <a:lnTo>
                  <a:pt x="2455822" y="5210605"/>
                </a:lnTo>
                <a:lnTo>
                  <a:pt x="2452672" y="5210605"/>
                </a:lnTo>
                <a:lnTo>
                  <a:pt x="2452672" y="5204913"/>
                </a:lnTo>
                <a:lnTo>
                  <a:pt x="2449523" y="5204913"/>
                </a:lnTo>
                <a:lnTo>
                  <a:pt x="2449523" y="5199224"/>
                </a:lnTo>
                <a:lnTo>
                  <a:pt x="2446370" y="5199224"/>
                </a:lnTo>
                <a:lnTo>
                  <a:pt x="2446370" y="5193532"/>
                </a:lnTo>
                <a:lnTo>
                  <a:pt x="2443221" y="5193532"/>
                </a:lnTo>
                <a:lnTo>
                  <a:pt x="2443221" y="5187840"/>
                </a:lnTo>
                <a:lnTo>
                  <a:pt x="2440073" y="5187840"/>
                </a:lnTo>
                <a:lnTo>
                  <a:pt x="2440073" y="5182148"/>
                </a:lnTo>
                <a:lnTo>
                  <a:pt x="2436922" y="5182148"/>
                </a:lnTo>
                <a:lnTo>
                  <a:pt x="2436922" y="5176459"/>
                </a:lnTo>
                <a:lnTo>
                  <a:pt x="2433774" y="5176459"/>
                </a:lnTo>
                <a:lnTo>
                  <a:pt x="2433774" y="5170764"/>
                </a:lnTo>
                <a:lnTo>
                  <a:pt x="2430623" y="5170764"/>
                </a:lnTo>
                <a:lnTo>
                  <a:pt x="2430623" y="5165075"/>
                </a:lnTo>
                <a:lnTo>
                  <a:pt x="2427472" y="5165075"/>
                </a:lnTo>
                <a:lnTo>
                  <a:pt x="2427472" y="5159382"/>
                </a:lnTo>
                <a:lnTo>
                  <a:pt x="2424323" y="5159382"/>
                </a:lnTo>
                <a:lnTo>
                  <a:pt x="2424323" y="5153691"/>
                </a:lnTo>
                <a:lnTo>
                  <a:pt x="2421173" y="5153691"/>
                </a:lnTo>
                <a:lnTo>
                  <a:pt x="2421173" y="5147998"/>
                </a:lnTo>
                <a:lnTo>
                  <a:pt x="2418022" y="5147998"/>
                </a:lnTo>
                <a:lnTo>
                  <a:pt x="2418022" y="5142309"/>
                </a:lnTo>
                <a:lnTo>
                  <a:pt x="2414871" y="5142309"/>
                </a:lnTo>
                <a:lnTo>
                  <a:pt x="2414871" y="5136625"/>
                </a:lnTo>
                <a:lnTo>
                  <a:pt x="2411721" y="5136625"/>
                </a:lnTo>
                <a:lnTo>
                  <a:pt x="2411721" y="5130932"/>
                </a:lnTo>
                <a:lnTo>
                  <a:pt x="2408575" y="5130932"/>
                </a:lnTo>
                <a:lnTo>
                  <a:pt x="2408575" y="5125240"/>
                </a:lnTo>
                <a:lnTo>
                  <a:pt x="2405421" y="5125240"/>
                </a:lnTo>
                <a:lnTo>
                  <a:pt x="2405421" y="5119551"/>
                </a:lnTo>
                <a:lnTo>
                  <a:pt x="2402273" y="5119551"/>
                </a:lnTo>
                <a:lnTo>
                  <a:pt x="2402273" y="5113860"/>
                </a:lnTo>
                <a:lnTo>
                  <a:pt x="2399124" y="5113860"/>
                </a:lnTo>
                <a:lnTo>
                  <a:pt x="2399124" y="5108169"/>
                </a:lnTo>
                <a:lnTo>
                  <a:pt x="2395975" y="5108169"/>
                </a:lnTo>
                <a:lnTo>
                  <a:pt x="2395975" y="5102479"/>
                </a:lnTo>
                <a:lnTo>
                  <a:pt x="2392824" y="5102479"/>
                </a:lnTo>
                <a:lnTo>
                  <a:pt x="2392824" y="5096787"/>
                </a:lnTo>
                <a:lnTo>
                  <a:pt x="2389675" y="5096787"/>
                </a:lnTo>
                <a:lnTo>
                  <a:pt x="2389675" y="5091096"/>
                </a:lnTo>
                <a:lnTo>
                  <a:pt x="2386525" y="5091096"/>
                </a:lnTo>
                <a:lnTo>
                  <a:pt x="2386525" y="5085404"/>
                </a:lnTo>
                <a:lnTo>
                  <a:pt x="2383375" y="5085404"/>
                </a:lnTo>
                <a:lnTo>
                  <a:pt x="2383375" y="5079713"/>
                </a:lnTo>
                <a:lnTo>
                  <a:pt x="2380225" y="5079713"/>
                </a:lnTo>
                <a:lnTo>
                  <a:pt x="2380225" y="5074022"/>
                </a:lnTo>
                <a:lnTo>
                  <a:pt x="2377077" y="5074022"/>
                </a:lnTo>
                <a:lnTo>
                  <a:pt x="2377077" y="5068333"/>
                </a:lnTo>
                <a:lnTo>
                  <a:pt x="2373928" y="5068333"/>
                </a:lnTo>
                <a:lnTo>
                  <a:pt x="2373928" y="5062643"/>
                </a:lnTo>
                <a:lnTo>
                  <a:pt x="2370775" y="5062643"/>
                </a:lnTo>
                <a:lnTo>
                  <a:pt x="2370775" y="5056955"/>
                </a:lnTo>
                <a:lnTo>
                  <a:pt x="2367625" y="5056955"/>
                </a:lnTo>
                <a:lnTo>
                  <a:pt x="2367625" y="5051265"/>
                </a:lnTo>
                <a:lnTo>
                  <a:pt x="2364479" y="5051265"/>
                </a:lnTo>
                <a:lnTo>
                  <a:pt x="2364479" y="5045576"/>
                </a:lnTo>
                <a:lnTo>
                  <a:pt x="2361324" y="5045576"/>
                </a:lnTo>
                <a:lnTo>
                  <a:pt x="2361324" y="5039885"/>
                </a:lnTo>
                <a:lnTo>
                  <a:pt x="2358177" y="5039885"/>
                </a:lnTo>
                <a:lnTo>
                  <a:pt x="2358177" y="5034194"/>
                </a:lnTo>
                <a:lnTo>
                  <a:pt x="2355027" y="5034194"/>
                </a:lnTo>
                <a:lnTo>
                  <a:pt x="2355027" y="5028509"/>
                </a:lnTo>
                <a:lnTo>
                  <a:pt x="2351878" y="5028509"/>
                </a:lnTo>
                <a:lnTo>
                  <a:pt x="2351878" y="5022817"/>
                </a:lnTo>
                <a:lnTo>
                  <a:pt x="2348727" y="5022817"/>
                </a:lnTo>
                <a:lnTo>
                  <a:pt x="2348727" y="5017125"/>
                </a:lnTo>
                <a:lnTo>
                  <a:pt x="2345577" y="5017125"/>
                </a:lnTo>
                <a:lnTo>
                  <a:pt x="2345577" y="5011437"/>
                </a:lnTo>
                <a:lnTo>
                  <a:pt x="2342427" y="5011437"/>
                </a:lnTo>
                <a:lnTo>
                  <a:pt x="2342427" y="5005749"/>
                </a:lnTo>
                <a:lnTo>
                  <a:pt x="2339280" y="5005749"/>
                </a:lnTo>
                <a:lnTo>
                  <a:pt x="2339280" y="5000059"/>
                </a:lnTo>
                <a:lnTo>
                  <a:pt x="2336129" y="5000059"/>
                </a:lnTo>
                <a:lnTo>
                  <a:pt x="2336129" y="4994370"/>
                </a:lnTo>
                <a:lnTo>
                  <a:pt x="2332980" y="4994370"/>
                </a:lnTo>
                <a:lnTo>
                  <a:pt x="2332980" y="4988680"/>
                </a:lnTo>
                <a:lnTo>
                  <a:pt x="2329829" y="4988680"/>
                </a:lnTo>
                <a:lnTo>
                  <a:pt x="2329829" y="4982993"/>
                </a:lnTo>
                <a:lnTo>
                  <a:pt x="2326677" y="4982993"/>
                </a:lnTo>
                <a:lnTo>
                  <a:pt x="2326677" y="4977305"/>
                </a:lnTo>
                <a:lnTo>
                  <a:pt x="2323525" y="4977305"/>
                </a:lnTo>
                <a:lnTo>
                  <a:pt x="2323525" y="4971614"/>
                </a:lnTo>
                <a:lnTo>
                  <a:pt x="2320377" y="4971614"/>
                </a:lnTo>
                <a:lnTo>
                  <a:pt x="2320377" y="4965926"/>
                </a:lnTo>
                <a:lnTo>
                  <a:pt x="2317227" y="4965926"/>
                </a:lnTo>
                <a:lnTo>
                  <a:pt x="2317227" y="4960235"/>
                </a:lnTo>
                <a:lnTo>
                  <a:pt x="2314079" y="4960235"/>
                </a:lnTo>
                <a:lnTo>
                  <a:pt x="2314079" y="4954548"/>
                </a:lnTo>
                <a:lnTo>
                  <a:pt x="2310931" y="4954548"/>
                </a:lnTo>
                <a:lnTo>
                  <a:pt x="2310931" y="4948860"/>
                </a:lnTo>
                <a:lnTo>
                  <a:pt x="2307779" y="4948860"/>
                </a:lnTo>
                <a:lnTo>
                  <a:pt x="2307779" y="4943171"/>
                </a:lnTo>
                <a:lnTo>
                  <a:pt x="2304628" y="4943171"/>
                </a:lnTo>
                <a:lnTo>
                  <a:pt x="2304628" y="4937477"/>
                </a:lnTo>
                <a:lnTo>
                  <a:pt x="2301479" y="4937477"/>
                </a:lnTo>
                <a:lnTo>
                  <a:pt x="2301479" y="4931788"/>
                </a:lnTo>
                <a:lnTo>
                  <a:pt x="2298333" y="4931788"/>
                </a:lnTo>
                <a:lnTo>
                  <a:pt x="2298333" y="4926093"/>
                </a:lnTo>
                <a:lnTo>
                  <a:pt x="2295185" y="4926093"/>
                </a:lnTo>
                <a:lnTo>
                  <a:pt x="2295185" y="4920404"/>
                </a:lnTo>
                <a:lnTo>
                  <a:pt x="2292035" y="4920404"/>
                </a:lnTo>
                <a:lnTo>
                  <a:pt x="2292035" y="4914709"/>
                </a:lnTo>
                <a:lnTo>
                  <a:pt x="2288884" y="4914709"/>
                </a:lnTo>
                <a:lnTo>
                  <a:pt x="2288884" y="4909019"/>
                </a:lnTo>
                <a:lnTo>
                  <a:pt x="2285738" y="4909019"/>
                </a:lnTo>
                <a:lnTo>
                  <a:pt x="2285738" y="4903326"/>
                </a:lnTo>
                <a:lnTo>
                  <a:pt x="2282584" y="4903326"/>
                </a:lnTo>
                <a:lnTo>
                  <a:pt x="2282584" y="4897636"/>
                </a:lnTo>
                <a:lnTo>
                  <a:pt x="2279436" y="4897636"/>
                </a:lnTo>
                <a:lnTo>
                  <a:pt x="2279436" y="4891947"/>
                </a:lnTo>
                <a:lnTo>
                  <a:pt x="2276285" y="4891947"/>
                </a:lnTo>
                <a:lnTo>
                  <a:pt x="2276285" y="4886259"/>
                </a:lnTo>
                <a:lnTo>
                  <a:pt x="2273133" y="4886259"/>
                </a:lnTo>
                <a:lnTo>
                  <a:pt x="2273133" y="4880563"/>
                </a:lnTo>
                <a:lnTo>
                  <a:pt x="2269984" y="4880563"/>
                </a:lnTo>
                <a:lnTo>
                  <a:pt x="2269984" y="4874874"/>
                </a:lnTo>
                <a:lnTo>
                  <a:pt x="2266836" y="4874874"/>
                </a:lnTo>
                <a:lnTo>
                  <a:pt x="2266836" y="4869184"/>
                </a:lnTo>
                <a:lnTo>
                  <a:pt x="2263683" y="4869184"/>
                </a:lnTo>
                <a:lnTo>
                  <a:pt x="2263683" y="4863502"/>
                </a:lnTo>
                <a:lnTo>
                  <a:pt x="2260535" y="4863502"/>
                </a:lnTo>
                <a:lnTo>
                  <a:pt x="2260535" y="4857808"/>
                </a:lnTo>
                <a:lnTo>
                  <a:pt x="2257385" y="4857808"/>
                </a:lnTo>
                <a:lnTo>
                  <a:pt x="2257385" y="4852123"/>
                </a:lnTo>
                <a:lnTo>
                  <a:pt x="2254235" y="4852123"/>
                </a:lnTo>
                <a:lnTo>
                  <a:pt x="2254235" y="4846435"/>
                </a:lnTo>
                <a:lnTo>
                  <a:pt x="2251084" y="4846435"/>
                </a:lnTo>
                <a:lnTo>
                  <a:pt x="2251084" y="4840735"/>
                </a:lnTo>
                <a:lnTo>
                  <a:pt x="2247935" y="4840735"/>
                </a:lnTo>
                <a:lnTo>
                  <a:pt x="2247935" y="4835035"/>
                </a:lnTo>
                <a:lnTo>
                  <a:pt x="2244785" y="4835035"/>
                </a:lnTo>
                <a:lnTo>
                  <a:pt x="2244785" y="4829348"/>
                </a:lnTo>
                <a:lnTo>
                  <a:pt x="2241637" y="4829348"/>
                </a:lnTo>
                <a:lnTo>
                  <a:pt x="2241637" y="4823661"/>
                </a:lnTo>
                <a:lnTo>
                  <a:pt x="2238486" y="4823661"/>
                </a:lnTo>
                <a:lnTo>
                  <a:pt x="2238486" y="4817974"/>
                </a:lnTo>
                <a:lnTo>
                  <a:pt x="2235335" y="4817974"/>
                </a:lnTo>
                <a:lnTo>
                  <a:pt x="2235335" y="4812285"/>
                </a:lnTo>
                <a:lnTo>
                  <a:pt x="2232186" y="4812285"/>
                </a:lnTo>
                <a:lnTo>
                  <a:pt x="2232186" y="4806595"/>
                </a:lnTo>
                <a:lnTo>
                  <a:pt x="2229038" y="4806595"/>
                </a:lnTo>
                <a:lnTo>
                  <a:pt x="2229038" y="4800904"/>
                </a:lnTo>
                <a:lnTo>
                  <a:pt x="2225885" y="4800904"/>
                </a:lnTo>
                <a:lnTo>
                  <a:pt x="2225885" y="4795214"/>
                </a:lnTo>
                <a:lnTo>
                  <a:pt x="2222737" y="4795214"/>
                </a:lnTo>
                <a:lnTo>
                  <a:pt x="2222737" y="4789526"/>
                </a:lnTo>
                <a:lnTo>
                  <a:pt x="2219589" y="4789526"/>
                </a:lnTo>
                <a:lnTo>
                  <a:pt x="2219589" y="4783835"/>
                </a:lnTo>
                <a:lnTo>
                  <a:pt x="2216441" y="4783835"/>
                </a:lnTo>
                <a:lnTo>
                  <a:pt x="2216441" y="4778142"/>
                </a:lnTo>
                <a:lnTo>
                  <a:pt x="2213289" y="4778142"/>
                </a:lnTo>
                <a:lnTo>
                  <a:pt x="2213289" y="4772453"/>
                </a:lnTo>
                <a:lnTo>
                  <a:pt x="2210139" y="4772453"/>
                </a:lnTo>
                <a:lnTo>
                  <a:pt x="2210139" y="4766757"/>
                </a:lnTo>
                <a:lnTo>
                  <a:pt x="2206989" y="4766757"/>
                </a:lnTo>
                <a:lnTo>
                  <a:pt x="2206989" y="4761078"/>
                </a:lnTo>
                <a:lnTo>
                  <a:pt x="2203839" y="4761078"/>
                </a:lnTo>
                <a:lnTo>
                  <a:pt x="2203839" y="4755383"/>
                </a:lnTo>
                <a:lnTo>
                  <a:pt x="2200689" y="4755383"/>
                </a:lnTo>
                <a:lnTo>
                  <a:pt x="2200689" y="4749692"/>
                </a:lnTo>
                <a:lnTo>
                  <a:pt x="2197539" y="4749692"/>
                </a:lnTo>
                <a:lnTo>
                  <a:pt x="2197539" y="4744001"/>
                </a:lnTo>
                <a:lnTo>
                  <a:pt x="2194389" y="4744001"/>
                </a:lnTo>
                <a:lnTo>
                  <a:pt x="2194389" y="4738310"/>
                </a:lnTo>
                <a:lnTo>
                  <a:pt x="2191238" y="4738310"/>
                </a:lnTo>
                <a:lnTo>
                  <a:pt x="2191238" y="4732618"/>
                </a:lnTo>
                <a:lnTo>
                  <a:pt x="2188089" y="4732618"/>
                </a:lnTo>
                <a:lnTo>
                  <a:pt x="2188089" y="4726929"/>
                </a:lnTo>
                <a:lnTo>
                  <a:pt x="2184940" y="4726929"/>
                </a:lnTo>
                <a:lnTo>
                  <a:pt x="2184940" y="4721237"/>
                </a:lnTo>
                <a:lnTo>
                  <a:pt x="2181788" y="4721237"/>
                </a:lnTo>
                <a:lnTo>
                  <a:pt x="2181788" y="4715546"/>
                </a:lnTo>
                <a:lnTo>
                  <a:pt x="2178640" y="4715546"/>
                </a:lnTo>
                <a:lnTo>
                  <a:pt x="2178640" y="4709853"/>
                </a:lnTo>
                <a:lnTo>
                  <a:pt x="2175488" y="4709853"/>
                </a:lnTo>
                <a:lnTo>
                  <a:pt x="2175488" y="4704162"/>
                </a:lnTo>
                <a:lnTo>
                  <a:pt x="2172340" y="4704162"/>
                </a:lnTo>
                <a:lnTo>
                  <a:pt x="2172340" y="4698474"/>
                </a:lnTo>
                <a:lnTo>
                  <a:pt x="2169191" y="4698474"/>
                </a:lnTo>
                <a:lnTo>
                  <a:pt x="2169191" y="4692780"/>
                </a:lnTo>
                <a:lnTo>
                  <a:pt x="2166041" y="4692780"/>
                </a:lnTo>
                <a:lnTo>
                  <a:pt x="2166041" y="4687090"/>
                </a:lnTo>
                <a:lnTo>
                  <a:pt x="2162890" y="4687090"/>
                </a:lnTo>
                <a:lnTo>
                  <a:pt x="2162890" y="4681394"/>
                </a:lnTo>
                <a:lnTo>
                  <a:pt x="2159738" y="4681394"/>
                </a:lnTo>
                <a:lnTo>
                  <a:pt x="2159738" y="4675706"/>
                </a:lnTo>
                <a:lnTo>
                  <a:pt x="2156588" y="4675706"/>
                </a:lnTo>
                <a:lnTo>
                  <a:pt x="2156588" y="4670020"/>
                </a:lnTo>
                <a:lnTo>
                  <a:pt x="2153440" y="4670020"/>
                </a:lnTo>
                <a:lnTo>
                  <a:pt x="2153440" y="4664334"/>
                </a:lnTo>
                <a:lnTo>
                  <a:pt x="2150288" y="4664334"/>
                </a:lnTo>
                <a:lnTo>
                  <a:pt x="2150288" y="4658647"/>
                </a:lnTo>
                <a:lnTo>
                  <a:pt x="2147143" y="4658647"/>
                </a:lnTo>
                <a:lnTo>
                  <a:pt x="2147143" y="4652961"/>
                </a:lnTo>
                <a:lnTo>
                  <a:pt x="2143991" y="4652961"/>
                </a:lnTo>
                <a:lnTo>
                  <a:pt x="2143991" y="4647274"/>
                </a:lnTo>
                <a:lnTo>
                  <a:pt x="2140836" y="4647274"/>
                </a:lnTo>
                <a:lnTo>
                  <a:pt x="2140836" y="4641588"/>
                </a:lnTo>
                <a:lnTo>
                  <a:pt x="2137691" y="4641588"/>
                </a:lnTo>
                <a:lnTo>
                  <a:pt x="2137691" y="4635903"/>
                </a:lnTo>
                <a:lnTo>
                  <a:pt x="2134538" y="4635903"/>
                </a:lnTo>
                <a:lnTo>
                  <a:pt x="2134538" y="4630211"/>
                </a:lnTo>
                <a:lnTo>
                  <a:pt x="2131392" y="4630211"/>
                </a:lnTo>
                <a:lnTo>
                  <a:pt x="2131392" y="4624509"/>
                </a:lnTo>
                <a:lnTo>
                  <a:pt x="2128237" y="4624509"/>
                </a:lnTo>
                <a:lnTo>
                  <a:pt x="2128237" y="4618842"/>
                </a:lnTo>
                <a:lnTo>
                  <a:pt x="2125089" y="4618842"/>
                </a:lnTo>
                <a:lnTo>
                  <a:pt x="2125089" y="4613140"/>
                </a:lnTo>
                <a:lnTo>
                  <a:pt x="2121941" y="4613140"/>
                </a:lnTo>
                <a:lnTo>
                  <a:pt x="2121941" y="4607446"/>
                </a:lnTo>
                <a:lnTo>
                  <a:pt x="2118790" y="4607446"/>
                </a:lnTo>
                <a:lnTo>
                  <a:pt x="2118790" y="4601768"/>
                </a:lnTo>
                <a:lnTo>
                  <a:pt x="2115637" y="4601768"/>
                </a:lnTo>
                <a:lnTo>
                  <a:pt x="2115637" y="4596066"/>
                </a:lnTo>
                <a:lnTo>
                  <a:pt x="2112489" y="4596066"/>
                </a:lnTo>
                <a:lnTo>
                  <a:pt x="2112489" y="4590381"/>
                </a:lnTo>
                <a:lnTo>
                  <a:pt x="2109332" y="4590381"/>
                </a:lnTo>
                <a:lnTo>
                  <a:pt x="2109332" y="4584688"/>
                </a:lnTo>
                <a:lnTo>
                  <a:pt x="2106183" y="4584688"/>
                </a:lnTo>
                <a:lnTo>
                  <a:pt x="2106183" y="4579002"/>
                </a:lnTo>
                <a:lnTo>
                  <a:pt x="2103032" y="4579002"/>
                </a:lnTo>
                <a:lnTo>
                  <a:pt x="2103032" y="4573304"/>
                </a:lnTo>
                <a:lnTo>
                  <a:pt x="2099881" y="4573304"/>
                </a:lnTo>
                <a:lnTo>
                  <a:pt x="2099881" y="4567608"/>
                </a:lnTo>
                <a:lnTo>
                  <a:pt x="2096733" y="4567608"/>
                </a:lnTo>
                <a:lnTo>
                  <a:pt x="2096733" y="4561918"/>
                </a:lnTo>
                <a:lnTo>
                  <a:pt x="2093588" y="4561918"/>
                </a:lnTo>
                <a:lnTo>
                  <a:pt x="2093588" y="4556235"/>
                </a:lnTo>
                <a:lnTo>
                  <a:pt x="2090440" y="4556235"/>
                </a:lnTo>
                <a:lnTo>
                  <a:pt x="2090440" y="4550545"/>
                </a:lnTo>
                <a:lnTo>
                  <a:pt x="2087295" y="4550545"/>
                </a:lnTo>
                <a:lnTo>
                  <a:pt x="2087295" y="4544862"/>
                </a:lnTo>
                <a:lnTo>
                  <a:pt x="2084150" y="4544862"/>
                </a:lnTo>
                <a:lnTo>
                  <a:pt x="2084150" y="4539163"/>
                </a:lnTo>
                <a:lnTo>
                  <a:pt x="2081002" y="4539163"/>
                </a:lnTo>
                <a:lnTo>
                  <a:pt x="2081002" y="4533465"/>
                </a:lnTo>
                <a:lnTo>
                  <a:pt x="2077850" y="4533465"/>
                </a:lnTo>
                <a:lnTo>
                  <a:pt x="2077850" y="4527772"/>
                </a:lnTo>
                <a:lnTo>
                  <a:pt x="2074702" y="4527772"/>
                </a:lnTo>
                <a:lnTo>
                  <a:pt x="2074702" y="4522083"/>
                </a:lnTo>
                <a:lnTo>
                  <a:pt x="2071551" y="4522083"/>
                </a:lnTo>
                <a:lnTo>
                  <a:pt x="2071551" y="4516397"/>
                </a:lnTo>
                <a:lnTo>
                  <a:pt x="2068405" y="4516397"/>
                </a:lnTo>
                <a:lnTo>
                  <a:pt x="2068405" y="4510708"/>
                </a:lnTo>
                <a:lnTo>
                  <a:pt x="2065255" y="4510708"/>
                </a:lnTo>
                <a:lnTo>
                  <a:pt x="2065255" y="4505021"/>
                </a:lnTo>
                <a:lnTo>
                  <a:pt x="2062101" y="4505021"/>
                </a:lnTo>
                <a:lnTo>
                  <a:pt x="2062101" y="4499324"/>
                </a:lnTo>
                <a:lnTo>
                  <a:pt x="2058953" y="4499324"/>
                </a:lnTo>
                <a:lnTo>
                  <a:pt x="2058953" y="4493651"/>
                </a:lnTo>
                <a:lnTo>
                  <a:pt x="2055801" y="4493651"/>
                </a:lnTo>
                <a:lnTo>
                  <a:pt x="2055801" y="4487950"/>
                </a:lnTo>
                <a:lnTo>
                  <a:pt x="2052654" y="4487950"/>
                </a:lnTo>
                <a:lnTo>
                  <a:pt x="2052654" y="4482263"/>
                </a:lnTo>
                <a:lnTo>
                  <a:pt x="2049502" y="4482263"/>
                </a:lnTo>
                <a:lnTo>
                  <a:pt x="2049502" y="4476566"/>
                </a:lnTo>
                <a:lnTo>
                  <a:pt x="2046350" y="4476566"/>
                </a:lnTo>
                <a:lnTo>
                  <a:pt x="2046350" y="4470877"/>
                </a:lnTo>
                <a:lnTo>
                  <a:pt x="2043200" y="4470877"/>
                </a:lnTo>
                <a:lnTo>
                  <a:pt x="2043200" y="4465185"/>
                </a:lnTo>
                <a:lnTo>
                  <a:pt x="2040052" y="4465185"/>
                </a:lnTo>
                <a:lnTo>
                  <a:pt x="2040052" y="4459494"/>
                </a:lnTo>
                <a:lnTo>
                  <a:pt x="2036899" y="4459494"/>
                </a:lnTo>
                <a:lnTo>
                  <a:pt x="2036899" y="4453812"/>
                </a:lnTo>
                <a:lnTo>
                  <a:pt x="2033747" y="4453812"/>
                </a:lnTo>
                <a:lnTo>
                  <a:pt x="2033747" y="4448129"/>
                </a:lnTo>
                <a:lnTo>
                  <a:pt x="2030602" y="4448129"/>
                </a:lnTo>
                <a:lnTo>
                  <a:pt x="2030602" y="4442448"/>
                </a:lnTo>
                <a:lnTo>
                  <a:pt x="2027452" y="4442448"/>
                </a:lnTo>
                <a:lnTo>
                  <a:pt x="2027452" y="4436749"/>
                </a:lnTo>
                <a:lnTo>
                  <a:pt x="2024304" y="4436749"/>
                </a:lnTo>
                <a:lnTo>
                  <a:pt x="2024304" y="4431050"/>
                </a:lnTo>
                <a:lnTo>
                  <a:pt x="2021153" y="4431050"/>
                </a:lnTo>
                <a:lnTo>
                  <a:pt x="2021153" y="4425368"/>
                </a:lnTo>
                <a:lnTo>
                  <a:pt x="2018003" y="4425368"/>
                </a:lnTo>
                <a:lnTo>
                  <a:pt x="2018003" y="4419670"/>
                </a:lnTo>
                <a:lnTo>
                  <a:pt x="2014853" y="4419670"/>
                </a:lnTo>
                <a:lnTo>
                  <a:pt x="2014853" y="4413975"/>
                </a:lnTo>
                <a:lnTo>
                  <a:pt x="2011702" y="4413975"/>
                </a:lnTo>
                <a:lnTo>
                  <a:pt x="2011702" y="4408277"/>
                </a:lnTo>
                <a:lnTo>
                  <a:pt x="2008555" y="4408277"/>
                </a:lnTo>
                <a:lnTo>
                  <a:pt x="2008555" y="4402579"/>
                </a:lnTo>
                <a:lnTo>
                  <a:pt x="2005402" y="4402579"/>
                </a:lnTo>
                <a:lnTo>
                  <a:pt x="2005402" y="4396881"/>
                </a:lnTo>
                <a:lnTo>
                  <a:pt x="2002253" y="4396881"/>
                </a:lnTo>
                <a:lnTo>
                  <a:pt x="2002253" y="4391206"/>
                </a:lnTo>
                <a:lnTo>
                  <a:pt x="1999104" y="4391206"/>
                </a:lnTo>
                <a:lnTo>
                  <a:pt x="1999104" y="4385523"/>
                </a:lnTo>
                <a:lnTo>
                  <a:pt x="1995951" y="4385523"/>
                </a:lnTo>
                <a:lnTo>
                  <a:pt x="1995951" y="4379833"/>
                </a:lnTo>
                <a:lnTo>
                  <a:pt x="1992802" y="4379833"/>
                </a:lnTo>
                <a:lnTo>
                  <a:pt x="1992802" y="4374142"/>
                </a:lnTo>
                <a:lnTo>
                  <a:pt x="1989652" y="4374142"/>
                </a:lnTo>
                <a:lnTo>
                  <a:pt x="1989652" y="4368450"/>
                </a:lnTo>
                <a:lnTo>
                  <a:pt x="1986504" y="4368450"/>
                </a:lnTo>
                <a:lnTo>
                  <a:pt x="1986504" y="4362758"/>
                </a:lnTo>
                <a:lnTo>
                  <a:pt x="1983355" y="4362758"/>
                </a:lnTo>
                <a:lnTo>
                  <a:pt x="1983355" y="4357070"/>
                </a:lnTo>
                <a:lnTo>
                  <a:pt x="1980203" y="4357070"/>
                </a:lnTo>
                <a:lnTo>
                  <a:pt x="1980203" y="4351389"/>
                </a:lnTo>
                <a:lnTo>
                  <a:pt x="1977053" y="4351389"/>
                </a:lnTo>
                <a:lnTo>
                  <a:pt x="1977053" y="4345688"/>
                </a:lnTo>
                <a:lnTo>
                  <a:pt x="1973907" y="4345688"/>
                </a:lnTo>
                <a:lnTo>
                  <a:pt x="1973907" y="4340003"/>
                </a:lnTo>
                <a:lnTo>
                  <a:pt x="1970757" y="4340003"/>
                </a:lnTo>
                <a:lnTo>
                  <a:pt x="1970757" y="4334312"/>
                </a:lnTo>
                <a:lnTo>
                  <a:pt x="1967605" y="4334312"/>
                </a:lnTo>
                <a:lnTo>
                  <a:pt x="1967605" y="4328615"/>
                </a:lnTo>
                <a:lnTo>
                  <a:pt x="1964454" y="4328615"/>
                </a:lnTo>
                <a:lnTo>
                  <a:pt x="1964454" y="4322929"/>
                </a:lnTo>
                <a:lnTo>
                  <a:pt x="1961307" y="4322929"/>
                </a:lnTo>
                <a:lnTo>
                  <a:pt x="1961307" y="4317243"/>
                </a:lnTo>
                <a:lnTo>
                  <a:pt x="1958155" y="4317243"/>
                </a:lnTo>
                <a:lnTo>
                  <a:pt x="1958155" y="4311548"/>
                </a:lnTo>
                <a:lnTo>
                  <a:pt x="1955004" y="4311548"/>
                </a:lnTo>
                <a:lnTo>
                  <a:pt x="1955004" y="4305870"/>
                </a:lnTo>
                <a:lnTo>
                  <a:pt x="1951854" y="4305870"/>
                </a:lnTo>
                <a:lnTo>
                  <a:pt x="1951854" y="4300177"/>
                </a:lnTo>
                <a:lnTo>
                  <a:pt x="1948707" y="4300177"/>
                </a:lnTo>
                <a:lnTo>
                  <a:pt x="1948707" y="4294488"/>
                </a:lnTo>
                <a:lnTo>
                  <a:pt x="1945556" y="4294488"/>
                </a:lnTo>
                <a:lnTo>
                  <a:pt x="1945556" y="4288806"/>
                </a:lnTo>
                <a:lnTo>
                  <a:pt x="1942403" y="4288806"/>
                </a:lnTo>
                <a:lnTo>
                  <a:pt x="1942403" y="4283092"/>
                </a:lnTo>
                <a:lnTo>
                  <a:pt x="1939257" y="4283092"/>
                </a:lnTo>
                <a:lnTo>
                  <a:pt x="1939257" y="4277404"/>
                </a:lnTo>
                <a:lnTo>
                  <a:pt x="1936103" y="4277404"/>
                </a:lnTo>
                <a:lnTo>
                  <a:pt x="1936103" y="4271719"/>
                </a:lnTo>
                <a:lnTo>
                  <a:pt x="1932956" y="4271719"/>
                </a:lnTo>
                <a:lnTo>
                  <a:pt x="1932956" y="4266031"/>
                </a:lnTo>
                <a:lnTo>
                  <a:pt x="1929807" y="4266031"/>
                </a:lnTo>
                <a:lnTo>
                  <a:pt x="1929807" y="4260345"/>
                </a:lnTo>
                <a:lnTo>
                  <a:pt x="1926654" y="4260345"/>
                </a:lnTo>
                <a:lnTo>
                  <a:pt x="1926654" y="4254658"/>
                </a:lnTo>
                <a:lnTo>
                  <a:pt x="1923505" y="4254658"/>
                </a:lnTo>
                <a:lnTo>
                  <a:pt x="1923505" y="4248972"/>
                </a:lnTo>
                <a:lnTo>
                  <a:pt x="1920353" y="4248972"/>
                </a:lnTo>
                <a:lnTo>
                  <a:pt x="1920353" y="4243281"/>
                </a:lnTo>
                <a:lnTo>
                  <a:pt x="1917203" y="4243281"/>
                </a:lnTo>
                <a:lnTo>
                  <a:pt x="1917203" y="4237592"/>
                </a:lnTo>
                <a:lnTo>
                  <a:pt x="1914055" y="4237592"/>
                </a:lnTo>
                <a:lnTo>
                  <a:pt x="1914055" y="4231894"/>
                </a:lnTo>
                <a:lnTo>
                  <a:pt x="1910904" y="4231894"/>
                </a:lnTo>
                <a:lnTo>
                  <a:pt x="1910904" y="4226199"/>
                </a:lnTo>
                <a:lnTo>
                  <a:pt x="1907756" y="4226199"/>
                </a:lnTo>
                <a:lnTo>
                  <a:pt x="1907756" y="4220520"/>
                </a:lnTo>
                <a:lnTo>
                  <a:pt x="1904602" y="4220520"/>
                </a:lnTo>
                <a:lnTo>
                  <a:pt x="1904602" y="4214834"/>
                </a:lnTo>
                <a:lnTo>
                  <a:pt x="1901450" y="4214834"/>
                </a:lnTo>
                <a:lnTo>
                  <a:pt x="1901450" y="4209139"/>
                </a:lnTo>
                <a:lnTo>
                  <a:pt x="1898302" y="4209139"/>
                </a:lnTo>
                <a:lnTo>
                  <a:pt x="1898302" y="4203447"/>
                </a:lnTo>
                <a:lnTo>
                  <a:pt x="1895150" y="4203447"/>
                </a:lnTo>
                <a:lnTo>
                  <a:pt x="1895150" y="4197759"/>
                </a:lnTo>
                <a:lnTo>
                  <a:pt x="1892007" y="4197759"/>
                </a:lnTo>
                <a:lnTo>
                  <a:pt x="1892007" y="4192068"/>
                </a:lnTo>
                <a:lnTo>
                  <a:pt x="1888855" y="4192068"/>
                </a:lnTo>
                <a:lnTo>
                  <a:pt x="1888855" y="4186370"/>
                </a:lnTo>
                <a:lnTo>
                  <a:pt x="1885705" y="4186370"/>
                </a:lnTo>
                <a:lnTo>
                  <a:pt x="1885705" y="4180684"/>
                </a:lnTo>
                <a:lnTo>
                  <a:pt x="1882557" y="4180684"/>
                </a:lnTo>
                <a:lnTo>
                  <a:pt x="1882557" y="4174989"/>
                </a:lnTo>
                <a:lnTo>
                  <a:pt x="1879402" y="4174989"/>
                </a:lnTo>
                <a:lnTo>
                  <a:pt x="1879402" y="4169305"/>
                </a:lnTo>
                <a:lnTo>
                  <a:pt x="1876248" y="4169305"/>
                </a:lnTo>
                <a:lnTo>
                  <a:pt x="1876248" y="4163608"/>
                </a:lnTo>
                <a:lnTo>
                  <a:pt x="1873107" y="4163608"/>
                </a:lnTo>
                <a:lnTo>
                  <a:pt x="1873107" y="4157925"/>
                </a:lnTo>
                <a:lnTo>
                  <a:pt x="1869959" y="4157925"/>
                </a:lnTo>
                <a:lnTo>
                  <a:pt x="1869959" y="4152223"/>
                </a:lnTo>
                <a:lnTo>
                  <a:pt x="1866814" y="4152223"/>
                </a:lnTo>
                <a:lnTo>
                  <a:pt x="1866814" y="4146544"/>
                </a:lnTo>
                <a:lnTo>
                  <a:pt x="1863662" y="4146544"/>
                </a:lnTo>
                <a:lnTo>
                  <a:pt x="1863662" y="4140855"/>
                </a:lnTo>
                <a:lnTo>
                  <a:pt x="1860511" y="4140855"/>
                </a:lnTo>
                <a:lnTo>
                  <a:pt x="1860511" y="4135164"/>
                </a:lnTo>
                <a:lnTo>
                  <a:pt x="1857366" y="4135164"/>
                </a:lnTo>
                <a:lnTo>
                  <a:pt x="1857366" y="4129473"/>
                </a:lnTo>
                <a:lnTo>
                  <a:pt x="1854213" y="4129473"/>
                </a:lnTo>
                <a:lnTo>
                  <a:pt x="1854213" y="4123782"/>
                </a:lnTo>
                <a:lnTo>
                  <a:pt x="1851064" y="4123782"/>
                </a:lnTo>
                <a:lnTo>
                  <a:pt x="1851064" y="4118088"/>
                </a:lnTo>
                <a:lnTo>
                  <a:pt x="1847911" y="4118088"/>
                </a:lnTo>
                <a:lnTo>
                  <a:pt x="1847911" y="4112397"/>
                </a:lnTo>
                <a:lnTo>
                  <a:pt x="1844763" y="4112397"/>
                </a:lnTo>
                <a:lnTo>
                  <a:pt x="1844763" y="4106704"/>
                </a:lnTo>
                <a:lnTo>
                  <a:pt x="1841615" y="4106704"/>
                </a:lnTo>
                <a:lnTo>
                  <a:pt x="1841615" y="4101013"/>
                </a:lnTo>
                <a:lnTo>
                  <a:pt x="1838464" y="4101013"/>
                </a:lnTo>
                <a:lnTo>
                  <a:pt x="1838464" y="4095320"/>
                </a:lnTo>
                <a:lnTo>
                  <a:pt x="1835314" y="4095320"/>
                </a:lnTo>
                <a:lnTo>
                  <a:pt x="1835314" y="4089629"/>
                </a:lnTo>
                <a:lnTo>
                  <a:pt x="1832164" y="4089629"/>
                </a:lnTo>
                <a:lnTo>
                  <a:pt x="1832164" y="4083936"/>
                </a:lnTo>
                <a:lnTo>
                  <a:pt x="1829016" y="4083936"/>
                </a:lnTo>
                <a:lnTo>
                  <a:pt x="1829016" y="4078245"/>
                </a:lnTo>
                <a:lnTo>
                  <a:pt x="1825865" y="4078245"/>
                </a:lnTo>
                <a:lnTo>
                  <a:pt x="1825865" y="4072552"/>
                </a:lnTo>
                <a:lnTo>
                  <a:pt x="1822716" y="4072552"/>
                </a:lnTo>
                <a:lnTo>
                  <a:pt x="1822716" y="4066861"/>
                </a:lnTo>
                <a:lnTo>
                  <a:pt x="1819570" y="4066861"/>
                </a:lnTo>
                <a:lnTo>
                  <a:pt x="1819570" y="4061169"/>
                </a:lnTo>
                <a:lnTo>
                  <a:pt x="1816419" y="4061169"/>
                </a:lnTo>
                <a:lnTo>
                  <a:pt x="1816419" y="4055476"/>
                </a:lnTo>
                <a:lnTo>
                  <a:pt x="1813270" y="4055476"/>
                </a:lnTo>
                <a:lnTo>
                  <a:pt x="1813270" y="4049783"/>
                </a:lnTo>
                <a:lnTo>
                  <a:pt x="1810121" y="4049783"/>
                </a:lnTo>
                <a:lnTo>
                  <a:pt x="1810121" y="4044092"/>
                </a:lnTo>
                <a:lnTo>
                  <a:pt x="1806972" y="4044092"/>
                </a:lnTo>
                <a:lnTo>
                  <a:pt x="1806972" y="4038401"/>
                </a:lnTo>
                <a:lnTo>
                  <a:pt x="1803821" y="4038401"/>
                </a:lnTo>
                <a:lnTo>
                  <a:pt x="1803821" y="4032708"/>
                </a:lnTo>
                <a:lnTo>
                  <a:pt x="1800669" y="4032708"/>
                </a:lnTo>
                <a:lnTo>
                  <a:pt x="1800669" y="4027015"/>
                </a:lnTo>
                <a:lnTo>
                  <a:pt x="1797520" y="4027015"/>
                </a:lnTo>
                <a:lnTo>
                  <a:pt x="1797520" y="4021324"/>
                </a:lnTo>
                <a:lnTo>
                  <a:pt x="1794371" y="4021324"/>
                </a:lnTo>
                <a:lnTo>
                  <a:pt x="1794371" y="4015635"/>
                </a:lnTo>
                <a:lnTo>
                  <a:pt x="1791224" y="4015635"/>
                </a:lnTo>
                <a:lnTo>
                  <a:pt x="1791224" y="4009944"/>
                </a:lnTo>
                <a:lnTo>
                  <a:pt x="1788071" y="4009944"/>
                </a:lnTo>
                <a:lnTo>
                  <a:pt x="1788071" y="4004255"/>
                </a:lnTo>
                <a:lnTo>
                  <a:pt x="1784921" y="4004255"/>
                </a:lnTo>
                <a:lnTo>
                  <a:pt x="1784921" y="3998565"/>
                </a:lnTo>
                <a:lnTo>
                  <a:pt x="1781773" y="3998565"/>
                </a:lnTo>
                <a:lnTo>
                  <a:pt x="1781773" y="3992876"/>
                </a:lnTo>
                <a:lnTo>
                  <a:pt x="1778620" y="3992876"/>
                </a:lnTo>
                <a:lnTo>
                  <a:pt x="1778620" y="3987185"/>
                </a:lnTo>
                <a:lnTo>
                  <a:pt x="1775475" y="3987185"/>
                </a:lnTo>
                <a:lnTo>
                  <a:pt x="1775475" y="3981496"/>
                </a:lnTo>
                <a:lnTo>
                  <a:pt x="1772320" y="3981496"/>
                </a:lnTo>
                <a:lnTo>
                  <a:pt x="1772320" y="3975807"/>
                </a:lnTo>
                <a:lnTo>
                  <a:pt x="1769175" y="3975807"/>
                </a:lnTo>
                <a:lnTo>
                  <a:pt x="1769175" y="3970118"/>
                </a:lnTo>
                <a:lnTo>
                  <a:pt x="1766030" y="3970118"/>
                </a:lnTo>
                <a:lnTo>
                  <a:pt x="1766030" y="3964428"/>
                </a:lnTo>
                <a:lnTo>
                  <a:pt x="1762877" y="3964428"/>
                </a:lnTo>
                <a:lnTo>
                  <a:pt x="1762877" y="3958738"/>
                </a:lnTo>
                <a:lnTo>
                  <a:pt x="1759725" y="3958738"/>
                </a:lnTo>
                <a:lnTo>
                  <a:pt x="1759725" y="3953049"/>
                </a:lnTo>
                <a:lnTo>
                  <a:pt x="1756574" y="3953049"/>
                </a:lnTo>
                <a:lnTo>
                  <a:pt x="1756574" y="3947358"/>
                </a:lnTo>
                <a:lnTo>
                  <a:pt x="1753426" y="3947358"/>
                </a:lnTo>
                <a:lnTo>
                  <a:pt x="1753426" y="3941669"/>
                </a:lnTo>
                <a:lnTo>
                  <a:pt x="1750275" y="3941669"/>
                </a:lnTo>
                <a:lnTo>
                  <a:pt x="1750275" y="3935980"/>
                </a:lnTo>
                <a:lnTo>
                  <a:pt x="1747123" y="3935980"/>
                </a:lnTo>
                <a:lnTo>
                  <a:pt x="1747123" y="3930290"/>
                </a:lnTo>
                <a:lnTo>
                  <a:pt x="1743973" y="3930290"/>
                </a:lnTo>
                <a:lnTo>
                  <a:pt x="1743973" y="3924600"/>
                </a:lnTo>
                <a:lnTo>
                  <a:pt x="1740822" y="3924600"/>
                </a:lnTo>
                <a:lnTo>
                  <a:pt x="1740822" y="3918911"/>
                </a:lnTo>
                <a:lnTo>
                  <a:pt x="1737671" y="3918911"/>
                </a:lnTo>
                <a:lnTo>
                  <a:pt x="1737671" y="3913222"/>
                </a:lnTo>
                <a:lnTo>
                  <a:pt x="1734520" y="3913222"/>
                </a:lnTo>
                <a:lnTo>
                  <a:pt x="1734520" y="3907533"/>
                </a:lnTo>
                <a:lnTo>
                  <a:pt x="1731369" y="3907533"/>
                </a:lnTo>
                <a:lnTo>
                  <a:pt x="1731369" y="3901842"/>
                </a:lnTo>
                <a:lnTo>
                  <a:pt x="1728216" y="3901842"/>
                </a:lnTo>
                <a:lnTo>
                  <a:pt x="1728216" y="3896152"/>
                </a:lnTo>
                <a:lnTo>
                  <a:pt x="1725066" y="3896152"/>
                </a:lnTo>
                <a:lnTo>
                  <a:pt x="1725066" y="3890462"/>
                </a:lnTo>
                <a:lnTo>
                  <a:pt x="1721919" y="3890462"/>
                </a:lnTo>
                <a:lnTo>
                  <a:pt x="1721919" y="3884773"/>
                </a:lnTo>
                <a:lnTo>
                  <a:pt x="1718767" y="3884773"/>
                </a:lnTo>
                <a:lnTo>
                  <a:pt x="1718767" y="3879081"/>
                </a:lnTo>
                <a:lnTo>
                  <a:pt x="1715618" y="3879081"/>
                </a:lnTo>
                <a:lnTo>
                  <a:pt x="1715618" y="3873390"/>
                </a:lnTo>
                <a:lnTo>
                  <a:pt x="1712466" y="3873390"/>
                </a:lnTo>
                <a:lnTo>
                  <a:pt x="1712466" y="3867704"/>
                </a:lnTo>
                <a:lnTo>
                  <a:pt x="1709317" y="3867704"/>
                </a:lnTo>
                <a:lnTo>
                  <a:pt x="1709317" y="3862013"/>
                </a:lnTo>
                <a:lnTo>
                  <a:pt x="1706173" y="3862013"/>
                </a:lnTo>
                <a:lnTo>
                  <a:pt x="1706173" y="3856323"/>
                </a:lnTo>
                <a:lnTo>
                  <a:pt x="1703018" y="3856323"/>
                </a:lnTo>
                <a:lnTo>
                  <a:pt x="1703018" y="3850626"/>
                </a:lnTo>
                <a:lnTo>
                  <a:pt x="1699867" y="3850626"/>
                </a:lnTo>
                <a:lnTo>
                  <a:pt x="1699867" y="3844945"/>
                </a:lnTo>
                <a:lnTo>
                  <a:pt x="1696718" y="3844945"/>
                </a:lnTo>
                <a:lnTo>
                  <a:pt x="1696718" y="3839254"/>
                </a:lnTo>
                <a:lnTo>
                  <a:pt x="1693571" y="3839254"/>
                </a:lnTo>
                <a:lnTo>
                  <a:pt x="1693571" y="3833567"/>
                </a:lnTo>
                <a:lnTo>
                  <a:pt x="1690425" y="3833567"/>
                </a:lnTo>
                <a:lnTo>
                  <a:pt x="1690425" y="3827872"/>
                </a:lnTo>
                <a:lnTo>
                  <a:pt x="1687269" y="3827872"/>
                </a:lnTo>
                <a:lnTo>
                  <a:pt x="1687269" y="3822184"/>
                </a:lnTo>
                <a:lnTo>
                  <a:pt x="1684120" y="3822184"/>
                </a:lnTo>
                <a:lnTo>
                  <a:pt x="1684120" y="3816494"/>
                </a:lnTo>
                <a:lnTo>
                  <a:pt x="1680967" y="3816494"/>
                </a:lnTo>
                <a:lnTo>
                  <a:pt x="1680967" y="3810803"/>
                </a:lnTo>
                <a:lnTo>
                  <a:pt x="1677816" y="3810803"/>
                </a:lnTo>
                <a:lnTo>
                  <a:pt x="1677816" y="3805116"/>
                </a:lnTo>
                <a:lnTo>
                  <a:pt x="1674665" y="3805116"/>
                </a:lnTo>
                <a:lnTo>
                  <a:pt x="1674665" y="3799424"/>
                </a:lnTo>
                <a:lnTo>
                  <a:pt x="1671517" y="3799424"/>
                </a:lnTo>
                <a:lnTo>
                  <a:pt x="1671517" y="3793735"/>
                </a:lnTo>
                <a:lnTo>
                  <a:pt x="1668372" y="3793735"/>
                </a:lnTo>
                <a:lnTo>
                  <a:pt x="1668372" y="3788049"/>
                </a:lnTo>
                <a:lnTo>
                  <a:pt x="1665215" y="3788049"/>
                </a:lnTo>
                <a:lnTo>
                  <a:pt x="1665215" y="3782358"/>
                </a:lnTo>
                <a:lnTo>
                  <a:pt x="1662070" y="3782358"/>
                </a:lnTo>
                <a:lnTo>
                  <a:pt x="1662070" y="3776667"/>
                </a:lnTo>
                <a:lnTo>
                  <a:pt x="1658922" y="3776667"/>
                </a:lnTo>
                <a:lnTo>
                  <a:pt x="1658922" y="3770978"/>
                </a:lnTo>
                <a:lnTo>
                  <a:pt x="1655776" y="3770978"/>
                </a:lnTo>
                <a:lnTo>
                  <a:pt x="1655776" y="3765283"/>
                </a:lnTo>
                <a:lnTo>
                  <a:pt x="1652622" y="3765283"/>
                </a:lnTo>
                <a:lnTo>
                  <a:pt x="1652622" y="3759594"/>
                </a:lnTo>
                <a:lnTo>
                  <a:pt x="1649471" y="3759594"/>
                </a:lnTo>
                <a:lnTo>
                  <a:pt x="1649471" y="3753904"/>
                </a:lnTo>
                <a:lnTo>
                  <a:pt x="1646326" y="3753904"/>
                </a:lnTo>
                <a:lnTo>
                  <a:pt x="1646326" y="3748215"/>
                </a:lnTo>
                <a:lnTo>
                  <a:pt x="1643173" y="3748215"/>
                </a:lnTo>
                <a:lnTo>
                  <a:pt x="1643173" y="3742515"/>
                </a:lnTo>
                <a:lnTo>
                  <a:pt x="1640021" y="3742515"/>
                </a:lnTo>
                <a:lnTo>
                  <a:pt x="1640021" y="3736827"/>
                </a:lnTo>
                <a:lnTo>
                  <a:pt x="1636873" y="3736827"/>
                </a:lnTo>
                <a:lnTo>
                  <a:pt x="1636873" y="3731143"/>
                </a:lnTo>
                <a:lnTo>
                  <a:pt x="1633725" y="3731143"/>
                </a:lnTo>
                <a:lnTo>
                  <a:pt x="1633725" y="3725460"/>
                </a:lnTo>
                <a:lnTo>
                  <a:pt x="1630576" y="3725460"/>
                </a:lnTo>
                <a:lnTo>
                  <a:pt x="1630576" y="3719763"/>
                </a:lnTo>
                <a:lnTo>
                  <a:pt x="1627426" y="3719763"/>
                </a:lnTo>
                <a:lnTo>
                  <a:pt x="1627426" y="3714072"/>
                </a:lnTo>
                <a:lnTo>
                  <a:pt x="1624278" y="3714072"/>
                </a:lnTo>
                <a:lnTo>
                  <a:pt x="1624278" y="3708378"/>
                </a:lnTo>
                <a:lnTo>
                  <a:pt x="1621130" y="3708378"/>
                </a:lnTo>
                <a:lnTo>
                  <a:pt x="1621130" y="3702685"/>
                </a:lnTo>
                <a:lnTo>
                  <a:pt x="1617981" y="3702685"/>
                </a:lnTo>
                <a:lnTo>
                  <a:pt x="1617981" y="3696994"/>
                </a:lnTo>
                <a:lnTo>
                  <a:pt x="1614831" y="3696994"/>
                </a:lnTo>
                <a:lnTo>
                  <a:pt x="1614831" y="3691296"/>
                </a:lnTo>
                <a:lnTo>
                  <a:pt x="1611682" y="3691296"/>
                </a:lnTo>
                <a:lnTo>
                  <a:pt x="1611682" y="3685619"/>
                </a:lnTo>
                <a:lnTo>
                  <a:pt x="1608533" y="3685619"/>
                </a:lnTo>
                <a:lnTo>
                  <a:pt x="1608533" y="3679929"/>
                </a:lnTo>
                <a:lnTo>
                  <a:pt x="1605384" y="3679929"/>
                </a:lnTo>
                <a:lnTo>
                  <a:pt x="1605384" y="3674235"/>
                </a:lnTo>
                <a:lnTo>
                  <a:pt x="1602236" y="3674235"/>
                </a:lnTo>
                <a:lnTo>
                  <a:pt x="1602236" y="3668548"/>
                </a:lnTo>
                <a:lnTo>
                  <a:pt x="1599088" y="3668548"/>
                </a:lnTo>
                <a:lnTo>
                  <a:pt x="1599088" y="3662859"/>
                </a:lnTo>
                <a:lnTo>
                  <a:pt x="1595938" y="3662859"/>
                </a:lnTo>
                <a:lnTo>
                  <a:pt x="1595938" y="3657172"/>
                </a:lnTo>
                <a:lnTo>
                  <a:pt x="1592790" y="3657172"/>
                </a:lnTo>
                <a:lnTo>
                  <a:pt x="1592790" y="3651486"/>
                </a:lnTo>
                <a:lnTo>
                  <a:pt x="1589640" y="3651486"/>
                </a:lnTo>
                <a:lnTo>
                  <a:pt x="1589640" y="3645801"/>
                </a:lnTo>
                <a:lnTo>
                  <a:pt x="1586491" y="3645801"/>
                </a:lnTo>
                <a:lnTo>
                  <a:pt x="1586491" y="3640111"/>
                </a:lnTo>
                <a:lnTo>
                  <a:pt x="1583342" y="3640111"/>
                </a:lnTo>
                <a:lnTo>
                  <a:pt x="1583342" y="3634421"/>
                </a:lnTo>
                <a:lnTo>
                  <a:pt x="1580191" y="3634421"/>
                </a:lnTo>
                <a:lnTo>
                  <a:pt x="1580191" y="3628734"/>
                </a:lnTo>
                <a:lnTo>
                  <a:pt x="1577043" y="3628734"/>
                </a:lnTo>
                <a:lnTo>
                  <a:pt x="1577043" y="3623031"/>
                </a:lnTo>
                <a:lnTo>
                  <a:pt x="1573893" y="3623031"/>
                </a:lnTo>
                <a:lnTo>
                  <a:pt x="1573893" y="3617325"/>
                </a:lnTo>
                <a:lnTo>
                  <a:pt x="1570743" y="3617325"/>
                </a:lnTo>
                <a:lnTo>
                  <a:pt x="1570743" y="3611634"/>
                </a:lnTo>
                <a:lnTo>
                  <a:pt x="1567596" y="3611634"/>
                </a:lnTo>
                <a:lnTo>
                  <a:pt x="1567596" y="3605949"/>
                </a:lnTo>
                <a:lnTo>
                  <a:pt x="1564444" y="3605949"/>
                </a:lnTo>
                <a:lnTo>
                  <a:pt x="1564444" y="3600265"/>
                </a:lnTo>
                <a:lnTo>
                  <a:pt x="1561290" y="3600265"/>
                </a:lnTo>
                <a:lnTo>
                  <a:pt x="1561290" y="3594575"/>
                </a:lnTo>
                <a:lnTo>
                  <a:pt x="1558142" y="3594575"/>
                </a:lnTo>
                <a:lnTo>
                  <a:pt x="1558142" y="3588887"/>
                </a:lnTo>
                <a:lnTo>
                  <a:pt x="1554997" y="3588887"/>
                </a:lnTo>
                <a:lnTo>
                  <a:pt x="1554997" y="3583192"/>
                </a:lnTo>
                <a:lnTo>
                  <a:pt x="1551852" y="3583192"/>
                </a:lnTo>
                <a:lnTo>
                  <a:pt x="1551852" y="3577503"/>
                </a:lnTo>
                <a:lnTo>
                  <a:pt x="1548704" y="3577503"/>
                </a:lnTo>
                <a:lnTo>
                  <a:pt x="1548704" y="3571813"/>
                </a:lnTo>
                <a:lnTo>
                  <a:pt x="1545552" y="3571813"/>
                </a:lnTo>
                <a:lnTo>
                  <a:pt x="1545552" y="3566123"/>
                </a:lnTo>
                <a:lnTo>
                  <a:pt x="1542402" y="3566123"/>
                </a:lnTo>
                <a:lnTo>
                  <a:pt x="1542402" y="3560434"/>
                </a:lnTo>
                <a:lnTo>
                  <a:pt x="1539250" y="3560434"/>
                </a:lnTo>
                <a:lnTo>
                  <a:pt x="1539250" y="3554747"/>
                </a:lnTo>
                <a:lnTo>
                  <a:pt x="1536100" y="3554747"/>
                </a:lnTo>
                <a:lnTo>
                  <a:pt x="1536100" y="3549055"/>
                </a:lnTo>
                <a:lnTo>
                  <a:pt x="1532949" y="3549055"/>
                </a:lnTo>
                <a:lnTo>
                  <a:pt x="1532949" y="3543361"/>
                </a:lnTo>
                <a:lnTo>
                  <a:pt x="1529798" y="3543361"/>
                </a:lnTo>
                <a:lnTo>
                  <a:pt x="1529798" y="3537672"/>
                </a:lnTo>
                <a:lnTo>
                  <a:pt x="1526647" y="3537672"/>
                </a:lnTo>
                <a:lnTo>
                  <a:pt x="1526647" y="3531980"/>
                </a:lnTo>
                <a:lnTo>
                  <a:pt x="1523496" y="3531980"/>
                </a:lnTo>
                <a:lnTo>
                  <a:pt x="1523496" y="3526287"/>
                </a:lnTo>
                <a:lnTo>
                  <a:pt x="1520347" y="3526287"/>
                </a:lnTo>
                <a:lnTo>
                  <a:pt x="1520347" y="3520600"/>
                </a:lnTo>
                <a:lnTo>
                  <a:pt x="1517196" y="3520600"/>
                </a:lnTo>
                <a:lnTo>
                  <a:pt x="1517196" y="3514908"/>
                </a:lnTo>
                <a:lnTo>
                  <a:pt x="1514045" y="3514908"/>
                </a:lnTo>
                <a:lnTo>
                  <a:pt x="1514045" y="3509215"/>
                </a:lnTo>
                <a:lnTo>
                  <a:pt x="1510894" y="3509215"/>
                </a:lnTo>
                <a:lnTo>
                  <a:pt x="1510894" y="3503521"/>
                </a:lnTo>
                <a:lnTo>
                  <a:pt x="1507744" y="3503521"/>
                </a:lnTo>
                <a:lnTo>
                  <a:pt x="1507744" y="3497830"/>
                </a:lnTo>
                <a:lnTo>
                  <a:pt x="1504594" y="3497830"/>
                </a:lnTo>
                <a:lnTo>
                  <a:pt x="1504594" y="3492130"/>
                </a:lnTo>
                <a:lnTo>
                  <a:pt x="1501443" y="3492130"/>
                </a:lnTo>
                <a:lnTo>
                  <a:pt x="1501443" y="3486456"/>
                </a:lnTo>
                <a:lnTo>
                  <a:pt x="1498292" y="3486456"/>
                </a:lnTo>
                <a:lnTo>
                  <a:pt x="1498292" y="3480784"/>
                </a:lnTo>
                <a:lnTo>
                  <a:pt x="1495141" y="3480784"/>
                </a:lnTo>
                <a:lnTo>
                  <a:pt x="1495141" y="3475112"/>
                </a:lnTo>
                <a:lnTo>
                  <a:pt x="1491990" y="3475112"/>
                </a:lnTo>
                <a:lnTo>
                  <a:pt x="1491990" y="3469401"/>
                </a:lnTo>
                <a:lnTo>
                  <a:pt x="1488839" y="3469401"/>
                </a:lnTo>
                <a:lnTo>
                  <a:pt x="1488839" y="3463682"/>
                </a:lnTo>
                <a:lnTo>
                  <a:pt x="1485688" y="3463682"/>
                </a:lnTo>
                <a:lnTo>
                  <a:pt x="1485688" y="3458033"/>
                </a:lnTo>
                <a:lnTo>
                  <a:pt x="1482537" y="3458033"/>
                </a:lnTo>
                <a:lnTo>
                  <a:pt x="1482537" y="3452327"/>
                </a:lnTo>
                <a:lnTo>
                  <a:pt x="1479386" y="3452327"/>
                </a:lnTo>
                <a:lnTo>
                  <a:pt x="1479386" y="3446641"/>
                </a:lnTo>
                <a:lnTo>
                  <a:pt x="1476235" y="3446641"/>
                </a:lnTo>
                <a:lnTo>
                  <a:pt x="1476235" y="3440951"/>
                </a:lnTo>
                <a:lnTo>
                  <a:pt x="1473084" y="3440951"/>
                </a:lnTo>
                <a:lnTo>
                  <a:pt x="1473084" y="3435261"/>
                </a:lnTo>
                <a:lnTo>
                  <a:pt x="1469933" y="3435261"/>
                </a:lnTo>
                <a:lnTo>
                  <a:pt x="1469933" y="3429564"/>
                </a:lnTo>
                <a:lnTo>
                  <a:pt x="1466782" y="3429564"/>
                </a:lnTo>
                <a:lnTo>
                  <a:pt x="1466782" y="3423868"/>
                </a:lnTo>
                <a:lnTo>
                  <a:pt x="1463633" y="3423868"/>
                </a:lnTo>
                <a:lnTo>
                  <a:pt x="1463633" y="3418178"/>
                </a:lnTo>
                <a:lnTo>
                  <a:pt x="1460482" y="3418178"/>
                </a:lnTo>
                <a:lnTo>
                  <a:pt x="1460482" y="3412488"/>
                </a:lnTo>
                <a:lnTo>
                  <a:pt x="1457334" y="3412488"/>
                </a:lnTo>
                <a:lnTo>
                  <a:pt x="1457334" y="3406802"/>
                </a:lnTo>
                <a:lnTo>
                  <a:pt x="1454185" y="3406802"/>
                </a:lnTo>
                <a:lnTo>
                  <a:pt x="1454185" y="3401115"/>
                </a:lnTo>
                <a:lnTo>
                  <a:pt x="1451038" y="3401115"/>
                </a:lnTo>
                <a:lnTo>
                  <a:pt x="1451038" y="3395415"/>
                </a:lnTo>
                <a:lnTo>
                  <a:pt x="1447887" y="3395415"/>
                </a:lnTo>
                <a:lnTo>
                  <a:pt x="1447887" y="3389731"/>
                </a:lnTo>
                <a:lnTo>
                  <a:pt x="1444738" y="3389731"/>
                </a:lnTo>
                <a:lnTo>
                  <a:pt x="1444738" y="3384033"/>
                </a:lnTo>
                <a:lnTo>
                  <a:pt x="1441588" y="3384033"/>
                </a:lnTo>
                <a:lnTo>
                  <a:pt x="1441588" y="3378347"/>
                </a:lnTo>
                <a:lnTo>
                  <a:pt x="1438440" y="3378347"/>
                </a:lnTo>
                <a:lnTo>
                  <a:pt x="1438440" y="3372655"/>
                </a:lnTo>
                <a:lnTo>
                  <a:pt x="1435290" y="3372655"/>
                </a:lnTo>
                <a:lnTo>
                  <a:pt x="1435290" y="3366963"/>
                </a:lnTo>
                <a:lnTo>
                  <a:pt x="1432141" y="3366963"/>
                </a:lnTo>
                <a:lnTo>
                  <a:pt x="1432141" y="3361275"/>
                </a:lnTo>
                <a:lnTo>
                  <a:pt x="1428993" y="3361275"/>
                </a:lnTo>
                <a:lnTo>
                  <a:pt x="1428993" y="3355587"/>
                </a:lnTo>
                <a:lnTo>
                  <a:pt x="1425844" y="3355587"/>
                </a:lnTo>
                <a:lnTo>
                  <a:pt x="1425844" y="3349896"/>
                </a:lnTo>
                <a:lnTo>
                  <a:pt x="1422695" y="3349896"/>
                </a:lnTo>
                <a:lnTo>
                  <a:pt x="1422695" y="3344204"/>
                </a:lnTo>
                <a:lnTo>
                  <a:pt x="1419546" y="3344204"/>
                </a:lnTo>
                <a:lnTo>
                  <a:pt x="1419546" y="3338515"/>
                </a:lnTo>
                <a:lnTo>
                  <a:pt x="1416397" y="3338515"/>
                </a:lnTo>
                <a:lnTo>
                  <a:pt x="1416397" y="3332827"/>
                </a:lnTo>
                <a:lnTo>
                  <a:pt x="1413248" y="3332827"/>
                </a:lnTo>
                <a:lnTo>
                  <a:pt x="1413248" y="3327132"/>
                </a:lnTo>
                <a:lnTo>
                  <a:pt x="1410099" y="3327132"/>
                </a:lnTo>
                <a:lnTo>
                  <a:pt x="1410099" y="3321441"/>
                </a:lnTo>
                <a:lnTo>
                  <a:pt x="1406950" y="3321441"/>
                </a:lnTo>
                <a:lnTo>
                  <a:pt x="1406950" y="3315750"/>
                </a:lnTo>
                <a:lnTo>
                  <a:pt x="1403801" y="3315750"/>
                </a:lnTo>
                <a:lnTo>
                  <a:pt x="1403801" y="3310058"/>
                </a:lnTo>
                <a:lnTo>
                  <a:pt x="1400653" y="3310058"/>
                </a:lnTo>
                <a:lnTo>
                  <a:pt x="1400653" y="3304365"/>
                </a:lnTo>
                <a:lnTo>
                  <a:pt x="1397504" y="3304365"/>
                </a:lnTo>
                <a:lnTo>
                  <a:pt x="1397504" y="3298674"/>
                </a:lnTo>
                <a:lnTo>
                  <a:pt x="1394355" y="3298674"/>
                </a:lnTo>
                <a:lnTo>
                  <a:pt x="1394355" y="3292981"/>
                </a:lnTo>
                <a:lnTo>
                  <a:pt x="1391204" y="3292981"/>
                </a:lnTo>
                <a:lnTo>
                  <a:pt x="1391204" y="3287288"/>
                </a:lnTo>
                <a:lnTo>
                  <a:pt x="1388053" y="3287288"/>
                </a:lnTo>
                <a:lnTo>
                  <a:pt x="1388053" y="3281596"/>
                </a:lnTo>
                <a:lnTo>
                  <a:pt x="1384903" y="3281596"/>
                </a:lnTo>
                <a:lnTo>
                  <a:pt x="1384903" y="3275904"/>
                </a:lnTo>
                <a:lnTo>
                  <a:pt x="1381752" y="3275904"/>
                </a:lnTo>
                <a:lnTo>
                  <a:pt x="1381752" y="3270211"/>
                </a:lnTo>
                <a:lnTo>
                  <a:pt x="1378602" y="3270211"/>
                </a:lnTo>
                <a:lnTo>
                  <a:pt x="1378602" y="3264519"/>
                </a:lnTo>
                <a:lnTo>
                  <a:pt x="1375451" y="3264519"/>
                </a:lnTo>
                <a:lnTo>
                  <a:pt x="1375451" y="3258832"/>
                </a:lnTo>
                <a:lnTo>
                  <a:pt x="1372300" y="3258832"/>
                </a:lnTo>
                <a:lnTo>
                  <a:pt x="1372300" y="3253146"/>
                </a:lnTo>
                <a:lnTo>
                  <a:pt x="1369149" y="3253146"/>
                </a:lnTo>
                <a:lnTo>
                  <a:pt x="1369149" y="3247461"/>
                </a:lnTo>
                <a:lnTo>
                  <a:pt x="1365999" y="3247461"/>
                </a:lnTo>
                <a:lnTo>
                  <a:pt x="1365999" y="3241772"/>
                </a:lnTo>
                <a:lnTo>
                  <a:pt x="1362848" y="3241772"/>
                </a:lnTo>
                <a:lnTo>
                  <a:pt x="1362848" y="3236086"/>
                </a:lnTo>
                <a:lnTo>
                  <a:pt x="1359700" y="3236086"/>
                </a:lnTo>
                <a:lnTo>
                  <a:pt x="1359700" y="3230400"/>
                </a:lnTo>
                <a:lnTo>
                  <a:pt x="1356553" y="3230400"/>
                </a:lnTo>
                <a:lnTo>
                  <a:pt x="1356553" y="3224713"/>
                </a:lnTo>
                <a:lnTo>
                  <a:pt x="1353400" y="3224713"/>
                </a:lnTo>
                <a:lnTo>
                  <a:pt x="1353400" y="3219026"/>
                </a:lnTo>
                <a:lnTo>
                  <a:pt x="1350248" y="3219026"/>
                </a:lnTo>
                <a:lnTo>
                  <a:pt x="1350248" y="3213335"/>
                </a:lnTo>
                <a:lnTo>
                  <a:pt x="1347095" y="3213335"/>
                </a:lnTo>
                <a:lnTo>
                  <a:pt x="1347095" y="3207647"/>
                </a:lnTo>
                <a:lnTo>
                  <a:pt x="1343950" y="3207647"/>
                </a:lnTo>
                <a:lnTo>
                  <a:pt x="1343950" y="3201959"/>
                </a:lnTo>
                <a:lnTo>
                  <a:pt x="1340805" y="3201959"/>
                </a:lnTo>
                <a:lnTo>
                  <a:pt x="1340805" y="3196268"/>
                </a:lnTo>
                <a:lnTo>
                  <a:pt x="1337652" y="3196268"/>
                </a:lnTo>
                <a:lnTo>
                  <a:pt x="1337652" y="3190583"/>
                </a:lnTo>
                <a:lnTo>
                  <a:pt x="1334502" y="3190583"/>
                </a:lnTo>
                <a:lnTo>
                  <a:pt x="1334502" y="3184890"/>
                </a:lnTo>
                <a:lnTo>
                  <a:pt x="1331351" y="3184890"/>
                </a:lnTo>
                <a:lnTo>
                  <a:pt x="1331351" y="3179192"/>
                </a:lnTo>
                <a:lnTo>
                  <a:pt x="1328201" y="3179192"/>
                </a:lnTo>
                <a:lnTo>
                  <a:pt x="1328201" y="3173520"/>
                </a:lnTo>
                <a:lnTo>
                  <a:pt x="1325050" y="3173520"/>
                </a:lnTo>
                <a:lnTo>
                  <a:pt x="1325050" y="3167848"/>
                </a:lnTo>
                <a:lnTo>
                  <a:pt x="1321900" y="3167848"/>
                </a:lnTo>
                <a:lnTo>
                  <a:pt x="1321900" y="3162142"/>
                </a:lnTo>
                <a:lnTo>
                  <a:pt x="1318748" y="3162142"/>
                </a:lnTo>
                <a:lnTo>
                  <a:pt x="1318748" y="3156441"/>
                </a:lnTo>
                <a:lnTo>
                  <a:pt x="1315601" y="3156441"/>
                </a:lnTo>
                <a:lnTo>
                  <a:pt x="1315601" y="3150755"/>
                </a:lnTo>
                <a:lnTo>
                  <a:pt x="1312449" y="3150755"/>
                </a:lnTo>
                <a:lnTo>
                  <a:pt x="1312449" y="3145054"/>
                </a:lnTo>
                <a:lnTo>
                  <a:pt x="1309298" y="3145054"/>
                </a:lnTo>
                <a:lnTo>
                  <a:pt x="1309298" y="3139334"/>
                </a:lnTo>
                <a:lnTo>
                  <a:pt x="1306148" y="3139334"/>
                </a:lnTo>
                <a:lnTo>
                  <a:pt x="1306148" y="3133670"/>
                </a:lnTo>
                <a:lnTo>
                  <a:pt x="1302999" y="3133670"/>
                </a:lnTo>
                <a:lnTo>
                  <a:pt x="1302999" y="3127975"/>
                </a:lnTo>
                <a:lnTo>
                  <a:pt x="1299848" y="3127975"/>
                </a:lnTo>
                <a:lnTo>
                  <a:pt x="1299848" y="3122290"/>
                </a:lnTo>
                <a:lnTo>
                  <a:pt x="1296699" y="3122290"/>
                </a:lnTo>
                <a:lnTo>
                  <a:pt x="1296699" y="3116602"/>
                </a:lnTo>
                <a:lnTo>
                  <a:pt x="1293549" y="3116602"/>
                </a:lnTo>
                <a:lnTo>
                  <a:pt x="1293549" y="3110921"/>
                </a:lnTo>
                <a:lnTo>
                  <a:pt x="1290399" y="3110921"/>
                </a:lnTo>
                <a:lnTo>
                  <a:pt x="1290399" y="3105232"/>
                </a:lnTo>
                <a:lnTo>
                  <a:pt x="1287250" y="3105232"/>
                </a:lnTo>
                <a:lnTo>
                  <a:pt x="1287250" y="3099543"/>
                </a:lnTo>
                <a:lnTo>
                  <a:pt x="1284101" y="3099543"/>
                </a:lnTo>
                <a:lnTo>
                  <a:pt x="1284101" y="3093848"/>
                </a:lnTo>
                <a:lnTo>
                  <a:pt x="1280950" y="3093848"/>
                </a:lnTo>
                <a:lnTo>
                  <a:pt x="1280950" y="3088151"/>
                </a:lnTo>
                <a:lnTo>
                  <a:pt x="1277802" y="3088151"/>
                </a:lnTo>
                <a:lnTo>
                  <a:pt x="1277802" y="3082471"/>
                </a:lnTo>
                <a:lnTo>
                  <a:pt x="1274652" y="3082471"/>
                </a:lnTo>
                <a:lnTo>
                  <a:pt x="1274652" y="3076771"/>
                </a:lnTo>
                <a:lnTo>
                  <a:pt x="1271500" y="3076771"/>
                </a:lnTo>
                <a:lnTo>
                  <a:pt x="1271500" y="3071069"/>
                </a:lnTo>
                <a:lnTo>
                  <a:pt x="1268351" y="3071069"/>
                </a:lnTo>
                <a:lnTo>
                  <a:pt x="1268351" y="3065380"/>
                </a:lnTo>
                <a:lnTo>
                  <a:pt x="1265202" y="3065380"/>
                </a:lnTo>
                <a:lnTo>
                  <a:pt x="1265202" y="3059677"/>
                </a:lnTo>
                <a:lnTo>
                  <a:pt x="1262051" y="3059677"/>
                </a:lnTo>
                <a:lnTo>
                  <a:pt x="1262051" y="3054004"/>
                </a:lnTo>
                <a:lnTo>
                  <a:pt x="1258900" y="3054004"/>
                </a:lnTo>
                <a:lnTo>
                  <a:pt x="1258900" y="3048321"/>
                </a:lnTo>
                <a:lnTo>
                  <a:pt x="1255751" y="3048321"/>
                </a:lnTo>
                <a:lnTo>
                  <a:pt x="1255751" y="3042635"/>
                </a:lnTo>
                <a:lnTo>
                  <a:pt x="1252602" y="3042635"/>
                </a:lnTo>
                <a:lnTo>
                  <a:pt x="1252602" y="3036948"/>
                </a:lnTo>
                <a:lnTo>
                  <a:pt x="1249454" y="3036948"/>
                </a:lnTo>
                <a:lnTo>
                  <a:pt x="1249454" y="3031257"/>
                </a:lnTo>
                <a:lnTo>
                  <a:pt x="1246304" y="3031257"/>
                </a:lnTo>
                <a:lnTo>
                  <a:pt x="1246304" y="3025563"/>
                </a:lnTo>
                <a:lnTo>
                  <a:pt x="1243154" y="3025563"/>
                </a:lnTo>
                <a:lnTo>
                  <a:pt x="1243154" y="3019854"/>
                </a:lnTo>
                <a:lnTo>
                  <a:pt x="1240005" y="3019854"/>
                </a:lnTo>
                <a:lnTo>
                  <a:pt x="1240005" y="3014179"/>
                </a:lnTo>
                <a:lnTo>
                  <a:pt x="1236856" y="3014179"/>
                </a:lnTo>
                <a:lnTo>
                  <a:pt x="1236856" y="3008498"/>
                </a:lnTo>
                <a:lnTo>
                  <a:pt x="1233705" y="3008498"/>
                </a:lnTo>
                <a:lnTo>
                  <a:pt x="1233705" y="3002773"/>
                </a:lnTo>
                <a:lnTo>
                  <a:pt x="1230554" y="3002773"/>
                </a:lnTo>
                <a:lnTo>
                  <a:pt x="1230554" y="2997094"/>
                </a:lnTo>
                <a:lnTo>
                  <a:pt x="1227404" y="2997094"/>
                </a:lnTo>
                <a:lnTo>
                  <a:pt x="1227404" y="2991409"/>
                </a:lnTo>
                <a:lnTo>
                  <a:pt x="1224253" y="2991409"/>
                </a:lnTo>
                <a:lnTo>
                  <a:pt x="1224253" y="2985724"/>
                </a:lnTo>
                <a:lnTo>
                  <a:pt x="1221102" y="2985724"/>
                </a:lnTo>
                <a:lnTo>
                  <a:pt x="1221102" y="2980032"/>
                </a:lnTo>
                <a:lnTo>
                  <a:pt x="1217951" y="2980032"/>
                </a:lnTo>
                <a:lnTo>
                  <a:pt x="1217951" y="2974334"/>
                </a:lnTo>
                <a:lnTo>
                  <a:pt x="1214800" y="2974334"/>
                </a:lnTo>
                <a:lnTo>
                  <a:pt x="1214800" y="2968635"/>
                </a:lnTo>
                <a:lnTo>
                  <a:pt x="1211649" y="2968635"/>
                </a:lnTo>
                <a:lnTo>
                  <a:pt x="1211649" y="2962936"/>
                </a:lnTo>
                <a:lnTo>
                  <a:pt x="1208498" y="2962936"/>
                </a:lnTo>
                <a:lnTo>
                  <a:pt x="1208498" y="2957265"/>
                </a:lnTo>
                <a:lnTo>
                  <a:pt x="1205349" y="2957265"/>
                </a:lnTo>
                <a:lnTo>
                  <a:pt x="1205349" y="2951587"/>
                </a:lnTo>
                <a:lnTo>
                  <a:pt x="1202198" y="2951587"/>
                </a:lnTo>
                <a:lnTo>
                  <a:pt x="1202198" y="2945904"/>
                </a:lnTo>
                <a:lnTo>
                  <a:pt x="1199059" y="2945904"/>
                </a:lnTo>
                <a:lnTo>
                  <a:pt x="1199059" y="2940207"/>
                </a:lnTo>
                <a:lnTo>
                  <a:pt x="1195909" y="2940207"/>
                </a:lnTo>
                <a:lnTo>
                  <a:pt x="1195909" y="2934532"/>
                </a:lnTo>
                <a:lnTo>
                  <a:pt x="1192758" y="2934532"/>
                </a:lnTo>
                <a:lnTo>
                  <a:pt x="1192758" y="2928959"/>
                </a:lnTo>
                <a:lnTo>
                  <a:pt x="1189610" y="2928959"/>
                </a:lnTo>
                <a:lnTo>
                  <a:pt x="1189610" y="2923270"/>
                </a:lnTo>
                <a:lnTo>
                  <a:pt x="1186458" y="2923270"/>
                </a:lnTo>
                <a:lnTo>
                  <a:pt x="1186458" y="2917581"/>
                </a:lnTo>
                <a:lnTo>
                  <a:pt x="1183309" y="2917581"/>
                </a:lnTo>
                <a:lnTo>
                  <a:pt x="1183309" y="2911891"/>
                </a:lnTo>
                <a:lnTo>
                  <a:pt x="1180159" y="2911891"/>
                </a:lnTo>
                <a:lnTo>
                  <a:pt x="1180159" y="2906202"/>
                </a:lnTo>
                <a:lnTo>
                  <a:pt x="1177009" y="2906202"/>
                </a:lnTo>
                <a:lnTo>
                  <a:pt x="1177009" y="2900512"/>
                </a:lnTo>
                <a:lnTo>
                  <a:pt x="1173858" y="2900512"/>
                </a:lnTo>
                <a:lnTo>
                  <a:pt x="1173858" y="2894823"/>
                </a:lnTo>
                <a:lnTo>
                  <a:pt x="1170709" y="2894823"/>
                </a:lnTo>
                <a:lnTo>
                  <a:pt x="1170709" y="2889132"/>
                </a:lnTo>
                <a:lnTo>
                  <a:pt x="1167558" y="2889132"/>
                </a:lnTo>
                <a:lnTo>
                  <a:pt x="1167558" y="2883445"/>
                </a:lnTo>
                <a:lnTo>
                  <a:pt x="1164409" y="2883445"/>
                </a:lnTo>
                <a:lnTo>
                  <a:pt x="1164409" y="2877754"/>
                </a:lnTo>
                <a:lnTo>
                  <a:pt x="1161258" y="2877754"/>
                </a:lnTo>
                <a:lnTo>
                  <a:pt x="1161258" y="2872066"/>
                </a:lnTo>
                <a:lnTo>
                  <a:pt x="1158107" y="2872066"/>
                </a:lnTo>
                <a:lnTo>
                  <a:pt x="1158107" y="2866376"/>
                </a:lnTo>
                <a:lnTo>
                  <a:pt x="1154958" y="2866376"/>
                </a:lnTo>
                <a:lnTo>
                  <a:pt x="1154958" y="2860688"/>
                </a:lnTo>
                <a:lnTo>
                  <a:pt x="1151808" y="2860688"/>
                </a:lnTo>
                <a:lnTo>
                  <a:pt x="1151808" y="2854998"/>
                </a:lnTo>
                <a:lnTo>
                  <a:pt x="1148660" y="2854998"/>
                </a:lnTo>
                <a:lnTo>
                  <a:pt x="1148660" y="2849307"/>
                </a:lnTo>
                <a:lnTo>
                  <a:pt x="1145509" y="2849307"/>
                </a:lnTo>
                <a:lnTo>
                  <a:pt x="1145509" y="2843620"/>
                </a:lnTo>
                <a:lnTo>
                  <a:pt x="1142360" y="2843620"/>
                </a:lnTo>
                <a:lnTo>
                  <a:pt x="1142360" y="2837929"/>
                </a:lnTo>
                <a:lnTo>
                  <a:pt x="1139209" y="2837929"/>
                </a:lnTo>
                <a:lnTo>
                  <a:pt x="1139209" y="2832240"/>
                </a:lnTo>
                <a:lnTo>
                  <a:pt x="1136061" y="2832240"/>
                </a:lnTo>
                <a:lnTo>
                  <a:pt x="1136061" y="2826547"/>
                </a:lnTo>
                <a:lnTo>
                  <a:pt x="1132909" y="2826547"/>
                </a:lnTo>
                <a:lnTo>
                  <a:pt x="1132909" y="2820860"/>
                </a:lnTo>
                <a:lnTo>
                  <a:pt x="1129758" y="2820860"/>
                </a:lnTo>
                <a:lnTo>
                  <a:pt x="1129758" y="2815172"/>
                </a:lnTo>
                <a:lnTo>
                  <a:pt x="1126613" y="2815172"/>
                </a:lnTo>
                <a:lnTo>
                  <a:pt x="1126613" y="2809482"/>
                </a:lnTo>
                <a:lnTo>
                  <a:pt x="1123461" y="2809482"/>
                </a:lnTo>
                <a:lnTo>
                  <a:pt x="1123461" y="2803791"/>
                </a:lnTo>
                <a:lnTo>
                  <a:pt x="1120311" y="2803791"/>
                </a:lnTo>
                <a:lnTo>
                  <a:pt x="1120311" y="2798101"/>
                </a:lnTo>
                <a:lnTo>
                  <a:pt x="1117163" y="2798101"/>
                </a:lnTo>
                <a:lnTo>
                  <a:pt x="1117163" y="2792412"/>
                </a:lnTo>
                <a:lnTo>
                  <a:pt x="1114010" y="2792412"/>
                </a:lnTo>
                <a:lnTo>
                  <a:pt x="1114010" y="2786725"/>
                </a:lnTo>
                <a:lnTo>
                  <a:pt x="1110860" y="2786725"/>
                </a:lnTo>
                <a:lnTo>
                  <a:pt x="1110860" y="2781030"/>
                </a:lnTo>
                <a:lnTo>
                  <a:pt x="1107709" y="2781030"/>
                </a:lnTo>
                <a:lnTo>
                  <a:pt x="1107709" y="2775342"/>
                </a:lnTo>
                <a:lnTo>
                  <a:pt x="1104561" y="2775342"/>
                </a:lnTo>
                <a:lnTo>
                  <a:pt x="1104561" y="2769646"/>
                </a:lnTo>
                <a:lnTo>
                  <a:pt x="1101410" y="2769646"/>
                </a:lnTo>
                <a:lnTo>
                  <a:pt x="1101410" y="2763954"/>
                </a:lnTo>
                <a:lnTo>
                  <a:pt x="1098260" y="2763954"/>
                </a:lnTo>
                <a:lnTo>
                  <a:pt x="1098260" y="2758269"/>
                </a:lnTo>
                <a:lnTo>
                  <a:pt x="1095110" y="2758269"/>
                </a:lnTo>
                <a:lnTo>
                  <a:pt x="1095110" y="2752580"/>
                </a:lnTo>
                <a:lnTo>
                  <a:pt x="1091958" y="2752580"/>
                </a:lnTo>
                <a:lnTo>
                  <a:pt x="1091958" y="2746895"/>
                </a:lnTo>
                <a:lnTo>
                  <a:pt x="1088809" y="2746895"/>
                </a:lnTo>
                <a:lnTo>
                  <a:pt x="1088809" y="2741201"/>
                </a:lnTo>
                <a:lnTo>
                  <a:pt x="1085658" y="2741201"/>
                </a:lnTo>
                <a:lnTo>
                  <a:pt x="1085658" y="2735512"/>
                </a:lnTo>
                <a:lnTo>
                  <a:pt x="1082508" y="2735512"/>
                </a:lnTo>
                <a:lnTo>
                  <a:pt x="1082508" y="2729814"/>
                </a:lnTo>
                <a:lnTo>
                  <a:pt x="1079357" y="2729814"/>
                </a:lnTo>
                <a:lnTo>
                  <a:pt x="1079357" y="2724137"/>
                </a:lnTo>
                <a:lnTo>
                  <a:pt x="1076208" y="2724137"/>
                </a:lnTo>
                <a:lnTo>
                  <a:pt x="1076208" y="2718439"/>
                </a:lnTo>
                <a:lnTo>
                  <a:pt x="1073058" y="2718439"/>
                </a:lnTo>
                <a:lnTo>
                  <a:pt x="1073058" y="2712752"/>
                </a:lnTo>
                <a:lnTo>
                  <a:pt x="1069908" y="2712752"/>
                </a:lnTo>
                <a:lnTo>
                  <a:pt x="1069908" y="2707062"/>
                </a:lnTo>
                <a:lnTo>
                  <a:pt x="1066759" y="2707062"/>
                </a:lnTo>
                <a:lnTo>
                  <a:pt x="1066759" y="2701381"/>
                </a:lnTo>
                <a:lnTo>
                  <a:pt x="1063609" y="2701381"/>
                </a:lnTo>
                <a:lnTo>
                  <a:pt x="1063609" y="2695690"/>
                </a:lnTo>
                <a:lnTo>
                  <a:pt x="1060458" y="2695690"/>
                </a:lnTo>
                <a:lnTo>
                  <a:pt x="1060458" y="2689988"/>
                </a:lnTo>
                <a:lnTo>
                  <a:pt x="1057308" y="2689988"/>
                </a:lnTo>
                <a:lnTo>
                  <a:pt x="1057308" y="2684282"/>
                </a:lnTo>
                <a:lnTo>
                  <a:pt x="1054158" y="2684282"/>
                </a:lnTo>
                <a:lnTo>
                  <a:pt x="1054158" y="2678605"/>
                </a:lnTo>
                <a:lnTo>
                  <a:pt x="1051009" y="2678605"/>
                </a:lnTo>
                <a:lnTo>
                  <a:pt x="1051009" y="2672905"/>
                </a:lnTo>
                <a:lnTo>
                  <a:pt x="1047859" y="2672905"/>
                </a:lnTo>
                <a:lnTo>
                  <a:pt x="1047859" y="2667222"/>
                </a:lnTo>
                <a:lnTo>
                  <a:pt x="1044709" y="2667222"/>
                </a:lnTo>
                <a:lnTo>
                  <a:pt x="1044709" y="2661527"/>
                </a:lnTo>
                <a:lnTo>
                  <a:pt x="1041559" y="2661527"/>
                </a:lnTo>
                <a:lnTo>
                  <a:pt x="1041559" y="2655833"/>
                </a:lnTo>
                <a:lnTo>
                  <a:pt x="1038409" y="2655833"/>
                </a:lnTo>
                <a:lnTo>
                  <a:pt x="1038409" y="2650156"/>
                </a:lnTo>
                <a:lnTo>
                  <a:pt x="1035260" y="2650156"/>
                </a:lnTo>
                <a:lnTo>
                  <a:pt x="1035260" y="2644482"/>
                </a:lnTo>
                <a:lnTo>
                  <a:pt x="1032108" y="2644482"/>
                </a:lnTo>
                <a:lnTo>
                  <a:pt x="1032108" y="2638793"/>
                </a:lnTo>
                <a:lnTo>
                  <a:pt x="1028959" y="2638793"/>
                </a:lnTo>
                <a:lnTo>
                  <a:pt x="1028959" y="2633082"/>
                </a:lnTo>
                <a:lnTo>
                  <a:pt x="1025808" y="2633082"/>
                </a:lnTo>
                <a:lnTo>
                  <a:pt x="1025808" y="2627398"/>
                </a:lnTo>
                <a:lnTo>
                  <a:pt x="1022660" y="2627398"/>
                </a:lnTo>
                <a:lnTo>
                  <a:pt x="1022660" y="2621692"/>
                </a:lnTo>
                <a:lnTo>
                  <a:pt x="1019509" y="2621692"/>
                </a:lnTo>
                <a:lnTo>
                  <a:pt x="1019509" y="2616009"/>
                </a:lnTo>
                <a:lnTo>
                  <a:pt x="1016359" y="2616009"/>
                </a:lnTo>
                <a:lnTo>
                  <a:pt x="1016359" y="2610318"/>
                </a:lnTo>
                <a:lnTo>
                  <a:pt x="1013210" y="2610318"/>
                </a:lnTo>
                <a:lnTo>
                  <a:pt x="1013210" y="2604623"/>
                </a:lnTo>
                <a:lnTo>
                  <a:pt x="1010060" y="2604623"/>
                </a:lnTo>
                <a:lnTo>
                  <a:pt x="1010060" y="2598932"/>
                </a:lnTo>
                <a:lnTo>
                  <a:pt x="1006910" y="2598932"/>
                </a:lnTo>
                <a:lnTo>
                  <a:pt x="1006910" y="2593242"/>
                </a:lnTo>
                <a:lnTo>
                  <a:pt x="1003759" y="2593242"/>
                </a:lnTo>
                <a:lnTo>
                  <a:pt x="1003759" y="2587556"/>
                </a:lnTo>
                <a:lnTo>
                  <a:pt x="1000609" y="2587556"/>
                </a:lnTo>
                <a:lnTo>
                  <a:pt x="1000609" y="2581871"/>
                </a:lnTo>
                <a:lnTo>
                  <a:pt x="997460" y="2581871"/>
                </a:lnTo>
                <a:lnTo>
                  <a:pt x="997460" y="2576185"/>
                </a:lnTo>
                <a:lnTo>
                  <a:pt x="994309" y="2576185"/>
                </a:lnTo>
                <a:lnTo>
                  <a:pt x="994309" y="2570499"/>
                </a:lnTo>
                <a:lnTo>
                  <a:pt x="991159" y="2570499"/>
                </a:lnTo>
                <a:lnTo>
                  <a:pt x="991159" y="2564812"/>
                </a:lnTo>
                <a:lnTo>
                  <a:pt x="988008" y="2564812"/>
                </a:lnTo>
                <a:lnTo>
                  <a:pt x="988008" y="2559127"/>
                </a:lnTo>
                <a:lnTo>
                  <a:pt x="984858" y="2559127"/>
                </a:lnTo>
                <a:lnTo>
                  <a:pt x="984858" y="2553441"/>
                </a:lnTo>
                <a:lnTo>
                  <a:pt x="981710" y="2553441"/>
                </a:lnTo>
                <a:lnTo>
                  <a:pt x="981710" y="2547753"/>
                </a:lnTo>
                <a:lnTo>
                  <a:pt x="978559" y="2547753"/>
                </a:lnTo>
                <a:lnTo>
                  <a:pt x="978559" y="2542064"/>
                </a:lnTo>
                <a:lnTo>
                  <a:pt x="975409" y="2542064"/>
                </a:lnTo>
                <a:lnTo>
                  <a:pt x="975409" y="2536379"/>
                </a:lnTo>
                <a:lnTo>
                  <a:pt x="972259" y="2536379"/>
                </a:lnTo>
                <a:lnTo>
                  <a:pt x="972259" y="2530693"/>
                </a:lnTo>
                <a:lnTo>
                  <a:pt x="969110" y="2530693"/>
                </a:lnTo>
                <a:lnTo>
                  <a:pt x="969110" y="2524992"/>
                </a:lnTo>
                <a:lnTo>
                  <a:pt x="965959" y="2524992"/>
                </a:lnTo>
                <a:lnTo>
                  <a:pt x="965959" y="2519314"/>
                </a:lnTo>
                <a:lnTo>
                  <a:pt x="962808" y="2519314"/>
                </a:lnTo>
                <a:lnTo>
                  <a:pt x="962808" y="2513631"/>
                </a:lnTo>
                <a:lnTo>
                  <a:pt x="959659" y="2513631"/>
                </a:lnTo>
                <a:lnTo>
                  <a:pt x="959659" y="2507928"/>
                </a:lnTo>
                <a:lnTo>
                  <a:pt x="956508" y="2507928"/>
                </a:lnTo>
                <a:lnTo>
                  <a:pt x="956508" y="2502235"/>
                </a:lnTo>
                <a:lnTo>
                  <a:pt x="953358" y="2502235"/>
                </a:lnTo>
                <a:lnTo>
                  <a:pt x="953358" y="2496552"/>
                </a:lnTo>
                <a:lnTo>
                  <a:pt x="950207" y="2496552"/>
                </a:lnTo>
                <a:lnTo>
                  <a:pt x="950207" y="2490865"/>
                </a:lnTo>
                <a:lnTo>
                  <a:pt x="947058" y="2490865"/>
                </a:lnTo>
                <a:lnTo>
                  <a:pt x="947058" y="2485181"/>
                </a:lnTo>
                <a:lnTo>
                  <a:pt x="943907" y="2485181"/>
                </a:lnTo>
                <a:lnTo>
                  <a:pt x="943907" y="2479491"/>
                </a:lnTo>
                <a:lnTo>
                  <a:pt x="940757" y="2479491"/>
                </a:lnTo>
                <a:lnTo>
                  <a:pt x="940757" y="2473803"/>
                </a:lnTo>
                <a:lnTo>
                  <a:pt x="937608" y="2473803"/>
                </a:lnTo>
                <a:lnTo>
                  <a:pt x="937608" y="2468107"/>
                </a:lnTo>
                <a:lnTo>
                  <a:pt x="934457" y="2468107"/>
                </a:lnTo>
                <a:close/>
              </a:path>
            </a:pathLst>
          </a:custGeom>
          <a:gradFill flip="none" rotWithShape="1">
            <a:gsLst>
              <a:gs pos="0">
                <a:schemeClr val="bg1">
                  <a:lumMod val="85000"/>
                </a:schemeClr>
              </a:gs>
              <a:gs pos="50000">
                <a:schemeClr val="bg1"/>
              </a:gs>
            </a:gsLst>
            <a:lin ang="5400000" scaled="1"/>
            <a:tileRect/>
          </a:gradFill>
          <a:ln>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PA-文本框 11">
            <a:extLst>
              <a:ext uri="{FF2B5EF4-FFF2-40B4-BE49-F238E27FC236}">
                <a16:creationId xmlns="" xmlns:a16="http://schemas.microsoft.com/office/drawing/2014/main" id="{6F57F8B2-B13D-49BA-99F9-205C0F882080}"/>
              </a:ext>
            </a:extLst>
          </p:cNvPr>
          <p:cNvSpPr txBox="1"/>
          <p:nvPr userDrawn="1">
            <p:custDataLst>
              <p:tags r:id="rId1"/>
            </p:custDataLst>
          </p:nvPr>
        </p:nvSpPr>
        <p:spPr>
          <a:xfrm>
            <a:off x="897962" y="1262777"/>
            <a:ext cx="3791713" cy="5834218"/>
          </a:xfrm>
          <a:custGeom>
            <a:avLst/>
            <a:gdLst/>
            <a:ahLst/>
            <a:cxnLst/>
            <a:rect l="l" t="t" r="r" b="b"/>
            <a:pathLst>
              <a:path w="3791713" h="5834218">
                <a:moveTo>
                  <a:pt x="934448" y="0"/>
                </a:moveTo>
                <a:lnTo>
                  <a:pt x="1123329" y="0"/>
                </a:lnTo>
                <a:cubicBezTo>
                  <a:pt x="1190487" y="0"/>
                  <a:pt x="1292272" y="0"/>
                  <a:pt x="1428686" y="0"/>
                </a:cubicBezTo>
                <a:cubicBezTo>
                  <a:pt x="1565100" y="0"/>
                  <a:pt x="2340560" y="0"/>
                  <a:pt x="3755067" y="0"/>
                </a:cubicBezTo>
                <a:lnTo>
                  <a:pt x="3755067" y="169993"/>
                </a:lnTo>
                <a:lnTo>
                  <a:pt x="1123329" y="169993"/>
                </a:lnTo>
                <a:lnTo>
                  <a:pt x="1123329" y="2203609"/>
                </a:lnTo>
                <a:lnTo>
                  <a:pt x="1142217" y="2203609"/>
                </a:lnTo>
                <a:cubicBezTo>
                  <a:pt x="1226164" y="2174227"/>
                  <a:pt x="1311160" y="2144846"/>
                  <a:pt x="1397206" y="2115465"/>
                </a:cubicBezTo>
                <a:cubicBezTo>
                  <a:pt x="1483252" y="2086083"/>
                  <a:pt x="1574544" y="2071392"/>
                  <a:pt x="1671083" y="2071392"/>
                </a:cubicBezTo>
                <a:lnTo>
                  <a:pt x="2105509" y="2071392"/>
                </a:lnTo>
                <a:cubicBezTo>
                  <a:pt x="2281797" y="2079787"/>
                  <a:pt x="2444445" y="2117563"/>
                  <a:pt x="2593451" y="2184721"/>
                </a:cubicBezTo>
                <a:cubicBezTo>
                  <a:pt x="2742457" y="2251878"/>
                  <a:pt x="2884117" y="2333727"/>
                  <a:pt x="3018432" y="2430266"/>
                </a:cubicBezTo>
                <a:cubicBezTo>
                  <a:pt x="3140155" y="2514213"/>
                  <a:pt x="3251385" y="2619147"/>
                  <a:pt x="3352122" y="2745067"/>
                </a:cubicBezTo>
                <a:cubicBezTo>
                  <a:pt x="3452858" y="2870987"/>
                  <a:pt x="3536805" y="3005303"/>
                  <a:pt x="3603963" y="3148013"/>
                </a:cubicBezTo>
                <a:cubicBezTo>
                  <a:pt x="3717291" y="3387261"/>
                  <a:pt x="3779202" y="3625461"/>
                  <a:pt x="3789695" y="3862611"/>
                </a:cubicBezTo>
                <a:cubicBezTo>
                  <a:pt x="3800189" y="4099762"/>
                  <a:pt x="3769758" y="4323271"/>
                  <a:pt x="3698403" y="4533138"/>
                </a:cubicBezTo>
                <a:cubicBezTo>
                  <a:pt x="3627048" y="4743006"/>
                  <a:pt x="3521065" y="4935034"/>
                  <a:pt x="3380454" y="5109224"/>
                </a:cubicBezTo>
                <a:cubicBezTo>
                  <a:pt x="3239843" y="5283414"/>
                  <a:pt x="3074047" y="5429272"/>
                  <a:pt x="2883068" y="5546798"/>
                </a:cubicBezTo>
                <a:cubicBezTo>
                  <a:pt x="2692088" y="5664324"/>
                  <a:pt x="2480122" y="5747222"/>
                  <a:pt x="2247169" y="5795491"/>
                </a:cubicBezTo>
                <a:cubicBezTo>
                  <a:pt x="2014216" y="5843760"/>
                  <a:pt x="1771819" y="5846908"/>
                  <a:pt x="1519978" y="5804935"/>
                </a:cubicBezTo>
                <a:cubicBezTo>
                  <a:pt x="1310111" y="5771356"/>
                  <a:pt x="1110737" y="5696854"/>
                  <a:pt x="921856" y="5581426"/>
                </a:cubicBezTo>
                <a:cubicBezTo>
                  <a:pt x="732975" y="5465999"/>
                  <a:pt x="568229" y="5324339"/>
                  <a:pt x="427618" y="5156445"/>
                </a:cubicBezTo>
                <a:cubicBezTo>
                  <a:pt x="287007" y="4988550"/>
                  <a:pt x="177876" y="4801769"/>
                  <a:pt x="100225" y="4596098"/>
                </a:cubicBezTo>
                <a:cubicBezTo>
                  <a:pt x="22574" y="4390428"/>
                  <a:pt x="-9956" y="4180561"/>
                  <a:pt x="2636" y="3966496"/>
                </a:cubicBezTo>
                <a:lnTo>
                  <a:pt x="172629" y="3966496"/>
                </a:lnTo>
                <a:cubicBezTo>
                  <a:pt x="197813" y="4314876"/>
                  <a:pt x="298549" y="4619184"/>
                  <a:pt x="474838" y="4879419"/>
                </a:cubicBezTo>
                <a:cubicBezTo>
                  <a:pt x="651127" y="5139655"/>
                  <a:pt x="869389" y="5337980"/>
                  <a:pt x="1129625" y="5474394"/>
                </a:cubicBezTo>
                <a:cubicBezTo>
                  <a:pt x="1389861" y="5610808"/>
                  <a:pt x="1675280" y="5671669"/>
                  <a:pt x="1985884" y="5656979"/>
                </a:cubicBezTo>
                <a:cubicBezTo>
                  <a:pt x="2296488" y="5642288"/>
                  <a:pt x="2596599" y="5534206"/>
                  <a:pt x="2886216" y="5332733"/>
                </a:cubicBezTo>
                <a:cubicBezTo>
                  <a:pt x="3020531" y="5236194"/>
                  <a:pt x="3143303" y="5116570"/>
                  <a:pt x="3254533" y="4973860"/>
                </a:cubicBezTo>
                <a:cubicBezTo>
                  <a:pt x="3365763" y="4831150"/>
                  <a:pt x="3444463" y="4684243"/>
                  <a:pt x="3490634" y="4533138"/>
                </a:cubicBezTo>
                <a:cubicBezTo>
                  <a:pt x="3561989" y="4298087"/>
                  <a:pt x="3590321" y="4069331"/>
                  <a:pt x="3575630" y="3846871"/>
                </a:cubicBezTo>
                <a:cubicBezTo>
                  <a:pt x="3560940" y="3624411"/>
                  <a:pt x="3511621" y="3418741"/>
                  <a:pt x="3427674" y="3229861"/>
                </a:cubicBezTo>
                <a:cubicBezTo>
                  <a:pt x="3343727" y="3040980"/>
                  <a:pt x="3228300" y="2873086"/>
                  <a:pt x="3081393" y="2726179"/>
                </a:cubicBezTo>
                <a:cubicBezTo>
                  <a:pt x="2934486" y="2579272"/>
                  <a:pt x="2767640" y="2463844"/>
                  <a:pt x="2580859" y="2379898"/>
                </a:cubicBezTo>
                <a:cubicBezTo>
                  <a:pt x="2394077" y="2295951"/>
                  <a:pt x="2191554" y="2249780"/>
                  <a:pt x="1973292" y="2241385"/>
                </a:cubicBezTo>
                <a:cubicBezTo>
                  <a:pt x="1755030" y="2232990"/>
                  <a:pt x="1528373" y="2270767"/>
                  <a:pt x="1293322" y="2354713"/>
                </a:cubicBezTo>
                <a:cubicBezTo>
                  <a:pt x="1284927" y="2358911"/>
                  <a:pt x="1270236" y="2365207"/>
                  <a:pt x="1249249" y="2373601"/>
                </a:cubicBezTo>
                <a:cubicBezTo>
                  <a:pt x="1228263" y="2381996"/>
                  <a:pt x="1207276" y="2390391"/>
                  <a:pt x="1186289" y="2398786"/>
                </a:cubicBezTo>
                <a:cubicBezTo>
                  <a:pt x="1165302" y="2407180"/>
                  <a:pt x="1146414" y="2417674"/>
                  <a:pt x="1129625" y="2430266"/>
                </a:cubicBezTo>
                <a:cubicBezTo>
                  <a:pt x="1112835" y="2442858"/>
                  <a:pt x="1104441" y="2455450"/>
                  <a:pt x="1104441" y="2468042"/>
                </a:cubicBezTo>
                <a:lnTo>
                  <a:pt x="934448" y="2468042"/>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9600">
              <a:solidFill>
                <a:schemeClr val="accent1"/>
              </a:solidFill>
              <a:latin typeface="Arual" pitchFamily="2" charset="0"/>
              <a:ea typeface="Arual" pitchFamily="2" charset="0"/>
            </a:endParaRPr>
          </a:p>
        </p:txBody>
      </p:sp>
      <p:sp>
        <p:nvSpPr>
          <p:cNvPr id="6" name="文本占位符 5">
            <a:extLst>
              <a:ext uri="{FF2B5EF4-FFF2-40B4-BE49-F238E27FC236}">
                <a16:creationId xmlns="" xmlns:a16="http://schemas.microsoft.com/office/drawing/2014/main" id="{A9E37528-9E19-43B5-8FA1-2AF8764187B7}"/>
              </a:ext>
            </a:extLst>
          </p:cNvPr>
          <p:cNvSpPr>
            <a:spLocks noGrp="1"/>
          </p:cNvSpPr>
          <p:nvPr>
            <p:ph type="body" sz="quarter" idx="10" hasCustomPrompt="1"/>
          </p:nvPr>
        </p:nvSpPr>
        <p:spPr>
          <a:xfrm>
            <a:off x="5364742" y="1953432"/>
            <a:ext cx="4539704" cy="923330"/>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6000" spc="0">
                <a:solidFill>
                  <a:srgbClr val="76B52A"/>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模板附送资源</a:t>
            </a:r>
          </a:p>
        </p:txBody>
      </p:sp>
      <p:sp>
        <p:nvSpPr>
          <p:cNvPr id="7" name="文本占位符 6">
            <a:extLst>
              <a:ext uri="{FF2B5EF4-FFF2-40B4-BE49-F238E27FC236}">
                <a16:creationId xmlns="" xmlns:a16="http://schemas.microsoft.com/office/drawing/2014/main" id="{CF7B2BCB-4B3E-469B-8B31-EB685CC70A00}"/>
              </a:ext>
            </a:extLst>
          </p:cNvPr>
          <p:cNvSpPr>
            <a:spLocks noGrp="1"/>
          </p:cNvSpPr>
          <p:nvPr>
            <p:ph type="body" sz="quarter" idx="11" hasCustomPrompt="1"/>
          </p:nvPr>
        </p:nvSpPr>
        <p:spPr>
          <a:xfrm>
            <a:off x="5364743" y="3291445"/>
            <a:ext cx="6131933" cy="2038635"/>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800" spc="0">
                <a:solidFill>
                  <a:srgbClr val="4E555E"/>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Lorem ipsum dolor sit amet, consectetuer adipiscing elit. Maecenas porttitor congue massa. Fusce posuere, magna sed pulvinar ultricies, purus lectus malesuada libero, sit amet commodo magna eros quis urna.</a:t>
            </a:r>
          </a:p>
          <a:p>
            <a:pPr lvl="0"/>
            <a:r>
              <a:rPr lang="en-US" altLang="zh-CN"/>
              <a:t>Nunc viverra imperdiet enim. Fusce est. Vivamus a tellus.</a:t>
            </a:r>
            <a:endParaRPr lang="zh-CN" altLang="en-US"/>
          </a:p>
        </p:txBody>
      </p:sp>
    </p:spTree>
    <p:extLst>
      <p:ext uri="{BB962C8B-B14F-4D97-AF65-F5344CB8AC3E}">
        <p14:creationId xmlns:p14="http://schemas.microsoft.com/office/powerpoint/2010/main" val="770510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A579525-C34F-4C30-9191-8F1DD77C08EA}"/>
              </a:ext>
            </a:extLst>
          </p:cNvPr>
          <p:cNvSpPr/>
          <p:nvPr userDrawn="1"/>
        </p:nvSpPr>
        <p:spPr>
          <a:xfrm>
            <a:off x="340519" y="664370"/>
            <a:ext cx="278606" cy="73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938FF0B6-33FE-4DD1-8F7D-727A6F5083A8}"/>
              </a:ext>
            </a:extLst>
          </p:cNvPr>
          <p:cNvCxnSpPr>
            <a:cxnSpLocks/>
            <a:stCxn id="4" idx="3"/>
          </p:cNvCxnSpPr>
          <p:nvPr userDrawn="1"/>
        </p:nvCxnSpPr>
        <p:spPr>
          <a:xfrm>
            <a:off x="619125" y="701120"/>
            <a:ext cx="5476875"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79AEF0CC-19CE-4BF6-BB31-AEB73D52061A}"/>
              </a:ext>
            </a:extLst>
          </p:cNvPr>
          <p:cNvSpPr>
            <a:spLocks noGrp="1"/>
          </p:cNvSpPr>
          <p:nvPr>
            <p:ph type="body" sz="quarter" idx="10" hasCustomPrompt="1"/>
          </p:nvPr>
        </p:nvSpPr>
        <p:spPr>
          <a:xfrm>
            <a:off x="698500" y="330200"/>
            <a:ext cx="6616700" cy="369332"/>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4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请输入标题内容</a:t>
            </a:r>
          </a:p>
        </p:txBody>
      </p:sp>
    </p:spTree>
    <p:extLst>
      <p:ext uri="{BB962C8B-B14F-4D97-AF65-F5344CB8AC3E}">
        <p14:creationId xmlns:p14="http://schemas.microsoft.com/office/powerpoint/2010/main" val="85857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A579525-C34F-4C30-9191-8F1DD77C08EA}"/>
              </a:ext>
            </a:extLst>
          </p:cNvPr>
          <p:cNvSpPr/>
          <p:nvPr userDrawn="1"/>
        </p:nvSpPr>
        <p:spPr>
          <a:xfrm>
            <a:off x="340519" y="664370"/>
            <a:ext cx="278606" cy="73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938FF0B6-33FE-4DD1-8F7D-727A6F5083A8}"/>
              </a:ext>
            </a:extLst>
          </p:cNvPr>
          <p:cNvCxnSpPr>
            <a:cxnSpLocks/>
            <a:stCxn id="4" idx="3"/>
          </p:cNvCxnSpPr>
          <p:nvPr userDrawn="1"/>
        </p:nvCxnSpPr>
        <p:spPr>
          <a:xfrm>
            <a:off x="619125" y="701120"/>
            <a:ext cx="5476875"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79AEF0CC-19CE-4BF6-BB31-AEB73D52061A}"/>
              </a:ext>
            </a:extLst>
          </p:cNvPr>
          <p:cNvSpPr>
            <a:spLocks noGrp="1"/>
          </p:cNvSpPr>
          <p:nvPr>
            <p:ph type="body" sz="quarter" idx="10" hasCustomPrompt="1"/>
          </p:nvPr>
        </p:nvSpPr>
        <p:spPr>
          <a:xfrm>
            <a:off x="698500" y="330200"/>
            <a:ext cx="6616700" cy="369332"/>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400" spc="0">
                <a:solidFill>
                  <a:srgbClr val="4E555E"/>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请输入标题内容</a:t>
            </a:r>
          </a:p>
        </p:txBody>
      </p:sp>
      <p:sp>
        <p:nvSpPr>
          <p:cNvPr id="8" name="Oval 16_1_2">
            <a:extLst>
              <a:ext uri="{FF2B5EF4-FFF2-40B4-BE49-F238E27FC236}">
                <a16:creationId xmlns="" xmlns:a16="http://schemas.microsoft.com/office/drawing/2014/main" id="{A5976161-6F4D-4F22-BE82-A329D5CA909E}"/>
              </a:ext>
            </a:extLst>
          </p:cNvPr>
          <p:cNvSpPr/>
          <p:nvPr userDrawn="1"/>
        </p:nvSpPr>
        <p:spPr>
          <a:xfrm>
            <a:off x="-4464052" y="-1562637"/>
            <a:ext cx="21151852" cy="7263628"/>
          </a:xfrm>
          <a:prstGeom prst="ellipse">
            <a:avLst/>
          </a:prstGeom>
          <a:noFill/>
          <a:ln w="19050" cap="flat" cmpd="sng" algn="ctr">
            <a:gradFill>
              <a:gsLst>
                <a:gs pos="0">
                  <a:schemeClr val="accent2"/>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矩形 8">
            <a:extLst>
              <a:ext uri="{FF2B5EF4-FFF2-40B4-BE49-F238E27FC236}">
                <a16:creationId xmlns="" xmlns:a16="http://schemas.microsoft.com/office/drawing/2014/main" id="{638F7006-01FE-44AF-8020-6436F2064915}"/>
              </a:ext>
            </a:extLst>
          </p:cNvPr>
          <p:cNvSpPr/>
          <p:nvPr userDrawn="1"/>
        </p:nvSpPr>
        <p:spPr>
          <a:xfrm>
            <a:off x="3571875" y="4877464"/>
            <a:ext cx="5048250" cy="1602147"/>
          </a:xfrm>
          <a:prstGeom prst="rect">
            <a:avLst/>
          </a:prstGeom>
          <a:gradFill flip="none" rotWithShape="1">
            <a:gsLst>
              <a:gs pos="0">
                <a:schemeClr val="bg1">
                  <a:alpha val="0"/>
                </a:schemeClr>
              </a:gs>
              <a:gs pos="90000">
                <a:srgbClr val="FFFFFF"/>
              </a:gs>
              <a:gs pos="10000">
                <a:srgbClr val="FFFFFF"/>
              </a:gs>
              <a:gs pos="100000">
                <a:schemeClr val="bg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Tree>
    <p:extLst>
      <p:ext uri="{BB962C8B-B14F-4D97-AF65-F5344CB8AC3E}">
        <p14:creationId xmlns:p14="http://schemas.microsoft.com/office/powerpoint/2010/main" val="2415899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theme" Target="../theme/theme3.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24092AD0-240C-423E-8A2A-D88112D33AA2}"/>
              </a:ext>
            </a:extLst>
          </p:cNvPr>
          <p:cNvCxnSpPr/>
          <p:nvPr userDrawn="1"/>
        </p:nvCxnSpPr>
        <p:spPr>
          <a:xfrm>
            <a:off x="-7736114" y="-4762"/>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B1B73A5-D34A-4897-ACE1-7136074BF5C1}"/>
              </a:ext>
            </a:extLst>
          </p:cNvPr>
          <p:cNvCxnSpPr/>
          <p:nvPr userDrawn="1"/>
        </p:nvCxnSpPr>
        <p:spPr>
          <a:xfrm>
            <a:off x="-7736114" y="68707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59CB2713-D593-4437-826E-FD58E931B8FF}"/>
              </a:ext>
            </a:extLst>
          </p:cNvPr>
          <p:cNvCxnSpPr>
            <a:cxnSpLocks/>
          </p:cNvCxnSpPr>
          <p:nvPr userDrawn="1"/>
        </p:nvCxnSpPr>
        <p:spPr>
          <a:xfrm rot="16200000">
            <a:off x="-13836876"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458429A2-4EAB-4430-9CE4-2D4600C4D99C}"/>
              </a:ext>
            </a:extLst>
          </p:cNvPr>
          <p:cNvCxnSpPr>
            <a:cxnSpLocks/>
          </p:cNvCxnSpPr>
          <p:nvPr userDrawn="1"/>
        </p:nvCxnSpPr>
        <p:spPr>
          <a:xfrm rot="16200000">
            <a:off x="-1640114"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948638"/>
      </p:ext>
    </p:extLst>
  </p:cSld>
  <p:clrMap bg1="lt1" tx1="dk1" bg2="lt2" tx2="dk2" accent1="accent1" accent2="accent2" accent3="accent3" accent4="accent4" accent5="accent5" accent6="accent6" hlink="hlink" folHlink="folHlink"/>
  <p:sldLayoutIdLst>
    <p:sldLayoutId id="2147483651" r:id="rId1"/>
    <p:sldLayoutId id="2147483653" r:id="rId2"/>
    <p:sldLayoutId id="2147483652" r:id="rId3"/>
    <p:sldLayoutId id="2147483655" r:id="rId4"/>
    <p:sldLayoutId id="2147483656" r:id="rId5"/>
    <p:sldLayoutId id="2147483657" r:id="rId6"/>
    <p:sldLayoutId id="2147483658" r:id="rId7"/>
    <p:sldLayoutId id="2147483654" r:id="rId8"/>
    <p:sldLayoutId id="2147483659" r:id="rId9"/>
    <p:sldLayoutId id="2147483660" r:id="rId10"/>
    <p:sldLayoutId id="2147483661" r:id="rId11"/>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2021/1/19</a:t>
            </a:fld>
            <a:endParaRPr lang="zh-CN" altLang="en-US" dirty="0"/>
          </a:p>
        </p:txBody>
      </p:sp>
      <p:sp>
        <p:nvSpPr>
          <p:cNvPr id="5" name="页脚占位符 4">
            <a:extLst>
              <a:ext uri="{FF2B5EF4-FFF2-40B4-BE49-F238E27FC236}">
                <a16:creationId xmlns="" xmlns:a16="http://schemas.microsoft.com/office/drawing/2014/main"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 xmlns:a16="http://schemas.microsoft.com/office/drawing/2014/main"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511057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122841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a:extLst>
              <a:ext uri="{FF2B5EF4-FFF2-40B4-BE49-F238E27FC236}">
                <a16:creationId xmlns="" xmlns:a16="http://schemas.microsoft.com/office/drawing/2014/main" id="{EAFF4D9D-C057-498C-96BC-BA19F4F4BAF0}"/>
              </a:ext>
            </a:extLst>
          </p:cNvPr>
          <p:cNvCxnSpPr>
            <a:cxnSpLocks/>
          </p:cNvCxnSpPr>
          <p:nvPr/>
        </p:nvCxnSpPr>
        <p:spPr>
          <a:xfrm>
            <a:off x="1676998" y="3492942"/>
            <a:ext cx="8838005" cy="0"/>
          </a:xfrm>
          <a:prstGeom prst="line">
            <a:avLst/>
          </a:prstGeom>
          <a:ln>
            <a:solidFill>
              <a:schemeClr val="accent1"/>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1" name="文本占位符 20">
            <a:extLst>
              <a:ext uri="{FF2B5EF4-FFF2-40B4-BE49-F238E27FC236}">
                <a16:creationId xmlns="" xmlns:a16="http://schemas.microsoft.com/office/drawing/2014/main" id="{31C5CC86-AFFE-4F7D-B364-9AD1D2F55808}"/>
              </a:ext>
            </a:extLst>
          </p:cNvPr>
          <p:cNvSpPr>
            <a:spLocks noGrp="1"/>
          </p:cNvSpPr>
          <p:nvPr>
            <p:ph type="body" sz="quarter" idx="10"/>
          </p:nvPr>
        </p:nvSpPr>
        <p:spPr/>
        <p:txBody>
          <a:bodyPr/>
          <a:lstStyle/>
          <a:p>
            <a:r>
              <a:rPr lang="zh-CN" altLang="en-US" dirty="0">
                <a:solidFill>
                  <a:schemeClr val="accent1"/>
                </a:solidFill>
              </a:rPr>
              <a:t>工作规划汇报</a:t>
            </a:r>
            <a:r>
              <a:rPr lang="en-US" altLang="zh-CN" dirty="0">
                <a:solidFill>
                  <a:schemeClr val="accent1"/>
                </a:solidFill>
              </a:rPr>
              <a:t>PPT</a:t>
            </a:r>
            <a:r>
              <a:rPr lang="zh-CN" altLang="en-US" dirty="0">
                <a:solidFill>
                  <a:schemeClr val="accent1"/>
                </a:solidFill>
              </a:rPr>
              <a:t>模板</a:t>
            </a:r>
          </a:p>
        </p:txBody>
      </p:sp>
      <p:sp>
        <p:nvSpPr>
          <p:cNvPr id="23" name="文本占位符 22">
            <a:extLst>
              <a:ext uri="{FF2B5EF4-FFF2-40B4-BE49-F238E27FC236}">
                <a16:creationId xmlns="" xmlns:a16="http://schemas.microsoft.com/office/drawing/2014/main" id="{930BE9C1-9753-401D-B463-B8CAEA93B797}"/>
              </a:ext>
            </a:extLst>
          </p:cNvPr>
          <p:cNvSpPr>
            <a:spLocks noGrp="1"/>
          </p:cNvSpPr>
          <p:nvPr>
            <p:ph type="body" sz="quarter" idx="11"/>
          </p:nvPr>
        </p:nvSpPr>
        <p:spPr/>
        <p:txBody>
          <a:bodyPr/>
          <a:lstStyle/>
          <a:p>
            <a:r>
              <a:rPr lang="zh-CN" altLang="en-US"/>
              <a:t>请在此处输入你的副标题或标题的英文内容</a:t>
            </a:r>
          </a:p>
        </p:txBody>
      </p:sp>
      <p:sp>
        <p:nvSpPr>
          <p:cNvPr id="30" name="文本占位符 29">
            <a:extLst>
              <a:ext uri="{FF2B5EF4-FFF2-40B4-BE49-F238E27FC236}">
                <a16:creationId xmlns="" xmlns:a16="http://schemas.microsoft.com/office/drawing/2014/main" id="{681437DE-1F44-465D-953D-D5DB31665C7A}"/>
              </a:ext>
            </a:extLst>
          </p:cNvPr>
          <p:cNvSpPr>
            <a:spLocks noGrp="1"/>
          </p:cNvSpPr>
          <p:nvPr>
            <p:ph type="body" sz="quarter" idx="12"/>
          </p:nvPr>
        </p:nvSpPr>
        <p:spPr>
          <a:xfrm>
            <a:off x="4501679" y="4140201"/>
            <a:ext cx="3173947" cy="430887"/>
          </a:xfrm>
        </p:spPr>
        <p:txBody>
          <a:bodyPr/>
          <a:lstStyle/>
          <a:p>
            <a:r>
              <a:rPr lang="zh-CN" altLang="en-US" dirty="0"/>
              <a:t>老秦和他的小伙伴们</a:t>
            </a:r>
          </a:p>
        </p:txBody>
      </p:sp>
      <p:sp>
        <p:nvSpPr>
          <p:cNvPr id="31" name="文本占位符 30">
            <a:extLst>
              <a:ext uri="{FF2B5EF4-FFF2-40B4-BE49-F238E27FC236}">
                <a16:creationId xmlns="" xmlns:a16="http://schemas.microsoft.com/office/drawing/2014/main" id="{586E1A77-F82E-4B63-B752-733FF0EA364B}"/>
              </a:ext>
            </a:extLst>
          </p:cNvPr>
          <p:cNvSpPr>
            <a:spLocks noGrp="1"/>
          </p:cNvSpPr>
          <p:nvPr>
            <p:ph type="body" sz="quarter" idx="13"/>
          </p:nvPr>
        </p:nvSpPr>
        <p:spPr>
          <a:xfrm>
            <a:off x="5486400" y="4660901"/>
            <a:ext cx="1211870" cy="246221"/>
          </a:xfrm>
        </p:spPr>
        <p:txBody>
          <a:bodyPr/>
          <a:lstStyle/>
          <a:p>
            <a:r>
              <a:rPr lang="zh-CN" altLang="en-US"/>
              <a:t>输入部门名称</a:t>
            </a:r>
          </a:p>
        </p:txBody>
      </p:sp>
      <p:sp>
        <p:nvSpPr>
          <p:cNvPr id="32" name="文本占位符 31">
            <a:extLst>
              <a:ext uri="{FF2B5EF4-FFF2-40B4-BE49-F238E27FC236}">
                <a16:creationId xmlns="" xmlns:a16="http://schemas.microsoft.com/office/drawing/2014/main" id="{A7A8B9D4-E0D6-458D-A4F2-BC4F49EBE91A}"/>
              </a:ext>
            </a:extLst>
          </p:cNvPr>
          <p:cNvSpPr>
            <a:spLocks noGrp="1"/>
          </p:cNvSpPr>
          <p:nvPr>
            <p:ph type="body" sz="quarter" idx="14"/>
          </p:nvPr>
        </p:nvSpPr>
        <p:spPr>
          <a:xfrm>
            <a:off x="5492929" y="5740401"/>
            <a:ext cx="1202252" cy="276999"/>
          </a:xfrm>
        </p:spPr>
        <p:txBody>
          <a:bodyPr/>
          <a:lstStyle/>
          <a:p>
            <a:r>
              <a:rPr lang="en-US" altLang="zh-CN" dirty="0"/>
              <a:t>2020.11.11</a:t>
            </a:r>
            <a:endParaRPr lang="zh-CN" altLang="en-US" dirty="0"/>
          </a:p>
        </p:txBody>
      </p:sp>
    </p:spTree>
    <p:extLst>
      <p:ext uri="{BB962C8B-B14F-4D97-AF65-F5344CB8AC3E}">
        <p14:creationId xmlns:p14="http://schemas.microsoft.com/office/powerpoint/2010/main" val="1041339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 xmlns:a16="http://schemas.microsoft.com/office/drawing/2014/main" id="{D6D29854-5C24-4ED0-9C6E-2CBD9FCAD39C}"/>
              </a:ext>
            </a:extLst>
          </p:cNvPr>
          <p:cNvSpPr/>
          <p:nvPr/>
        </p:nvSpPr>
        <p:spPr>
          <a:xfrm>
            <a:off x="4930771" y="2247900"/>
            <a:ext cx="2362206" cy="2362204"/>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 name="矩形 3">
            <a:extLst>
              <a:ext uri="{FF2B5EF4-FFF2-40B4-BE49-F238E27FC236}">
                <a16:creationId xmlns="" xmlns:a16="http://schemas.microsoft.com/office/drawing/2014/main" id="{48AA0307-6172-4C5D-903A-878E441323E4}"/>
              </a:ext>
            </a:extLst>
          </p:cNvPr>
          <p:cNvSpPr/>
          <p:nvPr/>
        </p:nvSpPr>
        <p:spPr>
          <a:xfrm>
            <a:off x="5505939" y="2690339"/>
            <a:ext cx="1211870" cy="1477328"/>
          </a:xfrm>
          <a:prstGeom prst="rect">
            <a:avLst/>
          </a:pr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a:solidFill>
                  <a:prstClr val="white"/>
                </a:solidFill>
                <a:effectLst>
                  <a:outerShdw blurRad="38100" dist="38100" dir="2700000" algn="tl">
                    <a:srgbClr val="000000">
                      <a:alpha val="43137"/>
                    </a:srgbClr>
                  </a:outerShdw>
                </a:effectLst>
                <a:latin typeface="阿里巴巴普惠体 B"/>
                <a:ea typeface="阿里巴巴普惠体 B"/>
              </a:rPr>
              <a:t>关键</a:t>
            </a:r>
            <a:endParaRPr lang="en-US" altLang="zh-CN" sz="4800">
              <a:solidFill>
                <a:prstClr val="white"/>
              </a:solidFill>
              <a:effectLst>
                <a:outerShdw blurRad="38100" dist="38100" dir="2700000" algn="tl">
                  <a:srgbClr val="000000">
                    <a:alpha val="43137"/>
                  </a:srgbClr>
                </a:outerShdw>
              </a:effectLst>
              <a:latin typeface="阿里巴巴普惠体 B"/>
              <a:ea typeface="阿里巴巴普惠体 B"/>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a:solidFill>
                  <a:prstClr val="white"/>
                </a:solidFill>
                <a:effectLst>
                  <a:outerShdw blurRad="38100" dist="38100" dir="2700000" algn="tl">
                    <a:srgbClr val="000000">
                      <a:alpha val="43137"/>
                    </a:srgbClr>
                  </a:outerShdw>
                </a:effectLst>
                <a:latin typeface="阿里巴巴普惠体 B"/>
                <a:ea typeface="阿里巴巴普惠体 B"/>
              </a:rPr>
              <a:t>问题</a:t>
            </a:r>
            <a:endParaRPr kumimoji="0" lang="zh-CN" altLang="en-US" sz="3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endParaRPr>
          </a:p>
        </p:txBody>
      </p:sp>
      <p:sp>
        <p:nvSpPr>
          <p:cNvPr id="6" name="Oval 4_1">
            <a:extLst>
              <a:ext uri="{FF2B5EF4-FFF2-40B4-BE49-F238E27FC236}">
                <a16:creationId xmlns="" xmlns:a16="http://schemas.microsoft.com/office/drawing/2014/main" id="{3DC3A014-D6A8-45B1-8047-198A257C3BDA}"/>
              </a:ext>
            </a:extLst>
          </p:cNvPr>
          <p:cNvSpPr/>
          <p:nvPr/>
        </p:nvSpPr>
        <p:spPr>
          <a:xfrm>
            <a:off x="4732022" y="2065022"/>
            <a:ext cx="2727958" cy="2727956"/>
          </a:xfrm>
          <a:prstGeom prst="ellipse">
            <a:avLst/>
          </a:prstGeom>
          <a:noFill/>
          <a:ln w="19050" cap="flat" cmpd="sng" algn="ctr">
            <a:gradFill>
              <a:gsLst>
                <a:gs pos="25000">
                  <a:schemeClr val="bg1">
                    <a:alpha val="0"/>
                  </a:schemeClr>
                </a:gs>
                <a:gs pos="50000">
                  <a:schemeClr val="accent1"/>
                </a:gs>
                <a:gs pos="75000">
                  <a:schemeClr val="bg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 name="Oval 4_1_1">
            <a:extLst>
              <a:ext uri="{FF2B5EF4-FFF2-40B4-BE49-F238E27FC236}">
                <a16:creationId xmlns="" xmlns:a16="http://schemas.microsoft.com/office/drawing/2014/main" id="{7F04A8AB-7D46-4273-BA7A-3EEB0D817B6A}"/>
              </a:ext>
            </a:extLst>
          </p:cNvPr>
          <p:cNvSpPr/>
          <p:nvPr/>
        </p:nvSpPr>
        <p:spPr>
          <a:xfrm>
            <a:off x="4518662" y="1851662"/>
            <a:ext cx="3154678" cy="3154676"/>
          </a:xfrm>
          <a:prstGeom prst="ellipse">
            <a:avLst/>
          </a:prstGeom>
          <a:noFill/>
          <a:ln w="19050" cap="flat" cmpd="sng" algn="ctr">
            <a:gradFill>
              <a:gsLst>
                <a:gs pos="25000">
                  <a:schemeClr val="bg1">
                    <a:alpha val="0"/>
                  </a:schemeClr>
                </a:gs>
                <a:gs pos="50000">
                  <a:schemeClr val="accent1"/>
                </a:gs>
                <a:gs pos="75000">
                  <a:schemeClr val="bg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8" name="椭圆 7">
            <a:extLst>
              <a:ext uri="{FF2B5EF4-FFF2-40B4-BE49-F238E27FC236}">
                <a16:creationId xmlns="" xmlns:a16="http://schemas.microsoft.com/office/drawing/2014/main" id="{ED0A06B2-F477-4747-B7B6-CB65D1DD7C9F}"/>
              </a:ext>
            </a:extLst>
          </p:cNvPr>
          <p:cNvSpPr/>
          <p:nvPr/>
        </p:nvSpPr>
        <p:spPr>
          <a:xfrm>
            <a:off x="3818034" y="3157106"/>
            <a:ext cx="543786" cy="543785"/>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rPr>
              <a:t>?</a:t>
            </a: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nvGrpSpPr>
          <p:cNvPr id="15" name="组合 14">
            <a:extLst>
              <a:ext uri="{FF2B5EF4-FFF2-40B4-BE49-F238E27FC236}">
                <a16:creationId xmlns="" xmlns:a16="http://schemas.microsoft.com/office/drawing/2014/main" id="{62457D09-DB56-4F88-9584-9F6A634213B3}"/>
              </a:ext>
            </a:extLst>
          </p:cNvPr>
          <p:cNvGrpSpPr/>
          <p:nvPr/>
        </p:nvGrpSpPr>
        <p:grpSpPr>
          <a:xfrm>
            <a:off x="7830182" y="3157107"/>
            <a:ext cx="543786" cy="543785"/>
            <a:chOff x="10952889" y="2024791"/>
            <a:chExt cx="543786" cy="543785"/>
          </a:xfrm>
        </p:grpSpPr>
        <p:sp>
          <p:nvSpPr>
            <p:cNvPr id="9" name="椭圆 8">
              <a:extLst>
                <a:ext uri="{FF2B5EF4-FFF2-40B4-BE49-F238E27FC236}">
                  <a16:creationId xmlns="" xmlns:a16="http://schemas.microsoft.com/office/drawing/2014/main" id="{A1627413-E9ED-4304-AFE4-DE6D7992E8F7}"/>
                </a:ext>
              </a:extLst>
            </p:cNvPr>
            <p:cNvSpPr/>
            <p:nvPr/>
          </p:nvSpPr>
          <p:spPr>
            <a:xfrm>
              <a:off x="10952889" y="2024791"/>
              <a:ext cx="543786" cy="543785"/>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nvGrpSpPr>
            <p:cNvPr id="14" name="组合 13">
              <a:extLst>
                <a:ext uri="{FF2B5EF4-FFF2-40B4-BE49-F238E27FC236}">
                  <a16:creationId xmlns="" xmlns:a16="http://schemas.microsoft.com/office/drawing/2014/main" id="{835B0519-803D-41D1-A1FC-841BE954CA14}"/>
                </a:ext>
              </a:extLst>
            </p:cNvPr>
            <p:cNvGrpSpPr/>
            <p:nvPr/>
          </p:nvGrpSpPr>
          <p:grpSpPr>
            <a:xfrm>
              <a:off x="11017509" y="2200208"/>
              <a:ext cx="441066" cy="211998"/>
              <a:chOff x="11030659" y="2190684"/>
              <a:chExt cx="441066" cy="211998"/>
            </a:xfrm>
          </p:grpSpPr>
          <p:sp>
            <p:nvSpPr>
              <p:cNvPr id="10" name="椭圆 9">
                <a:extLst>
                  <a:ext uri="{FF2B5EF4-FFF2-40B4-BE49-F238E27FC236}">
                    <a16:creationId xmlns="" xmlns:a16="http://schemas.microsoft.com/office/drawing/2014/main" id="{5699E236-3897-4D5B-9DEC-73401640060F}"/>
                  </a:ext>
                </a:extLst>
              </p:cNvPr>
              <p:cNvSpPr/>
              <p:nvPr/>
            </p:nvSpPr>
            <p:spPr>
              <a:xfrm>
                <a:off x="11030659" y="2190684"/>
                <a:ext cx="172798" cy="21199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rPr>
                  <a:t>·</a:t>
                </a: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12" name="椭圆 11">
                <a:extLst>
                  <a:ext uri="{FF2B5EF4-FFF2-40B4-BE49-F238E27FC236}">
                    <a16:creationId xmlns="" xmlns:a16="http://schemas.microsoft.com/office/drawing/2014/main" id="{8BCF817B-87EB-4CCB-ADAF-FF9F23CFC50C}"/>
                  </a:ext>
                </a:extLst>
              </p:cNvPr>
              <p:cNvSpPr/>
              <p:nvPr/>
            </p:nvSpPr>
            <p:spPr>
              <a:xfrm>
                <a:off x="11090649" y="2190684"/>
                <a:ext cx="321086" cy="21199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rPr>
                  <a:t>·</a:t>
                </a: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13" name="椭圆 12">
                <a:extLst>
                  <a:ext uri="{FF2B5EF4-FFF2-40B4-BE49-F238E27FC236}">
                    <a16:creationId xmlns="" xmlns:a16="http://schemas.microsoft.com/office/drawing/2014/main" id="{83402E95-4865-4AE7-975C-B024345EF7AD}"/>
                  </a:ext>
                </a:extLst>
              </p:cNvPr>
              <p:cNvSpPr/>
              <p:nvPr/>
            </p:nvSpPr>
            <p:spPr>
              <a:xfrm>
                <a:off x="11298925" y="2190684"/>
                <a:ext cx="172800" cy="211998"/>
              </a:xfrm>
              <a:prstGeom prst="ellipse">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rPr>
                  <a:t>·</a:t>
                </a: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sp>
        <p:nvSpPr>
          <p:cNvPr id="16" name="矩形 15">
            <a:extLst>
              <a:ext uri="{FF2B5EF4-FFF2-40B4-BE49-F238E27FC236}">
                <a16:creationId xmlns="" xmlns:a16="http://schemas.microsoft.com/office/drawing/2014/main" id="{B1E4D7DD-CF77-44BF-B650-E852F648588D}"/>
              </a:ext>
            </a:extLst>
          </p:cNvPr>
          <p:cNvSpPr/>
          <p:nvPr/>
        </p:nvSpPr>
        <p:spPr>
          <a:xfrm>
            <a:off x="1100454" y="3383109"/>
            <a:ext cx="2013372" cy="1341842"/>
          </a:xfrm>
          <a:prstGeom prst="rect">
            <a:avLst/>
          </a:prstGeom>
        </p:spPr>
        <p:txBody>
          <a:bodyPr wrap="non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20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2000">
                <a:solidFill>
                  <a:srgbClr val="4E555E"/>
                </a:solidFill>
                <a:latin typeface="+mn-ea"/>
              </a:rPr>
              <a:t>请在此处输入内容</a:t>
            </a:r>
          </a:p>
          <a:p>
            <a:pPr>
              <a:lnSpc>
                <a:spcPct val="150000"/>
              </a:lnSpc>
            </a:pPr>
            <a:r>
              <a:rPr lang="zh-CN" altLang="en-US" sz="2000">
                <a:solidFill>
                  <a:srgbClr val="4E555E"/>
                </a:solidFill>
                <a:latin typeface="+mn-ea"/>
              </a:rPr>
              <a:t>请在此处输入内容</a:t>
            </a:r>
          </a:p>
        </p:txBody>
      </p:sp>
      <p:sp>
        <p:nvSpPr>
          <p:cNvPr id="18" name="矩形 17">
            <a:extLst>
              <a:ext uri="{FF2B5EF4-FFF2-40B4-BE49-F238E27FC236}">
                <a16:creationId xmlns="" xmlns:a16="http://schemas.microsoft.com/office/drawing/2014/main" id="{CA7C565B-43EC-458F-B338-9EAEBEC94E45}"/>
              </a:ext>
            </a:extLst>
          </p:cNvPr>
          <p:cNvSpPr/>
          <p:nvPr/>
        </p:nvSpPr>
        <p:spPr>
          <a:xfrm>
            <a:off x="1100454" y="2728438"/>
            <a:ext cx="2104743" cy="553998"/>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600">
                <a:solidFill>
                  <a:srgbClr val="4E555E"/>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分解问题</a:t>
            </a:r>
            <a:r>
              <a:rPr kumimoji="0" lang="en-US" altLang="zh-CN" sz="3600" b="0" i="0" u="none" strike="noStrike" kern="1200" cap="none" spc="0" normalizeH="0" baseline="0" noProof="0">
                <a:ln>
                  <a:noFill/>
                </a:ln>
                <a:solidFill>
                  <a:srgbClr val="4E555E"/>
                </a:soli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rPr>
              <a:t>1</a:t>
            </a:r>
            <a:endParaRPr kumimoji="0" lang="zh-CN" altLang="en-US" sz="3600" b="0" i="0" u="none" strike="noStrike" kern="1200" cap="none" spc="0" normalizeH="0" baseline="0" noProof="0">
              <a:ln>
                <a:noFill/>
              </a:ln>
              <a:solidFill>
                <a:srgbClr val="4E555E"/>
              </a:soli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0" name="矩形 19">
            <a:extLst>
              <a:ext uri="{FF2B5EF4-FFF2-40B4-BE49-F238E27FC236}">
                <a16:creationId xmlns="" xmlns:a16="http://schemas.microsoft.com/office/drawing/2014/main" id="{0162D4EE-188B-4224-AD29-E0DE27794EE2}"/>
              </a:ext>
            </a:extLst>
          </p:cNvPr>
          <p:cNvSpPr/>
          <p:nvPr/>
        </p:nvSpPr>
        <p:spPr>
          <a:xfrm>
            <a:off x="9085095" y="3383109"/>
            <a:ext cx="2356130" cy="1341842"/>
          </a:xfrm>
          <a:prstGeom prst="rect">
            <a:avLst/>
          </a:prstGeom>
        </p:spPr>
        <p:txBody>
          <a:bodyPr wrap="square" lIns="0" tIns="0" rIns="0" bIns="0">
            <a:spAutoFit/>
          </a:bodyPr>
          <a:lstStyle/>
          <a:p>
            <a:pPr lvl="0">
              <a:lnSpc>
                <a:spcPct val="150000"/>
              </a:lnSpc>
              <a:defRPr/>
            </a:pPr>
            <a:r>
              <a:rPr lang="zh-CN" altLang="en-US" sz="2000">
                <a:solidFill>
                  <a:srgbClr val="4E555E"/>
                </a:solidFill>
                <a:latin typeface="+mn-ea"/>
              </a:rPr>
              <a:t>请在此处输入内容</a:t>
            </a:r>
            <a:endParaRPr lang="en-US" altLang="zh-CN" sz="2000">
              <a:solidFill>
                <a:srgbClr val="4E555E"/>
              </a:solidFill>
              <a:latin typeface="+mn-ea"/>
            </a:endParaRPr>
          </a:p>
          <a:p>
            <a:pPr>
              <a:lnSpc>
                <a:spcPct val="150000"/>
              </a:lnSpc>
              <a:defRPr/>
            </a:pPr>
            <a:r>
              <a:rPr lang="zh-CN" altLang="en-US" sz="2000">
                <a:solidFill>
                  <a:srgbClr val="4E555E"/>
                </a:solidFill>
                <a:latin typeface="+mn-ea"/>
              </a:rPr>
              <a:t>请在此处输入内容</a:t>
            </a:r>
          </a:p>
          <a:p>
            <a:pPr>
              <a:lnSpc>
                <a:spcPct val="150000"/>
              </a:lnSpc>
              <a:defRPr/>
            </a:pPr>
            <a:r>
              <a:rPr lang="zh-CN" altLang="en-US" sz="2000">
                <a:solidFill>
                  <a:srgbClr val="4E555E"/>
                </a:solidFill>
                <a:latin typeface="+mn-ea"/>
              </a:rPr>
              <a:t>请在此处输入内容</a:t>
            </a:r>
          </a:p>
        </p:txBody>
      </p:sp>
      <p:sp>
        <p:nvSpPr>
          <p:cNvPr id="23" name="任意多边形: 形状 22">
            <a:extLst>
              <a:ext uri="{FF2B5EF4-FFF2-40B4-BE49-F238E27FC236}">
                <a16:creationId xmlns="" xmlns:a16="http://schemas.microsoft.com/office/drawing/2014/main" id="{98331A6D-D9F0-4FD6-85E5-D27F6F15B6BD}"/>
              </a:ext>
            </a:extLst>
          </p:cNvPr>
          <p:cNvSpPr/>
          <p:nvPr/>
        </p:nvSpPr>
        <p:spPr>
          <a:xfrm>
            <a:off x="3502025" y="1851663"/>
            <a:ext cx="193675" cy="1579943"/>
          </a:xfrm>
          <a:custGeom>
            <a:avLst/>
            <a:gdLst>
              <a:gd name="connsiteX0" fmla="*/ 0 w 193675"/>
              <a:gd name="connsiteY0" fmla="*/ 0 h 1266825"/>
              <a:gd name="connsiteX1" fmla="*/ 0 w 193675"/>
              <a:gd name="connsiteY1" fmla="*/ 1187450 h 1266825"/>
              <a:gd name="connsiteX2" fmla="*/ 193675 w 193675"/>
              <a:gd name="connsiteY2" fmla="*/ 1266825 h 1266825"/>
            </a:gdLst>
            <a:ahLst/>
            <a:cxnLst>
              <a:cxn ang="0">
                <a:pos x="connsiteX0" y="connsiteY0"/>
              </a:cxn>
              <a:cxn ang="0">
                <a:pos x="connsiteX1" y="connsiteY1"/>
              </a:cxn>
              <a:cxn ang="0">
                <a:pos x="connsiteX2" y="connsiteY2"/>
              </a:cxn>
            </a:cxnLst>
            <a:rect l="l" t="t" r="r" b="b"/>
            <a:pathLst>
              <a:path w="193675" h="1266825">
                <a:moveTo>
                  <a:pt x="0" y="0"/>
                </a:moveTo>
                <a:lnTo>
                  <a:pt x="0" y="1187450"/>
                </a:lnTo>
                <a:lnTo>
                  <a:pt x="193675" y="1266825"/>
                </a:lnTo>
              </a:path>
            </a:pathLst>
          </a:cu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4" name="任意多边形: 形状 23">
            <a:extLst>
              <a:ext uri="{FF2B5EF4-FFF2-40B4-BE49-F238E27FC236}">
                <a16:creationId xmlns="" xmlns:a16="http://schemas.microsoft.com/office/drawing/2014/main" id="{961E1A33-5932-47C5-9F86-9DDE40CAA232}"/>
              </a:ext>
            </a:extLst>
          </p:cNvPr>
          <p:cNvSpPr/>
          <p:nvPr/>
        </p:nvSpPr>
        <p:spPr>
          <a:xfrm flipV="1">
            <a:off x="3502025" y="3431151"/>
            <a:ext cx="193675" cy="1579943"/>
          </a:xfrm>
          <a:custGeom>
            <a:avLst/>
            <a:gdLst>
              <a:gd name="connsiteX0" fmla="*/ 0 w 193675"/>
              <a:gd name="connsiteY0" fmla="*/ 0 h 1266825"/>
              <a:gd name="connsiteX1" fmla="*/ 0 w 193675"/>
              <a:gd name="connsiteY1" fmla="*/ 1187450 h 1266825"/>
              <a:gd name="connsiteX2" fmla="*/ 193675 w 193675"/>
              <a:gd name="connsiteY2" fmla="*/ 1266825 h 1266825"/>
            </a:gdLst>
            <a:ahLst/>
            <a:cxnLst>
              <a:cxn ang="0">
                <a:pos x="connsiteX0" y="connsiteY0"/>
              </a:cxn>
              <a:cxn ang="0">
                <a:pos x="connsiteX1" y="connsiteY1"/>
              </a:cxn>
              <a:cxn ang="0">
                <a:pos x="connsiteX2" y="connsiteY2"/>
              </a:cxn>
            </a:cxnLst>
            <a:rect l="l" t="t" r="r" b="b"/>
            <a:pathLst>
              <a:path w="193675" h="1266825">
                <a:moveTo>
                  <a:pt x="0" y="0"/>
                </a:moveTo>
                <a:lnTo>
                  <a:pt x="0" y="1187450"/>
                </a:lnTo>
                <a:lnTo>
                  <a:pt x="193675" y="1266825"/>
                </a:lnTo>
              </a:path>
            </a:pathLst>
          </a:cu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7" name="任意多边形: 形状 26">
            <a:extLst>
              <a:ext uri="{FF2B5EF4-FFF2-40B4-BE49-F238E27FC236}">
                <a16:creationId xmlns="" xmlns:a16="http://schemas.microsoft.com/office/drawing/2014/main" id="{365BA85E-6E7B-41B3-A169-377C083DC17E}"/>
              </a:ext>
            </a:extLst>
          </p:cNvPr>
          <p:cNvSpPr/>
          <p:nvPr/>
        </p:nvSpPr>
        <p:spPr>
          <a:xfrm flipH="1">
            <a:off x="8496302" y="1851663"/>
            <a:ext cx="193675" cy="1579943"/>
          </a:xfrm>
          <a:custGeom>
            <a:avLst/>
            <a:gdLst>
              <a:gd name="connsiteX0" fmla="*/ 0 w 193675"/>
              <a:gd name="connsiteY0" fmla="*/ 0 h 1266825"/>
              <a:gd name="connsiteX1" fmla="*/ 0 w 193675"/>
              <a:gd name="connsiteY1" fmla="*/ 1187450 h 1266825"/>
              <a:gd name="connsiteX2" fmla="*/ 193675 w 193675"/>
              <a:gd name="connsiteY2" fmla="*/ 1266825 h 1266825"/>
            </a:gdLst>
            <a:ahLst/>
            <a:cxnLst>
              <a:cxn ang="0">
                <a:pos x="connsiteX0" y="connsiteY0"/>
              </a:cxn>
              <a:cxn ang="0">
                <a:pos x="connsiteX1" y="connsiteY1"/>
              </a:cxn>
              <a:cxn ang="0">
                <a:pos x="connsiteX2" y="connsiteY2"/>
              </a:cxn>
            </a:cxnLst>
            <a:rect l="l" t="t" r="r" b="b"/>
            <a:pathLst>
              <a:path w="193675" h="1266825">
                <a:moveTo>
                  <a:pt x="0" y="0"/>
                </a:moveTo>
                <a:lnTo>
                  <a:pt x="0" y="1187450"/>
                </a:lnTo>
                <a:lnTo>
                  <a:pt x="193675" y="1266825"/>
                </a:lnTo>
              </a:path>
            </a:pathLst>
          </a:cu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8" name="任意多边形: 形状 27">
            <a:extLst>
              <a:ext uri="{FF2B5EF4-FFF2-40B4-BE49-F238E27FC236}">
                <a16:creationId xmlns="" xmlns:a16="http://schemas.microsoft.com/office/drawing/2014/main" id="{350E57D6-94C0-4C46-8A1F-3178C8900689}"/>
              </a:ext>
            </a:extLst>
          </p:cNvPr>
          <p:cNvSpPr/>
          <p:nvPr/>
        </p:nvSpPr>
        <p:spPr>
          <a:xfrm flipH="1" flipV="1">
            <a:off x="8496302" y="3431151"/>
            <a:ext cx="193675" cy="1579943"/>
          </a:xfrm>
          <a:custGeom>
            <a:avLst/>
            <a:gdLst>
              <a:gd name="connsiteX0" fmla="*/ 0 w 193675"/>
              <a:gd name="connsiteY0" fmla="*/ 0 h 1266825"/>
              <a:gd name="connsiteX1" fmla="*/ 0 w 193675"/>
              <a:gd name="connsiteY1" fmla="*/ 1187450 h 1266825"/>
              <a:gd name="connsiteX2" fmla="*/ 193675 w 193675"/>
              <a:gd name="connsiteY2" fmla="*/ 1266825 h 1266825"/>
            </a:gdLst>
            <a:ahLst/>
            <a:cxnLst>
              <a:cxn ang="0">
                <a:pos x="connsiteX0" y="connsiteY0"/>
              </a:cxn>
              <a:cxn ang="0">
                <a:pos x="connsiteX1" y="connsiteY1"/>
              </a:cxn>
              <a:cxn ang="0">
                <a:pos x="connsiteX2" y="connsiteY2"/>
              </a:cxn>
            </a:cxnLst>
            <a:rect l="l" t="t" r="r" b="b"/>
            <a:pathLst>
              <a:path w="193675" h="1266825">
                <a:moveTo>
                  <a:pt x="0" y="0"/>
                </a:moveTo>
                <a:lnTo>
                  <a:pt x="0" y="1187450"/>
                </a:lnTo>
                <a:lnTo>
                  <a:pt x="193675" y="1266825"/>
                </a:lnTo>
              </a:path>
            </a:pathLst>
          </a:cu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9" name="Oval 4_1_2">
            <a:extLst>
              <a:ext uri="{FF2B5EF4-FFF2-40B4-BE49-F238E27FC236}">
                <a16:creationId xmlns="" xmlns:a16="http://schemas.microsoft.com/office/drawing/2014/main" id="{3F4B194F-B270-47EC-9969-C57192642444}"/>
              </a:ext>
            </a:extLst>
          </p:cNvPr>
          <p:cNvSpPr/>
          <p:nvPr/>
        </p:nvSpPr>
        <p:spPr>
          <a:xfrm>
            <a:off x="5016502" y="2349502"/>
            <a:ext cx="2158998" cy="2158996"/>
          </a:xfrm>
          <a:prstGeom prst="ellipse">
            <a:avLst/>
          </a:prstGeom>
          <a:noFill/>
          <a:ln w="19050" cap="flat" cmpd="sng" algn="ctr">
            <a:gradFill>
              <a:gsLst>
                <a:gs pos="25000">
                  <a:schemeClr val="bg1">
                    <a:alpha val="0"/>
                  </a:schemeClr>
                </a:gs>
                <a:gs pos="50000">
                  <a:schemeClr val="bg1"/>
                </a:gs>
                <a:gs pos="75000">
                  <a:schemeClr val="bg1">
                    <a:alpha val="0"/>
                  </a:schemeClr>
                </a:gs>
              </a:gsLst>
              <a:lin ang="5400000" scaled="1"/>
            </a:gradFill>
            <a:prstDash val="sysDot"/>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1" name="矩形 30">
            <a:extLst>
              <a:ext uri="{FF2B5EF4-FFF2-40B4-BE49-F238E27FC236}">
                <a16:creationId xmlns="" xmlns:a16="http://schemas.microsoft.com/office/drawing/2014/main" id="{BDFC0499-3DA4-4E95-B9F1-971835C0F55C}"/>
              </a:ext>
            </a:extLst>
          </p:cNvPr>
          <p:cNvSpPr/>
          <p:nvPr/>
        </p:nvSpPr>
        <p:spPr>
          <a:xfrm>
            <a:off x="9107537" y="2728438"/>
            <a:ext cx="2104743" cy="553998"/>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4E555E"/>
                </a:soli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rPr>
              <a:t>分解问题</a:t>
            </a:r>
            <a:r>
              <a:rPr kumimoji="0" lang="en-US" altLang="zh-CN" sz="3600" b="0" i="0" u="none" strike="noStrike" kern="1200" cap="none" spc="0" normalizeH="0" baseline="0" noProof="0">
                <a:ln>
                  <a:noFill/>
                </a:ln>
                <a:solidFill>
                  <a:srgbClr val="4E555E"/>
                </a:soli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endParaRPr kumimoji="0" lang="zh-CN" altLang="en-US" sz="3600" b="0" i="0" u="none" strike="noStrike" kern="1200" cap="none" spc="0" normalizeH="0" baseline="0" noProof="0">
              <a:ln>
                <a:noFill/>
              </a:ln>
              <a:solidFill>
                <a:srgbClr val="4E555E"/>
              </a:soli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2" name="矩形 31">
            <a:extLst>
              <a:ext uri="{FF2B5EF4-FFF2-40B4-BE49-F238E27FC236}">
                <a16:creationId xmlns="" xmlns:a16="http://schemas.microsoft.com/office/drawing/2014/main" id="{00309521-241A-4D1E-BC6C-E72016B9E2EC}"/>
              </a:ext>
            </a:extLst>
          </p:cNvPr>
          <p:cNvSpPr/>
          <p:nvPr/>
        </p:nvSpPr>
        <p:spPr>
          <a:xfrm>
            <a:off x="1166177" y="2333857"/>
            <a:ext cx="952184"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chemeClr val="accent1"/>
                </a:solidFill>
                <a:effectLst/>
                <a:uLnTx/>
                <a:uFillTx/>
                <a:latin typeface="+mn-ea"/>
                <a:cs typeface="+mn-cs"/>
              </a:rPr>
              <a:t>No Idea</a:t>
            </a:r>
            <a:endParaRPr kumimoji="0" lang="zh-CN" altLang="en-US" sz="2000" b="0" i="0" u="none" strike="noStrike" kern="1200" cap="none" spc="0" normalizeH="0" baseline="0" noProof="0" dirty="0">
              <a:ln>
                <a:noFill/>
              </a:ln>
              <a:solidFill>
                <a:schemeClr val="accent1"/>
              </a:solidFill>
              <a:effectLst/>
              <a:uLnTx/>
              <a:uFillTx/>
              <a:latin typeface="+mn-ea"/>
              <a:cs typeface="+mn-cs"/>
            </a:endParaRPr>
          </a:p>
        </p:txBody>
      </p:sp>
      <p:sp>
        <p:nvSpPr>
          <p:cNvPr id="33" name="矩形 32">
            <a:extLst>
              <a:ext uri="{FF2B5EF4-FFF2-40B4-BE49-F238E27FC236}">
                <a16:creationId xmlns="" xmlns:a16="http://schemas.microsoft.com/office/drawing/2014/main" id="{F4494F31-892F-4681-B474-CB3702A66E83}"/>
              </a:ext>
            </a:extLst>
          </p:cNvPr>
          <p:cNvSpPr/>
          <p:nvPr/>
        </p:nvSpPr>
        <p:spPr>
          <a:xfrm>
            <a:off x="9150818" y="2333857"/>
            <a:ext cx="1186222"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chemeClr val="accent1"/>
                </a:solidFill>
                <a:effectLst/>
                <a:uLnTx/>
                <a:uFillTx/>
                <a:latin typeface="+mn-ea"/>
                <a:cs typeface="+mn-cs"/>
              </a:rPr>
              <a:t>No Action</a:t>
            </a:r>
            <a:endParaRPr kumimoji="0" lang="zh-CN" altLang="en-US" sz="2000" b="0" i="0" u="none" strike="noStrike" kern="1200" cap="none" spc="0" normalizeH="0" baseline="0" noProof="0">
              <a:ln>
                <a:noFill/>
              </a:ln>
              <a:solidFill>
                <a:schemeClr val="accent1"/>
              </a:solidFill>
              <a:effectLst/>
              <a:uLnTx/>
              <a:uFillTx/>
              <a:latin typeface="+mn-ea"/>
              <a:cs typeface="+mn-cs"/>
            </a:endParaRPr>
          </a:p>
        </p:txBody>
      </p:sp>
      <p:sp>
        <p:nvSpPr>
          <p:cNvPr id="5" name="文本占位符 4">
            <a:extLst>
              <a:ext uri="{FF2B5EF4-FFF2-40B4-BE49-F238E27FC236}">
                <a16:creationId xmlns="" xmlns:a16="http://schemas.microsoft.com/office/drawing/2014/main" id="{10B3D37A-5F2E-418D-9441-0F83BFF864C9}"/>
              </a:ext>
            </a:extLst>
          </p:cNvPr>
          <p:cNvSpPr>
            <a:spLocks noGrp="1"/>
          </p:cNvSpPr>
          <p:nvPr>
            <p:ph type="body" sz="quarter" idx="10"/>
          </p:nvPr>
        </p:nvSpPr>
        <p:spPr/>
        <p:txBody>
          <a:bodyPr/>
          <a:lstStyle/>
          <a:p>
            <a:r>
              <a:rPr lang="zh-CN" altLang="en-US"/>
              <a:t>请在此处输入你的标题</a:t>
            </a:r>
          </a:p>
        </p:txBody>
      </p:sp>
    </p:spTree>
    <p:extLst>
      <p:ext uri="{BB962C8B-B14F-4D97-AF65-F5344CB8AC3E}">
        <p14:creationId xmlns:p14="http://schemas.microsoft.com/office/powerpoint/2010/main" val="3894066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图形 3">
            <a:extLst>
              <a:ext uri="{FF2B5EF4-FFF2-40B4-BE49-F238E27FC236}">
                <a16:creationId xmlns="" xmlns:a16="http://schemas.microsoft.com/office/drawing/2014/main" id="{7DAB255E-335A-4FC6-9FAA-59794A09F6EE}"/>
              </a:ext>
            </a:extLst>
          </p:cNvPr>
          <p:cNvGrpSpPr/>
          <p:nvPr/>
        </p:nvGrpSpPr>
        <p:grpSpPr>
          <a:xfrm>
            <a:off x="5324003" y="1274343"/>
            <a:ext cx="6962491" cy="5012787"/>
            <a:chOff x="7463536" y="3974719"/>
            <a:chExt cx="1701737" cy="1225200"/>
          </a:xfrm>
        </p:grpSpPr>
        <p:sp>
          <p:nvSpPr>
            <p:cNvPr id="6" name="任意多边形: 形状 5">
              <a:extLst>
                <a:ext uri="{FF2B5EF4-FFF2-40B4-BE49-F238E27FC236}">
                  <a16:creationId xmlns="" xmlns:a16="http://schemas.microsoft.com/office/drawing/2014/main" id="{60739FA9-0AAE-456B-BFB0-5A565B5DDEA3}"/>
                </a:ext>
              </a:extLst>
            </p:cNvPr>
            <p:cNvSpPr/>
            <p:nvPr/>
          </p:nvSpPr>
          <p:spPr>
            <a:xfrm>
              <a:off x="7727474" y="4397438"/>
              <a:ext cx="542925" cy="409575"/>
            </a:xfrm>
            <a:custGeom>
              <a:avLst/>
              <a:gdLst>
                <a:gd name="connsiteX0" fmla="*/ 548069 w 542925"/>
                <a:gd name="connsiteY0" fmla="*/ 0 h 409575"/>
                <a:gd name="connsiteX1" fmla="*/ 540068 w 542925"/>
                <a:gd name="connsiteY1" fmla="*/ 78296 h 409575"/>
                <a:gd name="connsiteX2" fmla="*/ 512350 w 542925"/>
                <a:gd name="connsiteY2" fmla="*/ 350044 h 409575"/>
                <a:gd name="connsiteX3" fmla="*/ 0 w 542925"/>
                <a:gd name="connsiteY3" fmla="*/ 411385 h 409575"/>
                <a:gd name="connsiteX4" fmla="*/ 243364 w 542925"/>
                <a:gd name="connsiteY4" fmla="*/ 68008 h 409575"/>
                <a:gd name="connsiteX5" fmla="*/ 376904 w 542925"/>
                <a:gd name="connsiteY5" fmla="*/ 38195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925" h="409575">
                  <a:moveTo>
                    <a:pt x="548069" y="0"/>
                  </a:moveTo>
                  <a:lnTo>
                    <a:pt x="540068" y="78296"/>
                  </a:lnTo>
                  <a:lnTo>
                    <a:pt x="512350" y="350044"/>
                  </a:lnTo>
                  <a:lnTo>
                    <a:pt x="0" y="411385"/>
                  </a:lnTo>
                  <a:lnTo>
                    <a:pt x="243364" y="68008"/>
                  </a:lnTo>
                  <a:lnTo>
                    <a:pt x="376904" y="38195"/>
                  </a:lnTo>
                  <a:close/>
                </a:path>
              </a:pathLst>
            </a:custGeom>
            <a:gradFill>
              <a:gsLst>
                <a:gs pos="0">
                  <a:schemeClr val="accent2">
                    <a:alpha val="20000"/>
                  </a:schemeClr>
                </a:gs>
                <a:gs pos="100000">
                  <a:schemeClr val="accent1">
                    <a:alpha val="20000"/>
                  </a:schemeClr>
                </a:gs>
              </a:gsLst>
            </a:gra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 name="任意多边形: 形状 6">
              <a:extLst>
                <a:ext uri="{FF2B5EF4-FFF2-40B4-BE49-F238E27FC236}">
                  <a16:creationId xmlns="" xmlns:a16="http://schemas.microsoft.com/office/drawing/2014/main" id="{7A2B1A0E-1BB2-485B-AB48-3FB07D7D8AFD}"/>
                </a:ext>
              </a:extLst>
            </p:cNvPr>
            <p:cNvSpPr/>
            <p:nvPr/>
          </p:nvSpPr>
          <p:spPr>
            <a:xfrm>
              <a:off x="8239823" y="4397438"/>
              <a:ext cx="666750" cy="409575"/>
            </a:xfrm>
            <a:custGeom>
              <a:avLst/>
              <a:gdLst>
                <a:gd name="connsiteX0" fmla="*/ 669607 w 666750"/>
                <a:gd name="connsiteY0" fmla="*/ 411385 h 409575"/>
                <a:gd name="connsiteX1" fmla="*/ 95 w 666750"/>
                <a:gd name="connsiteY1" fmla="*/ 350044 h 409575"/>
                <a:gd name="connsiteX2" fmla="*/ 0 w 666750"/>
                <a:gd name="connsiteY2" fmla="*/ 350044 h 409575"/>
                <a:gd name="connsiteX3" fmla="*/ 27718 w 666750"/>
                <a:gd name="connsiteY3" fmla="*/ 78296 h 409575"/>
                <a:gd name="connsiteX4" fmla="*/ 35719 w 666750"/>
                <a:gd name="connsiteY4" fmla="*/ 0 h 409575"/>
                <a:gd name="connsiteX5" fmla="*/ 245745 w 666750"/>
                <a:gd name="connsiteY5" fmla="*/ 39815 h 409575"/>
                <a:gd name="connsiteX6" fmla="*/ 431387 w 666750"/>
                <a:gd name="connsiteY6" fmla="*/ 75057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0" h="409575">
                  <a:moveTo>
                    <a:pt x="669607" y="411385"/>
                  </a:moveTo>
                  <a:lnTo>
                    <a:pt x="95" y="350044"/>
                  </a:lnTo>
                  <a:lnTo>
                    <a:pt x="0" y="350044"/>
                  </a:lnTo>
                  <a:lnTo>
                    <a:pt x="27718" y="78296"/>
                  </a:lnTo>
                  <a:lnTo>
                    <a:pt x="35719" y="0"/>
                  </a:lnTo>
                  <a:lnTo>
                    <a:pt x="245745" y="39815"/>
                  </a:lnTo>
                  <a:lnTo>
                    <a:pt x="431387" y="75057"/>
                  </a:lnTo>
                  <a:close/>
                </a:path>
              </a:pathLst>
            </a:custGeom>
            <a:gradFill>
              <a:gsLst>
                <a:gs pos="0">
                  <a:schemeClr val="accent2">
                    <a:alpha val="20000"/>
                  </a:schemeClr>
                </a:gs>
                <a:gs pos="100000">
                  <a:schemeClr val="accent1">
                    <a:alpha val="20000"/>
                  </a:schemeClr>
                </a:gs>
              </a:gsLst>
            </a:gra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 name="任意多边形: 形状 7">
              <a:extLst>
                <a:ext uri="{FF2B5EF4-FFF2-40B4-BE49-F238E27FC236}">
                  <a16:creationId xmlns="" xmlns:a16="http://schemas.microsoft.com/office/drawing/2014/main" id="{FE050AA7-86BE-464F-AC7C-7B6D013E825C}"/>
                </a:ext>
              </a:extLst>
            </p:cNvPr>
            <p:cNvSpPr/>
            <p:nvPr/>
          </p:nvSpPr>
          <p:spPr>
            <a:xfrm>
              <a:off x="8281352" y="3974719"/>
              <a:ext cx="342900" cy="428625"/>
            </a:xfrm>
            <a:custGeom>
              <a:avLst/>
              <a:gdLst>
                <a:gd name="connsiteX0" fmla="*/ 347091 w 342900"/>
                <a:gd name="connsiteY0" fmla="*/ 437388 h 428625"/>
                <a:gd name="connsiteX1" fmla="*/ 0 w 342900"/>
                <a:gd name="connsiteY1" fmla="*/ 365379 h 428625"/>
                <a:gd name="connsiteX2" fmla="*/ 37243 w 342900"/>
                <a:gd name="connsiteY2" fmla="*/ 0 h 428625"/>
              </a:gdLst>
              <a:ahLst/>
              <a:cxnLst>
                <a:cxn ang="0">
                  <a:pos x="connsiteX0" y="connsiteY0"/>
                </a:cxn>
                <a:cxn ang="0">
                  <a:pos x="connsiteX1" y="connsiteY1"/>
                </a:cxn>
                <a:cxn ang="0">
                  <a:pos x="connsiteX2" y="connsiteY2"/>
                </a:cxn>
              </a:cxnLst>
              <a:rect l="l" t="t" r="r" b="b"/>
              <a:pathLst>
                <a:path w="342900" h="428625">
                  <a:moveTo>
                    <a:pt x="347091" y="437388"/>
                  </a:moveTo>
                  <a:lnTo>
                    <a:pt x="0" y="365379"/>
                  </a:lnTo>
                  <a:lnTo>
                    <a:pt x="37243" y="0"/>
                  </a:lnTo>
                  <a:close/>
                </a:path>
              </a:pathLst>
            </a:custGeom>
            <a:gradFill flip="none" rotWithShape="1">
              <a:gsLst>
                <a:gs pos="0">
                  <a:schemeClr val="accent2">
                    <a:alpha val="20000"/>
                  </a:schemeClr>
                </a:gs>
                <a:gs pos="100000">
                  <a:schemeClr val="accent1">
                    <a:alpha val="20000"/>
                  </a:schemeClr>
                </a:gs>
              </a:gsLst>
              <a:lin ang="0" scaled="1"/>
              <a:tileRect/>
            </a:gra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 name="任意多边形: 形状 8">
              <a:extLst>
                <a:ext uri="{FF2B5EF4-FFF2-40B4-BE49-F238E27FC236}">
                  <a16:creationId xmlns="" xmlns:a16="http://schemas.microsoft.com/office/drawing/2014/main" id="{B2E61A8F-BAC9-4DDD-8752-0F72AA058A0E}"/>
                </a:ext>
              </a:extLst>
            </p:cNvPr>
            <p:cNvSpPr/>
            <p:nvPr/>
          </p:nvSpPr>
          <p:spPr>
            <a:xfrm>
              <a:off x="8008652" y="3974719"/>
              <a:ext cx="304800" cy="428625"/>
            </a:xfrm>
            <a:custGeom>
              <a:avLst/>
              <a:gdLst>
                <a:gd name="connsiteX0" fmla="*/ 309944 w 304800"/>
                <a:gd name="connsiteY0" fmla="*/ 0 h 428625"/>
                <a:gd name="connsiteX1" fmla="*/ 272701 w 304800"/>
                <a:gd name="connsiteY1" fmla="*/ 365379 h 428625"/>
                <a:gd name="connsiteX2" fmla="*/ 0 w 304800"/>
                <a:gd name="connsiteY2" fmla="*/ 437388 h 428625"/>
              </a:gdLst>
              <a:ahLst/>
              <a:cxnLst>
                <a:cxn ang="0">
                  <a:pos x="connsiteX0" y="connsiteY0"/>
                </a:cxn>
                <a:cxn ang="0">
                  <a:pos x="connsiteX1" y="connsiteY1"/>
                </a:cxn>
                <a:cxn ang="0">
                  <a:pos x="connsiteX2" y="connsiteY2"/>
                </a:cxn>
              </a:cxnLst>
              <a:rect l="l" t="t" r="r" b="b"/>
              <a:pathLst>
                <a:path w="304800" h="428625">
                  <a:moveTo>
                    <a:pt x="309944" y="0"/>
                  </a:moveTo>
                  <a:lnTo>
                    <a:pt x="272701" y="365379"/>
                  </a:lnTo>
                  <a:lnTo>
                    <a:pt x="0" y="437388"/>
                  </a:lnTo>
                  <a:close/>
                </a:path>
              </a:pathLst>
            </a:custGeom>
            <a:gradFill>
              <a:gsLst>
                <a:gs pos="0">
                  <a:schemeClr val="accent2">
                    <a:alpha val="20000"/>
                  </a:schemeClr>
                </a:gs>
                <a:gs pos="100000">
                  <a:schemeClr val="accent1">
                    <a:alpha val="20000"/>
                  </a:schemeClr>
                </a:gs>
              </a:gsLst>
              <a:lin ang="5400000" scaled="1"/>
            </a:gra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 name="任意多边形: 形状 9">
              <a:extLst>
                <a:ext uri="{FF2B5EF4-FFF2-40B4-BE49-F238E27FC236}">
                  <a16:creationId xmlns="" xmlns:a16="http://schemas.microsoft.com/office/drawing/2014/main" id="{FCF0DD7A-7AB9-40A9-BFC3-CF84C928A2CA}"/>
                </a:ext>
              </a:extLst>
            </p:cNvPr>
            <p:cNvSpPr/>
            <p:nvPr/>
          </p:nvSpPr>
          <p:spPr>
            <a:xfrm>
              <a:off x="7463536" y="4799869"/>
              <a:ext cx="762000" cy="400050"/>
            </a:xfrm>
            <a:custGeom>
              <a:avLst/>
              <a:gdLst>
                <a:gd name="connsiteX0" fmla="*/ 770954 w 762000"/>
                <a:gd name="connsiteY0" fmla="*/ 0 h 400050"/>
                <a:gd name="connsiteX1" fmla="*/ 763238 w 762000"/>
                <a:gd name="connsiteY1" fmla="*/ 76010 h 400050"/>
                <a:gd name="connsiteX2" fmla="*/ 730187 w 762000"/>
                <a:gd name="connsiteY2" fmla="*/ 400431 h 400050"/>
                <a:gd name="connsiteX3" fmla="*/ 0 w 762000"/>
                <a:gd name="connsiteY3" fmla="*/ 381381 h 400050"/>
                <a:gd name="connsiteX4" fmla="*/ 222409 w 762000"/>
                <a:gd name="connsiteY4" fmla="*/ 67532 h 400050"/>
                <a:gd name="connsiteX5" fmla="*/ 471583 w 762000"/>
                <a:gd name="connsiteY5" fmla="*/ 36862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0" h="400050">
                  <a:moveTo>
                    <a:pt x="770954" y="0"/>
                  </a:moveTo>
                  <a:lnTo>
                    <a:pt x="763238" y="76010"/>
                  </a:lnTo>
                  <a:lnTo>
                    <a:pt x="730187" y="400431"/>
                  </a:lnTo>
                  <a:lnTo>
                    <a:pt x="0" y="381381"/>
                  </a:lnTo>
                  <a:lnTo>
                    <a:pt x="222409" y="67532"/>
                  </a:lnTo>
                  <a:lnTo>
                    <a:pt x="471583" y="36862"/>
                  </a:lnTo>
                  <a:close/>
                </a:path>
              </a:pathLst>
            </a:custGeom>
            <a:gradFill>
              <a:gsLst>
                <a:gs pos="0">
                  <a:schemeClr val="accent2">
                    <a:alpha val="20000"/>
                  </a:schemeClr>
                </a:gs>
                <a:gs pos="100000">
                  <a:schemeClr val="accent1">
                    <a:alpha val="20000"/>
                  </a:schemeClr>
                </a:gs>
              </a:gsLst>
            </a:gradFill>
            <a:ln w="1905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1" name="任意多边形: 形状 10">
              <a:extLst>
                <a:ext uri="{FF2B5EF4-FFF2-40B4-BE49-F238E27FC236}">
                  <a16:creationId xmlns="" xmlns:a16="http://schemas.microsoft.com/office/drawing/2014/main" id="{CB7DA1B4-F99D-4170-BCA4-C97ECD3250A3}"/>
                </a:ext>
              </a:extLst>
            </p:cNvPr>
            <p:cNvSpPr/>
            <p:nvPr/>
          </p:nvSpPr>
          <p:spPr>
            <a:xfrm>
              <a:off x="8193723" y="4799869"/>
              <a:ext cx="971550" cy="400050"/>
            </a:xfrm>
            <a:custGeom>
              <a:avLst/>
              <a:gdLst>
                <a:gd name="connsiteX0" fmla="*/ 977932 w 971550"/>
                <a:gd name="connsiteY0" fmla="*/ 379190 h 400050"/>
                <a:gd name="connsiteX1" fmla="*/ 0 w 971550"/>
                <a:gd name="connsiteY1" fmla="*/ 400431 h 400050"/>
                <a:gd name="connsiteX2" fmla="*/ 33052 w 971550"/>
                <a:gd name="connsiteY2" fmla="*/ 76010 h 400050"/>
                <a:gd name="connsiteX3" fmla="*/ 40767 w 971550"/>
                <a:gd name="connsiteY3" fmla="*/ 0 h 400050"/>
                <a:gd name="connsiteX4" fmla="*/ 40862 w 971550"/>
                <a:gd name="connsiteY4" fmla="*/ 0 h 400050"/>
                <a:gd name="connsiteX5" fmla="*/ 431768 w 971550"/>
                <a:gd name="connsiteY5" fmla="*/ 36862 h 400050"/>
                <a:gd name="connsiteX6" fmla="*/ 431863 w 971550"/>
                <a:gd name="connsiteY6" fmla="*/ 36862 h 400050"/>
                <a:gd name="connsiteX7" fmla="*/ 757142 w 971550"/>
                <a:gd name="connsiteY7" fmla="*/ 67532 h 400050"/>
                <a:gd name="connsiteX8" fmla="*/ 757237 w 971550"/>
                <a:gd name="connsiteY8" fmla="*/ 67532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00050">
                  <a:moveTo>
                    <a:pt x="977932" y="379190"/>
                  </a:moveTo>
                  <a:lnTo>
                    <a:pt x="0" y="400431"/>
                  </a:lnTo>
                  <a:lnTo>
                    <a:pt x="33052" y="76010"/>
                  </a:lnTo>
                  <a:lnTo>
                    <a:pt x="40767" y="0"/>
                  </a:lnTo>
                  <a:lnTo>
                    <a:pt x="40862" y="0"/>
                  </a:lnTo>
                  <a:lnTo>
                    <a:pt x="431768" y="36862"/>
                  </a:lnTo>
                  <a:lnTo>
                    <a:pt x="431863" y="36862"/>
                  </a:lnTo>
                  <a:lnTo>
                    <a:pt x="757142" y="67532"/>
                  </a:lnTo>
                  <a:lnTo>
                    <a:pt x="757237" y="67532"/>
                  </a:lnTo>
                  <a:close/>
                </a:path>
              </a:pathLst>
            </a:custGeom>
            <a:gradFill>
              <a:gsLst>
                <a:gs pos="0">
                  <a:schemeClr val="accent2">
                    <a:alpha val="20000"/>
                  </a:schemeClr>
                </a:gs>
                <a:gs pos="100000">
                  <a:schemeClr val="accent1">
                    <a:alpha val="20000"/>
                  </a:schemeClr>
                </a:gs>
              </a:gsLst>
            </a:gradFill>
            <a:ln w="1905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 name="任意多边形: 形状 11">
              <a:extLst>
                <a:ext uri="{FF2B5EF4-FFF2-40B4-BE49-F238E27FC236}">
                  <a16:creationId xmlns="" xmlns:a16="http://schemas.microsoft.com/office/drawing/2014/main" id="{53D22BB0-71E8-4009-A654-457B653847C6}"/>
                </a:ext>
              </a:extLst>
            </p:cNvPr>
            <p:cNvSpPr/>
            <p:nvPr/>
          </p:nvSpPr>
          <p:spPr>
            <a:xfrm>
              <a:off x="7727474" y="4747482"/>
              <a:ext cx="1181100" cy="85725"/>
            </a:xfrm>
            <a:custGeom>
              <a:avLst/>
              <a:gdLst>
                <a:gd name="connsiteX0" fmla="*/ 1181957 w 1181100"/>
                <a:gd name="connsiteY0" fmla="*/ 61341 h 85725"/>
                <a:gd name="connsiteX1" fmla="*/ 898112 w 1181100"/>
                <a:gd name="connsiteY1" fmla="*/ 89249 h 85725"/>
                <a:gd name="connsiteX2" fmla="*/ 898017 w 1181100"/>
                <a:gd name="connsiteY2" fmla="*/ 89249 h 85725"/>
                <a:gd name="connsiteX3" fmla="*/ 507111 w 1181100"/>
                <a:gd name="connsiteY3" fmla="*/ 52388 h 85725"/>
                <a:gd name="connsiteX4" fmla="*/ 507016 w 1181100"/>
                <a:gd name="connsiteY4" fmla="*/ 52388 h 85725"/>
                <a:gd name="connsiteX5" fmla="*/ 207645 w 1181100"/>
                <a:gd name="connsiteY5" fmla="*/ 89249 h 85725"/>
                <a:gd name="connsiteX6" fmla="*/ 0 w 1181100"/>
                <a:gd name="connsiteY6" fmla="*/ 61341 h 85725"/>
                <a:gd name="connsiteX7" fmla="*/ 512350 w 1181100"/>
                <a:gd name="connsiteY7" fmla="*/ 0 h 85725"/>
                <a:gd name="connsiteX8" fmla="*/ 512445 w 1181100"/>
                <a:gd name="connsiteY8"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 h="85725">
                  <a:moveTo>
                    <a:pt x="1181957" y="61341"/>
                  </a:moveTo>
                  <a:lnTo>
                    <a:pt x="898112" y="89249"/>
                  </a:lnTo>
                  <a:lnTo>
                    <a:pt x="898017" y="89249"/>
                  </a:lnTo>
                  <a:lnTo>
                    <a:pt x="507111" y="52388"/>
                  </a:lnTo>
                  <a:lnTo>
                    <a:pt x="507016" y="52388"/>
                  </a:lnTo>
                  <a:lnTo>
                    <a:pt x="207645" y="89249"/>
                  </a:lnTo>
                  <a:lnTo>
                    <a:pt x="0" y="61341"/>
                  </a:lnTo>
                  <a:lnTo>
                    <a:pt x="512350" y="0"/>
                  </a:lnTo>
                  <a:lnTo>
                    <a:pt x="512445" y="0"/>
                  </a:lnTo>
                  <a:close/>
                </a:path>
              </a:pathLst>
            </a:custGeom>
            <a:solidFill>
              <a:schemeClr val="tx2">
                <a:alpha val="10000"/>
              </a:schemeClr>
            </a:soli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 name="任意多边形: 形状 12">
              <a:extLst>
                <a:ext uri="{FF2B5EF4-FFF2-40B4-BE49-F238E27FC236}">
                  <a16:creationId xmlns="" xmlns:a16="http://schemas.microsoft.com/office/drawing/2014/main" id="{37979B71-8588-4567-8E1D-6E7200242CB0}"/>
                </a:ext>
              </a:extLst>
            </p:cNvPr>
            <p:cNvSpPr/>
            <p:nvPr/>
          </p:nvSpPr>
          <p:spPr>
            <a:xfrm>
              <a:off x="8008652" y="4340097"/>
              <a:ext cx="619125" cy="95250"/>
            </a:xfrm>
            <a:custGeom>
              <a:avLst/>
              <a:gdLst>
                <a:gd name="connsiteX0" fmla="*/ 619792 w 619125"/>
                <a:gd name="connsiteY0" fmla="*/ 72009 h 95250"/>
                <a:gd name="connsiteX1" fmla="*/ 476917 w 619125"/>
                <a:gd name="connsiteY1" fmla="*/ 97155 h 95250"/>
                <a:gd name="connsiteX2" fmla="*/ 266890 w 619125"/>
                <a:gd name="connsiteY2" fmla="*/ 57341 h 95250"/>
                <a:gd name="connsiteX3" fmla="*/ 95726 w 619125"/>
                <a:gd name="connsiteY3" fmla="*/ 95536 h 95250"/>
                <a:gd name="connsiteX4" fmla="*/ 0 w 619125"/>
                <a:gd name="connsiteY4" fmla="*/ 72009 h 95250"/>
                <a:gd name="connsiteX5" fmla="*/ 272701 w 619125"/>
                <a:gd name="connsiteY5"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5" h="95250">
                  <a:moveTo>
                    <a:pt x="619792" y="72009"/>
                  </a:moveTo>
                  <a:lnTo>
                    <a:pt x="476917" y="97155"/>
                  </a:lnTo>
                  <a:lnTo>
                    <a:pt x="266890" y="57341"/>
                  </a:lnTo>
                  <a:lnTo>
                    <a:pt x="95726" y="95536"/>
                  </a:lnTo>
                  <a:lnTo>
                    <a:pt x="0" y="72009"/>
                  </a:lnTo>
                  <a:lnTo>
                    <a:pt x="272701" y="0"/>
                  </a:lnTo>
                  <a:close/>
                </a:path>
              </a:pathLst>
            </a:custGeom>
            <a:solidFill>
              <a:schemeClr val="tx2">
                <a:alpha val="10000"/>
              </a:schemeClr>
            </a:soli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4" name="任意多边形: 形状 13">
              <a:extLst>
                <a:ext uri="{FF2B5EF4-FFF2-40B4-BE49-F238E27FC236}">
                  <a16:creationId xmlns="" xmlns:a16="http://schemas.microsoft.com/office/drawing/2014/main" id="{A29C6511-B9C6-4C03-B554-217CB69A992A}"/>
                </a:ext>
              </a:extLst>
            </p:cNvPr>
            <p:cNvSpPr/>
            <p:nvPr/>
          </p:nvSpPr>
          <p:spPr>
            <a:xfrm>
              <a:off x="7685850" y="4867402"/>
              <a:ext cx="9525" cy="9525"/>
            </a:xfrm>
            <a:custGeom>
              <a:avLst/>
              <a:gdLst>
                <a:gd name="connsiteX0" fmla="*/ 95 w 0"/>
                <a:gd name="connsiteY0" fmla="*/ 0 h 0"/>
                <a:gd name="connsiteX1" fmla="*/ 0 w 0"/>
                <a:gd name="connsiteY1" fmla="*/ 0 h 0"/>
              </a:gdLst>
              <a:ahLst/>
              <a:cxnLst>
                <a:cxn ang="0">
                  <a:pos x="connsiteX0" y="connsiteY0"/>
                </a:cxn>
                <a:cxn ang="0">
                  <a:pos x="connsiteX1" y="connsiteY1"/>
                </a:cxn>
              </a:cxnLst>
              <a:rect l="l" t="t" r="r" b="b"/>
              <a:pathLst>
                <a:path>
                  <a:moveTo>
                    <a:pt x="95" y="0"/>
                  </a:moveTo>
                  <a:lnTo>
                    <a:pt x="0" y="0"/>
                  </a:lnTo>
                </a:path>
              </a:pathLst>
            </a:custGeom>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cxnSp>
        <p:nvCxnSpPr>
          <p:cNvPr id="19" name="直接连接符 18">
            <a:extLst>
              <a:ext uri="{FF2B5EF4-FFF2-40B4-BE49-F238E27FC236}">
                <a16:creationId xmlns="" xmlns:a16="http://schemas.microsoft.com/office/drawing/2014/main" id="{8A442D59-F5C8-41CB-B636-11F0AC7B0477}"/>
              </a:ext>
            </a:extLst>
          </p:cNvPr>
          <p:cNvCxnSpPr>
            <a:cxnSpLocks/>
          </p:cNvCxnSpPr>
          <p:nvPr/>
        </p:nvCxnSpPr>
        <p:spPr>
          <a:xfrm>
            <a:off x="9017000" y="1248336"/>
            <a:ext cx="3522308" cy="4771464"/>
          </a:xfrm>
          <a:prstGeom prst="line">
            <a:avLst/>
          </a:prstGeom>
          <a:ln w="12700">
            <a:headEnd type="stealth" w="lg" len="lg"/>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9EC30540-9820-41D3-8740-B62B4E40FB76}"/>
              </a:ext>
            </a:extLst>
          </p:cNvPr>
          <p:cNvSpPr/>
          <p:nvPr/>
        </p:nvSpPr>
        <p:spPr>
          <a:xfrm rot="3230849">
            <a:off x="9310973" y="2641268"/>
            <a:ext cx="226693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rPr>
              <a:t>输入图示描述文字</a:t>
            </a:r>
          </a:p>
        </p:txBody>
      </p:sp>
      <p:cxnSp>
        <p:nvCxnSpPr>
          <p:cNvPr id="24" name="直接连接符 23">
            <a:extLst>
              <a:ext uri="{FF2B5EF4-FFF2-40B4-BE49-F238E27FC236}">
                <a16:creationId xmlns="" xmlns:a16="http://schemas.microsoft.com/office/drawing/2014/main" id="{AE7A6808-D623-4441-873A-1AB83598DDCE}"/>
              </a:ext>
            </a:extLst>
          </p:cNvPr>
          <p:cNvCxnSpPr>
            <a:cxnSpLocks/>
          </p:cNvCxnSpPr>
          <p:nvPr/>
        </p:nvCxnSpPr>
        <p:spPr>
          <a:xfrm>
            <a:off x="-156010" y="6211502"/>
            <a:ext cx="5513316" cy="0"/>
          </a:xfrm>
          <a:prstGeom prst="line">
            <a:avLst/>
          </a:prstGeom>
          <a:gradFill>
            <a:gsLst>
              <a:gs pos="0">
                <a:schemeClr val="accent2">
                  <a:alpha val="20000"/>
                </a:schemeClr>
              </a:gs>
              <a:gs pos="100000">
                <a:schemeClr val="accent1">
                  <a:alpha val="20000"/>
                </a:schemeClr>
              </a:gs>
            </a:gsLst>
          </a:gradFill>
          <a:ln w="19050" cap="flat">
            <a:solidFill>
              <a:schemeClr val="accent1"/>
            </a:solidFill>
            <a:prstDash val="solid"/>
            <a:miter/>
          </a:ln>
        </p:spPr>
      </p:cxnSp>
      <p:grpSp>
        <p:nvGrpSpPr>
          <p:cNvPr id="63" name="组合 62">
            <a:extLst>
              <a:ext uri="{FF2B5EF4-FFF2-40B4-BE49-F238E27FC236}">
                <a16:creationId xmlns="" xmlns:a16="http://schemas.microsoft.com/office/drawing/2014/main" id="{FC8F7371-3BC8-4CAE-B35B-34743A14EB1B}"/>
              </a:ext>
            </a:extLst>
          </p:cNvPr>
          <p:cNvGrpSpPr/>
          <p:nvPr/>
        </p:nvGrpSpPr>
        <p:grpSpPr>
          <a:xfrm flipH="1">
            <a:off x="7334496" y="1547069"/>
            <a:ext cx="1082707" cy="581720"/>
            <a:chOff x="5523612" y="1547069"/>
            <a:chExt cx="1082707" cy="581720"/>
          </a:xfrm>
        </p:grpSpPr>
        <p:cxnSp>
          <p:nvCxnSpPr>
            <p:cNvPr id="32" name="直接连接符 31">
              <a:extLst>
                <a:ext uri="{FF2B5EF4-FFF2-40B4-BE49-F238E27FC236}">
                  <a16:creationId xmlns="" xmlns:a16="http://schemas.microsoft.com/office/drawing/2014/main" id="{D3FCDCF6-18AF-4DF9-9FF1-721A5D83777E}"/>
                </a:ext>
              </a:extLst>
            </p:cNvPr>
            <p:cNvCxnSpPr>
              <a:cxnSpLocks/>
            </p:cNvCxnSpPr>
            <p:nvPr/>
          </p:nvCxnSpPr>
          <p:spPr>
            <a:xfrm flipV="1">
              <a:off x="5523612" y="1547069"/>
              <a:ext cx="581720" cy="5817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B29E39BB-ACA0-41DD-A2CA-1762AD6931F1}"/>
                </a:ext>
              </a:extLst>
            </p:cNvPr>
            <p:cNvCxnSpPr>
              <a:cxnSpLocks/>
            </p:cNvCxnSpPr>
            <p:nvPr/>
          </p:nvCxnSpPr>
          <p:spPr>
            <a:xfrm>
              <a:off x="6105332" y="1547069"/>
              <a:ext cx="500987" cy="0"/>
            </a:xfrm>
            <a:prstGeom prst="line">
              <a:avLst/>
            </a:prstGeom>
            <a:ln w="12700">
              <a:solidFill>
                <a:schemeClr val="tx2"/>
              </a:solidFill>
              <a:headEnd type="none"/>
            </a:ln>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 xmlns:a16="http://schemas.microsoft.com/office/drawing/2014/main" id="{EB4FA39A-16F8-4C81-9C9D-80DB7B5873F5}"/>
              </a:ext>
            </a:extLst>
          </p:cNvPr>
          <p:cNvGrpSpPr/>
          <p:nvPr/>
        </p:nvGrpSpPr>
        <p:grpSpPr>
          <a:xfrm flipH="1">
            <a:off x="6267359" y="3318381"/>
            <a:ext cx="1257721" cy="581720"/>
            <a:chOff x="6606319" y="3406687"/>
            <a:chExt cx="1257721" cy="581720"/>
          </a:xfrm>
        </p:grpSpPr>
        <p:cxnSp>
          <p:nvCxnSpPr>
            <p:cNvPr id="38" name="直接连接符 37">
              <a:extLst>
                <a:ext uri="{FF2B5EF4-FFF2-40B4-BE49-F238E27FC236}">
                  <a16:creationId xmlns="" xmlns:a16="http://schemas.microsoft.com/office/drawing/2014/main" id="{E3A1133D-1C43-431F-9717-39A3E60A3987}"/>
                </a:ext>
              </a:extLst>
            </p:cNvPr>
            <p:cNvCxnSpPr>
              <a:cxnSpLocks/>
            </p:cNvCxnSpPr>
            <p:nvPr/>
          </p:nvCxnSpPr>
          <p:spPr>
            <a:xfrm flipV="1">
              <a:off x="6606319" y="3406687"/>
              <a:ext cx="581720" cy="5817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8176F205-9B9C-4232-BBCB-42BE94080A3D}"/>
                </a:ext>
              </a:extLst>
            </p:cNvPr>
            <p:cNvCxnSpPr>
              <a:cxnSpLocks/>
            </p:cNvCxnSpPr>
            <p:nvPr/>
          </p:nvCxnSpPr>
          <p:spPr>
            <a:xfrm>
              <a:off x="7188039" y="3406687"/>
              <a:ext cx="676001" cy="0"/>
            </a:xfrm>
            <a:prstGeom prst="line">
              <a:avLst/>
            </a:prstGeom>
            <a:ln w="12700">
              <a:solidFill>
                <a:schemeClr val="tx2"/>
              </a:solidFill>
              <a:headEnd type="none"/>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 xmlns:a16="http://schemas.microsoft.com/office/drawing/2014/main" id="{7F5C68B6-B287-414C-A89F-2B7F4D888EEC}"/>
              </a:ext>
            </a:extLst>
          </p:cNvPr>
          <p:cNvGrpSpPr/>
          <p:nvPr/>
        </p:nvGrpSpPr>
        <p:grpSpPr>
          <a:xfrm flipH="1">
            <a:off x="5336344" y="5089693"/>
            <a:ext cx="1121599" cy="581720"/>
            <a:chOff x="7869409" y="5089693"/>
            <a:chExt cx="1121599" cy="581720"/>
          </a:xfrm>
        </p:grpSpPr>
        <p:cxnSp>
          <p:nvCxnSpPr>
            <p:cNvPr id="41" name="直接连接符 40">
              <a:extLst>
                <a:ext uri="{FF2B5EF4-FFF2-40B4-BE49-F238E27FC236}">
                  <a16:creationId xmlns="" xmlns:a16="http://schemas.microsoft.com/office/drawing/2014/main" id="{CC309AA4-AA1C-4D0F-9237-AF41203948B7}"/>
                </a:ext>
              </a:extLst>
            </p:cNvPr>
            <p:cNvCxnSpPr>
              <a:cxnSpLocks/>
            </p:cNvCxnSpPr>
            <p:nvPr/>
          </p:nvCxnSpPr>
          <p:spPr>
            <a:xfrm flipV="1">
              <a:off x="7869409" y="5089693"/>
              <a:ext cx="581720" cy="5817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6186D15F-06DD-48E1-A2AE-E1CD6BFD8B90}"/>
                </a:ext>
              </a:extLst>
            </p:cNvPr>
            <p:cNvCxnSpPr>
              <a:cxnSpLocks/>
            </p:cNvCxnSpPr>
            <p:nvPr/>
          </p:nvCxnSpPr>
          <p:spPr>
            <a:xfrm>
              <a:off x="8451129" y="5089693"/>
              <a:ext cx="539879" cy="0"/>
            </a:xfrm>
            <a:prstGeom prst="line">
              <a:avLst/>
            </a:prstGeom>
            <a:ln w="12700">
              <a:solidFill>
                <a:schemeClr val="tx2"/>
              </a:solidFill>
              <a:headEnd type="none"/>
            </a:ln>
          </p:spPr>
          <p:style>
            <a:lnRef idx="1">
              <a:schemeClr val="accent1"/>
            </a:lnRef>
            <a:fillRef idx="0">
              <a:schemeClr val="accent1"/>
            </a:fillRef>
            <a:effectRef idx="0">
              <a:schemeClr val="accent1"/>
            </a:effectRef>
            <a:fontRef idx="minor">
              <a:schemeClr val="tx1"/>
            </a:fontRef>
          </p:style>
        </p:cxnSp>
      </p:grpSp>
      <p:sp>
        <p:nvSpPr>
          <p:cNvPr id="58" name="矩形 57">
            <a:extLst>
              <a:ext uri="{FF2B5EF4-FFF2-40B4-BE49-F238E27FC236}">
                <a16:creationId xmlns="" xmlns:a16="http://schemas.microsoft.com/office/drawing/2014/main" id="{22803779-5082-480B-AD7E-FC6D38865FCF}"/>
              </a:ext>
            </a:extLst>
          </p:cNvPr>
          <p:cNvSpPr/>
          <p:nvPr/>
        </p:nvSpPr>
        <p:spPr>
          <a:xfrm>
            <a:off x="5704114" y="1375764"/>
            <a:ext cx="1746393" cy="276999"/>
          </a:xfrm>
          <a:prstGeom prst="rect">
            <a:avLst/>
          </a:prstGeom>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rgbClr val="4E555E"/>
                </a:solidFill>
                <a:effectLst/>
                <a:uLnTx/>
                <a:uFillTx/>
                <a:latin typeface="阿里巴巴普惠体 B"/>
                <a:ea typeface="阿里巴巴普惠体 B"/>
                <a:cs typeface="+mn-cs"/>
              </a:rPr>
              <a:t>（高层）</a:t>
            </a:r>
          </a:p>
        </p:txBody>
      </p:sp>
      <p:sp>
        <p:nvSpPr>
          <p:cNvPr id="60" name="矩形 59">
            <a:extLst>
              <a:ext uri="{FF2B5EF4-FFF2-40B4-BE49-F238E27FC236}">
                <a16:creationId xmlns="" xmlns:a16="http://schemas.microsoft.com/office/drawing/2014/main" id="{BB4DC9E7-1C88-4534-89F8-14AF86C184AF}"/>
              </a:ext>
            </a:extLst>
          </p:cNvPr>
          <p:cNvSpPr/>
          <p:nvPr/>
        </p:nvSpPr>
        <p:spPr>
          <a:xfrm>
            <a:off x="4315749" y="3153592"/>
            <a:ext cx="2001670" cy="276999"/>
          </a:xfrm>
          <a:prstGeom prst="rect">
            <a:avLst/>
          </a:prstGeom>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rgbClr val="4E555E"/>
                </a:solidFill>
                <a:effectLst/>
                <a:uLnTx/>
                <a:uFillTx/>
                <a:latin typeface="阿里巴巴普惠体 B"/>
                <a:ea typeface="阿里巴巴普惠体 B"/>
                <a:cs typeface="+mn-cs"/>
              </a:rPr>
              <a:t>（中层）</a:t>
            </a:r>
          </a:p>
        </p:txBody>
      </p:sp>
      <p:sp>
        <p:nvSpPr>
          <p:cNvPr id="62" name="矩形 61">
            <a:extLst>
              <a:ext uri="{FF2B5EF4-FFF2-40B4-BE49-F238E27FC236}">
                <a16:creationId xmlns="" xmlns:a16="http://schemas.microsoft.com/office/drawing/2014/main" id="{AD2B768C-9972-452D-ABBD-128F7F6FC6AA}"/>
              </a:ext>
            </a:extLst>
          </p:cNvPr>
          <p:cNvSpPr/>
          <p:nvPr/>
        </p:nvSpPr>
        <p:spPr>
          <a:xfrm>
            <a:off x="3375344" y="4905026"/>
            <a:ext cx="2001670" cy="276999"/>
          </a:xfrm>
          <a:prstGeom prst="rect">
            <a:avLst/>
          </a:prstGeom>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rgbClr val="4E555E"/>
                </a:solidFill>
                <a:effectLst/>
                <a:uLnTx/>
                <a:uFillTx/>
                <a:latin typeface="阿里巴巴普惠体 B"/>
                <a:ea typeface="阿里巴巴普惠体 B"/>
                <a:cs typeface="+mn-cs"/>
              </a:rPr>
              <a:t>（基层）</a:t>
            </a:r>
          </a:p>
        </p:txBody>
      </p:sp>
      <p:sp>
        <p:nvSpPr>
          <p:cNvPr id="3" name="文本占位符 2">
            <a:extLst>
              <a:ext uri="{FF2B5EF4-FFF2-40B4-BE49-F238E27FC236}">
                <a16:creationId xmlns="" xmlns:a16="http://schemas.microsoft.com/office/drawing/2014/main" id="{C1D28354-1515-42F9-94A8-CE7FA7EF27F6}"/>
              </a:ext>
            </a:extLst>
          </p:cNvPr>
          <p:cNvSpPr>
            <a:spLocks noGrp="1"/>
          </p:cNvSpPr>
          <p:nvPr>
            <p:ph type="body" sz="quarter" idx="10"/>
          </p:nvPr>
        </p:nvSpPr>
        <p:spPr/>
        <p:txBody>
          <a:bodyPr/>
          <a:lstStyle/>
          <a:p>
            <a:r>
              <a:rPr lang="zh-CN" altLang="en-US"/>
              <a:t>请在此处输入你的标题</a:t>
            </a:r>
          </a:p>
        </p:txBody>
      </p:sp>
      <p:sp>
        <p:nvSpPr>
          <p:cNvPr id="4" name="矩形 3">
            <a:extLst>
              <a:ext uri="{FF2B5EF4-FFF2-40B4-BE49-F238E27FC236}">
                <a16:creationId xmlns="" xmlns:a16="http://schemas.microsoft.com/office/drawing/2014/main" id="{B1836393-6032-4EDE-AC62-B3F2E2863856}"/>
              </a:ext>
            </a:extLst>
          </p:cNvPr>
          <p:cNvSpPr/>
          <p:nvPr/>
        </p:nvSpPr>
        <p:spPr>
          <a:xfrm>
            <a:off x="736600" y="1354041"/>
            <a:ext cx="3544977" cy="4791312"/>
          </a:xfrm>
          <a:prstGeom prst="rect">
            <a:avLst/>
          </a:prstGeom>
        </p:spPr>
        <p:txBody>
          <a:bodyPr wrap="square" lIns="0" tIns="0" rIns="0" bIns="0">
            <a:spAutoFit/>
          </a:bodyPr>
          <a:lstStyle/>
          <a:p>
            <a:pPr algn="just">
              <a:lnSpc>
                <a:spcPct val="175000"/>
              </a:lnSpc>
            </a:pPr>
            <a:r>
              <a:rPr lang="zh-CN" altLang="en-US" dirty="0">
                <a:solidFill>
                  <a:schemeClr val="tx2"/>
                </a:solidFill>
              </a:rPr>
              <a:t>在此处输入内容在此处输入内容在此处输入内容在此处输入内容在此处输入内容在此处输入内容在此处输入内容在此处输入内容在此处输入内容在此处输入内容在此处输入内容在此处输入内容</a:t>
            </a:r>
          </a:p>
          <a:p>
            <a:pPr algn="just">
              <a:lnSpc>
                <a:spcPct val="175000"/>
              </a:lnSpc>
            </a:pPr>
            <a:r>
              <a:rPr lang="zh-CN" altLang="en-US" dirty="0">
                <a:solidFill>
                  <a:schemeClr val="tx2"/>
                </a:solidFill>
              </a:rPr>
              <a:t>在此处输入内容在此处输入内容在此处输入内容在此处输入内容在此处输入内容在此处输入内容</a:t>
            </a:r>
          </a:p>
          <a:p>
            <a:pPr algn="just">
              <a:lnSpc>
                <a:spcPct val="175000"/>
              </a:lnSpc>
            </a:pPr>
            <a:endParaRPr lang="zh-CN" altLang="en-US" dirty="0">
              <a:solidFill>
                <a:schemeClr val="tx2"/>
              </a:solidFill>
            </a:endParaRPr>
          </a:p>
        </p:txBody>
      </p:sp>
    </p:spTree>
    <p:extLst>
      <p:ext uri="{BB962C8B-B14F-4D97-AF65-F5344CB8AC3E}">
        <p14:creationId xmlns:p14="http://schemas.microsoft.com/office/powerpoint/2010/main" val="2549926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0059A8BC-021C-4A98-B977-945B96828720}"/>
              </a:ext>
            </a:extLst>
          </p:cNvPr>
          <p:cNvSpPr>
            <a:spLocks noGrp="1"/>
          </p:cNvSpPr>
          <p:nvPr>
            <p:ph type="body" sz="quarter" idx="10"/>
          </p:nvPr>
        </p:nvSpPr>
        <p:spPr>
          <a:xfrm>
            <a:off x="5364742" y="1953432"/>
            <a:ext cx="4539704" cy="923330"/>
          </a:xfrm>
        </p:spPr>
        <p:txBody>
          <a:bodyPr/>
          <a:lstStyle/>
          <a:p>
            <a:r>
              <a:rPr lang="zh-CN" altLang="en-US" dirty="0">
                <a:solidFill>
                  <a:schemeClr val="accent1"/>
                </a:solidFill>
              </a:rPr>
              <a:t>明年工作计划</a:t>
            </a:r>
          </a:p>
        </p:txBody>
      </p:sp>
      <p:sp>
        <p:nvSpPr>
          <p:cNvPr id="5" name="文本占位符 4">
            <a:extLst>
              <a:ext uri="{FF2B5EF4-FFF2-40B4-BE49-F238E27FC236}">
                <a16:creationId xmlns="" xmlns:a16="http://schemas.microsoft.com/office/drawing/2014/main" id="{472783C1-7A1E-41D4-8FAF-C3D0D551A901}"/>
              </a:ext>
            </a:extLst>
          </p:cNvPr>
          <p:cNvSpPr>
            <a:spLocks noGrp="1"/>
          </p:cNvSpPr>
          <p:nvPr>
            <p:ph type="body" sz="quarter" idx="11"/>
          </p:nvPr>
        </p:nvSpPr>
        <p:spPr/>
        <p:txBody>
          <a:bodyPr/>
          <a:lstStyle/>
          <a:p>
            <a:r>
              <a:rPr lang="en-US" altLang="zh-CN"/>
              <a:t>Lorem ipsum dolor sit amet, consectetuer adipiscing elit. Maecenas porttitor congue massa. Fusce posuere, magna sed pulvinar ultricies, purus lectus malesuada libero, sit amet commodo magna eros quis urna.</a:t>
            </a:r>
          </a:p>
          <a:p>
            <a:r>
              <a:rPr lang="en-US" altLang="zh-CN"/>
              <a:t>Nunc viverra imperdiet enim. Fusce est. Vivamus a tellus</a:t>
            </a:r>
            <a:endParaRPr lang="zh-CN" altLang="en-US"/>
          </a:p>
        </p:txBody>
      </p:sp>
    </p:spTree>
    <p:extLst>
      <p:ext uri="{BB962C8B-B14F-4D97-AF65-F5344CB8AC3E}">
        <p14:creationId xmlns:p14="http://schemas.microsoft.com/office/powerpoint/2010/main" val="1719009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椭圆 82">
            <a:extLst>
              <a:ext uri="{FF2B5EF4-FFF2-40B4-BE49-F238E27FC236}">
                <a16:creationId xmlns="" xmlns:a16="http://schemas.microsoft.com/office/drawing/2014/main" id="{05633C3F-2570-47CC-AA12-5CE5A820063E}"/>
              </a:ext>
            </a:extLst>
          </p:cNvPr>
          <p:cNvSpPr/>
          <p:nvPr/>
        </p:nvSpPr>
        <p:spPr>
          <a:xfrm>
            <a:off x="1621650" y="1027529"/>
            <a:ext cx="8948700" cy="8948700"/>
          </a:xfrm>
          <a:prstGeom prst="ellipse">
            <a:avLst/>
          </a:prstGeom>
          <a:noFill/>
          <a:ln w="22225" cap="flat" cmpd="sng" algn="ctr">
            <a:gradFill>
              <a:gsLst>
                <a:gs pos="0">
                  <a:schemeClr val="accent1"/>
                </a:gs>
                <a:gs pos="7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2" name="任意多边形: 形状 31">
            <a:extLst>
              <a:ext uri="{FF2B5EF4-FFF2-40B4-BE49-F238E27FC236}">
                <a16:creationId xmlns="" xmlns:a16="http://schemas.microsoft.com/office/drawing/2014/main" id="{54F8FCB3-C34A-4D9E-AEDC-BADB2F46FC45}"/>
              </a:ext>
            </a:extLst>
          </p:cNvPr>
          <p:cNvSpPr/>
          <p:nvPr/>
        </p:nvSpPr>
        <p:spPr>
          <a:xfrm>
            <a:off x="0" y="2277217"/>
            <a:ext cx="5279923" cy="4597398"/>
          </a:xfrm>
          <a:custGeom>
            <a:avLst/>
            <a:gdLst>
              <a:gd name="connsiteX0" fmla="*/ 0 w 5279923"/>
              <a:gd name="connsiteY0" fmla="*/ 0 h 4597398"/>
              <a:gd name="connsiteX1" fmla="*/ 704462 w 5279923"/>
              <a:gd name="connsiteY1" fmla="*/ 0 h 4597398"/>
              <a:gd name="connsiteX2" fmla="*/ 704462 w 5279923"/>
              <a:gd name="connsiteY2" fmla="*/ 766233 h 4597398"/>
              <a:gd name="connsiteX3" fmla="*/ 1619554 w 5279923"/>
              <a:gd name="connsiteY3" fmla="*/ 766233 h 4597398"/>
              <a:gd name="connsiteX4" fmla="*/ 1619554 w 5279923"/>
              <a:gd name="connsiteY4" fmla="*/ 1532466 h 4597398"/>
              <a:gd name="connsiteX5" fmla="*/ 2534646 w 5279923"/>
              <a:gd name="connsiteY5" fmla="*/ 1532466 h 4597398"/>
              <a:gd name="connsiteX6" fmla="*/ 2534646 w 5279923"/>
              <a:gd name="connsiteY6" fmla="*/ 2298699 h 4597398"/>
              <a:gd name="connsiteX7" fmla="*/ 3449738 w 5279923"/>
              <a:gd name="connsiteY7" fmla="*/ 2298699 h 4597398"/>
              <a:gd name="connsiteX8" fmla="*/ 3449738 w 5279923"/>
              <a:gd name="connsiteY8" fmla="*/ 3064932 h 4597398"/>
              <a:gd name="connsiteX9" fmla="*/ 4364830 w 5279923"/>
              <a:gd name="connsiteY9" fmla="*/ 3064932 h 4597398"/>
              <a:gd name="connsiteX10" fmla="*/ 4364830 w 5279923"/>
              <a:gd name="connsiteY10" fmla="*/ 3831165 h 4597398"/>
              <a:gd name="connsiteX11" fmla="*/ 5279923 w 5279923"/>
              <a:gd name="connsiteY11" fmla="*/ 3831165 h 4597398"/>
              <a:gd name="connsiteX12" fmla="*/ 5279923 w 5279923"/>
              <a:gd name="connsiteY12" fmla="*/ 4597398 h 4597398"/>
              <a:gd name="connsiteX13" fmla="*/ 0 w 5279923"/>
              <a:gd name="connsiteY13" fmla="*/ 4597398 h 4597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9923" h="4597398">
                <a:moveTo>
                  <a:pt x="0" y="0"/>
                </a:moveTo>
                <a:lnTo>
                  <a:pt x="704462" y="0"/>
                </a:lnTo>
                <a:lnTo>
                  <a:pt x="704462" y="766233"/>
                </a:lnTo>
                <a:lnTo>
                  <a:pt x="1619554" y="766233"/>
                </a:lnTo>
                <a:lnTo>
                  <a:pt x="1619554" y="1532466"/>
                </a:lnTo>
                <a:lnTo>
                  <a:pt x="2534646" y="1532466"/>
                </a:lnTo>
                <a:lnTo>
                  <a:pt x="2534646" y="2298699"/>
                </a:lnTo>
                <a:lnTo>
                  <a:pt x="3449738" y="2298699"/>
                </a:lnTo>
                <a:lnTo>
                  <a:pt x="3449738" y="3064932"/>
                </a:lnTo>
                <a:lnTo>
                  <a:pt x="4364830" y="3064932"/>
                </a:lnTo>
                <a:lnTo>
                  <a:pt x="4364830" y="3831165"/>
                </a:lnTo>
                <a:lnTo>
                  <a:pt x="5279923" y="3831165"/>
                </a:lnTo>
                <a:lnTo>
                  <a:pt x="5279923" y="4597398"/>
                </a:lnTo>
                <a:lnTo>
                  <a:pt x="0" y="4597398"/>
                </a:lnTo>
                <a:close/>
              </a:path>
            </a:pathLst>
          </a:custGeom>
          <a:gradFill flip="none" rotWithShape="1">
            <a:gsLst>
              <a:gs pos="0">
                <a:schemeClr val="accent1">
                  <a:alpha val="20000"/>
                </a:schemeClr>
              </a:gs>
              <a:gs pos="100000">
                <a:schemeClr val="accent1">
                  <a:alpha val="0"/>
                </a:schemeClr>
              </a:gs>
            </a:gsLst>
            <a:lin ang="5400000" scaled="1"/>
            <a:tileRect/>
          </a:gra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3" name="任意多边形: 形状 32">
            <a:extLst>
              <a:ext uri="{FF2B5EF4-FFF2-40B4-BE49-F238E27FC236}">
                <a16:creationId xmlns="" xmlns:a16="http://schemas.microsoft.com/office/drawing/2014/main" id="{01B11C02-82CE-4D65-8D80-AF9AAA1C26A1}"/>
              </a:ext>
            </a:extLst>
          </p:cNvPr>
          <p:cNvSpPr/>
          <p:nvPr/>
        </p:nvSpPr>
        <p:spPr>
          <a:xfrm flipH="1">
            <a:off x="6912076" y="2277217"/>
            <a:ext cx="5279924" cy="4597398"/>
          </a:xfrm>
          <a:custGeom>
            <a:avLst/>
            <a:gdLst>
              <a:gd name="connsiteX0" fmla="*/ 704463 w 5279924"/>
              <a:gd name="connsiteY0" fmla="*/ 0 h 4597398"/>
              <a:gd name="connsiteX1" fmla="*/ 0 w 5279924"/>
              <a:gd name="connsiteY1" fmla="*/ 0 h 4597398"/>
              <a:gd name="connsiteX2" fmla="*/ 0 w 5279924"/>
              <a:gd name="connsiteY2" fmla="*/ 4597398 h 4597398"/>
              <a:gd name="connsiteX3" fmla="*/ 5279924 w 5279924"/>
              <a:gd name="connsiteY3" fmla="*/ 4597398 h 4597398"/>
              <a:gd name="connsiteX4" fmla="*/ 5279924 w 5279924"/>
              <a:gd name="connsiteY4" fmla="*/ 3831165 h 4597398"/>
              <a:gd name="connsiteX5" fmla="*/ 4364831 w 5279924"/>
              <a:gd name="connsiteY5" fmla="*/ 3831165 h 4597398"/>
              <a:gd name="connsiteX6" fmla="*/ 4364831 w 5279924"/>
              <a:gd name="connsiteY6" fmla="*/ 3064932 h 4597398"/>
              <a:gd name="connsiteX7" fmla="*/ 3449739 w 5279924"/>
              <a:gd name="connsiteY7" fmla="*/ 3064932 h 4597398"/>
              <a:gd name="connsiteX8" fmla="*/ 3449739 w 5279924"/>
              <a:gd name="connsiteY8" fmla="*/ 2298699 h 4597398"/>
              <a:gd name="connsiteX9" fmla="*/ 2534647 w 5279924"/>
              <a:gd name="connsiteY9" fmla="*/ 2298699 h 4597398"/>
              <a:gd name="connsiteX10" fmla="*/ 2534647 w 5279924"/>
              <a:gd name="connsiteY10" fmla="*/ 1532466 h 4597398"/>
              <a:gd name="connsiteX11" fmla="*/ 1619555 w 5279924"/>
              <a:gd name="connsiteY11" fmla="*/ 1532466 h 4597398"/>
              <a:gd name="connsiteX12" fmla="*/ 1619555 w 5279924"/>
              <a:gd name="connsiteY12" fmla="*/ 766233 h 4597398"/>
              <a:gd name="connsiteX13" fmla="*/ 704463 w 5279924"/>
              <a:gd name="connsiteY13" fmla="*/ 766233 h 4597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9924" h="4597398">
                <a:moveTo>
                  <a:pt x="704463" y="0"/>
                </a:moveTo>
                <a:lnTo>
                  <a:pt x="0" y="0"/>
                </a:lnTo>
                <a:lnTo>
                  <a:pt x="0" y="4597398"/>
                </a:lnTo>
                <a:lnTo>
                  <a:pt x="5279924" y="4597398"/>
                </a:lnTo>
                <a:lnTo>
                  <a:pt x="5279924" y="3831165"/>
                </a:lnTo>
                <a:lnTo>
                  <a:pt x="4364831" y="3831165"/>
                </a:lnTo>
                <a:lnTo>
                  <a:pt x="4364831" y="3064932"/>
                </a:lnTo>
                <a:lnTo>
                  <a:pt x="3449739" y="3064932"/>
                </a:lnTo>
                <a:lnTo>
                  <a:pt x="3449739" y="2298699"/>
                </a:lnTo>
                <a:lnTo>
                  <a:pt x="2534647" y="2298699"/>
                </a:lnTo>
                <a:lnTo>
                  <a:pt x="2534647" y="1532466"/>
                </a:lnTo>
                <a:lnTo>
                  <a:pt x="1619555" y="1532466"/>
                </a:lnTo>
                <a:lnTo>
                  <a:pt x="1619555" y="766233"/>
                </a:lnTo>
                <a:lnTo>
                  <a:pt x="704463" y="766233"/>
                </a:lnTo>
                <a:close/>
              </a:path>
            </a:pathLst>
          </a:custGeom>
          <a:gradFill flip="none" rotWithShape="1">
            <a:gsLst>
              <a:gs pos="0">
                <a:schemeClr val="accent1">
                  <a:alpha val="20000"/>
                </a:schemeClr>
              </a:gs>
              <a:gs pos="100000">
                <a:schemeClr val="accent1">
                  <a:alpha val="0"/>
                </a:schemeClr>
              </a:gs>
            </a:gsLst>
            <a:lin ang="5400000" scaled="1"/>
            <a:tileRect/>
          </a:gra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84" name="矩形 83">
            <a:extLst>
              <a:ext uri="{FF2B5EF4-FFF2-40B4-BE49-F238E27FC236}">
                <a16:creationId xmlns="" xmlns:a16="http://schemas.microsoft.com/office/drawing/2014/main" id="{6189D170-39C9-4438-AC78-6BD848CC9CCD}"/>
              </a:ext>
            </a:extLst>
          </p:cNvPr>
          <p:cNvSpPr/>
          <p:nvPr/>
        </p:nvSpPr>
        <p:spPr>
          <a:xfrm>
            <a:off x="1847603" y="5791958"/>
            <a:ext cx="1077218" cy="527837"/>
          </a:xfrm>
          <a:prstGeom prst="rect">
            <a:avLst/>
          </a:prstGeom>
        </p:spPr>
        <p:txBody>
          <a:bodyPr wrap="non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srgbClr val="4E555E"/>
                </a:solidFill>
                <a:effectLst/>
                <a:uLnTx/>
                <a:uFillTx/>
                <a:latin typeface="演示斜黑体" panose="00000A08000000000000" pitchFamily="50" charset="-122"/>
                <a:ea typeface="演示斜黑体" panose="00000A08000000000000" pitchFamily="50" charset="-122"/>
                <a:cs typeface="+mn-cs"/>
              </a:rPr>
              <a:t>方案一</a:t>
            </a:r>
          </a:p>
        </p:txBody>
      </p:sp>
      <p:sp>
        <p:nvSpPr>
          <p:cNvPr id="85" name="矩形 84">
            <a:extLst>
              <a:ext uri="{FF2B5EF4-FFF2-40B4-BE49-F238E27FC236}">
                <a16:creationId xmlns="" xmlns:a16="http://schemas.microsoft.com/office/drawing/2014/main" id="{2B289E66-ED36-41DA-9AD6-30F1D9EDB9B7}"/>
              </a:ext>
            </a:extLst>
          </p:cNvPr>
          <p:cNvSpPr/>
          <p:nvPr/>
        </p:nvSpPr>
        <p:spPr>
          <a:xfrm>
            <a:off x="8746768" y="5791958"/>
            <a:ext cx="1077218" cy="527837"/>
          </a:xfrm>
          <a:prstGeom prst="rect">
            <a:avLst/>
          </a:prstGeom>
        </p:spPr>
        <p:txBody>
          <a:bodyPr wrap="non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srgbClr val="4E555E"/>
                </a:solidFill>
                <a:effectLst/>
                <a:uLnTx/>
                <a:uFillTx/>
                <a:latin typeface="演示斜黑体" panose="00000A08000000000000" pitchFamily="50" charset="-122"/>
                <a:ea typeface="演示斜黑体" panose="00000A08000000000000" pitchFamily="50" charset="-122"/>
                <a:cs typeface="+mn-cs"/>
              </a:rPr>
              <a:t>方案</a:t>
            </a:r>
            <a:r>
              <a:rPr lang="zh-CN" altLang="en-US" sz="2800">
                <a:solidFill>
                  <a:srgbClr val="4E555E"/>
                </a:solidFill>
                <a:latin typeface="演示斜黑体" panose="00000A08000000000000" pitchFamily="50" charset="-122"/>
                <a:ea typeface="演示斜黑体" panose="00000A08000000000000" pitchFamily="50" charset="-122"/>
              </a:rPr>
              <a:t>二</a:t>
            </a:r>
            <a:endParaRPr kumimoji="0" lang="zh-CN" altLang="en-US" sz="2800" b="0" i="0" u="none" strike="noStrike" kern="1200" cap="none" spc="0" normalizeH="0" baseline="0" noProof="0">
              <a:ln>
                <a:noFill/>
              </a:ln>
              <a:solidFill>
                <a:srgbClr val="4E555E"/>
              </a:solidFill>
              <a:effectLst/>
              <a:uLnTx/>
              <a:uFillTx/>
              <a:latin typeface="演示斜黑体" panose="00000A08000000000000" pitchFamily="50" charset="-122"/>
              <a:ea typeface="演示斜黑体" panose="00000A08000000000000" pitchFamily="50" charset="-122"/>
              <a:cs typeface="+mn-cs"/>
            </a:endParaRPr>
          </a:p>
        </p:txBody>
      </p:sp>
      <p:sp>
        <p:nvSpPr>
          <p:cNvPr id="4" name="文本占位符 3">
            <a:extLst>
              <a:ext uri="{FF2B5EF4-FFF2-40B4-BE49-F238E27FC236}">
                <a16:creationId xmlns="" xmlns:a16="http://schemas.microsoft.com/office/drawing/2014/main" id="{E3AA0323-8034-4E0A-9CC5-9BD23A030E46}"/>
              </a:ext>
            </a:extLst>
          </p:cNvPr>
          <p:cNvSpPr>
            <a:spLocks noGrp="1"/>
          </p:cNvSpPr>
          <p:nvPr>
            <p:ph type="body" sz="quarter" idx="10"/>
          </p:nvPr>
        </p:nvSpPr>
        <p:spPr/>
        <p:txBody>
          <a:bodyPr/>
          <a:lstStyle/>
          <a:p>
            <a:r>
              <a:rPr lang="zh-CN" altLang="en-US"/>
              <a:t>请在此处输入你的标题</a:t>
            </a:r>
          </a:p>
        </p:txBody>
      </p:sp>
      <p:sp>
        <p:nvSpPr>
          <p:cNvPr id="20" name="矩形 19">
            <a:extLst>
              <a:ext uri="{FF2B5EF4-FFF2-40B4-BE49-F238E27FC236}">
                <a16:creationId xmlns="" xmlns:a16="http://schemas.microsoft.com/office/drawing/2014/main" id="{8F64D39D-FBB3-4C17-97A9-6B74075BEBBD}"/>
              </a:ext>
            </a:extLst>
          </p:cNvPr>
          <p:cNvSpPr/>
          <p:nvPr/>
        </p:nvSpPr>
        <p:spPr>
          <a:xfrm flipH="1">
            <a:off x="10766082" y="2252279"/>
            <a:ext cx="605935" cy="369332"/>
          </a:xfrm>
          <a:prstGeom prst="rect">
            <a:avLst/>
          </a:prstGeom>
        </p:spPr>
        <p:txBody>
          <a:bodyPr wrap="none" lIns="0" tIns="0" rIns="0" bIns="0">
            <a:spAutoFit/>
          </a:bodyPr>
          <a:lstStyle/>
          <a:p>
            <a:pPr lvl="0" algn="r"/>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专家</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21" name="矩形 20">
            <a:extLst>
              <a:ext uri="{FF2B5EF4-FFF2-40B4-BE49-F238E27FC236}">
                <a16:creationId xmlns="" xmlns:a16="http://schemas.microsoft.com/office/drawing/2014/main" id="{24DC65B1-4075-4A4B-986E-3C51A9028BB0}"/>
              </a:ext>
            </a:extLst>
          </p:cNvPr>
          <p:cNvSpPr/>
          <p:nvPr/>
        </p:nvSpPr>
        <p:spPr>
          <a:xfrm flipH="1">
            <a:off x="10689138" y="2618039"/>
            <a:ext cx="682879" cy="2769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跨领域</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22" name="矩形 21">
            <a:extLst>
              <a:ext uri="{FF2B5EF4-FFF2-40B4-BE49-F238E27FC236}">
                <a16:creationId xmlns="" xmlns:a16="http://schemas.microsoft.com/office/drawing/2014/main" id="{3AF1A0D7-22AF-41B4-8A01-F6CD9E0EA249}"/>
              </a:ext>
            </a:extLst>
          </p:cNvPr>
          <p:cNvSpPr/>
          <p:nvPr/>
        </p:nvSpPr>
        <p:spPr>
          <a:xfrm flipH="1">
            <a:off x="9877825" y="3018513"/>
            <a:ext cx="605935" cy="369332"/>
          </a:xfrm>
          <a:prstGeom prst="rect">
            <a:avLst/>
          </a:prstGeom>
        </p:spPr>
        <p:txBody>
          <a:bodyPr wrap="none" lIns="0" tIns="0" rIns="0" bIns="0">
            <a:spAutoFit/>
          </a:bodyPr>
          <a:lstStyle/>
          <a:p>
            <a:pPr lvl="0" algn="r"/>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资深</a:t>
            </a:r>
            <a:endParaRPr kumimoji="0" lang="en-US" altLang="zh-CN" sz="24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23" name="矩形 22">
            <a:extLst>
              <a:ext uri="{FF2B5EF4-FFF2-40B4-BE49-F238E27FC236}">
                <a16:creationId xmlns="" xmlns:a16="http://schemas.microsoft.com/office/drawing/2014/main" id="{15B5EA54-8803-4757-B915-54A6B42D4098}"/>
              </a:ext>
            </a:extLst>
          </p:cNvPr>
          <p:cNvSpPr/>
          <p:nvPr/>
        </p:nvSpPr>
        <p:spPr>
          <a:xfrm flipH="1">
            <a:off x="9573254" y="3384273"/>
            <a:ext cx="910506" cy="2769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定义问题</a:t>
            </a:r>
            <a:endParaRPr kumimoji="0" lang="en-US" altLang="zh-CN" b="0" i="0" u="none" strike="noStrike" kern="1200" cap="none" spc="0" normalizeH="0" baseline="0" noProof="0">
              <a:ln>
                <a:noFill/>
              </a:ln>
              <a:solidFill>
                <a:schemeClr val="tx2"/>
              </a:solidFill>
              <a:effectLst/>
              <a:uLnTx/>
              <a:uFillTx/>
              <a:latin typeface="+mn-ea"/>
              <a:cs typeface="+mn-cs"/>
            </a:endParaRPr>
          </a:p>
        </p:txBody>
      </p:sp>
      <p:sp>
        <p:nvSpPr>
          <p:cNvPr id="24" name="矩形 23">
            <a:extLst>
              <a:ext uri="{FF2B5EF4-FFF2-40B4-BE49-F238E27FC236}">
                <a16:creationId xmlns="" xmlns:a16="http://schemas.microsoft.com/office/drawing/2014/main" id="{548ED3E6-01BE-469C-AD80-F429F53051D2}"/>
              </a:ext>
            </a:extLst>
          </p:cNvPr>
          <p:cNvSpPr/>
          <p:nvPr/>
        </p:nvSpPr>
        <p:spPr>
          <a:xfrm flipH="1">
            <a:off x="8961243" y="3784747"/>
            <a:ext cx="605935" cy="369332"/>
          </a:xfrm>
          <a:prstGeom prst="rect">
            <a:avLst/>
          </a:prstGeom>
        </p:spPr>
        <p:txBody>
          <a:bodyPr wrap="none" lIns="0" tIns="0" rIns="0" bIns="0">
            <a:spAutoFit/>
          </a:bodyPr>
          <a:lstStyle/>
          <a:p>
            <a:pPr lvl="0" algn="r"/>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高级</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25" name="矩形 24">
            <a:extLst>
              <a:ext uri="{FF2B5EF4-FFF2-40B4-BE49-F238E27FC236}">
                <a16:creationId xmlns="" xmlns:a16="http://schemas.microsoft.com/office/drawing/2014/main" id="{276DF384-3125-4CCE-92CA-C987113C8416}"/>
              </a:ext>
            </a:extLst>
          </p:cNvPr>
          <p:cNvSpPr/>
          <p:nvPr/>
        </p:nvSpPr>
        <p:spPr>
          <a:xfrm flipH="1">
            <a:off x="8656672" y="4150507"/>
            <a:ext cx="910506" cy="2769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解决问题</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26" name="矩形 25">
            <a:extLst>
              <a:ext uri="{FF2B5EF4-FFF2-40B4-BE49-F238E27FC236}">
                <a16:creationId xmlns="" xmlns:a16="http://schemas.microsoft.com/office/drawing/2014/main" id="{B69ADED5-C1B1-42C2-A719-020DE7EAB9BC}"/>
              </a:ext>
            </a:extLst>
          </p:cNvPr>
          <p:cNvSpPr/>
          <p:nvPr/>
        </p:nvSpPr>
        <p:spPr>
          <a:xfrm flipH="1">
            <a:off x="8044661" y="4550981"/>
            <a:ext cx="605935" cy="369332"/>
          </a:xfrm>
          <a:prstGeom prst="rect">
            <a:avLst/>
          </a:prstGeom>
        </p:spPr>
        <p:txBody>
          <a:bodyPr wrap="none" lIns="0" tIns="0" rIns="0" bIns="0">
            <a:spAutoFit/>
          </a:bodyPr>
          <a:lstStyle/>
          <a:p>
            <a:pPr lvl="0" algn="r"/>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中级</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27" name="矩形 26">
            <a:extLst>
              <a:ext uri="{FF2B5EF4-FFF2-40B4-BE49-F238E27FC236}">
                <a16:creationId xmlns="" xmlns:a16="http://schemas.microsoft.com/office/drawing/2014/main" id="{28335AE8-F7B6-4622-BE93-E6826CB5E717}"/>
              </a:ext>
            </a:extLst>
          </p:cNvPr>
          <p:cNvSpPr/>
          <p:nvPr/>
        </p:nvSpPr>
        <p:spPr>
          <a:xfrm flipH="1">
            <a:off x="7740090" y="4916741"/>
            <a:ext cx="910506" cy="2769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独立执行</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28" name="矩形 27">
            <a:extLst>
              <a:ext uri="{FF2B5EF4-FFF2-40B4-BE49-F238E27FC236}">
                <a16:creationId xmlns="" xmlns:a16="http://schemas.microsoft.com/office/drawing/2014/main" id="{9A2E011E-E286-47FF-B044-4231FD25D3BF}"/>
              </a:ext>
            </a:extLst>
          </p:cNvPr>
          <p:cNvSpPr/>
          <p:nvPr/>
        </p:nvSpPr>
        <p:spPr>
          <a:xfrm flipH="1">
            <a:off x="7135729" y="5317213"/>
            <a:ext cx="605935" cy="369332"/>
          </a:xfrm>
          <a:prstGeom prst="rect">
            <a:avLst/>
          </a:prstGeom>
        </p:spPr>
        <p:txBody>
          <a:bodyPr wrap="none" lIns="0" tIns="0" rIns="0" bIns="0">
            <a:spAutoFit/>
          </a:bodyPr>
          <a:lstStyle/>
          <a:p>
            <a:pPr lvl="0" algn="r"/>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初级</a:t>
            </a:r>
            <a:endParaRPr kumimoji="0" lang="en-US" altLang="zh-CN" sz="24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29" name="矩形 28">
            <a:extLst>
              <a:ext uri="{FF2B5EF4-FFF2-40B4-BE49-F238E27FC236}">
                <a16:creationId xmlns="" xmlns:a16="http://schemas.microsoft.com/office/drawing/2014/main" id="{21B38E2B-80D8-4FD7-A1C9-9B9FF52B0AB8}"/>
              </a:ext>
            </a:extLst>
          </p:cNvPr>
          <p:cNvSpPr/>
          <p:nvPr/>
        </p:nvSpPr>
        <p:spPr>
          <a:xfrm flipH="1">
            <a:off x="6823506" y="5682973"/>
            <a:ext cx="918158" cy="276999"/>
          </a:xfrm>
          <a:prstGeom prst="rect">
            <a:avLst/>
          </a:prstGeom>
        </p:spPr>
        <p:txBody>
          <a:bodyPr wrap="none" lIns="0" tIns="0" rIns="0" bIns="0">
            <a:spAutoFit/>
          </a:bodyPr>
          <a:lstStyle/>
          <a:p>
            <a:pPr lvl="0" algn="r"/>
            <a:r>
              <a:rPr lang="zh-CN" altLang="en-US">
                <a:solidFill>
                  <a:schemeClr val="tx2"/>
                </a:solidFill>
                <a:latin typeface="+mn-ea"/>
              </a:rPr>
              <a:t>辅助执行</a:t>
            </a:r>
            <a:endParaRPr kumimoji="0" lang="en-US" altLang="zh-CN" b="0" i="0" u="none" strike="noStrike" kern="1200" cap="none" spc="0" normalizeH="0" baseline="0" noProof="0">
              <a:ln>
                <a:noFill/>
              </a:ln>
              <a:solidFill>
                <a:schemeClr val="tx2"/>
              </a:solidFill>
              <a:effectLst/>
              <a:uLnTx/>
              <a:uFillTx/>
              <a:latin typeface="+mn-ea"/>
            </a:endParaRPr>
          </a:p>
        </p:txBody>
      </p:sp>
      <p:sp>
        <p:nvSpPr>
          <p:cNvPr id="34" name="矩形 33">
            <a:extLst>
              <a:ext uri="{FF2B5EF4-FFF2-40B4-BE49-F238E27FC236}">
                <a16:creationId xmlns="" xmlns:a16="http://schemas.microsoft.com/office/drawing/2014/main" id="{8E532CA0-7DC2-425C-BC5F-3B7AA2EDF471}"/>
              </a:ext>
            </a:extLst>
          </p:cNvPr>
          <p:cNvSpPr/>
          <p:nvPr/>
        </p:nvSpPr>
        <p:spPr>
          <a:xfrm>
            <a:off x="3201327" y="1567684"/>
            <a:ext cx="5789348" cy="811825"/>
          </a:xfrm>
          <a:prstGeom prst="rect">
            <a:avLst/>
          </a:prstGeom>
        </p:spPr>
        <p:txBody>
          <a:bodyPr wrap="square" lIns="0" tIns="0" rIns="0" bIns="0">
            <a:spAutoFit/>
          </a:bodyPr>
          <a:lstStyle/>
          <a:p>
            <a:pPr algn="ctr">
              <a:lnSpc>
                <a:spcPct val="175000"/>
              </a:lnSpc>
            </a:pPr>
            <a:r>
              <a:rPr lang="zh-CN" altLang="en-US" sz="1600" dirty="0">
                <a:solidFill>
                  <a:schemeClr val="tx2"/>
                </a:solidFill>
              </a:rPr>
              <a:t>在此处输入内容在此处输入内容在此处输入内容在此处输入内容在此处输入内容在此处输入内容</a:t>
            </a:r>
          </a:p>
        </p:txBody>
      </p:sp>
      <p:sp>
        <p:nvSpPr>
          <p:cNvPr id="35" name="矩形 34">
            <a:extLst>
              <a:ext uri="{FF2B5EF4-FFF2-40B4-BE49-F238E27FC236}">
                <a16:creationId xmlns="" xmlns:a16="http://schemas.microsoft.com/office/drawing/2014/main" id="{F7644012-7BD2-46A5-A1B6-16B78A92E336}"/>
              </a:ext>
            </a:extLst>
          </p:cNvPr>
          <p:cNvSpPr/>
          <p:nvPr/>
        </p:nvSpPr>
        <p:spPr>
          <a:xfrm>
            <a:off x="779429" y="2252279"/>
            <a:ext cx="605935" cy="369332"/>
          </a:xfrm>
          <a:prstGeom prst="rect">
            <a:avLst/>
          </a:prstGeom>
        </p:spPr>
        <p:txBody>
          <a:bodyPr wrap="none" lIns="0" tIns="0" rIns="0" bIns="0">
            <a:spAutoFit/>
          </a:bodyPr>
          <a:lstStyle/>
          <a:p>
            <a:pPr lvl="0"/>
            <a:r>
              <a:rPr lang="zh-CN" altLang="en-US" sz="2400" dirty="0">
                <a:gradFill>
                  <a:gsLst>
                    <a:gs pos="0">
                      <a:schemeClr val="accent1"/>
                    </a:gs>
                    <a:gs pos="100000">
                      <a:schemeClr val="accent1">
                        <a:lumMod val="75000"/>
                      </a:schemeClr>
                    </a:gs>
                  </a:gsLst>
                  <a:lin ang="5400000" scaled="1"/>
                </a:gradFill>
                <a:latin typeface="阿里巴巴普惠体 B"/>
                <a:ea typeface="阿里巴巴普惠体 B"/>
              </a:rPr>
              <a:t>王者</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36" name="矩形 35">
            <a:extLst>
              <a:ext uri="{FF2B5EF4-FFF2-40B4-BE49-F238E27FC236}">
                <a16:creationId xmlns="" xmlns:a16="http://schemas.microsoft.com/office/drawing/2014/main" id="{6752516C-1B5C-4DCD-917B-1695FB42CA83}"/>
              </a:ext>
            </a:extLst>
          </p:cNvPr>
          <p:cNvSpPr/>
          <p:nvPr/>
        </p:nvSpPr>
        <p:spPr>
          <a:xfrm>
            <a:off x="779429" y="2618039"/>
            <a:ext cx="682879"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跨领域</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37" name="矩形 36">
            <a:extLst>
              <a:ext uri="{FF2B5EF4-FFF2-40B4-BE49-F238E27FC236}">
                <a16:creationId xmlns="" xmlns:a16="http://schemas.microsoft.com/office/drawing/2014/main" id="{15754A47-70FE-4D12-84F9-E48A8316A1D4}"/>
              </a:ext>
            </a:extLst>
          </p:cNvPr>
          <p:cNvSpPr/>
          <p:nvPr/>
        </p:nvSpPr>
        <p:spPr>
          <a:xfrm>
            <a:off x="1720020" y="3018513"/>
            <a:ext cx="605935" cy="369332"/>
          </a:xfrm>
          <a:prstGeom prst="rect">
            <a:avLst/>
          </a:prstGeom>
        </p:spPr>
        <p:txBody>
          <a:bodyPr wrap="none" lIns="0" tIns="0" rIns="0" bIns="0">
            <a:spAutoFit/>
          </a:bodyPr>
          <a:lstStyle/>
          <a:p>
            <a:pPr lvl="0"/>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钻石</a:t>
            </a:r>
            <a:endParaRPr kumimoji="0" lang="en-US" altLang="zh-CN" sz="24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38" name="矩形 37">
            <a:extLst>
              <a:ext uri="{FF2B5EF4-FFF2-40B4-BE49-F238E27FC236}">
                <a16:creationId xmlns="" xmlns:a16="http://schemas.microsoft.com/office/drawing/2014/main" id="{0342038A-DB3F-40BE-B318-9E23B940955B}"/>
              </a:ext>
            </a:extLst>
          </p:cNvPr>
          <p:cNvSpPr/>
          <p:nvPr/>
        </p:nvSpPr>
        <p:spPr>
          <a:xfrm>
            <a:off x="1720020" y="3384273"/>
            <a:ext cx="910506"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定义问题</a:t>
            </a:r>
            <a:endParaRPr kumimoji="0" lang="en-US" altLang="zh-CN" b="0" i="0" u="none" strike="noStrike" kern="1200" cap="none" spc="0" normalizeH="0" baseline="0" noProof="0">
              <a:ln>
                <a:noFill/>
              </a:ln>
              <a:solidFill>
                <a:schemeClr val="tx2"/>
              </a:solidFill>
              <a:effectLst/>
              <a:uLnTx/>
              <a:uFillTx/>
              <a:latin typeface="+mn-ea"/>
              <a:cs typeface="+mn-cs"/>
            </a:endParaRPr>
          </a:p>
        </p:txBody>
      </p:sp>
      <p:sp>
        <p:nvSpPr>
          <p:cNvPr id="39" name="矩形 38">
            <a:extLst>
              <a:ext uri="{FF2B5EF4-FFF2-40B4-BE49-F238E27FC236}">
                <a16:creationId xmlns="" xmlns:a16="http://schemas.microsoft.com/office/drawing/2014/main" id="{0057E4DB-B323-4A87-8993-D83FE9D1462D}"/>
              </a:ext>
            </a:extLst>
          </p:cNvPr>
          <p:cNvSpPr/>
          <p:nvPr/>
        </p:nvSpPr>
        <p:spPr>
          <a:xfrm>
            <a:off x="2636602" y="3784747"/>
            <a:ext cx="605935" cy="369332"/>
          </a:xfrm>
          <a:prstGeom prst="rect">
            <a:avLst/>
          </a:prstGeom>
        </p:spPr>
        <p:txBody>
          <a:bodyPr wrap="none" lIns="0" tIns="0" rIns="0" bIns="0">
            <a:spAutoFit/>
          </a:bodyPr>
          <a:lstStyle/>
          <a:p>
            <a:pPr lvl="0"/>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黄金</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40" name="矩形 39">
            <a:extLst>
              <a:ext uri="{FF2B5EF4-FFF2-40B4-BE49-F238E27FC236}">
                <a16:creationId xmlns="" xmlns:a16="http://schemas.microsoft.com/office/drawing/2014/main" id="{1D4E768D-44FC-4B65-8540-689258F546C8}"/>
              </a:ext>
            </a:extLst>
          </p:cNvPr>
          <p:cNvSpPr/>
          <p:nvPr/>
        </p:nvSpPr>
        <p:spPr>
          <a:xfrm>
            <a:off x="2636602" y="4150507"/>
            <a:ext cx="910506"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解决问题</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41" name="矩形 40">
            <a:extLst>
              <a:ext uri="{FF2B5EF4-FFF2-40B4-BE49-F238E27FC236}">
                <a16:creationId xmlns="" xmlns:a16="http://schemas.microsoft.com/office/drawing/2014/main" id="{8AA899F6-5B7D-444D-8648-095CBC755D6C}"/>
              </a:ext>
            </a:extLst>
          </p:cNvPr>
          <p:cNvSpPr/>
          <p:nvPr/>
        </p:nvSpPr>
        <p:spPr>
          <a:xfrm>
            <a:off x="3553184" y="4550981"/>
            <a:ext cx="605935" cy="369332"/>
          </a:xfrm>
          <a:prstGeom prst="rect">
            <a:avLst/>
          </a:prstGeom>
        </p:spPr>
        <p:txBody>
          <a:bodyPr wrap="none" lIns="0" tIns="0" rIns="0" bIns="0">
            <a:spAutoFit/>
          </a:bodyPr>
          <a:lstStyle/>
          <a:p>
            <a:pPr lvl="0"/>
            <a:r>
              <a:rPr lang="zh-CN" altLang="en-US" sz="2400">
                <a:gradFill>
                  <a:gsLst>
                    <a:gs pos="0">
                      <a:schemeClr val="accent1"/>
                    </a:gs>
                    <a:gs pos="100000">
                      <a:schemeClr val="accent1">
                        <a:lumMod val="75000"/>
                      </a:schemeClr>
                    </a:gs>
                  </a:gsLst>
                  <a:lin ang="5400000" scaled="1"/>
                </a:gradFill>
                <a:latin typeface="阿里巴巴普惠体 B"/>
                <a:ea typeface="阿里巴巴普惠体 B"/>
              </a:rPr>
              <a:t>白银</a:t>
            </a:r>
            <a:endPar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endParaRPr>
          </a:p>
        </p:txBody>
      </p:sp>
      <p:sp>
        <p:nvSpPr>
          <p:cNvPr id="42" name="矩形 41">
            <a:extLst>
              <a:ext uri="{FF2B5EF4-FFF2-40B4-BE49-F238E27FC236}">
                <a16:creationId xmlns="" xmlns:a16="http://schemas.microsoft.com/office/drawing/2014/main" id="{99F50846-9E13-479F-A0BC-5DD3A0A25056}"/>
              </a:ext>
            </a:extLst>
          </p:cNvPr>
          <p:cNvSpPr/>
          <p:nvPr/>
        </p:nvSpPr>
        <p:spPr>
          <a:xfrm>
            <a:off x="3553184" y="4916741"/>
            <a:ext cx="910506"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tx2"/>
                </a:solidFill>
                <a:effectLst/>
                <a:uLnTx/>
                <a:uFillTx/>
                <a:latin typeface="+mn-ea"/>
                <a:cs typeface="+mn-cs"/>
              </a:rPr>
              <a:t>独立执行</a:t>
            </a:r>
            <a:endParaRPr kumimoji="0" lang="zh-CN" altLang="en-US" b="0" i="0" u="none" strike="noStrike" kern="1200" cap="none" spc="0" normalizeH="0" baseline="0" noProof="0" dirty="0">
              <a:ln>
                <a:noFill/>
              </a:ln>
              <a:solidFill>
                <a:schemeClr val="tx2"/>
              </a:solidFill>
              <a:effectLst/>
              <a:uLnTx/>
              <a:uFillTx/>
              <a:latin typeface="+mn-ea"/>
              <a:cs typeface="+mn-cs"/>
            </a:endParaRPr>
          </a:p>
        </p:txBody>
      </p:sp>
      <p:sp>
        <p:nvSpPr>
          <p:cNvPr id="43" name="矩形 42">
            <a:extLst>
              <a:ext uri="{FF2B5EF4-FFF2-40B4-BE49-F238E27FC236}">
                <a16:creationId xmlns="" xmlns:a16="http://schemas.microsoft.com/office/drawing/2014/main" id="{144011F7-94B1-44AA-96C3-F92DDA092512}"/>
              </a:ext>
            </a:extLst>
          </p:cNvPr>
          <p:cNvSpPr/>
          <p:nvPr/>
        </p:nvSpPr>
        <p:spPr>
          <a:xfrm>
            <a:off x="4462116" y="5317213"/>
            <a:ext cx="605936" cy="369332"/>
          </a:xfrm>
          <a:prstGeom prst="rect">
            <a:avLst/>
          </a:prstGeom>
        </p:spPr>
        <p:txBody>
          <a:bodyPr wrap="none" lIns="0" tIns="0" rIns="0" bIns="0">
            <a:spAutoFit/>
          </a:bodyPr>
          <a:lstStyle/>
          <a:p>
            <a:pPr lvl="0"/>
            <a:r>
              <a:rPr kumimoji="0" lang="zh-CN" altLang="en-US" sz="24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青铜</a:t>
            </a:r>
            <a:endParaRPr kumimoji="0" lang="en-US" altLang="zh-CN" sz="24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44" name="矩形 43">
            <a:extLst>
              <a:ext uri="{FF2B5EF4-FFF2-40B4-BE49-F238E27FC236}">
                <a16:creationId xmlns="" xmlns:a16="http://schemas.microsoft.com/office/drawing/2014/main" id="{6DD1FF9B-222B-418A-A2DE-D507D5350621}"/>
              </a:ext>
            </a:extLst>
          </p:cNvPr>
          <p:cNvSpPr/>
          <p:nvPr/>
        </p:nvSpPr>
        <p:spPr>
          <a:xfrm>
            <a:off x="4462116" y="5682973"/>
            <a:ext cx="918158" cy="276999"/>
          </a:xfrm>
          <a:prstGeom prst="rect">
            <a:avLst/>
          </a:prstGeom>
        </p:spPr>
        <p:txBody>
          <a:bodyPr wrap="none" lIns="0" tIns="0" rIns="0" bIns="0">
            <a:spAutoFit/>
          </a:bodyPr>
          <a:lstStyle/>
          <a:p>
            <a:pPr lvl="0"/>
            <a:r>
              <a:rPr lang="zh-CN" altLang="en-US">
                <a:solidFill>
                  <a:schemeClr val="tx2"/>
                </a:solidFill>
                <a:latin typeface="+mn-ea"/>
              </a:rPr>
              <a:t>辅助执行</a:t>
            </a:r>
            <a:endParaRPr kumimoji="0" lang="en-US" altLang="zh-CN" b="0" i="0" u="none" strike="noStrike" kern="1200" cap="none" spc="0" normalizeH="0" baseline="0" noProof="0">
              <a:ln>
                <a:noFill/>
              </a:ln>
              <a:solidFill>
                <a:schemeClr val="tx2"/>
              </a:solidFill>
              <a:effectLst/>
              <a:uLnTx/>
              <a:uFillTx/>
              <a:latin typeface="+mn-ea"/>
            </a:endParaRPr>
          </a:p>
        </p:txBody>
      </p:sp>
    </p:spTree>
    <p:extLst>
      <p:ext uri="{BB962C8B-B14F-4D97-AF65-F5344CB8AC3E}">
        <p14:creationId xmlns:p14="http://schemas.microsoft.com/office/powerpoint/2010/main" val="3525090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圆角 71">
            <a:extLst>
              <a:ext uri="{FF2B5EF4-FFF2-40B4-BE49-F238E27FC236}">
                <a16:creationId xmlns="" xmlns:a16="http://schemas.microsoft.com/office/drawing/2014/main" id="{72084714-8778-40EA-8890-377C6A6DA142}"/>
              </a:ext>
            </a:extLst>
          </p:cNvPr>
          <p:cNvSpPr/>
          <p:nvPr/>
        </p:nvSpPr>
        <p:spPr>
          <a:xfrm>
            <a:off x="2781300" y="1847850"/>
            <a:ext cx="2438400" cy="5715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mj-ea"/>
                <a:ea typeface="+mj-ea"/>
                <a:cs typeface="+mn-cs"/>
              </a:rPr>
              <a:t>问题一</a:t>
            </a: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73" name="矩形: 圆角 72">
            <a:extLst>
              <a:ext uri="{FF2B5EF4-FFF2-40B4-BE49-F238E27FC236}">
                <a16:creationId xmlns="" xmlns:a16="http://schemas.microsoft.com/office/drawing/2014/main" id="{DFDF3483-CF88-4C0C-92D7-FEF020332940}"/>
              </a:ext>
            </a:extLst>
          </p:cNvPr>
          <p:cNvSpPr/>
          <p:nvPr/>
        </p:nvSpPr>
        <p:spPr>
          <a:xfrm>
            <a:off x="2781300" y="2997200"/>
            <a:ext cx="2438400" cy="5715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mj-ea"/>
                <a:ea typeface="+mj-ea"/>
                <a:cs typeface="+mn-cs"/>
              </a:rPr>
              <a:t>问题二</a:t>
            </a: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74" name="矩形: 圆角 73">
            <a:extLst>
              <a:ext uri="{FF2B5EF4-FFF2-40B4-BE49-F238E27FC236}">
                <a16:creationId xmlns="" xmlns:a16="http://schemas.microsoft.com/office/drawing/2014/main" id="{CF02E9F9-94FF-4EFC-9905-FD4AD1B4852D}"/>
              </a:ext>
            </a:extLst>
          </p:cNvPr>
          <p:cNvSpPr/>
          <p:nvPr/>
        </p:nvSpPr>
        <p:spPr>
          <a:xfrm>
            <a:off x="2781300" y="4146550"/>
            <a:ext cx="2438400" cy="5715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mj-ea"/>
                <a:ea typeface="+mj-ea"/>
                <a:cs typeface="+mn-cs"/>
              </a:rPr>
              <a:t>问题三</a:t>
            </a: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75" name="矩形: 圆角 74">
            <a:extLst>
              <a:ext uri="{FF2B5EF4-FFF2-40B4-BE49-F238E27FC236}">
                <a16:creationId xmlns="" xmlns:a16="http://schemas.microsoft.com/office/drawing/2014/main" id="{0D1219A9-26EA-4B09-A705-C465A268EFBD}"/>
              </a:ext>
            </a:extLst>
          </p:cNvPr>
          <p:cNvSpPr/>
          <p:nvPr/>
        </p:nvSpPr>
        <p:spPr>
          <a:xfrm>
            <a:off x="2781300" y="5295900"/>
            <a:ext cx="2438400" cy="5715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mj-ea"/>
                <a:ea typeface="+mj-ea"/>
                <a:cs typeface="+mn-cs"/>
              </a:rPr>
              <a:t>问题四</a:t>
            </a: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76" name="矩形: 圆角 75">
            <a:extLst>
              <a:ext uri="{FF2B5EF4-FFF2-40B4-BE49-F238E27FC236}">
                <a16:creationId xmlns="" xmlns:a16="http://schemas.microsoft.com/office/drawing/2014/main" id="{07EAFDA3-7AAD-44FF-A3DE-DB584076AA4B}"/>
              </a:ext>
            </a:extLst>
          </p:cNvPr>
          <p:cNvSpPr/>
          <p:nvPr/>
        </p:nvSpPr>
        <p:spPr>
          <a:xfrm>
            <a:off x="6953250" y="1828800"/>
            <a:ext cx="2438400" cy="571500"/>
          </a:xfrm>
          <a:prstGeom prst="roundRect">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rPr>
              <a:t>解决方案一</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sp>
        <p:nvSpPr>
          <p:cNvPr id="77" name="矩形: 圆角 76">
            <a:extLst>
              <a:ext uri="{FF2B5EF4-FFF2-40B4-BE49-F238E27FC236}">
                <a16:creationId xmlns="" xmlns:a16="http://schemas.microsoft.com/office/drawing/2014/main" id="{A58F8904-5B21-4DEB-A099-2EF4F9CCAE40}"/>
              </a:ext>
            </a:extLst>
          </p:cNvPr>
          <p:cNvSpPr/>
          <p:nvPr/>
        </p:nvSpPr>
        <p:spPr>
          <a:xfrm>
            <a:off x="6953250" y="2984500"/>
            <a:ext cx="2438400" cy="571500"/>
          </a:xfrm>
          <a:prstGeom prst="roundRect">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rPr>
              <a:t>解决方案二</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sp>
        <p:nvSpPr>
          <p:cNvPr id="78" name="矩形: 圆角 77">
            <a:extLst>
              <a:ext uri="{FF2B5EF4-FFF2-40B4-BE49-F238E27FC236}">
                <a16:creationId xmlns="" xmlns:a16="http://schemas.microsoft.com/office/drawing/2014/main" id="{F1A75848-7802-4B58-A021-23231CCA7089}"/>
              </a:ext>
            </a:extLst>
          </p:cNvPr>
          <p:cNvSpPr/>
          <p:nvPr/>
        </p:nvSpPr>
        <p:spPr>
          <a:xfrm>
            <a:off x="6953250" y="4140200"/>
            <a:ext cx="2438400" cy="571500"/>
          </a:xfrm>
          <a:prstGeom prst="roundRect">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rPr>
              <a:t>解决方案三</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sp>
        <p:nvSpPr>
          <p:cNvPr id="79" name="矩形: 圆角 78">
            <a:extLst>
              <a:ext uri="{FF2B5EF4-FFF2-40B4-BE49-F238E27FC236}">
                <a16:creationId xmlns="" xmlns:a16="http://schemas.microsoft.com/office/drawing/2014/main" id="{154D83DC-043E-420D-883F-B3C14352A01E}"/>
              </a:ext>
            </a:extLst>
          </p:cNvPr>
          <p:cNvSpPr/>
          <p:nvPr/>
        </p:nvSpPr>
        <p:spPr>
          <a:xfrm>
            <a:off x="6972300" y="5295900"/>
            <a:ext cx="2438400" cy="571500"/>
          </a:xfrm>
          <a:prstGeom prst="roundRect">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rPr>
              <a:t>解决方案四</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grpSp>
        <p:nvGrpSpPr>
          <p:cNvPr id="89" name="组合 88">
            <a:extLst>
              <a:ext uri="{FF2B5EF4-FFF2-40B4-BE49-F238E27FC236}">
                <a16:creationId xmlns="" xmlns:a16="http://schemas.microsoft.com/office/drawing/2014/main" id="{B996E7AC-CCEF-4580-8D0E-3FFE16AABD3D}"/>
              </a:ext>
            </a:extLst>
          </p:cNvPr>
          <p:cNvGrpSpPr/>
          <p:nvPr/>
        </p:nvGrpSpPr>
        <p:grpSpPr>
          <a:xfrm>
            <a:off x="-66675" y="2133600"/>
            <a:ext cx="2847975" cy="3465512"/>
            <a:chOff x="-66675" y="2133600"/>
            <a:chExt cx="2847975" cy="3465512"/>
          </a:xfrm>
        </p:grpSpPr>
        <p:cxnSp>
          <p:nvCxnSpPr>
            <p:cNvPr id="85" name="直接连接符 84">
              <a:extLst>
                <a:ext uri="{FF2B5EF4-FFF2-40B4-BE49-F238E27FC236}">
                  <a16:creationId xmlns="" xmlns:a16="http://schemas.microsoft.com/office/drawing/2014/main" id="{60C12B2A-5820-47C2-BDD0-50CBFF6EBC10}"/>
                </a:ext>
              </a:extLst>
            </p:cNvPr>
            <p:cNvCxnSpPr>
              <a:stCxn id="72" idx="1"/>
            </p:cNvCxnSpPr>
            <p:nvPr/>
          </p:nvCxnSpPr>
          <p:spPr>
            <a:xfrm flipH="1">
              <a:off x="-66675" y="2133600"/>
              <a:ext cx="2847975" cy="95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6562C1F4-1035-4EE9-9F37-F54C7FCD9BF2}"/>
                </a:ext>
              </a:extLst>
            </p:cNvPr>
            <p:cNvCxnSpPr/>
            <p:nvPr/>
          </p:nvCxnSpPr>
          <p:spPr>
            <a:xfrm flipH="1">
              <a:off x="-66675" y="3282950"/>
              <a:ext cx="2847975" cy="95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ABA2E646-BA37-4023-8AFC-B6B943EE4348}"/>
                </a:ext>
              </a:extLst>
            </p:cNvPr>
            <p:cNvCxnSpPr/>
            <p:nvPr/>
          </p:nvCxnSpPr>
          <p:spPr>
            <a:xfrm flipH="1">
              <a:off x="-66675" y="4435475"/>
              <a:ext cx="2847975" cy="95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5A24D96F-5D86-49F6-8A21-0128460BDE0A}"/>
                </a:ext>
              </a:extLst>
            </p:cNvPr>
            <p:cNvCxnSpPr/>
            <p:nvPr/>
          </p:nvCxnSpPr>
          <p:spPr>
            <a:xfrm flipH="1">
              <a:off x="-66675" y="5589587"/>
              <a:ext cx="2847975" cy="95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 xmlns:a16="http://schemas.microsoft.com/office/drawing/2014/main" id="{10C6B9EE-8DC4-4EF0-8C21-EA7FDD08EF70}"/>
              </a:ext>
            </a:extLst>
          </p:cNvPr>
          <p:cNvGrpSpPr/>
          <p:nvPr/>
        </p:nvGrpSpPr>
        <p:grpSpPr>
          <a:xfrm>
            <a:off x="9391650" y="2133600"/>
            <a:ext cx="2847975" cy="3465512"/>
            <a:chOff x="-66675" y="2133600"/>
            <a:chExt cx="2847975" cy="3465512"/>
          </a:xfrm>
        </p:grpSpPr>
        <p:cxnSp>
          <p:nvCxnSpPr>
            <p:cNvPr id="91" name="直接连接符 90">
              <a:extLst>
                <a:ext uri="{FF2B5EF4-FFF2-40B4-BE49-F238E27FC236}">
                  <a16:creationId xmlns="" xmlns:a16="http://schemas.microsoft.com/office/drawing/2014/main" id="{9F13C4AF-A92C-4E38-9FD9-E7B5AEF2C6CA}"/>
                </a:ext>
              </a:extLst>
            </p:cNvPr>
            <p:cNvCxnSpPr/>
            <p:nvPr/>
          </p:nvCxnSpPr>
          <p:spPr>
            <a:xfrm flipH="1">
              <a:off x="-66675" y="2133600"/>
              <a:ext cx="2847975" cy="9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6="http://schemas.microsoft.com/office/drawing/2014/main" id="{5D00604D-C8DB-4EE1-B96F-F73CB9E38064}"/>
                </a:ext>
              </a:extLst>
            </p:cNvPr>
            <p:cNvCxnSpPr/>
            <p:nvPr/>
          </p:nvCxnSpPr>
          <p:spPr>
            <a:xfrm flipH="1">
              <a:off x="-66675" y="3282950"/>
              <a:ext cx="2847975" cy="9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F66CDCBA-3E1D-412F-8E03-3FEF12BA1651}"/>
                </a:ext>
              </a:extLst>
            </p:cNvPr>
            <p:cNvCxnSpPr/>
            <p:nvPr/>
          </p:nvCxnSpPr>
          <p:spPr>
            <a:xfrm flipH="1">
              <a:off x="-66675" y="4435475"/>
              <a:ext cx="2847975" cy="9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35201ADB-F015-4406-A5CB-D0815A5DCD0A}"/>
                </a:ext>
              </a:extLst>
            </p:cNvPr>
            <p:cNvCxnSpPr/>
            <p:nvPr/>
          </p:nvCxnSpPr>
          <p:spPr>
            <a:xfrm flipH="1">
              <a:off x="-66675" y="5589587"/>
              <a:ext cx="2847975" cy="9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7" name="组合 96">
            <a:extLst>
              <a:ext uri="{FF2B5EF4-FFF2-40B4-BE49-F238E27FC236}">
                <a16:creationId xmlns="" xmlns:a16="http://schemas.microsoft.com/office/drawing/2014/main" id="{68634F1D-9475-41A1-9D58-AA2231EB1E28}"/>
              </a:ext>
            </a:extLst>
          </p:cNvPr>
          <p:cNvGrpSpPr/>
          <p:nvPr/>
        </p:nvGrpSpPr>
        <p:grpSpPr>
          <a:xfrm>
            <a:off x="5784056" y="2009776"/>
            <a:ext cx="623890" cy="247648"/>
            <a:chOff x="5784056" y="2009776"/>
            <a:chExt cx="623890" cy="247648"/>
          </a:xfrm>
        </p:grpSpPr>
        <p:sp>
          <p:nvSpPr>
            <p:cNvPr id="95" name="矩形: 圆角 94">
              <a:extLst>
                <a:ext uri="{FF2B5EF4-FFF2-40B4-BE49-F238E27FC236}">
                  <a16:creationId xmlns="" xmlns:a16="http://schemas.microsoft.com/office/drawing/2014/main" id="{8DEDE25C-B6CD-4A60-B614-986F2CDB3738}"/>
                </a:ext>
              </a:extLst>
            </p:cNvPr>
            <p:cNvSpPr/>
            <p:nvPr/>
          </p:nvSpPr>
          <p:spPr>
            <a:xfrm>
              <a:off x="5784056" y="2009776"/>
              <a:ext cx="623890" cy="247648"/>
            </a:xfrm>
            <a:prstGeom prst="roundRect">
              <a:avLst>
                <a:gd name="adj" fmla="val 50000"/>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96" name="椭圆 95">
              <a:extLst>
                <a:ext uri="{FF2B5EF4-FFF2-40B4-BE49-F238E27FC236}">
                  <a16:creationId xmlns="" xmlns:a16="http://schemas.microsoft.com/office/drawing/2014/main" id="{07A78B29-1528-439F-AF69-03101D6F57A0}"/>
                </a:ext>
              </a:extLst>
            </p:cNvPr>
            <p:cNvSpPr/>
            <p:nvPr/>
          </p:nvSpPr>
          <p:spPr>
            <a:xfrm>
              <a:off x="6168628" y="2025849"/>
              <a:ext cx="215504" cy="215502"/>
            </a:xfrm>
            <a:prstGeom prst="ellipse">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grpSp>
      <p:grpSp>
        <p:nvGrpSpPr>
          <p:cNvPr id="98" name="组合 97">
            <a:extLst>
              <a:ext uri="{FF2B5EF4-FFF2-40B4-BE49-F238E27FC236}">
                <a16:creationId xmlns="" xmlns:a16="http://schemas.microsoft.com/office/drawing/2014/main" id="{C0FAE3A2-259F-4A4D-BCB1-A46E48D6258E}"/>
              </a:ext>
            </a:extLst>
          </p:cNvPr>
          <p:cNvGrpSpPr/>
          <p:nvPr/>
        </p:nvGrpSpPr>
        <p:grpSpPr>
          <a:xfrm>
            <a:off x="5784056" y="3164947"/>
            <a:ext cx="623890" cy="247648"/>
            <a:chOff x="5784056" y="2009776"/>
            <a:chExt cx="623890" cy="247648"/>
          </a:xfrm>
        </p:grpSpPr>
        <p:sp>
          <p:nvSpPr>
            <p:cNvPr id="99" name="矩形: 圆角 98">
              <a:extLst>
                <a:ext uri="{FF2B5EF4-FFF2-40B4-BE49-F238E27FC236}">
                  <a16:creationId xmlns="" xmlns:a16="http://schemas.microsoft.com/office/drawing/2014/main" id="{66750B20-8780-43A2-971D-40FB3B9098DF}"/>
                </a:ext>
              </a:extLst>
            </p:cNvPr>
            <p:cNvSpPr/>
            <p:nvPr/>
          </p:nvSpPr>
          <p:spPr>
            <a:xfrm>
              <a:off x="5784056" y="2009776"/>
              <a:ext cx="623890" cy="247648"/>
            </a:xfrm>
            <a:prstGeom prst="roundRect">
              <a:avLst>
                <a:gd name="adj" fmla="val 50000"/>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100" name="椭圆 99">
              <a:extLst>
                <a:ext uri="{FF2B5EF4-FFF2-40B4-BE49-F238E27FC236}">
                  <a16:creationId xmlns="" xmlns:a16="http://schemas.microsoft.com/office/drawing/2014/main" id="{1DEDDD8D-71C2-43E0-8184-795C3932ED8A}"/>
                </a:ext>
              </a:extLst>
            </p:cNvPr>
            <p:cNvSpPr/>
            <p:nvPr/>
          </p:nvSpPr>
          <p:spPr>
            <a:xfrm>
              <a:off x="6168628" y="2025849"/>
              <a:ext cx="215504" cy="215502"/>
            </a:xfrm>
            <a:prstGeom prst="ellipse">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grpSp>
      <p:grpSp>
        <p:nvGrpSpPr>
          <p:cNvPr id="101" name="组合 100">
            <a:extLst>
              <a:ext uri="{FF2B5EF4-FFF2-40B4-BE49-F238E27FC236}">
                <a16:creationId xmlns="" xmlns:a16="http://schemas.microsoft.com/office/drawing/2014/main" id="{8005C36D-80DD-4865-AC74-085C38755141}"/>
              </a:ext>
            </a:extLst>
          </p:cNvPr>
          <p:cNvGrpSpPr/>
          <p:nvPr/>
        </p:nvGrpSpPr>
        <p:grpSpPr>
          <a:xfrm>
            <a:off x="5784056" y="4320118"/>
            <a:ext cx="623890" cy="247648"/>
            <a:chOff x="5784056" y="2009776"/>
            <a:chExt cx="623890" cy="247648"/>
          </a:xfrm>
        </p:grpSpPr>
        <p:sp>
          <p:nvSpPr>
            <p:cNvPr id="102" name="矩形: 圆角 101">
              <a:extLst>
                <a:ext uri="{FF2B5EF4-FFF2-40B4-BE49-F238E27FC236}">
                  <a16:creationId xmlns="" xmlns:a16="http://schemas.microsoft.com/office/drawing/2014/main" id="{D4DEBCCE-B539-43CE-8EE8-EB23AEBB93FC}"/>
                </a:ext>
              </a:extLst>
            </p:cNvPr>
            <p:cNvSpPr/>
            <p:nvPr/>
          </p:nvSpPr>
          <p:spPr>
            <a:xfrm>
              <a:off x="5784056" y="2009776"/>
              <a:ext cx="623890" cy="247648"/>
            </a:xfrm>
            <a:prstGeom prst="roundRect">
              <a:avLst>
                <a:gd name="adj" fmla="val 50000"/>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103" name="椭圆 102">
              <a:extLst>
                <a:ext uri="{FF2B5EF4-FFF2-40B4-BE49-F238E27FC236}">
                  <a16:creationId xmlns="" xmlns:a16="http://schemas.microsoft.com/office/drawing/2014/main" id="{07195EFA-6F6D-481B-9ABE-D87E83BBD124}"/>
                </a:ext>
              </a:extLst>
            </p:cNvPr>
            <p:cNvSpPr/>
            <p:nvPr/>
          </p:nvSpPr>
          <p:spPr>
            <a:xfrm>
              <a:off x="6168628" y="2025849"/>
              <a:ext cx="215504" cy="215502"/>
            </a:xfrm>
            <a:prstGeom prst="ellipse">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grpSp>
      <p:grpSp>
        <p:nvGrpSpPr>
          <p:cNvPr id="104" name="组合 103">
            <a:extLst>
              <a:ext uri="{FF2B5EF4-FFF2-40B4-BE49-F238E27FC236}">
                <a16:creationId xmlns="" xmlns:a16="http://schemas.microsoft.com/office/drawing/2014/main" id="{6A41A4CE-AA34-4596-995D-531DE27845BA}"/>
              </a:ext>
            </a:extLst>
          </p:cNvPr>
          <p:cNvGrpSpPr/>
          <p:nvPr/>
        </p:nvGrpSpPr>
        <p:grpSpPr>
          <a:xfrm>
            <a:off x="5784056" y="5475288"/>
            <a:ext cx="623890" cy="247648"/>
            <a:chOff x="5784056" y="2009776"/>
            <a:chExt cx="623890" cy="247648"/>
          </a:xfrm>
        </p:grpSpPr>
        <p:sp>
          <p:nvSpPr>
            <p:cNvPr id="105" name="矩形: 圆角 104">
              <a:extLst>
                <a:ext uri="{FF2B5EF4-FFF2-40B4-BE49-F238E27FC236}">
                  <a16:creationId xmlns="" xmlns:a16="http://schemas.microsoft.com/office/drawing/2014/main" id="{03721D46-0C39-477E-8BEE-52D2C21AD9C3}"/>
                </a:ext>
              </a:extLst>
            </p:cNvPr>
            <p:cNvSpPr/>
            <p:nvPr/>
          </p:nvSpPr>
          <p:spPr>
            <a:xfrm>
              <a:off x="5784056" y="2009776"/>
              <a:ext cx="623890" cy="247648"/>
            </a:xfrm>
            <a:prstGeom prst="roundRect">
              <a:avLst>
                <a:gd name="adj" fmla="val 50000"/>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E555E"/>
                </a:solidFill>
                <a:effectLst/>
                <a:uLnTx/>
                <a:uFillTx/>
                <a:latin typeface="+mj-ea"/>
                <a:ea typeface="+mj-ea"/>
                <a:cs typeface="+mn-cs"/>
              </a:endParaRPr>
            </a:p>
          </p:txBody>
        </p:sp>
        <p:sp>
          <p:nvSpPr>
            <p:cNvPr id="106" name="椭圆 105">
              <a:extLst>
                <a:ext uri="{FF2B5EF4-FFF2-40B4-BE49-F238E27FC236}">
                  <a16:creationId xmlns="" xmlns:a16="http://schemas.microsoft.com/office/drawing/2014/main" id="{2CC21289-F251-4DE1-A119-8CAD1576FE87}"/>
                </a:ext>
              </a:extLst>
            </p:cNvPr>
            <p:cNvSpPr/>
            <p:nvPr/>
          </p:nvSpPr>
          <p:spPr>
            <a:xfrm>
              <a:off x="6168628" y="2025849"/>
              <a:ext cx="215504" cy="215502"/>
            </a:xfrm>
            <a:prstGeom prst="ellipse">
              <a:avLst/>
            </a:prstGeom>
            <a:gradFill>
              <a:gsLst>
                <a:gs pos="100000">
                  <a:schemeClr val="accent1"/>
                </a:gs>
                <a:gs pos="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cs typeface="+mn-cs"/>
              </a:endParaRPr>
            </a:p>
          </p:txBody>
        </p:sp>
      </p:grpSp>
      <p:sp>
        <p:nvSpPr>
          <p:cNvPr id="3" name="文本占位符 2">
            <a:extLst>
              <a:ext uri="{FF2B5EF4-FFF2-40B4-BE49-F238E27FC236}">
                <a16:creationId xmlns="" xmlns:a16="http://schemas.microsoft.com/office/drawing/2014/main" id="{E843F17D-7EBB-40AA-95ED-3FC28EBB755E}"/>
              </a:ext>
            </a:extLst>
          </p:cNvPr>
          <p:cNvSpPr>
            <a:spLocks noGrp="1"/>
          </p:cNvSpPr>
          <p:nvPr>
            <p:ph type="body" sz="quarter" idx="10"/>
          </p:nvPr>
        </p:nvSpPr>
        <p:spPr/>
        <p:txBody>
          <a:bodyPr/>
          <a:lstStyle/>
          <a:p>
            <a:r>
              <a:rPr lang="zh-CN" altLang="en-US"/>
              <a:t>请在此处输入你的标题</a:t>
            </a:r>
          </a:p>
        </p:txBody>
      </p:sp>
    </p:spTree>
    <p:extLst>
      <p:ext uri="{BB962C8B-B14F-4D97-AF65-F5344CB8AC3E}">
        <p14:creationId xmlns:p14="http://schemas.microsoft.com/office/powerpoint/2010/main" val="3080782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6F318F6F-A1ED-49C3-B3A8-7AE179C8611B}"/>
              </a:ext>
            </a:extLst>
          </p:cNvPr>
          <p:cNvSpPr/>
          <p:nvPr/>
        </p:nvSpPr>
        <p:spPr>
          <a:xfrm>
            <a:off x="698498" y="12879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1. </a:t>
            </a:r>
            <a:r>
              <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rPr>
              <a:t>请在此处输入你的问题描述内容</a:t>
            </a:r>
          </a:p>
        </p:txBody>
      </p:sp>
      <p:sp>
        <p:nvSpPr>
          <p:cNvPr id="6" name="矩形: 圆角 5">
            <a:extLst>
              <a:ext uri="{FF2B5EF4-FFF2-40B4-BE49-F238E27FC236}">
                <a16:creationId xmlns="" xmlns:a16="http://schemas.microsoft.com/office/drawing/2014/main" id="{FE99397D-E0FC-4AA1-9FC9-524225059673}"/>
              </a:ext>
            </a:extLst>
          </p:cNvPr>
          <p:cNvSpPr/>
          <p:nvPr/>
        </p:nvSpPr>
        <p:spPr>
          <a:xfrm>
            <a:off x="698499" y="1973784"/>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2.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7" name="矩形: 圆角 6">
            <a:extLst>
              <a:ext uri="{FF2B5EF4-FFF2-40B4-BE49-F238E27FC236}">
                <a16:creationId xmlns="" xmlns:a16="http://schemas.microsoft.com/office/drawing/2014/main" id="{8550310C-CE90-429F-920A-F68B693EA6F1}"/>
              </a:ext>
            </a:extLst>
          </p:cNvPr>
          <p:cNvSpPr/>
          <p:nvPr/>
        </p:nvSpPr>
        <p:spPr>
          <a:xfrm>
            <a:off x="698499" y="26595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3.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8" name="矩形: 圆角 7">
            <a:extLst>
              <a:ext uri="{FF2B5EF4-FFF2-40B4-BE49-F238E27FC236}">
                <a16:creationId xmlns="" xmlns:a16="http://schemas.microsoft.com/office/drawing/2014/main" id="{159A3B07-3020-4163-A238-BD9F695A45A4}"/>
              </a:ext>
            </a:extLst>
          </p:cNvPr>
          <p:cNvSpPr/>
          <p:nvPr/>
        </p:nvSpPr>
        <p:spPr>
          <a:xfrm>
            <a:off x="698499" y="33453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4.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9" name="矩形: 圆角 8">
            <a:extLst>
              <a:ext uri="{FF2B5EF4-FFF2-40B4-BE49-F238E27FC236}">
                <a16:creationId xmlns="" xmlns:a16="http://schemas.microsoft.com/office/drawing/2014/main" id="{8732BB69-001A-4FDD-9614-25565A5E7100}"/>
              </a:ext>
            </a:extLst>
          </p:cNvPr>
          <p:cNvSpPr/>
          <p:nvPr/>
        </p:nvSpPr>
        <p:spPr>
          <a:xfrm>
            <a:off x="698499" y="40311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5.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0" name="矩形: 圆角 9">
            <a:extLst>
              <a:ext uri="{FF2B5EF4-FFF2-40B4-BE49-F238E27FC236}">
                <a16:creationId xmlns="" xmlns:a16="http://schemas.microsoft.com/office/drawing/2014/main" id="{258EA7A5-7534-4127-99F3-272331A4DA1C}"/>
              </a:ext>
            </a:extLst>
          </p:cNvPr>
          <p:cNvSpPr/>
          <p:nvPr/>
        </p:nvSpPr>
        <p:spPr>
          <a:xfrm>
            <a:off x="698499" y="47169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6.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1" name="矩形: 圆角 10">
            <a:extLst>
              <a:ext uri="{FF2B5EF4-FFF2-40B4-BE49-F238E27FC236}">
                <a16:creationId xmlns="" xmlns:a16="http://schemas.microsoft.com/office/drawing/2014/main" id="{C34B9EE6-5004-4D6A-9E37-E37EACF0C485}"/>
              </a:ext>
            </a:extLst>
          </p:cNvPr>
          <p:cNvSpPr/>
          <p:nvPr/>
        </p:nvSpPr>
        <p:spPr>
          <a:xfrm>
            <a:off x="698499" y="5402785"/>
            <a:ext cx="5268667" cy="408623"/>
          </a:xfrm>
          <a:prstGeom prst="roundRect">
            <a:avLst/>
          </a:pr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lvl="0"/>
            <a:r>
              <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rPr>
              <a:t>7. </a:t>
            </a:r>
            <a:r>
              <a:rPr lang="zh-CN" altLang="en-US">
                <a:solidFill>
                  <a:srgbClr val="4E555E"/>
                </a:solidFill>
              </a:rPr>
              <a:t>请在此处输入你的问题描述内容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2" name="平行四边形 11">
            <a:extLst>
              <a:ext uri="{FF2B5EF4-FFF2-40B4-BE49-F238E27FC236}">
                <a16:creationId xmlns="" xmlns:a16="http://schemas.microsoft.com/office/drawing/2014/main" id="{68EA02FF-CB2C-41C0-AC9E-D399749E20C7}"/>
              </a:ext>
            </a:extLst>
          </p:cNvPr>
          <p:cNvSpPr/>
          <p:nvPr/>
        </p:nvSpPr>
        <p:spPr>
          <a:xfrm>
            <a:off x="8362311" y="1287985"/>
            <a:ext cx="3131190" cy="923062"/>
          </a:xfrm>
          <a:prstGeom prst="parallelogram">
            <a:avLst/>
          </a:prstGeom>
          <a:gradFill>
            <a:gsLst>
              <a:gs pos="0">
                <a:schemeClr val="accent2"/>
              </a:gs>
              <a:gs pos="100000">
                <a:schemeClr val="accent1"/>
              </a:gs>
            </a:gsLst>
            <a:lin ang="5400000" scaled="1"/>
          </a:gradFill>
          <a:ln w="12700" cap="flat" cmpd="sng" algn="ctr">
            <a:noFill/>
            <a:prstDash val="solid"/>
            <a:miter lim="800000"/>
          </a:ln>
          <a:effectLst>
            <a:outerShdw blurRad="419100" dist="38100" dir="8100000" algn="tr" rotWithShape="0">
              <a:schemeClr val="tx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3" name="矩形 12">
            <a:extLst>
              <a:ext uri="{FF2B5EF4-FFF2-40B4-BE49-F238E27FC236}">
                <a16:creationId xmlns="" xmlns:a16="http://schemas.microsoft.com/office/drawing/2014/main" id="{80BC7E01-AA89-4877-8E07-6311CBE3E432}"/>
              </a:ext>
            </a:extLst>
          </p:cNvPr>
          <p:cNvSpPr/>
          <p:nvPr/>
        </p:nvSpPr>
        <p:spPr>
          <a:xfrm>
            <a:off x="8610525" y="1503294"/>
            <a:ext cx="2634762" cy="492443"/>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解决方案</a:t>
            </a:r>
            <a:r>
              <a:rPr kumimoji="0" lang="en-US" altLang="zh-CN"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A</a:t>
            </a:r>
            <a:endParaRPr kumimoji="0" lang="zh-CN" altLang="en-US"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endParaRPr>
          </a:p>
        </p:txBody>
      </p:sp>
      <p:sp>
        <p:nvSpPr>
          <p:cNvPr id="14" name="平行四边形 13">
            <a:extLst>
              <a:ext uri="{FF2B5EF4-FFF2-40B4-BE49-F238E27FC236}">
                <a16:creationId xmlns="" xmlns:a16="http://schemas.microsoft.com/office/drawing/2014/main" id="{515852E2-7EC4-4B93-BF8E-9DFC3B0B7F4C}"/>
              </a:ext>
            </a:extLst>
          </p:cNvPr>
          <p:cNvSpPr/>
          <p:nvPr/>
        </p:nvSpPr>
        <p:spPr>
          <a:xfrm>
            <a:off x="8362311" y="3088166"/>
            <a:ext cx="3131190" cy="923062"/>
          </a:xfrm>
          <a:prstGeom prst="parallelogram">
            <a:avLst/>
          </a:prstGeom>
          <a:gradFill>
            <a:gsLst>
              <a:gs pos="0">
                <a:schemeClr val="accent2"/>
              </a:gs>
              <a:gs pos="100000">
                <a:schemeClr val="accent1"/>
              </a:gs>
            </a:gsLst>
            <a:lin ang="5400000" scaled="1"/>
          </a:gradFill>
          <a:ln w="12700" cap="flat" cmpd="sng" algn="ctr">
            <a:noFill/>
            <a:prstDash val="solid"/>
            <a:miter lim="800000"/>
          </a:ln>
          <a:effectLst>
            <a:outerShdw blurRad="419100" dist="38100" dir="8100000" algn="tr" rotWithShape="0">
              <a:schemeClr val="tx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5" name="矩形 14">
            <a:extLst>
              <a:ext uri="{FF2B5EF4-FFF2-40B4-BE49-F238E27FC236}">
                <a16:creationId xmlns="" xmlns:a16="http://schemas.microsoft.com/office/drawing/2014/main" id="{CEF5FCC4-4943-40BA-A8DE-133708508FD6}"/>
              </a:ext>
            </a:extLst>
          </p:cNvPr>
          <p:cNvSpPr/>
          <p:nvPr/>
        </p:nvSpPr>
        <p:spPr>
          <a:xfrm>
            <a:off x="8610525" y="3303475"/>
            <a:ext cx="2634762" cy="492443"/>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解决方案</a:t>
            </a:r>
            <a:r>
              <a:rPr kumimoji="0" lang="en-US" altLang="zh-CN"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B</a:t>
            </a:r>
            <a:endParaRPr kumimoji="0" lang="zh-CN" altLang="en-US"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endParaRPr>
          </a:p>
        </p:txBody>
      </p:sp>
      <p:sp>
        <p:nvSpPr>
          <p:cNvPr id="16" name="平行四边形 15">
            <a:extLst>
              <a:ext uri="{FF2B5EF4-FFF2-40B4-BE49-F238E27FC236}">
                <a16:creationId xmlns="" xmlns:a16="http://schemas.microsoft.com/office/drawing/2014/main" id="{8AD959C0-1DDC-4332-992E-EFA4C67B8584}"/>
              </a:ext>
            </a:extLst>
          </p:cNvPr>
          <p:cNvSpPr/>
          <p:nvPr/>
        </p:nvSpPr>
        <p:spPr>
          <a:xfrm>
            <a:off x="8362311" y="4888346"/>
            <a:ext cx="3131190" cy="923062"/>
          </a:xfrm>
          <a:prstGeom prst="parallelogram">
            <a:avLst/>
          </a:prstGeom>
          <a:gradFill>
            <a:gsLst>
              <a:gs pos="0">
                <a:schemeClr val="accent2"/>
              </a:gs>
              <a:gs pos="100000">
                <a:schemeClr val="accent1"/>
              </a:gs>
            </a:gsLst>
            <a:lin ang="5400000" scaled="1"/>
          </a:gradFill>
          <a:ln w="12700" cap="flat" cmpd="sng" algn="ctr">
            <a:noFill/>
            <a:prstDash val="solid"/>
            <a:miter lim="800000"/>
          </a:ln>
          <a:effectLst>
            <a:outerShdw blurRad="419100" dist="38100" dir="8100000" algn="tr" rotWithShape="0">
              <a:schemeClr val="tx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7" name="矩形 16">
            <a:extLst>
              <a:ext uri="{FF2B5EF4-FFF2-40B4-BE49-F238E27FC236}">
                <a16:creationId xmlns="" xmlns:a16="http://schemas.microsoft.com/office/drawing/2014/main" id="{663917FE-7313-4D7E-AC8C-871B2CB44836}"/>
              </a:ext>
            </a:extLst>
          </p:cNvPr>
          <p:cNvSpPr/>
          <p:nvPr/>
        </p:nvSpPr>
        <p:spPr>
          <a:xfrm>
            <a:off x="8610525" y="5103655"/>
            <a:ext cx="2634762" cy="492443"/>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解决方案</a:t>
            </a:r>
            <a:r>
              <a:rPr kumimoji="0" lang="en-US" altLang="zh-CN" sz="3200"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rPr>
              <a:t>C</a:t>
            </a:r>
            <a:endParaRPr kumimoji="0" lang="zh-CN" altLang="en-US" b="0" i="0" u="none" strike="noStrike" kern="1200" cap="none" spc="0" normalizeH="0" baseline="0" noProof="0">
              <a:ln>
                <a:noFill/>
              </a:ln>
              <a:solidFill>
                <a:prstClr val="white"/>
              </a:solidFill>
              <a:effectLst>
                <a:outerShdw blurRad="304800" dist="38100" dir="2700000" algn="tl" rotWithShape="0">
                  <a:srgbClr val="76B52A">
                    <a:lumMod val="50000"/>
                    <a:alpha val="42000"/>
                  </a:srgbClr>
                </a:outerShdw>
              </a:effectLst>
              <a:uLnTx/>
              <a:uFillTx/>
              <a:latin typeface="阿里巴巴普惠体 B"/>
              <a:ea typeface="阿里巴巴普惠体 B"/>
              <a:cs typeface="+mn-cs"/>
            </a:endParaRPr>
          </a:p>
        </p:txBody>
      </p:sp>
      <p:cxnSp>
        <p:nvCxnSpPr>
          <p:cNvPr id="19" name="直接箭头连接符 18">
            <a:extLst>
              <a:ext uri="{FF2B5EF4-FFF2-40B4-BE49-F238E27FC236}">
                <a16:creationId xmlns="" xmlns:a16="http://schemas.microsoft.com/office/drawing/2014/main" id="{EEC6D30E-9E8A-4BB0-A657-56A5C096FA09}"/>
              </a:ext>
            </a:extLst>
          </p:cNvPr>
          <p:cNvCxnSpPr>
            <a:cxnSpLocks/>
            <a:stCxn id="5" idx="3"/>
            <a:endCxn id="14" idx="5"/>
          </p:cNvCxnSpPr>
          <p:nvPr/>
        </p:nvCxnSpPr>
        <p:spPr>
          <a:xfrm>
            <a:off x="5967165" y="1492297"/>
            <a:ext cx="2510529" cy="2057400"/>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 xmlns:a16="http://schemas.microsoft.com/office/drawing/2014/main" id="{72D21D2C-5F22-418C-94BE-021101BBE78B}"/>
              </a:ext>
            </a:extLst>
          </p:cNvPr>
          <p:cNvCxnSpPr>
            <a:cxnSpLocks/>
            <a:stCxn id="6" idx="3"/>
            <a:endCxn id="14" idx="5"/>
          </p:cNvCxnSpPr>
          <p:nvPr/>
        </p:nvCxnSpPr>
        <p:spPr>
          <a:xfrm>
            <a:off x="5967166" y="2178096"/>
            <a:ext cx="2510528" cy="1371601"/>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 xmlns:a16="http://schemas.microsoft.com/office/drawing/2014/main" id="{4656383F-9042-40A2-893B-DAAD1682190D}"/>
              </a:ext>
            </a:extLst>
          </p:cNvPr>
          <p:cNvCxnSpPr>
            <a:cxnSpLocks/>
            <a:stCxn id="10" idx="3"/>
            <a:endCxn id="14" idx="5"/>
          </p:cNvCxnSpPr>
          <p:nvPr/>
        </p:nvCxnSpPr>
        <p:spPr>
          <a:xfrm flipV="1">
            <a:off x="5967166" y="3549697"/>
            <a:ext cx="2510528" cy="1371600"/>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 xmlns:a16="http://schemas.microsoft.com/office/drawing/2014/main" id="{082E3E01-4E45-4E32-8A58-EAD000BF6624}"/>
              </a:ext>
            </a:extLst>
          </p:cNvPr>
          <p:cNvCxnSpPr>
            <a:cxnSpLocks/>
            <a:stCxn id="7" idx="3"/>
            <a:endCxn id="12" idx="5"/>
          </p:cNvCxnSpPr>
          <p:nvPr/>
        </p:nvCxnSpPr>
        <p:spPr>
          <a:xfrm flipV="1">
            <a:off x="5967166" y="1749516"/>
            <a:ext cx="2510528" cy="1114381"/>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 xmlns:a16="http://schemas.microsoft.com/office/drawing/2014/main" id="{7EA332C5-093C-4422-A0F4-A9EACCD97242}"/>
              </a:ext>
            </a:extLst>
          </p:cNvPr>
          <p:cNvCxnSpPr>
            <a:cxnSpLocks/>
            <a:stCxn id="9" idx="3"/>
            <a:endCxn id="12" idx="5"/>
          </p:cNvCxnSpPr>
          <p:nvPr/>
        </p:nvCxnSpPr>
        <p:spPr>
          <a:xfrm flipV="1">
            <a:off x="5967166" y="1749516"/>
            <a:ext cx="2510528" cy="2485981"/>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 xmlns:a16="http://schemas.microsoft.com/office/drawing/2014/main" id="{DBDE7CE9-7383-41BE-AE34-C25BFF85D6AD}"/>
              </a:ext>
            </a:extLst>
          </p:cNvPr>
          <p:cNvCxnSpPr>
            <a:cxnSpLocks/>
            <a:stCxn id="11" idx="3"/>
            <a:endCxn id="12" idx="5"/>
          </p:cNvCxnSpPr>
          <p:nvPr/>
        </p:nvCxnSpPr>
        <p:spPr>
          <a:xfrm flipV="1">
            <a:off x="5967166" y="1749516"/>
            <a:ext cx="2510528" cy="3857581"/>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 xmlns:a16="http://schemas.microsoft.com/office/drawing/2014/main" id="{E58346AC-7DF9-413F-9A71-0E3F198EA89E}"/>
              </a:ext>
            </a:extLst>
          </p:cNvPr>
          <p:cNvCxnSpPr>
            <a:cxnSpLocks/>
            <a:stCxn id="8" idx="3"/>
            <a:endCxn id="16" idx="5"/>
          </p:cNvCxnSpPr>
          <p:nvPr/>
        </p:nvCxnSpPr>
        <p:spPr>
          <a:xfrm>
            <a:off x="5967166" y="3549697"/>
            <a:ext cx="2510528" cy="1800180"/>
          </a:xfrm>
          <a:prstGeom prst="straightConnector1">
            <a:avLst/>
          </a:prstGeom>
          <a:ln w="12700">
            <a:solidFill>
              <a:schemeClr val="tx2"/>
            </a:solidFill>
            <a:tailEnd type="stealth"/>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74B330D0-3D18-4A01-A272-62FB5178B99F}"/>
              </a:ext>
            </a:extLst>
          </p:cNvPr>
          <p:cNvSpPr>
            <a:spLocks noGrp="1"/>
          </p:cNvSpPr>
          <p:nvPr>
            <p:ph type="body" sz="quarter" idx="10"/>
          </p:nvPr>
        </p:nvSpPr>
        <p:spPr/>
        <p:txBody>
          <a:bodyPr/>
          <a:lstStyle/>
          <a:p>
            <a:r>
              <a:rPr lang="zh-CN" altLang="en-US"/>
              <a:t>请在此处输入你的标题</a:t>
            </a:r>
          </a:p>
        </p:txBody>
      </p:sp>
    </p:spTree>
    <p:extLst>
      <p:ext uri="{BB962C8B-B14F-4D97-AF65-F5344CB8AC3E}">
        <p14:creationId xmlns:p14="http://schemas.microsoft.com/office/powerpoint/2010/main" val="2442240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CE500ADC-7F6A-49DF-B614-8D900DE573A7}"/>
              </a:ext>
            </a:extLst>
          </p:cNvPr>
          <p:cNvSpPr>
            <a:spLocks noGrp="1"/>
          </p:cNvSpPr>
          <p:nvPr>
            <p:ph type="body" sz="quarter" idx="10"/>
          </p:nvPr>
        </p:nvSpPr>
        <p:spPr>
          <a:xfrm>
            <a:off x="5364742" y="1953432"/>
            <a:ext cx="5296322" cy="923330"/>
          </a:xfrm>
        </p:spPr>
        <p:txBody>
          <a:bodyPr/>
          <a:lstStyle/>
          <a:p>
            <a:r>
              <a:rPr lang="zh-CN" altLang="en-US">
                <a:solidFill>
                  <a:schemeClr val="accent1"/>
                </a:solidFill>
              </a:rPr>
              <a:t>附件及相关图表</a:t>
            </a:r>
          </a:p>
        </p:txBody>
      </p:sp>
      <p:sp>
        <p:nvSpPr>
          <p:cNvPr id="6" name="文本占位符 5">
            <a:extLst>
              <a:ext uri="{FF2B5EF4-FFF2-40B4-BE49-F238E27FC236}">
                <a16:creationId xmlns="" xmlns:a16="http://schemas.microsoft.com/office/drawing/2014/main" id="{5EFD3112-2DB0-4A15-9236-27885C594DDC}"/>
              </a:ext>
            </a:extLst>
          </p:cNvPr>
          <p:cNvSpPr>
            <a:spLocks noGrp="1"/>
          </p:cNvSpPr>
          <p:nvPr>
            <p:ph type="body" sz="quarter" idx="11"/>
          </p:nvPr>
        </p:nvSpPr>
        <p:spPr/>
        <p:txBody>
          <a:bodyPr/>
          <a:lstStyle/>
          <a:p>
            <a:r>
              <a:rPr lang="en-US" altLang="zh-CN"/>
              <a:t>Lorem ipsum dolor sit amet, consectetuer adipiscing elit. Maecenas porttitor congue massa. Fusce posuere, magna sed pulvinar ultricies, purus lectus malesuada libero, sit amet commodo magna eros quis urna.</a:t>
            </a:r>
          </a:p>
          <a:p>
            <a:r>
              <a:rPr lang="en-US" altLang="zh-CN"/>
              <a:t>Nunc viverra imperdiet enim. Fusce est. Vivamus a tellus</a:t>
            </a:r>
            <a:endParaRPr lang="zh-CN" altLang="en-US"/>
          </a:p>
        </p:txBody>
      </p:sp>
    </p:spTree>
    <p:extLst>
      <p:ext uri="{BB962C8B-B14F-4D97-AF65-F5344CB8AC3E}">
        <p14:creationId xmlns:p14="http://schemas.microsoft.com/office/powerpoint/2010/main" val="2331204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9DF9A0C-FE33-43D1-B8B4-4FD8311B18B1}"/>
              </a:ext>
            </a:extLst>
          </p:cNvPr>
          <p:cNvSpPr/>
          <p:nvPr/>
        </p:nvSpPr>
        <p:spPr>
          <a:xfrm>
            <a:off x="4642719" y="3111815"/>
            <a:ext cx="2906566" cy="120032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4E555E"/>
                </a:solidFill>
                <a:effectLst/>
                <a:uLnTx/>
                <a:uFillTx/>
                <a:latin typeface="阿里巴巴普惠体 B"/>
                <a:ea typeface="阿里巴巴普惠体 B"/>
                <a:cs typeface="+mn-cs"/>
              </a:rPr>
              <a:t>请在此处</a:t>
            </a:r>
            <a:endParaRPr kumimoji="0" lang="en-US" altLang="zh-CN" sz="3600" b="0" i="0" u="none" strike="noStrike" kern="1200" cap="none" spc="0" normalizeH="0" baseline="0" noProof="0">
              <a:ln>
                <a:noFill/>
              </a:ln>
              <a:solidFill>
                <a:srgbClr val="4E555E"/>
              </a:solidFill>
              <a:effectLst/>
              <a:uLnTx/>
              <a:uFillTx/>
              <a:latin typeface="阿里巴巴普惠体 B"/>
              <a:ea typeface="阿里巴巴普惠体 B"/>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a:solidFill>
                  <a:srgbClr val="4E555E"/>
                </a:solidFill>
                <a:latin typeface="阿里巴巴普惠体 B"/>
                <a:ea typeface="阿里巴巴普惠体 B"/>
              </a:rPr>
              <a:t>输入核心内容</a:t>
            </a:r>
            <a:endParaRPr kumimoji="0" lang="zh-CN" altLang="en-US" sz="3600" b="0" i="0" u="none" strike="noStrike" kern="1200" cap="none" spc="0" normalizeH="0" baseline="0" noProof="0">
              <a:ln>
                <a:noFill/>
              </a:ln>
              <a:solidFill>
                <a:srgbClr val="4E555E"/>
              </a:solidFill>
              <a:effectLst/>
              <a:uLnTx/>
              <a:uFillTx/>
              <a:latin typeface="阿里巴巴普惠体 B"/>
              <a:ea typeface="阿里巴巴普惠体 B"/>
              <a:cs typeface="+mn-cs"/>
            </a:endParaRPr>
          </a:p>
        </p:txBody>
      </p:sp>
      <p:sp>
        <p:nvSpPr>
          <p:cNvPr id="15" name="文本框 14">
            <a:extLst>
              <a:ext uri="{FF2B5EF4-FFF2-40B4-BE49-F238E27FC236}">
                <a16:creationId xmlns="" xmlns:a16="http://schemas.microsoft.com/office/drawing/2014/main" id="{879496BD-C2A2-4FE9-A660-42CD8DCD148A}"/>
              </a:ext>
            </a:extLst>
          </p:cNvPr>
          <p:cNvSpPr txBox="1"/>
          <p:nvPr/>
        </p:nvSpPr>
        <p:spPr>
          <a:xfrm>
            <a:off x="5789825" y="1258168"/>
            <a:ext cx="612347" cy="369332"/>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First</a:t>
            </a:r>
            <a:endParaRPr kumimoji="0" lang="zh-CN" altLang="en-US"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p:txBody>
      </p:sp>
      <p:sp>
        <p:nvSpPr>
          <p:cNvPr id="16" name="文本框 15">
            <a:extLst>
              <a:ext uri="{FF2B5EF4-FFF2-40B4-BE49-F238E27FC236}">
                <a16:creationId xmlns="" xmlns:a16="http://schemas.microsoft.com/office/drawing/2014/main" id="{D8D7236E-72D7-4D4F-BD99-0326A2D6B8B0}"/>
              </a:ext>
            </a:extLst>
          </p:cNvPr>
          <p:cNvSpPr txBox="1"/>
          <p:nvPr/>
        </p:nvSpPr>
        <p:spPr>
          <a:xfrm>
            <a:off x="5284880" y="1627500"/>
            <a:ext cx="1622239" cy="430887"/>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次要内容</a:t>
            </a:r>
            <a:r>
              <a:rPr kumimoji="0" lang="en-US" altLang="zh-CN" sz="2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1</a:t>
            </a:r>
            <a:endParaRPr kumimoji="0" lang="zh-CN" altLang="en-US" sz="2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19" name="文本框 18">
            <a:extLst>
              <a:ext uri="{FF2B5EF4-FFF2-40B4-BE49-F238E27FC236}">
                <a16:creationId xmlns="" xmlns:a16="http://schemas.microsoft.com/office/drawing/2014/main" id="{AE729267-5942-48C6-A695-A20333CF9B56}"/>
              </a:ext>
            </a:extLst>
          </p:cNvPr>
          <p:cNvSpPr txBox="1"/>
          <p:nvPr/>
        </p:nvSpPr>
        <p:spPr>
          <a:xfrm>
            <a:off x="2377645" y="2260599"/>
            <a:ext cx="1082027" cy="369332"/>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Second</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p:txBody>
      </p:sp>
      <p:sp>
        <p:nvSpPr>
          <p:cNvPr id="20" name="文本框 19">
            <a:extLst>
              <a:ext uri="{FF2B5EF4-FFF2-40B4-BE49-F238E27FC236}">
                <a16:creationId xmlns="" xmlns:a16="http://schemas.microsoft.com/office/drawing/2014/main" id="{DE2022BB-975B-424B-830D-02FBACB0EA29}"/>
              </a:ext>
            </a:extLst>
          </p:cNvPr>
          <p:cNvSpPr txBox="1"/>
          <p:nvPr/>
        </p:nvSpPr>
        <p:spPr>
          <a:xfrm>
            <a:off x="2107538" y="2629931"/>
            <a:ext cx="1622239" cy="430887"/>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lvl="0" algn="ctr"/>
            <a:r>
              <a:rPr lang="zh-CN" altLang="en-US" sz="2800">
                <a:gradFill>
                  <a:gsLst>
                    <a:gs pos="0">
                      <a:schemeClr val="accent1"/>
                    </a:gs>
                    <a:gs pos="100000">
                      <a:schemeClr val="accent1">
                        <a:lumMod val="75000"/>
                      </a:schemeClr>
                    </a:gs>
                  </a:gsLst>
                  <a:lin ang="5400000" scaled="1"/>
                </a:gradFill>
              </a:rPr>
              <a:t>次要内容</a:t>
            </a:r>
            <a:r>
              <a:rPr lang="en-US" altLang="zh-CN" sz="2800">
                <a:gradFill>
                  <a:gsLst>
                    <a:gs pos="0">
                      <a:schemeClr val="accent1"/>
                    </a:gs>
                    <a:gs pos="100000">
                      <a:schemeClr val="accent1">
                        <a:lumMod val="75000"/>
                      </a:schemeClr>
                    </a:gs>
                  </a:gsLst>
                  <a:lin ang="5400000" scaled="1"/>
                </a:gradFill>
              </a:rPr>
              <a:t>2</a:t>
            </a:r>
          </a:p>
        </p:txBody>
      </p:sp>
      <p:sp>
        <p:nvSpPr>
          <p:cNvPr id="22" name="文本框 21">
            <a:extLst>
              <a:ext uri="{FF2B5EF4-FFF2-40B4-BE49-F238E27FC236}">
                <a16:creationId xmlns="" xmlns:a16="http://schemas.microsoft.com/office/drawing/2014/main" id="{C500EFE5-9B00-4D4C-8FED-D14DAE9D58F2}"/>
              </a:ext>
            </a:extLst>
          </p:cNvPr>
          <p:cNvSpPr txBox="1"/>
          <p:nvPr/>
        </p:nvSpPr>
        <p:spPr>
          <a:xfrm>
            <a:off x="8788392" y="2260599"/>
            <a:ext cx="746999" cy="369332"/>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Third</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p:txBody>
      </p:sp>
      <p:sp>
        <p:nvSpPr>
          <p:cNvPr id="23" name="文本框 22">
            <a:extLst>
              <a:ext uri="{FF2B5EF4-FFF2-40B4-BE49-F238E27FC236}">
                <a16:creationId xmlns="" xmlns:a16="http://schemas.microsoft.com/office/drawing/2014/main" id="{54C9997C-E1B3-4B54-B59A-A8DCBA803B26}"/>
              </a:ext>
            </a:extLst>
          </p:cNvPr>
          <p:cNvSpPr txBox="1"/>
          <p:nvPr/>
        </p:nvSpPr>
        <p:spPr>
          <a:xfrm>
            <a:off x="8350773" y="2629931"/>
            <a:ext cx="1622239" cy="430887"/>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lvl="0" algn="ctr"/>
            <a:r>
              <a:rPr lang="zh-CN" altLang="en-US" sz="2800">
                <a:gradFill>
                  <a:gsLst>
                    <a:gs pos="0">
                      <a:schemeClr val="accent1"/>
                    </a:gs>
                    <a:gs pos="100000">
                      <a:schemeClr val="accent1">
                        <a:lumMod val="75000"/>
                      </a:schemeClr>
                    </a:gs>
                  </a:gsLst>
                  <a:lin ang="5400000" scaled="1"/>
                </a:gradFill>
              </a:rPr>
              <a:t>次要内容</a:t>
            </a:r>
            <a:r>
              <a:rPr lang="en-US" altLang="zh-CN" sz="2800">
                <a:gradFill>
                  <a:gsLst>
                    <a:gs pos="0">
                      <a:schemeClr val="accent1"/>
                    </a:gs>
                    <a:gs pos="100000">
                      <a:schemeClr val="accent1">
                        <a:lumMod val="75000"/>
                      </a:schemeClr>
                    </a:gs>
                  </a:gsLst>
                  <a:lin ang="5400000" scaled="1"/>
                </a:gradFill>
              </a:rPr>
              <a:t>3</a:t>
            </a:r>
          </a:p>
        </p:txBody>
      </p:sp>
      <p:sp>
        <p:nvSpPr>
          <p:cNvPr id="25" name="文本框 24">
            <a:extLst>
              <a:ext uri="{FF2B5EF4-FFF2-40B4-BE49-F238E27FC236}">
                <a16:creationId xmlns="" xmlns:a16="http://schemas.microsoft.com/office/drawing/2014/main" id="{FEB763D7-0E66-4068-A8F0-9647FBA2614E}"/>
              </a:ext>
            </a:extLst>
          </p:cNvPr>
          <p:cNvSpPr txBox="1"/>
          <p:nvPr/>
        </p:nvSpPr>
        <p:spPr>
          <a:xfrm>
            <a:off x="9308794" y="4655821"/>
            <a:ext cx="646011" cy="369332"/>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Fifth</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p:txBody>
      </p:sp>
      <p:sp>
        <p:nvSpPr>
          <p:cNvPr id="26" name="文本框 25">
            <a:extLst>
              <a:ext uri="{FF2B5EF4-FFF2-40B4-BE49-F238E27FC236}">
                <a16:creationId xmlns="" xmlns:a16="http://schemas.microsoft.com/office/drawing/2014/main" id="{FCE5F1E6-E0D9-4D4F-82B8-D1A635BDE0EA}"/>
              </a:ext>
            </a:extLst>
          </p:cNvPr>
          <p:cNvSpPr txBox="1"/>
          <p:nvPr/>
        </p:nvSpPr>
        <p:spPr>
          <a:xfrm>
            <a:off x="8820680" y="5025153"/>
            <a:ext cx="1622239" cy="430887"/>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lvl="0" algn="ctr"/>
            <a:r>
              <a:rPr lang="zh-CN" altLang="en-US" sz="2800">
                <a:gradFill>
                  <a:gsLst>
                    <a:gs pos="0">
                      <a:schemeClr val="accent1"/>
                    </a:gs>
                    <a:gs pos="100000">
                      <a:schemeClr val="accent1">
                        <a:lumMod val="75000"/>
                      </a:schemeClr>
                    </a:gs>
                  </a:gsLst>
                  <a:lin ang="5400000" scaled="1"/>
                </a:gradFill>
              </a:rPr>
              <a:t>次要内容</a:t>
            </a:r>
            <a:r>
              <a:rPr lang="en-US" altLang="zh-CN" sz="2800">
                <a:gradFill>
                  <a:gsLst>
                    <a:gs pos="0">
                      <a:schemeClr val="accent1"/>
                    </a:gs>
                    <a:gs pos="100000">
                      <a:schemeClr val="accent1">
                        <a:lumMod val="75000"/>
                      </a:schemeClr>
                    </a:gs>
                  </a:gsLst>
                  <a:lin ang="5400000" scaled="1"/>
                </a:gradFill>
              </a:rPr>
              <a:t>5</a:t>
            </a:r>
          </a:p>
        </p:txBody>
      </p:sp>
      <p:sp>
        <p:nvSpPr>
          <p:cNvPr id="28" name="文本框 27">
            <a:extLst>
              <a:ext uri="{FF2B5EF4-FFF2-40B4-BE49-F238E27FC236}">
                <a16:creationId xmlns="" xmlns:a16="http://schemas.microsoft.com/office/drawing/2014/main" id="{B9DD69C2-9B03-415C-A803-A44DECBFBD72}"/>
              </a:ext>
            </a:extLst>
          </p:cNvPr>
          <p:cNvSpPr txBox="1"/>
          <p:nvPr/>
        </p:nvSpPr>
        <p:spPr>
          <a:xfrm>
            <a:off x="2055019" y="4655821"/>
            <a:ext cx="953787" cy="369332"/>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Fourth</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p:txBody>
      </p:sp>
      <p:sp>
        <p:nvSpPr>
          <p:cNvPr id="29" name="文本框 28">
            <a:extLst>
              <a:ext uri="{FF2B5EF4-FFF2-40B4-BE49-F238E27FC236}">
                <a16:creationId xmlns="" xmlns:a16="http://schemas.microsoft.com/office/drawing/2014/main" id="{F9BE24D7-0709-4C85-8173-5F522E7D6B09}"/>
              </a:ext>
            </a:extLst>
          </p:cNvPr>
          <p:cNvSpPr txBox="1"/>
          <p:nvPr/>
        </p:nvSpPr>
        <p:spPr>
          <a:xfrm>
            <a:off x="1720793" y="5025153"/>
            <a:ext cx="1622239" cy="430887"/>
          </a:xfrm>
          <a:prstGeom prst="rect">
            <a:avLst/>
          </a:prstGeom>
        </p:spPr>
        <p:txBody>
          <a:bodyPr wrap="none" lIns="0" tIns="0" rIns="0" bIns="0">
            <a:spAutoFit/>
          </a:bodyPr>
          <a:lstStyle>
            <a:defPPr>
              <a:defRPr lang="zh-CN"/>
            </a:defPPr>
            <a:lvl1pPr>
              <a:defRPr sz="2400">
                <a:solidFill>
                  <a:schemeClr val="tx2"/>
                </a:solidFill>
                <a:latin typeface="+mj-ea"/>
                <a:ea typeface="+mj-ea"/>
              </a:defRPr>
            </a:lvl1pPr>
          </a:lstStyle>
          <a:p>
            <a:pPr lvl="0" algn="ctr"/>
            <a:r>
              <a:rPr lang="zh-CN" altLang="en-US" sz="2800">
                <a:gradFill>
                  <a:gsLst>
                    <a:gs pos="0">
                      <a:schemeClr val="accent1"/>
                    </a:gs>
                    <a:gs pos="100000">
                      <a:schemeClr val="accent1">
                        <a:lumMod val="75000"/>
                      </a:schemeClr>
                    </a:gs>
                  </a:gsLst>
                  <a:lin ang="5400000" scaled="1"/>
                </a:gradFill>
              </a:rPr>
              <a:t>次要内容</a:t>
            </a:r>
            <a:r>
              <a:rPr lang="en-US" altLang="zh-CN" sz="2800">
                <a:gradFill>
                  <a:gsLst>
                    <a:gs pos="0">
                      <a:schemeClr val="accent1"/>
                    </a:gs>
                    <a:gs pos="100000">
                      <a:schemeClr val="accent1">
                        <a:lumMod val="75000"/>
                      </a:schemeClr>
                    </a:gs>
                  </a:gsLst>
                  <a:lin ang="5400000" scaled="1"/>
                </a:gradFill>
              </a:rPr>
              <a:t>4</a:t>
            </a:r>
          </a:p>
        </p:txBody>
      </p:sp>
      <p:sp>
        <p:nvSpPr>
          <p:cNvPr id="5" name="文本占位符 4">
            <a:extLst>
              <a:ext uri="{FF2B5EF4-FFF2-40B4-BE49-F238E27FC236}">
                <a16:creationId xmlns="" xmlns:a16="http://schemas.microsoft.com/office/drawing/2014/main" id="{06C5153F-B592-4ADC-B565-2D3E97D7334C}"/>
              </a:ext>
            </a:extLst>
          </p:cNvPr>
          <p:cNvSpPr>
            <a:spLocks noGrp="1"/>
          </p:cNvSpPr>
          <p:nvPr>
            <p:ph type="body" sz="quarter" idx="10"/>
          </p:nvPr>
        </p:nvSpPr>
        <p:spPr/>
        <p:txBody>
          <a:bodyPr/>
          <a:lstStyle/>
          <a:p>
            <a:r>
              <a:rPr lang="zh-CN" altLang="en-US"/>
              <a:t>请在此处输入你的标题</a:t>
            </a:r>
          </a:p>
        </p:txBody>
      </p:sp>
    </p:spTree>
    <p:extLst>
      <p:ext uri="{BB962C8B-B14F-4D97-AF65-F5344CB8AC3E}">
        <p14:creationId xmlns:p14="http://schemas.microsoft.com/office/powerpoint/2010/main" val="3859187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883729D6-8EF2-4B46-B3E5-AD04586AF42D}"/>
              </a:ext>
            </a:extLst>
          </p:cNvPr>
          <p:cNvPicPr>
            <a:picLocks noChangeAspect="1"/>
          </p:cNvPicPr>
          <p:nvPr/>
        </p:nvPicPr>
        <p:blipFill>
          <a:blip r:embed="rId2"/>
          <a:stretch>
            <a:fillRect/>
          </a:stretch>
        </p:blipFill>
        <p:spPr>
          <a:xfrm>
            <a:off x="2311643" y="4237987"/>
            <a:ext cx="7571888" cy="5925826"/>
          </a:xfrm>
          <a:prstGeom prst="rect">
            <a:avLst/>
          </a:prstGeom>
        </p:spPr>
      </p:pic>
      <p:sp>
        <p:nvSpPr>
          <p:cNvPr id="8" name="弧形 7">
            <a:extLst>
              <a:ext uri="{FF2B5EF4-FFF2-40B4-BE49-F238E27FC236}">
                <a16:creationId xmlns="" xmlns:a16="http://schemas.microsoft.com/office/drawing/2014/main" id="{82556C7F-FBD5-4788-8DF1-579830FD164B}"/>
              </a:ext>
            </a:extLst>
          </p:cNvPr>
          <p:cNvSpPr/>
          <p:nvPr/>
        </p:nvSpPr>
        <p:spPr>
          <a:xfrm>
            <a:off x="2374900" y="3822700"/>
            <a:ext cx="7442200" cy="2908300"/>
          </a:xfrm>
          <a:prstGeom prst="arc">
            <a:avLst>
              <a:gd name="adj1" fmla="val 11715707"/>
              <a:gd name="adj2" fmla="val 20692965"/>
            </a:avLst>
          </a:prstGeom>
          <a:ln w="317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cxnSp>
        <p:nvCxnSpPr>
          <p:cNvPr id="10" name="直接连接符 9">
            <a:extLst>
              <a:ext uri="{FF2B5EF4-FFF2-40B4-BE49-F238E27FC236}">
                <a16:creationId xmlns="" xmlns:a16="http://schemas.microsoft.com/office/drawing/2014/main" id="{5B3BDC6F-7575-4D82-94D0-3854C1C5EB92}"/>
              </a:ext>
            </a:extLst>
          </p:cNvPr>
          <p:cNvCxnSpPr>
            <a:cxnSpLocks/>
            <a:stCxn id="8" idx="0"/>
          </p:cNvCxnSpPr>
          <p:nvPr/>
        </p:nvCxnSpPr>
        <p:spPr>
          <a:xfrm flipH="1">
            <a:off x="1" y="4444378"/>
            <a:ext cx="3045000" cy="62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A4F9D672-F757-42CB-AD5A-083ADD6F77F6}"/>
              </a:ext>
            </a:extLst>
          </p:cNvPr>
          <p:cNvCxnSpPr/>
          <p:nvPr/>
        </p:nvCxnSpPr>
        <p:spPr>
          <a:xfrm flipH="1">
            <a:off x="9146999" y="4444378"/>
            <a:ext cx="3045001" cy="62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 xmlns:a16="http://schemas.microsoft.com/office/drawing/2014/main" id="{DA5297AA-BC49-4438-A9C0-CDCB03DBE99D}"/>
              </a:ext>
            </a:extLst>
          </p:cNvPr>
          <p:cNvSpPr/>
          <p:nvPr/>
        </p:nvSpPr>
        <p:spPr>
          <a:xfrm>
            <a:off x="698500" y="3605929"/>
            <a:ext cx="1536386" cy="520136"/>
          </a:xfrm>
          <a:custGeom>
            <a:avLst/>
            <a:gdLst>
              <a:gd name="connsiteX0" fmla="*/ 45611 w 1536386"/>
              <a:gd name="connsiteY0" fmla="*/ 0 h 520136"/>
              <a:gd name="connsiteX1" fmla="*/ 1490775 w 1536386"/>
              <a:gd name="connsiteY1" fmla="*/ 0 h 520136"/>
              <a:gd name="connsiteX2" fmla="*/ 1536386 w 1536386"/>
              <a:gd name="connsiteY2" fmla="*/ 45611 h 520136"/>
              <a:gd name="connsiteX3" fmla="*/ 1536386 w 1536386"/>
              <a:gd name="connsiteY3" fmla="*/ 353713 h 520136"/>
              <a:gd name="connsiteX4" fmla="*/ 1490775 w 1536386"/>
              <a:gd name="connsiteY4" fmla="*/ 399324 h 520136"/>
              <a:gd name="connsiteX5" fmla="*/ 857217 w 1536386"/>
              <a:gd name="connsiteY5" fmla="*/ 399324 h 520136"/>
              <a:gd name="connsiteX6" fmla="*/ 768192 w 1536386"/>
              <a:gd name="connsiteY6" fmla="*/ 520136 h 520136"/>
              <a:gd name="connsiteX7" fmla="*/ 679167 w 1536386"/>
              <a:gd name="connsiteY7" fmla="*/ 399324 h 520136"/>
              <a:gd name="connsiteX8" fmla="*/ 45611 w 1536386"/>
              <a:gd name="connsiteY8" fmla="*/ 399324 h 520136"/>
              <a:gd name="connsiteX9" fmla="*/ 0 w 1536386"/>
              <a:gd name="connsiteY9" fmla="*/ 353713 h 520136"/>
              <a:gd name="connsiteX10" fmla="*/ 0 w 1536386"/>
              <a:gd name="connsiteY10" fmla="*/ 45611 h 520136"/>
              <a:gd name="connsiteX11" fmla="*/ 45611 w 1536386"/>
              <a:gd name="connsiteY11" fmla="*/ 0 h 52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0136">
                <a:moveTo>
                  <a:pt x="45611" y="0"/>
                </a:moveTo>
                <a:lnTo>
                  <a:pt x="1490775" y="0"/>
                </a:lnTo>
                <a:cubicBezTo>
                  <a:pt x="1515965" y="0"/>
                  <a:pt x="1536386" y="20421"/>
                  <a:pt x="1536386" y="45611"/>
                </a:cubicBezTo>
                <a:lnTo>
                  <a:pt x="1536386" y="353713"/>
                </a:lnTo>
                <a:cubicBezTo>
                  <a:pt x="1536386" y="378903"/>
                  <a:pt x="1515965" y="399324"/>
                  <a:pt x="1490775" y="399324"/>
                </a:cubicBezTo>
                <a:lnTo>
                  <a:pt x="857217" y="399324"/>
                </a:lnTo>
                <a:lnTo>
                  <a:pt x="768192" y="520136"/>
                </a:lnTo>
                <a:lnTo>
                  <a:pt x="679167"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4" name="任意多边形: 形状 13">
            <a:extLst>
              <a:ext uri="{FF2B5EF4-FFF2-40B4-BE49-F238E27FC236}">
                <a16:creationId xmlns="" xmlns:a16="http://schemas.microsoft.com/office/drawing/2014/main" id="{37C6FB94-F73C-4F17-8774-F494D1D45EEB}"/>
              </a:ext>
            </a:extLst>
          </p:cNvPr>
          <p:cNvSpPr/>
          <p:nvPr/>
        </p:nvSpPr>
        <p:spPr>
          <a:xfrm>
            <a:off x="1170938" y="3667091"/>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1</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70" name="任意多边形: 形状 69">
            <a:extLst>
              <a:ext uri="{FF2B5EF4-FFF2-40B4-BE49-F238E27FC236}">
                <a16:creationId xmlns="" xmlns:a16="http://schemas.microsoft.com/office/drawing/2014/main" id="{263490ED-4BBA-44CE-B646-263C4F03FB63}"/>
              </a:ext>
            </a:extLst>
          </p:cNvPr>
          <p:cNvSpPr/>
          <p:nvPr/>
        </p:nvSpPr>
        <p:spPr>
          <a:xfrm>
            <a:off x="2550223" y="3120519"/>
            <a:ext cx="1536386" cy="522693"/>
          </a:xfrm>
          <a:custGeom>
            <a:avLst/>
            <a:gdLst>
              <a:gd name="connsiteX0" fmla="*/ 45611 w 1536386"/>
              <a:gd name="connsiteY0" fmla="*/ 0 h 522693"/>
              <a:gd name="connsiteX1" fmla="*/ 1490775 w 1536386"/>
              <a:gd name="connsiteY1" fmla="*/ 0 h 522693"/>
              <a:gd name="connsiteX2" fmla="*/ 1536386 w 1536386"/>
              <a:gd name="connsiteY2" fmla="*/ 45611 h 522693"/>
              <a:gd name="connsiteX3" fmla="*/ 1536386 w 1536386"/>
              <a:gd name="connsiteY3" fmla="*/ 353713 h 522693"/>
              <a:gd name="connsiteX4" fmla="*/ 1490775 w 1536386"/>
              <a:gd name="connsiteY4" fmla="*/ 399324 h 522693"/>
              <a:gd name="connsiteX5" fmla="*/ 859101 w 1536386"/>
              <a:gd name="connsiteY5" fmla="*/ 399324 h 522693"/>
              <a:gd name="connsiteX6" fmla="*/ 768192 w 1536386"/>
              <a:gd name="connsiteY6" fmla="*/ 522693 h 522693"/>
              <a:gd name="connsiteX7" fmla="*/ 677283 w 1536386"/>
              <a:gd name="connsiteY7" fmla="*/ 399324 h 522693"/>
              <a:gd name="connsiteX8" fmla="*/ 45611 w 1536386"/>
              <a:gd name="connsiteY8" fmla="*/ 399324 h 522693"/>
              <a:gd name="connsiteX9" fmla="*/ 0 w 1536386"/>
              <a:gd name="connsiteY9" fmla="*/ 353713 h 522693"/>
              <a:gd name="connsiteX10" fmla="*/ 0 w 1536386"/>
              <a:gd name="connsiteY10" fmla="*/ 45611 h 522693"/>
              <a:gd name="connsiteX11" fmla="*/ 45611 w 1536386"/>
              <a:gd name="connsiteY11" fmla="*/ 0 h 52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2693">
                <a:moveTo>
                  <a:pt x="45611" y="0"/>
                </a:moveTo>
                <a:lnTo>
                  <a:pt x="1490775" y="0"/>
                </a:lnTo>
                <a:cubicBezTo>
                  <a:pt x="1515965" y="0"/>
                  <a:pt x="1536386" y="20421"/>
                  <a:pt x="1536386" y="45611"/>
                </a:cubicBezTo>
                <a:lnTo>
                  <a:pt x="1536386" y="353713"/>
                </a:lnTo>
                <a:cubicBezTo>
                  <a:pt x="1536386" y="378903"/>
                  <a:pt x="1515965" y="399324"/>
                  <a:pt x="1490775" y="399324"/>
                </a:cubicBezTo>
                <a:lnTo>
                  <a:pt x="859101" y="399324"/>
                </a:lnTo>
                <a:lnTo>
                  <a:pt x="768192" y="522693"/>
                </a:lnTo>
                <a:lnTo>
                  <a:pt x="677283"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23" name="任意多边形: 形状 22">
            <a:extLst>
              <a:ext uri="{FF2B5EF4-FFF2-40B4-BE49-F238E27FC236}">
                <a16:creationId xmlns="" xmlns:a16="http://schemas.microsoft.com/office/drawing/2014/main" id="{463043DB-A217-4AD4-A23C-622A168B4275}"/>
              </a:ext>
            </a:extLst>
          </p:cNvPr>
          <p:cNvSpPr/>
          <p:nvPr/>
        </p:nvSpPr>
        <p:spPr>
          <a:xfrm>
            <a:off x="3022661" y="3181681"/>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2</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69" name="任意多边形: 形状 68">
            <a:extLst>
              <a:ext uri="{FF2B5EF4-FFF2-40B4-BE49-F238E27FC236}">
                <a16:creationId xmlns="" xmlns:a16="http://schemas.microsoft.com/office/drawing/2014/main" id="{91C397A3-30DD-4030-A9BD-455B838AE6C1}"/>
              </a:ext>
            </a:extLst>
          </p:cNvPr>
          <p:cNvSpPr/>
          <p:nvPr/>
        </p:nvSpPr>
        <p:spPr>
          <a:xfrm>
            <a:off x="4401946" y="2675887"/>
            <a:ext cx="1536386" cy="525566"/>
          </a:xfrm>
          <a:custGeom>
            <a:avLst/>
            <a:gdLst>
              <a:gd name="connsiteX0" fmla="*/ 45611 w 1536386"/>
              <a:gd name="connsiteY0" fmla="*/ 0 h 525566"/>
              <a:gd name="connsiteX1" fmla="*/ 1490775 w 1536386"/>
              <a:gd name="connsiteY1" fmla="*/ 0 h 525566"/>
              <a:gd name="connsiteX2" fmla="*/ 1536386 w 1536386"/>
              <a:gd name="connsiteY2" fmla="*/ 45611 h 525566"/>
              <a:gd name="connsiteX3" fmla="*/ 1536386 w 1536386"/>
              <a:gd name="connsiteY3" fmla="*/ 353713 h 525566"/>
              <a:gd name="connsiteX4" fmla="*/ 1490775 w 1536386"/>
              <a:gd name="connsiteY4" fmla="*/ 399324 h 525566"/>
              <a:gd name="connsiteX5" fmla="*/ 861219 w 1536386"/>
              <a:gd name="connsiteY5" fmla="*/ 399324 h 525566"/>
              <a:gd name="connsiteX6" fmla="*/ 768192 w 1536386"/>
              <a:gd name="connsiteY6" fmla="*/ 525566 h 525566"/>
              <a:gd name="connsiteX7" fmla="*/ 675166 w 1536386"/>
              <a:gd name="connsiteY7" fmla="*/ 399324 h 525566"/>
              <a:gd name="connsiteX8" fmla="*/ 45611 w 1536386"/>
              <a:gd name="connsiteY8" fmla="*/ 399324 h 525566"/>
              <a:gd name="connsiteX9" fmla="*/ 0 w 1536386"/>
              <a:gd name="connsiteY9" fmla="*/ 353713 h 525566"/>
              <a:gd name="connsiteX10" fmla="*/ 0 w 1536386"/>
              <a:gd name="connsiteY10" fmla="*/ 45611 h 525566"/>
              <a:gd name="connsiteX11" fmla="*/ 45611 w 1536386"/>
              <a:gd name="connsiteY11" fmla="*/ 0 h 52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5566">
                <a:moveTo>
                  <a:pt x="45611" y="0"/>
                </a:moveTo>
                <a:lnTo>
                  <a:pt x="1490775" y="0"/>
                </a:lnTo>
                <a:cubicBezTo>
                  <a:pt x="1515965" y="0"/>
                  <a:pt x="1536386" y="20421"/>
                  <a:pt x="1536386" y="45611"/>
                </a:cubicBezTo>
                <a:lnTo>
                  <a:pt x="1536386" y="353713"/>
                </a:lnTo>
                <a:cubicBezTo>
                  <a:pt x="1536386" y="378903"/>
                  <a:pt x="1515965" y="399324"/>
                  <a:pt x="1490775" y="399324"/>
                </a:cubicBezTo>
                <a:lnTo>
                  <a:pt x="861219" y="399324"/>
                </a:lnTo>
                <a:lnTo>
                  <a:pt x="768192" y="525566"/>
                </a:lnTo>
                <a:lnTo>
                  <a:pt x="675166"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29" name="任意多边形: 形状 28">
            <a:extLst>
              <a:ext uri="{FF2B5EF4-FFF2-40B4-BE49-F238E27FC236}">
                <a16:creationId xmlns="" xmlns:a16="http://schemas.microsoft.com/office/drawing/2014/main" id="{F3F4FF58-CA02-4620-AE09-3D00CBAD1F4A}"/>
              </a:ext>
            </a:extLst>
          </p:cNvPr>
          <p:cNvSpPr/>
          <p:nvPr/>
        </p:nvSpPr>
        <p:spPr>
          <a:xfrm>
            <a:off x="4874384" y="2737049"/>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3</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68" name="任意多边形: 形状 67">
            <a:extLst>
              <a:ext uri="{FF2B5EF4-FFF2-40B4-BE49-F238E27FC236}">
                <a16:creationId xmlns="" xmlns:a16="http://schemas.microsoft.com/office/drawing/2014/main" id="{FA2A98BF-85D3-4A87-8AC5-4C434161819B}"/>
              </a:ext>
            </a:extLst>
          </p:cNvPr>
          <p:cNvSpPr/>
          <p:nvPr/>
        </p:nvSpPr>
        <p:spPr>
          <a:xfrm>
            <a:off x="6253669" y="2675887"/>
            <a:ext cx="1536386" cy="525566"/>
          </a:xfrm>
          <a:custGeom>
            <a:avLst/>
            <a:gdLst>
              <a:gd name="connsiteX0" fmla="*/ 45611 w 1536386"/>
              <a:gd name="connsiteY0" fmla="*/ 0 h 525566"/>
              <a:gd name="connsiteX1" fmla="*/ 1490775 w 1536386"/>
              <a:gd name="connsiteY1" fmla="*/ 0 h 525566"/>
              <a:gd name="connsiteX2" fmla="*/ 1536386 w 1536386"/>
              <a:gd name="connsiteY2" fmla="*/ 45611 h 525566"/>
              <a:gd name="connsiteX3" fmla="*/ 1536386 w 1536386"/>
              <a:gd name="connsiteY3" fmla="*/ 353713 h 525566"/>
              <a:gd name="connsiteX4" fmla="*/ 1490775 w 1536386"/>
              <a:gd name="connsiteY4" fmla="*/ 399324 h 525566"/>
              <a:gd name="connsiteX5" fmla="*/ 861219 w 1536386"/>
              <a:gd name="connsiteY5" fmla="*/ 399324 h 525566"/>
              <a:gd name="connsiteX6" fmla="*/ 768192 w 1536386"/>
              <a:gd name="connsiteY6" fmla="*/ 525566 h 525566"/>
              <a:gd name="connsiteX7" fmla="*/ 675166 w 1536386"/>
              <a:gd name="connsiteY7" fmla="*/ 399324 h 525566"/>
              <a:gd name="connsiteX8" fmla="*/ 45611 w 1536386"/>
              <a:gd name="connsiteY8" fmla="*/ 399324 h 525566"/>
              <a:gd name="connsiteX9" fmla="*/ 0 w 1536386"/>
              <a:gd name="connsiteY9" fmla="*/ 353713 h 525566"/>
              <a:gd name="connsiteX10" fmla="*/ 0 w 1536386"/>
              <a:gd name="connsiteY10" fmla="*/ 45611 h 525566"/>
              <a:gd name="connsiteX11" fmla="*/ 45611 w 1536386"/>
              <a:gd name="connsiteY11" fmla="*/ 0 h 52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5566">
                <a:moveTo>
                  <a:pt x="45611" y="0"/>
                </a:moveTo>
                <a:lnTo>
                  <a:pt x="1490775" y="0"/>
                </a:lnTo>
                <a:cubicBezTo>
                  <a:pt x="1515965" y="0"/>
                  <a:pt x="1536386" y="20421"/>
                  <a:pt x="1536386" y="45611"/>
                </a:cubicBezTo>
                <a:lnTo>
                  <a:pt x="1536386" y="353713"/>
                </a:lnTo>
                <a:cubicBezTo>
                  <a:pt x="1536386" y="378903"/>
                  <a:pt x="1515965" y="399324"/>
                  <a:pt x="1490775" y="399324"/>
                </a:cubicBezTo>
                <a:lnTo>
                  <a:pt x="861219" y="399324"/>
                </a:lnTo>
                <a:lnTo>
                  <a:pt x="768192" y="525566"/>
                </a:lnTo>
                <a:lnTo>
                  <a:pt x="675166"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32" name="任意多边形: 形状 31">
            <a:extLst>
              <a:ext uri="{FF2B5EF4-FFF2-40B4-BE49-F238E27FC236}">
                <a16:creationId xmlns="" xmlns:a16="http://schemas.microsoft.com/office/drawing/2014/main" id="{64C6BF2F-EB88-4475-96DB-F5F28A2C1CF8}"/>
              </a:ext>
            </a:extLst>
          </p:cNvPr>
          <p:cNvSpPr/>
          <p:nvPr/>
        </p:nvSpPr>
        <p:spPr>
          <a:xfrm>
            <a:off x="6726106" y="2737049"/>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4</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67" name="任意多边形: 形状 66">
            <a:extLst>
              <a:ext uri="{FF2B5EF4-FFF2-40B4-BE49-F238E27FC236}">
                <a16:creationId xmlns="" xmlns:a16="http://schemas.microsoft.com/office/drawing/2014/main" id="{9E52A0A6-5647-4569-94B9-DD008CFB4572}"/>
              </a:ext>
            </a:extLst>
          </p:cNvPr>
          <p:cNvSpPr/>
          <p:nvPr/>
        </p:nvSpPr>
        <p:spPr>
          <a:xfrm>
            <a:off x="8105392" y="3120519"/>
            <a:ext cx="1536386" cy="522693"/>
          </a:xfrm>
          <a:custGeom>
            <a:avLst/>
            <a:gdLst>
              <a:gd name="connsiteX0" fmla="*/ 45611 w 1536386"/>
              <a:gd name="connsiteY0" fmla="*/ 0 h 522693"/>
              <a:gd name="connsiteX1" fmla="*/ 1490775 w 1536386"/>
              <a:gd name="connsiteY1" fmla="*/ 0 h 522693"/>
              <a:gd name="connsiteX2" fmla="*/ 1536386 w 1536386"/>
              <a:gd name="connsiteY2" fmla="*/ 45611 h 522693"/>
              <a:gd name="connsiteX3" fmla="*/ 1536386 w 1536386"/>
              <a:gd name="connsiteY3" fmla="*/ 353713 h 522693"/>
              <a:gd name="connsiteX4" fmla="*/ 1490775 w 1536386"/>
              <a:gd name="connsiteY4" fmla="*/ 399324 h 522693"/>
              <a:gd name="connsiteX5" fmla="*/ 870569 w 1536386"/>
              <a:gd name="connsiteY5" fmla="*/ 399324 h 522693"/>
              <a:gd name="connsiteX6" fmla="*/ 779660 w 1536386"/>
              <a:gd name="connsiteY6" fmla="*/ 522693 h 522693"/>
              <a:gd name="connsiteX7" fmla="*/ 688751 w 1536386"/>
              <a:gd name="connsiteY7" fmla="*/ 399324 h 522693"/>
              <a:gd name="connsiteX8" fmla="*/ 45611 w 1536386"/>
              <a:gd name="connsiteY8" fmla="*/ 399324 h 522693"/>
              <a:gd name="connsiteX9" fmla="*/ 0 w 1536386"/>
              <a:gd name="connsiteY9" fmla="*/ 353713 h 522693"/>
              <a:gd name="connsiteX10" fmla="*/ 0 w 1536386"/>
              <a:gd name="connsiteY10" fmla="*/ 45611 h 522693"/>
              <a:gd name="connsiteX11" fmla="*/ 45611 w 1536386"/>
              <a:gd name="connsiteY11" fmla="*/ 0 h 52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2693">
                <a:moveTo>
                  <a:pt x="45611" y="0"/>
                </a:moveTo>
                <a:lnTo>
                  <a:pt x="1490775" y="0"/>
                </a:lnTo>
                <a:cubicBezTo>
                  <a:pt x="1515965" y="0"/>
                  <a:pt x="1536386" y="20421"/>
                  <a:pt x="1536386" y="45611"/>
                </a:cubicBezTo>
                <a:lnTo>
                  <a:pt x="1536386" y="353713"/>
                </a:lnTo>
                <a:cubicBezTo>
                  <a:pt x="1536386" y="378903"/>
                  <a:pt x="1515965" y="399324"/>
                  <a:pt x="1490775" y="399324"/>
                </a:cubicBezTo>
                <a:lnTo>
                  <a:pt x="870569" y="399324"/>
                </a:lnTo>
                <a:lnTo>
                  <a:pt x="779660" y="522693"/>
                </a:lnTo>
                <a:lnTo>
                  <a:pt x="688751"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35" name="任意多边形: 形状 34">
            <a:extLst>
              <a:ext uri="{FF2B5EF4-FFF2-40B4-BE49-F238E27FC236}">
                <a16:creationId xmlns="" xmlns:a16="http://schemas.microsoft.com/office/drawing/2014/main" id="{ECFB447C-7184-4A77-A42A-69BCF9A6E78B}"/>
              </a:ext>
            </a:extLst>
          </p:cNvPr>
          <p:cNvSpPr/>
          <p:nvPr/>
        </p:nvSpPr>
        <p:spPr>
          <a:xfrm>
            <a:off x="8577830" y="3181681"/>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5</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sp>
        <p:nvSpPr>
          <p:cNvPr id="66" name="任意多边形: 形状 65">
            <a:extLst>
              <a:ext uri="{FF2B5EF4-FFF2-40B4-BE49-F238E27FC236}">
                <a16:creationId xmlns="" xmlns:a16="http://schemas.microsoft.com/office/drawing/2014/main" id="{CD0FEBDF-A37D-4AC5-A500-7661F2192ED9}"/>
              </a:ext>
            </a:extLst>
          </p:cNvPr>
          <p:cNvSpPr/>
          <p:nvPr/>
        </p:nvSpPr>
        <p:spPr>
          <a:xfrm>
            <a:off x="9957114" y="3605929"/>
            <a:ext cx="1536386" cy="520136"/>
          </a:xfrm>
          <a:custGeom>
            <a:avLst/>
            <a:gdLst>
              <a:gd name="connsiteX0" fmla="*/ 45611 w 1536386"/>
              <a:gd name="connsiteY0" fmla="*/ 0 h 520136"/>
              <a:gd name="connsiteX1" fmla="*/ 1490775 w 1536386"/>
              <a:gd name="connsiteY1" fmla="*/ 0 h 520136"/>
              <a:gd name="connsiteX2" fmla="*/ 1536386 w 1536386"/>
              <a:gd name="connsiteY2" fmla="*/ 45611 h 520136"/>
              <a:gd name="connsiteX3" fmla="*/ 1536386 w 1536386"/>
              <a:gd name="connsiteY3" fmla="*/ 353713 h 520136"/>
              <a:gd name="connsiteX4" fmla="*/ 1490775 w 1536386"/>
              <a:gd name="connsiteY4" fmla="*/ 399324 h 520136"/>
              <a:gd name="connsiteX5" fmla="*/ 857218 w 1536386"/>
              <a:gd name="connsiteY5" fmla="*/ 399324 h 520136"/>
              <a:gd name="connsiteX6" fmla="*/ 768193 w 1536386"/>
              <a:gd name="connsiteY6" fmla="*/ 520136 h 520136"/>
              <a:gd name="connsiteX7" fmla="*/ 679168 w 1536386"/>
              <a:gd name="connsiteY7" fmla="*/ 399324 h 520136"/>
              <a:gd name="connsiteX8" fmla="*/ 45611 w 1536386"/>
              <a:gd name="connsiteY8" fmla="*/ 399324 h 520136"/>
              <a:gd name="connsiteX9" fmla="*/ 0 w 1536386"/>
              <a:gd name="connsiteY9" fmla="*/ 353713 h 520136"/>
              <a:gd name="connsiteX10" fmla="*/ 0 w 1536386"/>
              <a:gd name="connsiteY10" fmla="*/ 45611 h 520136"/>
              <a:gd name="connsiteX11" fmla="*/ 45611 w 1536386"/>
              <a:gd name="connsiteY11" fmla="*/ 0 h 52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386" h="520136">
                <a:moveTo>
                  <a:pt x="45611" y="0"/>
                </a:moveTo>
                <a:lnTo>
                  <a:pt x="1490775" y="0"/>
                </a:lnTo>
                <a:cubicBezTo>
                  <a:pt x="1515965" y="0"/>
                  <a:pt x="1536386" y="20421"/>
                  <a:pt x="1536386" y="45611"/>
                </a:cubicBezTo>
                <a:lnTo>
                  <a:pt x="1536386" y="353713"/>
                </a:lnTo>
                <a:cubicBezTo>
                  <a:pt x="1536386" y="378903"/>
                  <a:pt x="1515965" y="399324"/>
                  <a:pt x="1490775" y="399324"/>
                </a:cubicBezTo>
                <a:lnTo>
                  <a:pt x="857218" y="399324"/>
                </a:lnTo>
                <a:lnTo>
                  <a:pt x="768193" y="520136"/>
                </a:lnTo>
                <a:lnTo>
                  <a:pt x="679168" y="399324"/>
                </a:lnTo>
                <a:lnTo>
                  <a:pt x="45611" y="399324"/>
                </a:lnTo>
                <a:cubicBezTo>
                  <a:pt x="20421" y="399324"/>
                  <a:pt x="0" y="378903"/>
                  <a:pt x="0" y="353713"/>
                </a:cubicBezTo>
                <a:lnTo>
                  <a:pt x="0" y="45611"/>
                </a:lnTo>
                <a:cubicBezTo>
                  <a:pt x="0" y="20421"/>
                  <a:pt x="20421" y="0"/>
                  <a:pt x="45611"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38" name="任意多边形: 形状 37">
            <a:extLst>
              <a:ext uri="{FF2B5EF4-FFF2-40B4-BE49-F238E27FC236}">
                <a16:creationId xmlns="" xmlns:a16="http://schemas.microsoft.com/office/drawing/2014/main" id="{FEEF7C06-A91E-491B-8775-53DF01227EA9}"/>
              </a:ext>
            </a:extLst>
          </p:cNvPr>
          <p:cNvSpPr/>
          <p:nvPr/>
        </p:nvSpPr>
        <p:spPr>
          <a:xfrm>
            <a:off x="10429552" y="3667091"/>
            <a:ext cx="591509" cy="276999"/>
          </a:xfrm>
          <a:custGeom>
            <a:avLst/>
            <a:gdLst>
              <a:gd name="connsiteX0" fmla="*/ 0 w 2716187"/>
              <a:gd name="connsiteY0" fmla="*/ 162971 h 1629712"/>
              <a:gd name="connsiteX1" fmla="*/ 162971 w 2716187"/>
              <a:gd name="connsiteY1" fmla="*/ 0 h 1629712"/>
              <a:gd name="connsiteX2" fmla="*/ 2553216 w 2716187"/>
              <a:gd name="connsiteY2" fmla="*/ 0 h 1629712"/>
              <a:gd name="connsiteX3" fmla="*/ 2716187 w 2716187"/>
              <a:gd name="connsiteY3" fmla="*/ 162971 h 1629712"/>
              <a:gd name="connsiteX4" fmla="*/ 2716187 w 2716187"/>
              <a:gd name="connsiteY4" fmla="*/ 1466741 h 1629712"/>
              <a:gd name="connsiteX5" fmla="*/ 2553216 w 2716187"/>
              <a:gd name="connsiteY5" fmla="*/ 1629712 h 1629712"/>
              <a:gd name="connsiteX6" fmla="*/ 162971 w 2716187"/>
              <a:gd name="connsiteY6" fmla="*/ 1629712 h 1629712"/>
              <a:gd name="connsiteX7" fmla="*/ 0 w 2716187"/>
              <a:gd name="connsiteY7" fmla="*/ 1466741 h 1629712"/>
              <a:gd name="connsiteX8" fmla="*/ 0 w 2716187"/>
              <a:gd name="connsiteY8" fmla="*/ 162971 h 162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187" h="1629712">
                <a:moveTo>
                  <a:pt x="0" y="162971"/>
                </a:moveTo>
                <a:cubicBezTo>
                  <a:pt x="0" y="72965"/>
                  <a:pt x="72965" y="0"/>
                  <a:pt x="162971" y="0"/>
                </a:cubicBezTo>
                <a:lnTo>
                  <a:pt x="2553216" y="0"/>
                </a:lnTo>
                <a:cubicBezTo>
                  <a:pt x="2643222" y="0"/>
                  <a:pt x="2716187" y="72965"/>
                  <a:pt x="2716187" y="162971"/>
                </a:cubicBezTo>
                <a:lnTo>
                  <a:pt x="2716187" y="1466741"/>
                </a:lnTo>
                <a:cubicBezTo>
                  <a:pt x="2716187" y="1556747"/>
                  <a:pt x="2643222" y="1629712"/>
                  <a:pt x="2553216" y="1629712"/>
                </a:cubicBezTo>
                <a:lnTo>
                  <a:pt x="162971" y="1629712"/>
                </a:lnTo>
                <a:cubicBezTo>
                  <a:pt x="72965" y="1629712"/>
                  <a:pt x="0" y="1556747"/>
                  <a:pt x="0" y="1466741"/>
                </a:cubicBezTo>
                <a:lnTo>
                  <a:pt x="0" y="162971"/>
                </a:lnTo>
                <a:close/>
              </a:path>
            </a:pathLst>
          </a:custGeom>
        </p:spPr>
        <p:txBody>
          <a:bodyPr wrap="non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流程</a:t>
            </a:r>
            <a:r>
              <a:rPr kumimoji="0" lang="en-US" altLang="zh-CN" sz="1800" b="0" i="0" u="none" strike="noStrike" kern="1200" cap="none" spc="0" normalizeH="0" baseline="0" noProof="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rPr>
              <a:t>6</a:t>
            </a:r>
            <a:endParaRPr kumimoji="0" lang="zh-CN" altLang="en-US" sz="18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阿里巴巴普惠体 B"/>
              <a:ea typeface="阿里巴巴普惠体 B"/>
              <a:cs typeface="+mn-cs"/>
            </a:endParaRPr>
          </a:p>
        </p:txBody>
      </p:sp>
      <p:grpSp>
        <p:nvGrpSpPr>
          <p:cNvPr id="44" name="组合 43">
            <a:extLst>
              <a:ext uri="{FF2B5EF4-FFF2-40B4-BE49-F238E27FC236}">
                <a16:creationId xmlns="" xmlns:a16="http://schemas.microsoft.com/office/drawing/2014/main" id="{B7FBBFE7-DEBC-4D88-84D8-06EC1A1729E0}"/>
              </a:ext>
            </a:extLst>
          </p:cNvPr>
          <p:cNvGrpSpPr/>
          <p:nvPr/>
        </p:nvGrpSpPr>
        <p:grpSpPr>
          <a:xfrm>
            <a:off x="1311753" y="4290062"/>
            <a:ext cx="309878" cy="309876"/>
            <a:chOff x="1311753" y="3274062"/>
            <a:chExt cx="309878" cy="309876"/>
          </a:xfrm>
        </p:grpSpPr>
        <p:sp>
          <p:nvSpPr>
            <p:cNvPr id="39" name="椭圆 38">
              <a:extLst>
                <a:ext uri="{FF2B5EF4-FFF2-40B4-BE49-F238E27FC236}">
                  <a16:creationId xmlns="" xmlns:a16="http://schemas.microsoft.com/office/drawing/2014/main" id="{FB821125-0570-4DC8-9CE0-FB6B2D029110}"/>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43" name="等腰三角形 42">
              <a:extLst>
                <a:ext uri="{FF2B5EF4-FFF2-40B4-BE49-F238E27FC236}">
                  <a16:creationId xmlns="" xmlns:a16="http://schemas.microsoft.com/office/drawing/2014/main" id="{BB0B36BB-752D-463A-B0DB-265A47B354F9}"/>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nvGrpSpPr>
          <p:cNvPr id="45" name="组合 44">
            <a:extLst>
              <a:ext uri="{FF2B5EF4-FFF2-40B4-BE49-F238E27FC236}">
                <a16:creationId xmlns="" xmlns:a16="http://schemas.microsoft.com/office/drawing/2014/main" id="{3E6CEE91-9703-4DAC-9D08-A00B518CDA8E}"/>
              </a:ext>
            </a:extLst>
          </p:cNvPr>
          <p:cNvGrpSpPr/>
          <p:nvPr/>
        </p:nvGrpSpPr>
        <p:grpSpPr>
          <a:xfrm>
            <a:off x="3163476" y="4134502"/>
            <a:ext cx="309878" cy="309876"/>
            <a:chOff x="1311753" y="3274062"/>
            <a:chExt cx="309878" cy="309876"/>
          </a:xfrm>
        </p:grpSpPr>
        <p:sp>
          <p:nvSpPr>
            <p:cNvPr id="46" name="椭圆 45">
              <a:extLst>
                <a:ext uri="{FF2B5EF4-FFF2-40B4-BE49-F238E27FC236}">
                  <a16:creationId xmlns="" xmlns:a16="http://schemas.microsoft.com/office/drawing/2014/main" id="{61467EAA-A0C6-4E90-AA12-564DE2E9A2B3}"/>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47" name="等腰三角形 46">
              <a:extLst>
                <a:ext uri="{FF2B5EF4-FFF2-40B4-BE49-F238E27FC236}">
                  <a16:creationId xmlns="" xmlns:a16="http://schemas.microsoft.com/office/drawing/2014/main" id="{28FA804E-D4F0-4647-AE93-0A6B50BF6AF1}"/>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nvGrpSpPr>
          <p:cNvPr id="48" name="组合 47">
            <a:extLst>
              <a:ext uri="{FF2B5EF4-FFF2-40B4-BE49-F238E27FC236}">
                <a16:creationId xmlns="" xmlns:a16="http://schemas.microsoft.com/office/drawing/2014/main" id="{A92C81C8-EBC6-4026-90C2-F65797BED09A}"/>
              </a:ext>
            </a:extLst>
          </p:cNvPr>
          <p:cNvGrpSpPr/>
          <p:nvPr/>
        </p:nvGrpSpPr>
        <p:grpSpPr>
          <a:xfrm>
            <a:off x="5015199" y="3695377"/>
            <a:ext cx="309878" cy="309876"/>
            <a:chOff x="1311753" y="3274062"/>
            <a:chExt cx="309878" cy="309876"/>
          </a:xfrm>
        </p:grpSpPr>
        <p:sp>
          <p:nvSpPr>
            <p:cNvPr id="49" name="椭圆 48">
              <a:extLst>
                <a:ext uri="{FF2B5EF4-FFF2-40B4-BE49-F238E27FC236}">
                  <a16:creationId xmlns="" xmlns:a16="http://schemas.microsoft.com/office/drawing/2014/main" id="{13B7AB3B-9CAB-4804-8F05-891AD43588A9}"/>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50" name="等腰三角形 49">
              <a:extLst>
                <a:ext uri="{FF2B5EF4-FFF2-40B4-BE49-F238E27FC236}">
                  <a16:creationId xmlns="" xmlns:a16="http://schemas.microsoft.com/office/drawing/2014/main" id="{D89F33CC-FC64-446E-9BB1-3EB7B463547D}"/>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nvGrpSpPr>
          <p:cNvPr id="51" name="组合 50">
            <a:extLst>
              <a:ext uri="{FF2B5EF4-FFF2-40B4-BE49-F238E27FC236}">
                <a16:creationId xmlns="" xmlns:a16="http://schemas.microsoft.com/office/drawing/2014/main" id="{3C42A3ED-5488-4DC3-AC56-9759A3AC9923}"/>
              </a:ext>
            </a:extLst>
          </p:cNvPr>
          <p:cNvGrpSpPr/>
          <p:nvPr/>
        </p:nvGrpSpPr>
        <p:grpSpPr>
          <a:xfrm>
            <a:off x="6866922" y="3695377"/>
            <a:ext cx="309878" cy="309876"/>
            <a:chOff x="1311753" y="3274062"/>
            <a:chExt cx="309878" cy="309876"/>
          </a:xfrm>
        </p:grpSpPr>
        <p:sp>
          <p:nvSpPr>
            <p:cNvPr id="52" name="椭圆 51">
              <a:extLst>
                <a:ext uri="{FF2B5EF4-FFF2-40B4-BE49-F238E27FC236}">
                  <a16:creationId xmlns="" xmlns:a16="http://schemas.microsoft.com/office/drawing/2014/main" id="{E53790EC-F298-44F6-A7E2-7037CC116EE2}"/>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53" name="等腰三角形 52">
              <a:extLst>
                <a:ext uri="{FF2B5EF4-FFF2-40B4-BE49-F238E27FC236}">
                  <a16:creationId xmlns="" xmlns:a16="http://schemas.microsoft.com/office/drawing/2014/main" id="{E3D39B0D-E064-405B-9D58-DAED6A079D7B}"/>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nvGrpSpPr>
          <p:cNvPr id="54" name="组合 53">
            <a:extLst>
              <a:ext uri="{FF2B5EF4-FFF2-40B4-BE49-F238E27FC236}">
                <a16:creationId xmlns="" xmlns:a16="http://schemas.microsoft.com/office/drawing/2014/main" id="{040CE38A-D8BA-4EB3-A1D2-03FB51122853}"/>
              </a:ext>
            </a:extLst>
          </p:cNvPr>
          <p:cNvGrpSpPr/>
          <p:nvPr/>
        </p:nvGrpSpPr>
        <p:grpSpPr>
          <a:xfrm>
            <a:off x="8717255" y="4134502"/>
            <a:ext cx="309878" cy="309876"/>
            <a:chOff x="1311753" y="3274062"/>
            <a:chExt cx="309878" cy="309876"/>
          </a:xfrm>
        </p:grpSpPr>
        <p:sp>
          <p:nvSpPr>
            <p:cNvPr id="55" name="椭圆 54">
              <a:extLst>
                <a:ext uri="{FF2B5EF4-FFF2-40B4-BE49-F238E27FC236}">
                  <a16:creationId xmlns="" xmlns:a16="http://schemas.microsoft.com/office/drawing/2014/main" id="{8808F81A-6D68-460D-A845-62B0E8E9A235}"/>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56" name="等腰三角形 55">
              <a:extLst>
                <a:ext uri="{FF2B5EF4-FFF2-40B4-BE49-F238E27FC236}">
                  <a16:creationId xmlns="" xmlns:a16="http://schemas.microsoft.com/office/drawing/2014/main" id="{42F53861-BABC-4CEC-8844-7E1688FA4A8A}"/>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grpSp>
        <p:nvGrpSpPr>
          <p:cNvPr id="57" name="组合 56">
            <a:extLst>
              <a:ext uri="{FF2B5EF4-FFF2-40B4-BE49-F238E27FC236}">
                <a16:creationId xmlns="" xmlns:a16="http://schemas.microsoft.com/office/drawing/2014/main" id="{7E33F204-2DA4-4E72-B364-92B6741CA8CB}"/>
              </a:ext>
            </a:extLst>
          </p:cNvPr>
          <p:cNvGrpSpPr/>
          <p:nvPr/>
        </p:nvGrpSpPr>
        <p:grpSpPr>
          <a:xfrm>
            <a:off x="10572948" y="4290062"/>
            <a:ext cx="309878" cy="309876"/>
            <a:chOff x="1311753" y="3274062"/>
            <a:chExt cx="309878" cy="309876"/>
          </a:xfrm>
        </p:grpSpPr>
        <p:sp>
          <p:nvSpPr>
            <p:cNvPr id="58" name="椭圆 57">
              <a:extLst>
                <a:ext uri="{FF2B5EF4-FFF2-40B4-BE49-F238E27FC236}">
                  <a16:creationId xmlns="" xmlns:a16="http://schemas.microsoft.com/office/drawing/2014/main" id="{7D4AAF4F-765C-4B0D-AE9B-9078053E020A}"/>
                </a:ext>
              </a:extLst>
            </p:cNvPr>
            <p:cNvSpPr/>
            <p:nvPr/>
          </p:nvSpPr>
          <p:spPr>
            <a:xfrm>
              <a:off x="1311753" y="3274062"/>
              <a:ext cx="309878" cy="309876"/>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sp>
          <p:nvSpPr>
            <p:cNvPr id="59" name="等腰三角形 58">
              <a:extLst>
                <a:ext uri="{FF2B5EF4-FFF2-40B4-BE49-F238E27FC236}">
                  <a16:creationId xmlns="" xmlns:a16="http://schemas.microsoft.com/office/drawing/2014/main" id="{37EECC4F-147B-4BCC-8D76-8E2600495A99}"/>
                </a:ext>
              </a:extLst>
            </p:cNvPr>
            <p:cNvSpPr/>
            <p:nvPr/>
          </p:nvSpPr>
          <p:spPr>
            <a:xfrm rot="5400000">
              <a:off x="1404938" y="3368363"/>
              <a:ext cx="149225" cy="120029"/>
            </a:xfrm>
            <a:prstGeom prst="triangle">
              <a:avLst/>
            </a:prstGeom>
            <a:solidFill>
              <a:schemeClr val="lt1"/>
            </a:solidFill>
            <a:ln>
              <a:noFill/>
            </a:ln>
            <a:effectLst>
              <a:outerShdw blurRad="317500" dist="38100" dir="2700000" algn="tl" rotWithShape="0">
                <a:schemeClr val="accent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outerShdw blurRad="317500" dist="38100" dir="2700000" algn="tl" rotWithShape="0">
                    <a:srgbClr val="76B52A">
                      <a:lumMod val="50000"/>
                    </a:srgbClr>
                  </a:outerShdw>
                </a:effectLst>
                <a:uLnTx/>
                <a:uFillTx/>
                <a:latin typeface="阿里巴巴普惠体 B"/>
                <a:ea typeface="阿里巴巴普惠体 B"/>
                <a:cs typeface="+mn-cs"/>
              </a:endParaRPr>
            </a:p>
          </p:txBody>
        </p:sp>
      </p:grpSp>
      <p:sp>
        <p:nvSpPr>
          <p:cNvPr id="3" name="文本占位符 2">
            <a:extLst>
              <a:ext uri="{FF2B5EF4-FFF2-40B4-BE49-F238E27FC236}">
                <a16:creationId xmlns="" xmlns:a16="http://schemas.microsoft.com/office/drawing/2014/main" id="{08656832-8385-483D-B7B6-C3CF633EBCB1}"/>
              </a:ext>
            </a:extLst>
          </p:cNvPr>
          <p:cNvSpPr>
            <a:spLocks noGrp="1"/>
          </p:cNvSpPr>
          <p:nvPr>
            <p:ph type="body" sz="quarter" idx="10"/>
          </p:nvPr>
        </p:nvSpPr>
        <p:spPr/>
        <p:txBody>
          <a:bodyPr/>
          <a:lstStyle/>
          <a:p>
            <a:r>
              <a:rPr lang="zh-CN" altLang="en-US"/>
              <a:t>请在此处输入你的标题</a:t>
            </a:r>
          </a:p>
        </p:txBody>
      </p:sp>
      <p:sp>
        <p:nvSpPr>
          <p:cNvPr id="40" name="矩形 39">
            <a:extLst>
              <a:ext uri="{FF2B5EF4-FFF2-40B4-BE49-F238E27FC236}">
                <a16:creationId xmlns="" xmlns:a16="http://schemas.microsoft.com/office/drawing/2014/main" id="{BE2B710D-F133-4C85-A7E8-0CFB64478E6A}"/>
              </a:ext>
            </a:extLst>
          </p:cNvPr>
          <p:cNvSpPr/>
          <p:nvPr/>
        </p:nvSpPr>
        <p:spPr>
          <a:xfrm>
            <a:off x="761372" y="1832168"/>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
        <p:nvSpPr>
          <p:cNvPr id="41" name="矩形 40">
            <a:extLst>
              <a:ext uri="{FF2B5EF4-FFF2-40B4-BE49-F238E27FC236}">
                <a16:creationId xmlns="" xmlns:a16="http://schemas.microsoft.com/office/drawing/2014/main" id="{E391D3A7-168D-4021-BA0D-065F2ECBC6B7}"/>
              </a:ext>
            </a:extLst>
          </p:cNvPr>
          <p:cNvSpPr/>
          <p:nvPr/>
        </p:nvSpPr>
        <p:spPr>
          <a:xfrm>
            <a:off x="2613093" y="1392517"/>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
        <p:nvSpPr>
          <p:cNvPr id="42" name="矩形 41">
            <a:extLst>
              <a:ext uri="{FF2B5EF4-FFF2-40B4-BE49-F238E27FC236}">
                <a16:creationId xmlns="" xmlns:a16="http://schemas.microsoft.com/office/drawing/2014/main" id="{CD5953EB-ED30-4872-841F-41627CBD8548}"/>
              </a:ext>
            </a:extLst>
          </p:cNvPr>
          <p:cNvSpPr/>
          <p:nvPr/>
        </p:nvSpPr>
        <p:spPr>
          <a:xfrm>
            <a:off x="4464814" y="944997"/>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
        <p:nvSpPr>
          <p:cNvPr id="60" name="矩形 59">
            <a:extLst>
              <a:ext uri="{FF2B5EF4-FFF2-40B4-BE49-F238E27FC236}">
                <a16:creationId xmlns="" xmlns:a16="http://schemas.microsoft.com/office/drawing/2014/main" id="{5BED2155-E43F-4B24-8D9E-BD271B447A5C}"/>
              </a:ext>
            </a:extLst>
          </p:cNvPr>
          <p:cNvSpPr/>
          <p:nvPr/>
        </p:nvSpPr>
        <p:spPr>
          <a:xfrm>
            <a:off x="6329397" y="944997"/>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
        <p:nvSpPr>
          <p:cNvPr id="61" name="矩形 60">
            <a:extLst>
              <a:ext uri="{FF2B5EF4-FFF2-40B4-BE49-F238E27FC236}">
                <a16:creationId xmlns="" xmlns:a16="http://schemas.microsoft.com/office/drawing/2014/main" id="{8F452CF4-1F11-4C5F-9A2E-9EC045660A40}"/>
              </a:ext>
            </a:extLst>
          </p:cNvPr>
          <p:cNvSpPr/>
          <p:nvPr/>
        </p:nvSpPr>
        <p:spPr>
          <a:xfrm>
            <a:off x="8179730" y="1392517"/>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
        <p:nvSpPr>
          <p:cNvPr id="62" name="矩形 61">
            <a:extLst>
              <a:ext uri="{FF2B5EF4-FFF2-40B4-BE49-F238E27FC236}">
                <a16:creationId xmlns="" xmlns:a16="http://schemas.microsoft.com/office/drawing/2014/main" id="{1B987F91-5AFC-4DC1-B2DD-F2B33C1CE402}"/>
              </a:ext>
            </a:extLst>
          </p:cNvPr>
          <p:cNvSpPr/>
          <p:nvPr/>
        </p:nvSpPr>
        <p:spPr>
          <a:xfrm>
            <a:off x="10019984" y="1832168"/>
            <a:ext cx="1410643" cy="1585627"/>
          </a:xfrm>
          <a:prstGeom prst="rect">
            <a:avLst/>
          </a:prstGeom>
        </p:spPr>
        <p:txBody>
          <a:bodyPr wrap="none" lIns="0" tIns="0" rIns="0" bIns="0" anchor="b">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mn-ea"/>
                <a:cs typeface="+mn-cs"/>
              </a:rPr>
              <a:t>请在此处输入内容</a:t>
            </a:r>
            <a:endParaRPr kumimoji="0" lang="en-US" altLang="zh-CN" sz="1400" b="0" i="0" u="none" strike="noStrike" kern="1200" cap="none" spc="0" normalizeH="0" baseline="0" noProof="0">
              <a:ln>
                <a:noFill/>
              </a:ln>
              <a:solidFill>
                <a:srgbClr val="4E555E"/>
              </a:solidFill>
              <a:effectLst/>
              <a:uLnTx/>
              <a:uFillTx/>
              <a:latin typeface="+mn-ea"/>
              <a:cs typeface="+mn-cs"/>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endParaRPr lang="en-US" altLang="zh-CN" sz="1400">
              <a:solidFill>
                <a:srgbClr val="4E555E"/>
              </a:solidFill>
              <a:latin typeface="+mn-ea"/>
            </a:endParaRPr>
          </a:p>
          <a:p>
            <a:pPr>
              <a:lnSpc>
                <a:spcPct val="150000"/>
              </a:lnSpc>
            </a:pPr>
            <a:r>
              <a:rPr lang="zh-CN" altLang="en-US" sz="1400">
                <a:solidFill>
                  <a:srgbClr val="4E555E"/>
                </a:solidFill>
                <a:latin typeface="+mn-ea"/>
              </a:rPr>
              <a:t>请在此处输入内容</a:t>
            </a:r>
          </a:p>
          <a:p>
            <a:pPr>
              <a:lnSpc>
                <a:spcPct val="150000"/>
              </a:lnSpc>
            </a:pPr>
            <a:r>
              <a:rPr lang="zh-CN" altLang="en-US" sz="1400">
                <a:solidFill>
                  <a:srgbClr val="4E555E"/>
                </a:solidFill>
                <a:latin typeface="+mn-ea"/>
              </a:rPr>
              <a:t>请在此处输入内容</a:t>
            </a:r>
          </a:p>
        </p:txBody>
      </p:sp>
    </p:spTree>
    <p:extLst>
      <p:ext uri="{BB962C8B-B14F-4D97-AF65-F5344CB8AC3E}">
        <p14:creationId xmlns:p14="http://schemas.microsoft.com/office/powerpoint/2010/main" val="31601618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327922CD-C327-4483-B195-B33C46DADD0F}"/>
              </a:ext>
            </a:extLst>
          </p:cNvPr>
          <p:cNvSpPr>
            <a:spLocks noGrp="1"/>
          </p:cNvSpPr>
          <p:nvPr>
            <p:ph type="body" sz="quarter" idx="10"/>
          </p:nvPr>
        </p:nvSpPr>
        <p:spPr>
          <a:xfrm>
            <a:off x="5364742" y="1953432"/>
            <a:ext cx="4539704" cy="923330"/>
          </a:xfrm>
        </p:spPr>
        <p:txBody>
          <a:bodyPr/>
          <a:lstStyle/>
          <a:p>
            <a:r>
              <a:rPr lang="zh-CN" altLang="en-US" dirty="0">
                <a:solidFill>
                  <a:schemeClr val="accent1"/>
                </a:solidFill>
              </a:rPr>
              <a:t>模板附送资源</a:t>
            </a:r>
          </a:p>
        </p:txBody>
      </p:sp>
      <p:sp>
        <p:nvSpPr>
          <p:cNvPr id="6" name="文本占位符 5">
            <a:extLst>
              <a:ext uri="{FF2B5EF4-FFF2-40B4-BE49-F238E27FC236}">
                <a16:creationId xmlns="" xmlns:a16="http://schemas.microsoft.com/office/drawing/2014/main" id="{8E9FC620-6D62-48AD-B5E3-DDD9C6CD9C27}"/>
              </a:ext>
            </a:extLst>
          </p:cNvPr>
          <p:cNvSpPr>
            <a:spLocks noGrp="1"/>
          </p:cNvSpPr>
          <p:nvPr>
            <p:ph type="body" sz="quarter" idx="11"/>
          </p:nvPr>
        </p:nvSpPr>
        <p:spPr/>
        <p:txBody>
          <a:bodyPr/>
          <a:lstStyle/>
          <a:p>
            <a:r>
              <a:rPr lang="en-US" altLang="zh-CN"/>
              <a:t>Lorem ipsum dolor sit amet, consectetuer adipiscing elit. Maecenas porttitor congue massa. Fusce posuere, magna sed pulvinar ultricies, purus lectus malesuada libero, sit amet commodo magna eros quis urna.</a:t>
            </a:r>
          </a:p>
          <a:p>
            <a:r>
              <a:rPr lang="en-US" altLang="zh-CN"/>
              <a:t>Nunc viverra imperdiet enim. Fusce est. Vivamus a tellus</a:t>
            </a:r>
            <a:endParaRPr lang="zh-CN" altLang="en-US"/>
          </a:p>
        </p:txBody>
      </p:sp>
    </p:spTree>
    <p:extLst>
      <p:ext uri="{BB962C8B-B14F-4D97-AF65-F5344CB8AC3E}">
        <p14:creationId xmlns:p14="http://schemas.microsoft.com/office/powerpoint/2010/main" val="159387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 xmlns:a16="http://schemas.microsoft.com/office/drawing/2014/main" id="{5B2FFA4D-31D4-408E-8487-AAEEF9A016F7}"/>
              </a:ext>
            </a:extLst>
          </p:cNvPr>
          <p:cNvSpPr>
            <a:spLocks noGrp="1"/>
          </p:cNvSpPr>
          <p:nvPr>
            <p:ph type="body" sz="quarter" idx="10"/>
          </p:nvPr>
        </p:nvSpPr>
        <p:spPr>
          <a:xfrm>
            <a:off x="3662643" y="2324159"/>
            <a:ext cx="4873130" cy="1477328"/>
          </a:xfrm>
        </p:spPr>
        <p:txBody>
          <a:bodyPr/>
          <a:lstStyle/>
          <a:p>
            <a:r>
              <a:rPr lang="zh-CN" altLang="en-US" dirty="0">
                <a:solidFill>
                  <a:schemeClr val="accent1"/>
                </a:solidFill>
              </a:rPr>
              <a:t>汇报完毕</a:t>
            </a:r>
          </a:p>
        </p:txBody>
      </p:sp>
      <p:sp>
        <p:nvSpPr>
          <p:cNvPr id="19" name="文本占位符 18">
            <a:extLst>
              <a:ext uri="{FF2B5EF4-FFF2-40B4-BE49-F238E27FC236}">
                <a16:creationId xmlns="" xmlns:a16="http://schemas.microsoft.com/office/drawing/2014/main" id="{FCEA3B56-AAD4-4D09-8BBF-1FA43310E16E}"/>
              </a:ext>
            </a:extLst>
          </p:cNvPr>
          <p:cNvSpPr>
            <a:spLocks noGrp="1"/>
          </p:cNvSpPr>
          <p:nvPr>
            <p:ph type="body" sz="quarter" idx="11"/>
          </p:nvPr>
        </p:nvSpPr>
        <p:spPr>
          <a:xfrm>
            <a:off x="5184692" y="4328945"/>
            <a:ext cx="1829027" cy="307777"/>
          </a:xfrm>
        </p:spPr>
        <p:txBody>
          <a:bodyPr/>
          <a:lstStyle/>
          <a:p>
            <a:r>
              <a:rPr lang="zh-CN" altLang="en-US" dirty="0"/>
              <a:t>汇报人：</a:t>
            </a:r>
            <a:r>
              <a:rPr lang="en-US" altLang="zh-CN" dirty="0"/>
              <a:t>Nakita</a:t>
            </a:r>
            <a:endParaRPr lang="zh-CN" altLang="en-US" dirty="0"/>
          </a:p>
        </p:txBody>
      </p:sp>
      <p:sp>
        <p:nvSpPr>
          <p:cNvPr id="20" name="文本占位符 19">
            <a:extLst>
              <a:ext uri="{FF2B5EF4-FFF2-40B4-BE49-F238E27FC236}">
                <a16:creationId xmlns="" xmlns:a16="http://schemas.microsoft.com/office/drawing/2014/main" id="{AEF59C8F-F0E5-4AFB-B6B7-2DEB29080252}"/>
              </a:ext>
            </a:extLst>
          </p:cNvPr>
          <p:cNvSpPr>
            <a:spLocks noGrp="1"/>
          </p:cNvSpPr>
          <p:nvPr>
            <p:ph type="body" sz="quarter" idx="12"/>
          </p:nvPr>
        </p:nvSpPr>
        <p:spPr>
          <a:xfrm>
            <a:off x="5432361" y="5827545"/>
            <a:ext cx="1333698" cy="307777"/>
          </a:xfrm>
        </p:spPr>
        <p:txBody>
          <a:bodyPr/>
          <a:lstStyle/>
          <a:p>
            <a:r>
              <a:rPr lang="en-US" altLang="zh-CN" dirty="0"/>
              <a:t>2020.11.11</a:t>
            </a:r>
            <a:endParaRPr lang="zh-CN" altLang="en-US" dirty="0"/>
          </a:p>
        </p:txBody>
      </p:sp>
    </p:spTree>
    <p:extLst>
      <p:ext uri="{BB962C8B-B14F-4D97-AF65-F5344CB8AC3E}">
        <p14:creationId xmlns:p14="http://schemas.microsoft.com/office/powerpoint/2010/main" val="2084725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B08F99A1-EC1E-4F8F-AE38-B2FDD3A46CB9}"/>
              </a:ext>
            </a:extLst>
          </p:cNvPr>
          <p:cNvSpPr>
            <a:spLocks noGrp="1"/>
          </p:cNvSpPr>
          <p:nvPr>
            <p:ph type="body" sz="quarter" idx="10"/>
          </p:nvPr>
        </p:nvSpPr>
        <p:spPr/>
        <p:txBody>
          <a:bodyPr/>
          <a:lstStyle/>
          <a:p>
            <a:r>
              <a:rPr lang="zh-CN" altLang="en-US"/>
              <a:t>附：实用可编辑小图标</a:t>
            </a:r>
          </a:p>
        </p:txBody>
      </p:sp>
      <p:grpSp>
        <p:nvGrpSpPr>
          <p:cNvPr id="45" name="图形 5">
            <a:extLst>
              <a:ext uri="{FF2B5EF4-FFF2-40B4-BE49-F238E27FC236}">
                <a16:creationId xmlns="" xmlns:a16="http://schemas.microsoft.com/office/drawing/2014/main" id="{C784D6EA-2BE5-4D47-B3DC-1DB8078FBA34}"/>
              </a:ext>
            </a:extLst>
          </p:cNvPr>
          <p:cNvGrpSpPr/>
          <p:nvPr/>
        </p:nvGrpSpPr>
        <p:grpSpPr>
          <a:xfrm>
            <a:off x="1278844" y="1224416"/>
            <a:ext cx="1246624" cy="1246624"/>
            <a:chOff x="1278844" y="1224416"/>
            <a:chExt cx="1246624" cy="1246624"/>
          </a:xfrm>
          <a:solidFill>
            <a:schemeClr val="tx2"/>
          </a:solidFill>
        </p:grpSpPr>
        <p:sp>
          <p:nvSpPr>
            <p:cNvPr id="46" name="任意多边形: 形状 45">
              <a:extLst>
                <a:ext uri="{FF2B5EF4-FFF2-40B4-BE49-F238E27FC236}">
                  <a16:creationId xmlns="" xmlns:a16="http://schemas.microsoft.com/office/drawing/2014/main" id="{48BCB947-62A4-4CD8-A4A8-71DD5969853D}"/>
                </a:ext>
              </a:extLst>
            </p:cNvPr>
            <p:cNvSpPr/>
            <p:nvPr/>
          </p:nvSpPr>
          <p:spPr>
            <a:xfrm>
              <a:off x="1580446" y="1296919"/>
              <a:ext cx="122673" cy="455875"/>
            </a:xfrm>
            <a:custGeom>
              <a:avLst/>
              <a:gdLst>
                <a:gd name="connsiteX0" fmla="*/ 94241 w 122673"/>
                <a:gd name="connsiteY0" fmla="*/ 455876 h 455875"/>
                <a:gd name="connsiteX1" fmla="*/ 122673 w 122673"/>
                <a:gd name="connsiteY1" fmla="*/ 427386 h 455875"/>
                <a:gd name="connsiteX2" fmla="*/ 40214 w 122673"/>
                <a:gd name="connsiteY2" fmla="*/ 227948 h 455875"/>
                <a:gd name="connsiteX3" fmla="*/ 122673 w 122673"/>
                <a:gd name="connsiteY3" fmla="*/ 28490 h 455875"/>
                <a:gd name="connsiteX4" fmla="*/ 94241 w 122673"/>
                <a:gd name="connsiteY4" fmla="*/ 0 h 455875"/>
                <a:gd name="connsiteX5" fmla="*/ 0 w 122673"/>
                <a:gd name="connsiteY5" fmla="*/ 227948 h 455875"/>
                <a:gd name="connsiteX6" fmla="*/ 94241 w 122673"/>
                <a:gd name="connsiteY6" fmla="*/ 455876 h 45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73" h="455875">
                  <a:moveTo>
                    <a:pt x="94241" y="455876"/>
                  </a:moveTo>
                  <a:lnTo>
                    <a:pt x="122673" y="427386"/>
                  </a:lnTo>
                  <a:cubicBezTo>
                    <a:pt x="69490" y="374095"/>
                    <a:pt x="40214" y="303274"/>
                    <a:pt x="40214" y="227948"/>
                  </a:cubicBezTo>
                  <a:cubicBezTo>
                    <a:pt x="40214" y="152591"/>
                    <a:pt x="69490" y="81761"/>
                    <a:pt x="122673" y="28490"/>
                  </a:cubicBezTo>
                  <a:lnTo>
                    <a:pt x="94241" y="0"/>
                  </a:lnTo>
                  <a:cubicBezTo>
                    <a:pt x="33459" y="60885"/>
                    <a:pt x="0" y="141819"/>
                    <a:pt x="0" y="227948"/>
                  </a:cubicBezTo>
                  <a:cubicBezTo>
                    <a:pt x="0" y="314037"/>
                    <a:pt x="33459" y="394991"/>
                    <a:pt x="94241" y="455876"/>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47" name="任意多边形: 形状 46">
              <a:extLst>
                <a:ext uri="{FF2B5EF4-FFF2-40B4-BE49-F238E27FC236}">
                  <a16:creationId xmlns="" xmlns:a16="http://schemas.microsoft.com/office/drawing/2014/main" id="{1FBCFC7B-A14E-4AA1-9C67-884E9D20B046}"/>
                </a:ext>
              </a:extLst>
            </p:cNvPr>
            <p:cNvSpPr/>
            <p:nvPr/>
          </p:nvSpPr>
          <p:spPr>
            <a:xfrm>
              <a:off x="1479912" y="1225675"/>
              <a:ext cx="152087" cy="598363"/>
            </a:xfrm>
            <a:custGeom>
              <a:avLst/>
              <a:gdLst>
                <a:gd name="connsiteX0" fmla="*/ 152087 w 152087"/>
                <a:gd name="connsiteY0" fmla="*/ 569854 h 598363"/>
                <a:gd name="connsiteX1" fmla="*/ 40214 w 152087"/>
                <a:gd name="connsiteY1" fmla="*/ 299192 h 598363"/>
                <a:gd name="connsiteX2" fmla="*/ 152087 w 152087"/>
                <a:gd name="connsiteY2" fmla="*/ 28490 h 598363"/>
                <a:gd name="connsiteX3" fmla="*/ 123655 w 152087"/>
                <a:gd name="connsiteY3" fmla="*/ 0 h 598363"/>
                <a:gd name="connsiteX4" fmla="*/ 0 w 152087"/>
                <a:gd name="connsiteY4" fmla="*/ 299192 h 598363"/>
                <a:gd name="connsiteX5" fmla="*/ 123655 w 152087"/>
                <a:gd name="connsiteY5" fmla="*/ 598364 h 59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87" h="598363">
                  <a:moveTo>
                    <a:pt x="152087" y="569854"/>
                  </a:moveTo>
                  <a:cubicBezTo>
                    <a:pt x="79966" y="497538"/>
                    <a:pt x="40214" y="401434"/>
                    <a:pt x="40214" y="299192"/>
                  </a:cubicBezTo>
                  <a:cubicBezTo>
                    <a:pt x="40214" y="196939"/>
                    <a:pt x="79966" y="100796"/>
                    <a:pt x="152087" y="28490"/>
                  </a:cubicBezTo>
                  <a:lnTo>
                    <a:pt x="123655" y="0"/>
                  </a:lnTo>
                  <a:cubicBezTo>
                    <a:pt x="43935" y="79901"/>
                    <a:pt x="0" y="186138"/>
                    <a:pt x="0" y="299192"/>
                  </a:cubicBezTo>
                  <a:cubicBezTo>
                    <a:pt x="0" y="412197"/>
                    <a:pt x="43935" y="518453"/>
                    <a:pt x="123655" y="59836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48" name="任意多边形: 形状 47">
              <a:extLst>
                <a:ext uri="{FF2B5EF4-FFF2-40B4-BE49-F238E27FC236}">
                  <a16:creationId xmlns="" xmlns:a16="http://schemas.microsoft.com/office/drawing/2014/main" id="{C956E5CE-E932-4CEC-A32E-58BC4119B146}"/>
                </a:ext>
              </a:extLst>
            </p:cNvPr>
            <p:cNvSpPr/>
            <p:nvPr/>
          </p:nvSpPr>
          <p:spPr>
            <a:xfrm>
              <a:off x="2101192" y="1296919"/>
              <a:ext cx="122673" cy="455875"/>
            </a:xfrm>
            <a:custGeom>
              <a:avLst/>
              <a:gdLst>
                <a:gd name="connsiteX0" fmla="*/ 0 w 122673"/>
                <a:gd name="connsiteY0" fmla="*/ 427386 h 455875"/>
                <a:gd name="connsiteX1" fmla="*/ 28432 w 122673"/>
                <a:gd name="connsiteY1" fmla="*/ 455876 h 455875"/>
                <a:gd name="connsiteX2" fmla="*/ 122673 w 122673"/>
                <a:gd name="connsiteY2" fmla="*/ 227948 h 455875"/>
                <a:gd name="connsiteX3" fmla="*/ 28432 w 122673"/>
                <a:gd name="connsiteY3" fmla="*/ 0 h 455875"/>
                <a:gd name="connsiteX4" fmla="*/ 0 w 122673"/>
                <a:gd name="connsiteY4" fmla="*/ 28490 h 455875"/>
                <a:gd name="connsiteX5" fmla="*/ 82460 w 122673"/>
                <a:gd name="connsiteY5" fmla="*/ 227948 h 455875"/>
                <a:gd name="connsiteX6" fmla="*/ 0 w 122673"/>
                <a:gd name="connsiteY6" fmla="*/ 427386 h 45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73" h="455875">
                  <a:moveTo>
                    <a:pt x="0" y="427386"/>
                  </a:moveTo>
                  <a:lnTo>
                    <a:pt x="28432" y="455876"/>
                  </a:lnTo>
                  <a:cubicBezTo>
                    <a:pt x="89214" y="394991"/>
                    <a:pt x="122673" y="314037"/>
                    <a:pt x="122673" y="227948"/>
                  </a:cubicBezTo>
                  <a:cubicBezTo>
                    <a:pt x="122673" y="141839"/>
                    <a:pt x="89214" y="60885"/>
                    <a:pt x="28432" y="0"/>
                  </a:cubicBezTo>
                  <a:lnTo>
                    <a:pt x="0" y="28490"/>
                  </a:lnTo>
                  <a:cubicBezTo>
                    <a:pt x="53183" y="81780"/>
                    <a:pt x="82460" y="152591"/>
                    <a:pt x="82460" y="227948"/>
                  </a:cubicBezTo>
                  <a:cubicBezTo>
                    <a:pt x="82460" y="303274"/>
                    <a:pt x="53183" y="374095"/>
                    <a:pt x="0" y="427386"/>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49" name="任意多边形: 形状 48">
              <a:extLst>
                <a:ext uri="{FF2B5EF4-FFF2-40B4-BE49-F238E27FC236}">
                  <a16:creationId xmlns="" xmlns:a16="http://schemas.microsoft.com/office/drawing/2014/main" id="{46DA7EF3-22AD-4C85-AF34-FCE6E53B90F7}"/>
                </a:ext>
              </a:extLst>
            </p:cNvPr>
            <p:cNvSpPr/>
            <p:nvPr/>
          </p:nvSpPr>
          <p:spPr>
            <a:xfrm>
              <a:off x="2172312" y="1225675"/>
              <a:ext cx="152087" cy="598344"/>
            </a:xfrm>
            <a:custGeom>
              <a:avLst/>
              <a:gdLst>
                <a:gd name="connsiteX0" fmla="*/ 0 w 152087"/>
                <a:gd name="connsiteY0" fmla="*/ 569854 h 598344"/>
                <a:gd name="connsiteX1" fmla="*/ 28432 w 152087"/>
                <a:gd name="connsiteY1" fmla="*/ 598344 h 598344"/>
                <a:gd name="connsiteX2" fmla="*/ 152087 w 152087"/>
                <a:gd name="connsiteY2" fmla="*/ 299192 h 598344"/>
                <a:gd name="connsiteX3" fmla="*/ 28432 w 152087"/>
                <a:gd name="connsiteY3" fmla="*/ 0 h 598344"/>
                <a:gd name="connsiteX4" fmla="*/ 0 w 152087"/>
                <a:gd name="connsiteY4" fmla="*/ 28490 h 598344"/>
                <a:gd name="connsiteX5" fmla="*/ 111874 w 152087"/>
                <a:gd name="connsiteY5" fmla="*/ 299192 h 598344"/>
                <a:gd name="connsiteX6" fmla="*/ 0 w 152087"/>
                <a:gd name="connsiteY6" fmla="*/ 569854 h 59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087" h="598344">
                  <a:moveTo>
                    <a:pt x="0" y="569854"/>
                  </a:moveTo>
                  <a:lnTo>
                    <a:pt x="28432" y="598344"/>
                  </a:lnTo>
                  <a:cubicBezTo>
                    <a:pt x="108153" y="518433"/>
                    <a:pt x="152087" y="412197"/>
                    <a:pt x="152087" y="299192"/>
                  </a:cubicBezTo>
                  <a:cubicBezTo>
                    <a:pt x="152087" y="186167"/>
                    <a:pt x="108153" y="79901"/>
                    <a:pt x="28432" y="0"/>
                  </a:cubicBezTo>
                  <a:lnTo>
                    <a:pt x="0" y="28490"/>
                  </a:lnTo>
                  <a:cubicBezTo>
                    <a:pt x="72122" y="100796"/>
                    <a:pt x="111874" y="196920"/>
                    <a:pt x="111874" y="299192"/>
                  </a:cubicBezTo>
                  <a:cubicBezTo>
                    <a:pt x="111874" y="401454"/>
                    <a:pt x="72122" y="497538"/>
                    <a:pt x="0" y="56985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0" name="任意多边形: 形状 49">
              <a:extLst>
                <a:ext uri="{FF2B5EF4-FFF2-40B4-BE49-F238E27FC236}">
                  <a16:creationId xmlns="" xmlns:a16="http://schemas.microsoft.com/office/drawing/2014/main" id="{95E4038C-272E-4610-8EF9-7E26351AA421}"/>
                </a:ext>
              </a:extLst>
            </p:cNvPr>
            <p:cNvSpPr/>
            <p:nvPr/>
          </p:nvSpPr>
          <p:spPr>
            <a:xfrm>
              <a:off x="1359271" y="1300362"/>
              <a:ext cx="1085769" cy="1168552"/>
            </a:xfrm>
            <a:custGeom>
              <a:avLst/>
              <a:gdLst>
                <a:gd name="connsiteX0" fmla="*/ 690868 w 1085769"/>
                <a:gd name="connsiteY0" fmla="*/ 523834 h 1168552"/>
                <a:gd name="connsiteX1" fmla="*/ 703739 w 1085769"/>
                <a:gd name="connsiteY1" fmla="*/ 523834 h 1168552"/>
                <a:gd name="connsiteX2" fmla="*/ 703739 w 1085769"/>
                <a:gd name="connsiteY2" fmla="*/ 463392 h 1168552"/>
                <a:gd name="connsiteX3" fmla="*/ 664026 w 1085769"/>
                <a:gd name="connsiteY3" fmla="*/ 406815 h 1168552"/>
                <a:gd name="connsiteX4" fmla="*/ 764060 w 1085769"/>
                <a:gd name="connsiteY4" fmla="*/ 221622 h 1168552"/>
                <a:gd name="connsiteX5" fmla="*/ 542885 w 1085769"/>
                <a:gd name="connsiteY5" fmla="*/ 0 h 1168552"/>
                <a:gd name="connsiteX6" fmla="*/ 321709 w 1085769"/>
                <a:gd name="connsiteY6" fmla="*/ 221622 h 1168552"/>
                <a:gd name="connsiteX7" fmla="*/ 421743 w 1085769"/>
                <a:gd name="connsiteY7" fmla="*/ 406815 h 1168552"/>
                <a:gd name="connsiteX8" fmla="*/ 382030 w 1085769"/>
                <a:gd name="connsiteY8" fmla="*/ 463392 h 1168552"/>
                <a:gd name="connsiteX9" fmla="*/ 382030 w 1085769"/>
                <a:gd name="connsiteY9" fmla="*/ 523834 h 1168552"/>
                <a:gd name="connsiteX10" fmla="*/ 394901 w 1085769"/>
                <a:gd name="connsiteY10" fmla="*/ 523834 h 1168552"/>
                <a:gd name="connsiteX11" fmla="*/ 206399 w 1085769"/>
                <a:gd name="connsiteY11" fmla="*/ 1128258 h 1168552"/>
                <a:gd name="connsiteX12" fmla="*/ 0 w 1085769"/>
                <a:gd name="connsiteY12" fmla="*/ 1128258 h 1168552"/>
                <a:gd name="connsiteX13" fmla="*/ 0 w 1085769"/>
                <a:gd name="connsiteY13" fmla="*/ 1168553 h 1168552"/>
                <a:gd name="connsiteX14" fmla="*/ 1085769 w 1085769"/>
                <a:gd name="connsiteY14" fmla="*/ 1168553 h 1168552"/>
                <a:gd name="connsiteX15" fmla="*/ 1085769 w 1085769"/>
                <a:gd name="connsiteY15" fmla="*/ 1128258 h 1168552"/>
                <a:gd name="connsiteX16" fmla="*/ 879370 w 1085769"/>
                <a:gd name="connsiteY16" fmla="*/ 1128258 h 1168552"/>
                <a:gd name="connsiteX17" fmla="*/ 690692 w 1085769"/>
                <a:gd name="connsiteY17" fmla="*/ 846193 h 1168552"/>
                <a:gd name="connsiteX18" fmla="*/ 542885 w 1085769"/>
                <a:gd name="connsiteY18" fmla="*/ 933955 h 1168552"/>
                <a:gd name="connsiteX19" fmla="*/ 395078 w 1085769"/>
                <a:gd name="connsiteY19" fmla="*/ 846193 h 1168552"/>
                <a:gd name="connsiteX20" fmla="*/ 372418 w 1085769"/>
                <a:gd name="connsiteY20" fmla="*/ 805898 h 1168552"/>
                <a:gd name="connsiteX21" fmla="*/ 542885 w 1085769"/>
                <a:gd name="connsiteY21" fmla="*/ 645142 h 1168552"/>
                <a:gd name="connsiteX22" fmla="*/ 713351 w 1085769"/>
                <a:gd name="connsiteY22" fmla="*/ 805898 h 1168552"/>
                <a:gd name="connsiteX23" fmla="*/ 752455 w 1085769"/>
                <a:gd name="connsiteY23" fmla="*/ 856346 h 1168552"/>
                <a:gd name="connsiteX24" fmla="*/ 829790 w 1085769"/>
                <a:gd name="connsiteY24" fmla="*/ 1104303 h 1168552"/>
                <a:gd name="connsiteX25" fmla="*/ 582333 w 1085769"/>
                <a:gd name="connsiteY25" fmla="*/ 957368 h 1168552"/>
                <a:gd name="connsiteX26" fmla="*/ 572240 w 1085769"/>
                <a:gd name="connsiteY26" fmla="*/ 617459 h 1168552"/>
                <a:gd name="connsiteX27" fmla="*/ 653934 w 1085769"/>
                <a:gd name="connsiteY27" fmla="*/ 540410 h 1168552"/>
                <a:gd name="connsiteX28" fmla="*/ 722020 w 1085769"/>
                <a:gd name="connsiteY28" fmla="*/ 758717 h 1168552"/>
                <a:gd name="connsiteX29" fmla="*/ 542885 w 1085769"/>
                <a:gd name="connsiteY29" fmla="*/ 589776 h 1168552"/>
                <a:gd name="connsiteX30" fmla="*/ 472953 w 1085769"/>
                <a:gd name="connsiteY30" fmla="*/ 523834 h 1168552"/>
                <a:gd name="connsiteX31" fmla="*/ 612817 w 1085769"/>
                <a:gd name="connsiteY31" fmla="*/ 523834 h 1168552"/>
                <a:gd name="connsiteX32" fmla="*/ 513529 w 1085769"/>
                <a:gd name="connsiteY32" fmla="*/ 617459 h 1168552"/>
                <a:gd name="connsiteX33" fmla="*/ 363749 w 1085769"/>
                <a:gd name="connsiteY33" fmla="*/ 758717 h 1168552"/>
                <a:gd name="connsiteX34" fmla="*/ 431836 w 1085769"/>
                <a:gd name="connsiteY34" fmla="*/ 540410 h 1168552"/>
                <a:gd name="connsiteX35" fmla="*/ 333314 w 1085769"/>
                <a:gd name="connsiteY35" fmla="*/ 856346 h 1168552"/>
                <a:gd name="connsiteX36" fmla="*/ 503437 w 1085769"/>
                <a:gd name="connsiteY36" fmla="*/ 957368 h 1168552"/>
                <a:gd name="connsiteX37" fmla="*/ 255979 w 1085769"/>
                <a:gd name="connsiteY37" fmla="*/ 1104303 h 1168552"/>
                <a:gd name="connsiteX38" fmla="*/ 542885 w 1085769"/>
                <a:gd name="connsiteY38" fmla="*/ 980802 h 1168552"/>
                <a:gd name="connsiteX39" fmla="*/ 791226 w 1085769"/>
                <a:gd name="connsiteY39" fmla="*/ 1128258 h 1168552"/>
                <a:gd name="connsiteX40" fmla="*/ 294544 w 1085769"/>
                <a:gd name="connsiteY40" fmla="*/ 1128258 h 1168552"/>
                <a:gd name="connsiteX41" fmla="*/ 462457 w 1085769"/>
                <a:gd name="connsiteY41" fmla="*/ 218740 h 1168552"/>
                <a:gd name="connsiteX42" fmla="*/ 467945 w 1085769"/>
                <a:gd name="connsiteY42" fmla="*/ 173388 h 1168552"/>
                <a:gd name="connsiteX43" fmla="*/ 542885 w 1085769"/>
                <a:gd name="connsiteY43" fmla="*/ 184190 h 1168552"/>
                <a:gd name="connsiteX44" fmla="*/ 616636 w 1085769"/>
                <a:gd name="connsiteY44" fmla="*/ 173772 h 1168552"/>
                <a:gd name="connsiteX45" fmla="*/ 623312 w 1085769"/>
                <a:gd name="connsiteY45" fmla="*/ 224504 h 1168552"/>
                <a:gd name="connsiteX46" fmla="*/ 617824 w 1085769"/>
                <a:gd name="connsiteY46" fmla="*/ 269856 h 1168552"/>
                <a:gd name="connsiteX47" fmla="*/ 542885 w 1085769"/>
                <a:gd name="connsiteY47" fmla="*/ 259054 h 1168552"/>
                <a:gd name="connsiteX48" fmla="*/ 469133 w 1085769"/>
                <a:gd name="connsiteY48" fmla="*/ 269472 h 1168552"/>
                <a:gd name="connsiteX49" fmla="*/ 462457 w 1085769"/>
                <a:gd name="connsiteY49" fmla="*/ 218740 h 1168552"/>
                <a:gd name="connsiteX50" fmla="*/ 542502 w 1085769"/>
                <a:gd name="connsiteY50" fmla="*/ 47467 h 1168552"/>
                <a:gd name="connsiteX51" fmla="*/ 603343 w 1085769"/>
                <a:gd name="connsiteY51" fmla="*/ 135572 h 1168552"/>
                <a:gd name="connsiteX52" fmla="*/ 542865 w 1085769"/>
                <a:gd name="connsiteY52" fmla="*/ 143895 h 1168552"/>
                <a:gd name="connsiteX53" fmla="*/ 480758 w 1085769"/>
                <a:gd name="connsiteY53" fmla="*/ 135090 h 1168552"/>
                <a:gd name="connsiteX54" fmla="*/ 542502 w 1085769"/>
                <a:gd name="connsiteY54" fmla="*/ 47467 h 1168552"/>
                <a:gd name="connsiteX55" fmla="*/ 542885 w 1085769"/>
                <a:gd name="connsiteY55" fmla="*/ 299329 h 1168552"/>
                <a:gd name="connsiteX56" fmla="*/ 604992 w 1085769"/>
                <a:gd name="connsiteY56" fmla="*/ 308134 h 1168552"/>
                <a:gd name="connsiteX57" fmla="*/ 543268 w 1085769"/>
                <a:gd name="connsiteY57" fmla="*/ 395758 h 1168552"/>
                <a:gd name="connsiteX58" fmla="*/ 482427 w 1085769"/>
                <a:gd name="connsiteY58" fmla="*/ 307652 h 1168552"/>
                <a:gd name="connsiteX59" fmla="*/ 542885 w 1085769"/>
                <a:gd name="connsiteY59" fmla="*/ 299329 h 1168552"/>
                <a:gd name="connsiteX60" fmla="*/ 599848 w 1085769"/>
                <a:gd name="connsiteY60" fmla="*/ 393603 h 1168552"/>
                <a:gd name="connsiteX61" fmla="*/ 642692 w 1085769"/>
                <a:gd name="connsiteY61" fmla="*/ 322782 h 1168552"/>
                <a:gd name="connsiteX62" fmla="*/ 676632 w 1085769"/>
                <a:gd name="connsiteY62" fmla="*/ 343333 h 1168552"/>
                <a:gd name="connsiteX63" fmla="*/ 599848 w 1085769"/>
                <a:gd name="connsiteY63" fmla="*/ 393603 h 1168552"/>
                <a:gd name="connsiteX64" fmla="*/ 700342 w 1085769"/>
                <a:gd name="connsiteY64" fmla="*/ 310672 h 1168552"/>
                <a:gd name="connsiteX65" fmla="*/ 655809 w 1085769"/>
                <a:gd name="connsiteY65" fmla="*/ 284199 h 1168552"/>
                <a:gd name="connsiteX66" fmla="*/ 663526 w 1085769"/>
                <a:gd name="connsiteY66" fmla="*/ 224504 h 1168552"/>
                <a:gd name="connsiteX67" fmla="*/ 654641 w 1085769"/>
                <a:gd name="connsiteY67" fmla="*/ 159566 h 1168552"/>
                <a:gd name="connsiteX68" fmla="*/ 700342 w 1085769"/>
                <a:gd name="connsiteY68" fmla="*/ 132572 h 1168552"/>
                <a:gd name="connsiteX69" fmla="*/ 723846 w 1085769"/>
                <a:gd name="connsiteY69" fmla="*/ 221622 h 1168552"/>
                <a:gd name="connsiteX70" fmla="*/ 700342 w 1085769"/>
                <a:gd name="connsiteY70" fmla="*/ 310672 h 1168552"/>
                <a:gd name="connsiteX71" fmla="*/ 676632 w 1085769"/>
                <a:gd name="connsiteY71" fmla="*/ 99911 h 1168552"/>
                <a:gd name="connsiteX72" fmla="*/ 641102 w 1085769"/>
                <a:gd name="connsiteY72" fmla="*/ 121268 h 1168552"/>
                <a:gd name="connsiteX73" fmla="*/ 597197 w 1085769"/>
                <a:gd name="connsiteY73" fmla="*/ 48657 h 1168552"/>
                <a:gd name="connsiteX74" fmla="*/ 676632 w 1085769"/>
                <a:gd name="connsiteY74" fmla="*/ 99911 h 1168552"/>
                <a:gd name="connsiteX75" fmla="*/ 485922 w 1085769"/>
                <a:gd name="connsiteY75" fmla="*/ 49641 h 1168552"/>
                <a:gd name="connsiteX76" fmla="*/ 443077 w 1085769"/>
                <a:gd name="connsiteY76" fmla="*/ 120462 h 1168552"/>
                <a:gd name="connsiteX77" fmla="*/ 409137 w 1085769"/>
                <a:gd name="connsiteY77" fmla="*/ 99911 h 1168552"/>
                <a:gd name="connsiteX78" fmla="*/ 485922 w 1085769"/>
                <a:gd name="connsiteY78" fmla="*/ 49641 h 1168552"/>
                <a:gd name="connsiteX79" fmla="*/ 385427 w 1085769"/>
                <a:gd name="connsiteY79" fmla="*/ 132572 h 1168552"/>
                <a:gd name="connsiteX80" fmla="*/ 429960 w 1085769"/>
                <a:gd name="connsiteY80" fmla="*/ 159045 h 1168552"/>
                <a:gd name="connsiteX81" fmla="*/ 422244 w 1085769"/>
                <a:gd name="connsiteY81" fmla="*/ 218740 h 1168552"/>
                <a:gd name="connsiteX82" fmla="*/ 431129 w 1085769"/>
                <a:gd name="connsiteY82" fmla="*/ 283678 h 1168552"/>
                <a:gd name="connsiteX83" fmla="*/ 385427 w 1085769"/>
                <a:gd name="connsiteY83" fmla="*/ 310672 h 1168552"/>
                <a:gd name="connsiteX84" fmla="*/ 361923 w 1085769"/>
                <a:gd name="connsiteY84" fmla="*/ 221622 h 1168552"/>
                <a:gd name="connsiteX85" fmla="*/ 385427 w 1085769"/>
                <a:gd name="connsiteY85" fmla="*/ 132572 h 1168552"/>
                <a:gd name="connsiteX86" fmla="*/ 409137 w 1085769"/>
                <a:gd name="connsiteY86" fmla="*/ 343333 h 1168552"/>
                <a:gd name="connsiteX87" fmla="*/ 444667 w 1085769"/>
                <a:gd name="connsiteY87" fmla="*/ 321976 h 1168552"/>
                <a:gd name="connsiteX88" fmla="*/ 488573 w 1085769"/>
                <a:gd name="connsiteY88" fmla="*/ 394587 h 1168552"/>
                <a:gd name="connsiteX89" fmla="*/ 409137 w 1085769"/>
                <a:gd name="connsiteY89" fmla="*/ 343333 h 1168552"/>
                <a:gd name="connsiteX90" fmla="*/ 643419 w 1085769"/>
                <a:gd name="connsiteY90" fmla="*/ 443244 h 1168552"/>
                <a:gd name="connsiteX91" fmla="*/ 663526 w 1085769"/>
                <a:gd name="connsiteY91" fmla="*/ 463392 h 1168552"/>
                <a:gd name="connsiteX92" fmla="*/ 663526 w 1085769"/>
                <a:gd name="connsiteY92" fmla="*/ 483539 h 1168552"/>
                <a:gd name="connsiteX93" fmla="*/ 422244 w 1085769"/>
                <a:gd name="connsiteY93" fmla="*/ 483539 h 1168552"/>
                <a:gd name="connsiteX94" fmla="*/ 422244 w 1085769"/>
                <a:gd name="connsiteY94" fmla="*/ 463392 h 1168552"/>
                <a:gd name="connsiteX95" fmla="*/ 442350 w 1085769"/>
                <a:gd name="connsiteY95" fmla="*/ 443244 h 116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85769" h="1168552">
                  <a:moveTo>
                    <a:pt x="690868" y="523834"/>
                  </a:moveTo>
                  <a:lnTo>
                    <a:pt x="703739" y="523834"/>
                  </a:lnTo>
                  <a:lnTo>
                    <a:pt x="703739" y="463392"/>
                  </a:lnTo>
                  <a:cubicBezTo>
                    <a:pt x="703739" y="437342"/>
                    <a:pt x="687128" y="415295"/>
                    <a:pt x="664026" y="406815"/>
                  </a:cubicBezTo>
                  <a:cubicBezTo>
                    <a:pt x="724190" y="367170"/>
                    <a:pt x="764060" y="299005"/>
                    <a:pt x="764060" y="221622"/>
                  </a:cubicBezTo>
                  <a:cubicBezTo>
                    <a:pt x="764060" y="99429"/>
                    <a:pt x="664831" y="0"/>
                    <a:pt x="542885" y="0"/>
                  </a:cubicBezTo>
                  <a:cubicBezTo>
                    <a:pt x="420938" y="0"/>
                    <a:pt x="321709" y="99429"/>
                    <a:pt x="321709" y="221622"/>
                  </a:cubicBezTo>
                  <a:cubicBezTo>
                    <a:pt x="321709" y="299005"/>
                    <a:pt x="361560" y="367170"/>
                    <a:pt x="421743" y="406815"/>
                  </a:cubicBezTo>
                  <a:cubicBezTo>
                    <a:pt x="398642" y="415295"/>
                    <a:pt x="382030" y="437342"/>
                    <a:pt x="382030" y="463392"/>
                  </a:cubicBezTo>
                  <a:lnTo>
                    <a:pt x="382030" y="523834"/>
                  </a:lnTo>
                  <a:lnTo>
                    <a:pt x="394901" y="523834"/>
                  </a:lnTo>
                  <a:lnTo>
                    <a:pt x="206399" y="1128258"/>
                  </a:lnTo>
                  <a:lnTo>
                    <a:pt x="0" y="1128258"/>
                  </a:lnTo>
                  <a:lnTo>
                    <a:pt x="0" y="1168553"/>
                  </a:lnTo>
                  <a:lnTo>
                    <a:pt x="1085769" y="1168553"/>
                  </a:lnTo>
                  <a:lnTo>
                    <a:pt x="1085769" y="1128258"/>
                  </a:lnTo>
                  <a:lnTo>
                    <a:pt x="879370" y="1128258"/>
                  </a:lnTo>
                  <a:close/>
                  <a:moveTo>
                    <a:pt x="690692" y="846193"/>
                  </a:moveTo>
                  <a:lnTo>
                    <a:pt x="542885" y="933955"/>
                  </a:lnTo>
                  <a:lnTo>
                    <a:pt x="395078" y="846193"/>
                  </a:lnTo>
                  <a:close/>
                  <a:moveTo>
                    <a:pt x="372418" y="805898"/>
                  </a:moveTo>
                  <a:lnTo>
                    <a:pt x="542885" y="645142"/>
                  </a:lnTo>
                  <a:lnTo>
                    <a:pt x="713351" y="805898"/>
                  </a:lnTo>
                  <a:close/>
                  <a:moveTo>
                    <a:pt x="752455" y="856346"/>
                  </a:moveTo>
                  <a:lnTo>
                    <a:pt x="829790" y="1104303"/>
                  </a:lnTo>
                  <a:lnTo>
                    <a:pt x="582333" y="957368"/>
                  </a:lnTo>
                  <a:close/>
                  <a:moveTo>
                    <a:pt x="572240" y="617459"/>
                  </a:moveTo>
                  <a:lnTo>
                    <a:pt x="653934" y="540410"/>
                  </a:lnTo>
                  <a:lnTo>
                    <a:pt x="722020" y="758717"/>
                  </a:lnTo>
                  <a:close/>
                  <a:moveTo>
                    <a:pt x="542885" y="589776"/>
                  </a:moveTo>
                  <a:lnTo>
                    <a:pt x="472953" y="523834"/>
                  </a:lnTo>
                  <a:lnTo>
                    <a:pt x="612817" y="523834"/>
                  </a:lnTo>
                  <a:close/>
                  <a:moveTo>
                    <a:pt x="513529" y="617459"/>
                  </a:moveTo>
                  <a:lnTo>
                    <a:pt x="363749" y="758717"/>
                  </a:lnTo>
                  <a:lnTo>
                    <a:pt x="431836" y="540410"/>
                  </a:lnTo>
                  <a:close/>
                  <a:moveTo>
                    <a:pt x="333314" y="856346"/>
                  </a:moveTo>
                  <a:lnTo>
                    <a:pt x="503437" y="957368"/>
                  </a:lnTo>
                  <a:lnTo>
                    <a:pt x="255979" y="1104303"/>
                  </a:lnTo>
                  <a:close/>
                  <a:moveTo>
                    <a:pt x="542885" y="980802"/>
                  </a:moveTo>
                  <a:lnTo>
                    <a:pt x="791226" y="1128258"/>
                  </a:lnTo>
                  <a:lnTo>
                    <a:pt x="294544" y="1128258"/>
                  </a:lnTo>
                  <a:close/>
                  <a:moveTo>
                    <a:pt x="462457" y="218740"/>
                  </a:moveTo>
                  <a:cubicBezTo>
                    <a:pt x="462457" y="202783"/>
                    <a:pt x="464588" y="187692"/>
                    <a:pt x="467945" y="173388"/>
                  </a:cubicBezTo>
                  <a:cubicBezTo>
                    <a:pt x="489819" y="179812"/>
                    <a:pt x="514855" y="184190"/>
                    <a:pt x="542885" y="184190"/>
                  </a:cubicBezTo>
                  <a:cubicBezTo>
                    <a:pt x="570394" y="184190"/>
                    <a:pt x="595066" y="179999"/>
                    <a:pt x="616636" y="173772"/>
                  </a:cubicBezTo>
                  <a:cubicBezTo>
                    <a:pt x="620700" y="189748"/>
                    <a:pt x="623312" y="206630"/>
                    <a:pt x="623312" y="224504"/>
                  </a:cubicBezTo>
                  <a:cubicBezTo>
                    <a:pt x="623312" y="240461"/>
                    <a:pt x="621182" y="255552"/>
                    <a:pt x="617824" y="269856"/>
                  </a:cubicBezTo>
                  <a:cubicBezTo>
                    <a:pt x="595950" y="263432"/>
                    <a:pt x="570914" y="259054"/>
                    <a:pt x="542885" y="259054"/>
                  </a:cubicBezTo>
                  <a:cubicBezTo>
                    <a:pt x="515375" y="259054"/>
                    <a:pt x="490703" y="263245"/>
                    <a:pt x="469133" y="269472"/>
                  </a:cubicBezTo>
                  <a:cubicBezTo>
                    <a:pt x="465069" y="253496"/>
                    <a:pt x="462457" y="236615"/>
                    <a:pt x="462457" y="218740"/>
                  </a:cubicBezTo>
                  <a:close/>
                  <a:moveTo>
                    <a:pt x="542502" y="47467"/>
                  </a:moveTo>
                  <a:cubicBezTo>
                    <a:pt x="558063" y="63246"/>
                    <a:pt x="584846" y="94146"/>
                    <a:pt x="603343" y="135572"/>
                  </a:cubicBezTo>
                  <a:cubicBezTo>
                    <a:pt x="585514" y="140570"/>
                    <a:pt x="565259" y="143895"/>
                    <a:pt x="542865" y="143895"/>
                  </a:cubicBezTo>
                  <a:cubicBezTo>
                    <a:pt x="519783" y="143895"/>
                    <a:pt x="498989" y="140344"/>
                    <a:pt x="480758" y="135090"/>
                  </a:cubicBezTo>
                  <a:cubicBezTo>
                    <a:pt x="499068" y="93448"/>
                    <a:pt x="526538" y="62882"/>
                    <a:pt x="542502" y="47467"/>
                  </a:cubicBezTo>
                  <a:close/>
                  <a:moveTo>
                    <a:pt x="542885" y="299329"/>
                  </a:moveTo>
                  <a:cubicBezTo>
                    <a:pt x="565966" y="299329"/>
                    <a:pt x="586760" y="302881"/>
                    <a:pt x="604992" y="308134"/>
                  </a:cubicBezTo>
                  <a:cubicBezTo>
                    <a:pt x="586701" y="349796"/>
                    <a:pt x="559251" y="380342"/>
                    <a:pt x="543268" y="395758"/>
                  </a:cubicBezTo>
                  <a:cubicBezTo>
                    <a:pt x="527706" y="379978"/>
                    <a:pt x="500923" y="349078"/>
                    <a:pt x="482427" y="307652"/>
                  </a:cubicBezTo>
                  <a:cubicBezTo>
                    <a:pt x="500236" y="302674"/>
                    <a:pt x="520490" y="299329"/>
                    <a:pt x="542885" y="299329"/>
                  </a:cubicBezTo>
                  <a:close/>
                  <a:moveTo>
                    <a:pt x="599848" y="393603"/>
                  </a:moveTo>
                  <a:cubicBezTo>
                    <a:pt x="614771" y="375069"/>
                    <a:pt x="630508" y="351174"/>
                    <a:pt x="642692" y="322782"/>
                  </a:cubicBezTo>
                  <a:cubicBezTo>
                    <a:pt x="657291" y="329974"/>
                    <a:pt x="668710" y="337470"/>
                    <a:pt x="676632" y="343333"/>
                  </a:cubicBezTo>
                  <a:cubicBezTo>
                    <a:pt x="655966" y="366137"/>
                    <a:pt x="629664" y="383667"/>
                    <a:pt x="599848" y="393603"/>
                  </a:cubicBezTo>
                  <a:close/>
                  <a:moveTo>
                    <a:pt x="700342" y="310672"/>
                  </a:moveTo>
                  <a:cubicBezTo>
                    <a:pt x="689867" y="302881"/>
                    <a:pt x="674905" y="293161"/>
                    <a:pt x="655809" y="284199"/>
                  </a:cubicBezTo>
                  <a:cubicBezTo>
                    <a:pt x="660512" y="265626"/>
                    <a:pt x="663526" y="245773"/>
                    <a:pt x="663526" y="224504"/>
                  </a:cubicBezTo>
                  <a:cubicBezTo>
                    <a:pt x="663526" y="201416"/>
                    <a:pt x="660109" y="179733"/>
                    <a:pt x="654641" y="159566"/>
                  </a:cubicBezTo>
                  <a:cubicBezTo>
                    <a:pt x="674286" y="150457"/>
                    <a:pt x="689641" y="140530"/>
                    <a:pt x="700342" y="132572"/>
                  </a:cubicBezTo>
                  <a:cubicBezTo>
                    <a:pt x="715236" y="158907"/>
                    <a:pt x="723846" y="189246"/>
                    <a:pt x="723846" y="221622"/>
                  </a:cubicBezTo>
                  <a:cubicBezTo>
                    <a:pt x="723846" y="253998"/>
                    <a:pt x="715236" y="284337"/>
                    <a:pt x="700342" y="310672"/>
                  </a:cubicBezTo>
                  <a:close/>
                  <a:moveTo>
                    <a:pt x="676632" y="99911"/>
                  </a:moveTo>
                  <a:cubicBezTo>
                    <a:pt x="668435" y="105991"/>
                    <a:pt x="656486" y="113831"/>
                    <a:pt x="641102" y="121268"/>
                  </a:cubicBezTo>
                  <a:cubicBezTo>
                    <a:pt x="628378" y="92110"/>
                    <a:pt x="612169" y="67634"/>
                    <a:pt x="597197" y="48657"/>
                  </a:cubicBezTo>
                  <a:cubicBezTo>
                    <a:pt x="628093" y="58426"/>
                    <a:pt x="655318" y="76419"/>
                    <a:pt x="676632" y="99911"/>
                  </a:cubicBezTo>
                  <a:close/>
                  <a:moveTo>
                    <a:pt x="485922" y="49641"/>
                  </a:moveTo>
                  <a:cubicBezTo>
                    <a:pt x="470999" y="68175"/>
                    <a:pt x="455261" y="92070"/>
                    <a:pt x="443077" y="120462"/>
                  </a:cubicBezTo>
                  <a:cubicBezTo>
                    <a:pt x="428478" y="113270"/>
                    <a:pt x="417060" y="105774"/>
                    <a:pt x="409137" y="99911"/>
                  </a:cubicBezTo>
                  <a:cubicBezTo>
                    <a:pt x="429803" y="77107"/>
                    <a:pt x="456105" y="59577"/>
                    <a:pt x="485922" y="49641"/>
                  </a:cubicBezTo>
                  <a:close/>
                  <a:moveTo>
                    <a:pt x="385427" y="132572"/>
                  </a:moveTo>
                  <a:cubicBezTo>
                    <a:pt x="395902" y="140363"/>
                    <a:pt x="410865" y="150073"/>
                    <a:pt x="429960" y="159045"/>
                  </a:cubicBezTo>
                  <a:cubicBezTo>
                    <a:pt x="425258" y="177618"/>
                    <a:pt x="422244" y="197461"/>
                    <a:pt x="422244" y="218740"/>
                  </a:cubicBezTo>
                  <a:cubicBezTo>
                    <a:pt x="422244" y="241829"/>
                    <a:pt x="425660" y="263511"/>
                    <a:pt x="431129" y="283678"/>
                  </a:cubicBezTo>
                  <a:cubicBezTo>
                    <a:pt x="411483" y="292778"/>
                    <a:pt x="396128" y="302714"/>
                    <a:pt x="385427" y="310672"/>
                  </a:cubicBezTo>
                  <a:cubicBezTo>
                    <a:pt x="370533" y="284337"/>
                    <a:pt x="361923" y="253998"/>
                    <a:pt x="361923" y="221622"/>
                  </a:cubicBezTo>
                  <a:cubicBezTo>
                    <a:pt x="361923" y="189246"/>
                    <a:pt x="370533" y="158907"/>
                    <a:pt x="385427" y="132572"/>
                  </a:cubicBezTo>
                  <a:close/>
                  <a:moveTo>
                    <a:pt x="409137" y="343333"/>
                  </a:moveTo>
                  <a:cubicBezTo>
                    <a:pt x="417335" y="337244"/>
                    <a:pt x="429283" y="329413"/>
                    <a:pt x="444667" y="321976"/>
                  </a:cubicBezTo>
                  <a:cubicBezTo>
                    <a:pt x="457391" y="351125"/>
                    <a:pt x="473601" y="375610"/>
                    <a:pt x="488573" y="394587"/>
                  </a:cubicBezTo>
                  <a:cubicBezTo>
                    <a:pt x="457676" y="384818"/>
                    <a:pt x="430451" y="366825"/>
                    <a:pt x="409137" y="343333"/>
                  </a:cubicBezTo>
                  <a:close/>
                  <a:moveTo>
                    <a:pt x="643419" y="443244"/>
                  </a:moveTo>
                  <a:cubicBezTo>
                    <a:pt x="654513" y="443244"/>
                    <a:pt x="663526" y="452265"/>
                    <a:pt x="663526" y="463392"/>
                  </a:cubicBezTo>
                  <a:lnTo>
                    <a:pt x="663526" y="483539"/>
                  </a:lnTo>
                  <a:lnTo>
                    <a:pt x="422244" y="483539"/>
                  </a:lnTo>
                  <a:lnTo>
                    <a:pt x="422244" y="463392"/>
                  </a:lnTo>
                  <a:cubicBezTo>
                    <a:pt x="422244" y="452265"/>
                    <a:pt x="431256" y="443244"/>
                    <a:pt x="442350" y="44324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1" name="任意多边形: 形状 50">
              <a:extLst>
                <a:ext uri="{FF2B5EF4-FFF2-40B4-BE49-F238E27FC236}">
                  <a16:creationId xmlns="" xmlns:a16="http://schemas.microsoft.com/office/drawing/2014/main" id="{E5C9C9F9-E3EF-4EDE-B670-0849D79D8D35}"/>
                </a:ext>
              </a:extLst>
            </p:cNvPr>
            <p:cNvSpPr/>
            <p:nvPr/>
          </p:nvSpPr>
          <p:spPr>
            <a:xfrm>
              <a:off x="2485254" y="2428620"/>
              <a:ext cx="40213" cy="40294"/>
            </a:xfrm>
            <a:custGeom>
              <a:avLst/>
              <a:gdLst>
                <a:gd name="connsiteX0" fmla="*/ 0 w 40213"/>
                <a:gd name="connsiteY0" fmla="*/ 0 h 40294"/>
                <a:gd name="connsiteX1" fmla="*/ 40214 w 40213"/>
                <a:gd name="connsiteY1" fmla="*/ 0 h 40294"/>
                <a:gd name="connsiteX2" fmla="*/ 40214 w 40213"/>
                <a:gd name="connsiteY2" fmla="*/ 40295 h 40294"/>
                <a:gd name="connsiteX3" fmla="*/ 0 w 40213"/>
                <a:gd name="connsiteY3" fmla="*/ 40295 h 40294"/>
              </a:gdLst>
              <a:ahLst/>
              <a:cxnLst>
                <a:cxn ang="0">
                  <a:pos x="connsiteX0" y="connsiteY0"/>
                </a:cxn>
                <a:cxn ang="0">
                  <a:pos x="connsiteX1" y="connsiteY1"/>
                </a:cxn>
                <a:cxn ang="0">
                  <a:pos x="connsiteX2" y="connsiteY2"/>
                </a:cxn>
                <a:cxn ang="0">
                  <a:pos x="connsiteX3" y="connsiteY3"/>
                </a:cxn>
              </a:cxnLst>
              <a:rect l="l" t="t" r="r" b="b"/>
              <a:pathLst>
                <a:path w="40213" h="40294">
                  <a:moveTo>
                    <a:pt x="0" y="0"/>
                  </a:moveTo>
                  <a:lnTo>
                    <a:pt x="40214" y="0"/>
                  </a:lnTo>
                  <a:lnTo>
                    <a:pt x="40214"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2" name="任意多边形: 形状 51">
              <a:extLst>
                <a:ext uri="{FF2B5EF4-FFF2-40B4-BE49-F238E27FC236}">
                  <a16:creationId xmlns="" xmlns:a16="http://schemas.microsoft.com/office/drawing/2014/main" id="{FB3786DB-91B8-4E50-9345-87D3A61FCB71}"/>
                </a:ext>
              </a:extLst>
            </p:cNvPr>
            <p:cNvSpPr/>
            <p:nvPr/>
          </p:nvSpPr>
          <p:spPr>
            <a:xfrm>
              <a:off x="1278844" y="2428620"/>
              <a:ext cx="40213" cy="40294"/>
            </a:xfrm>
            <a:custGeom>
              <a:avLst/>
              <a:gdLst>
                <a:gd name="connsiteX0" fmla="*/ 0 w 40213"/>
                <a:gd name="connsiteY0" fmla="*/ 0 h 40294"/>
                <a:gd name="connsiteX1" fmla="*/ 40214 w 40213"/>
                <a:gd name="connsiteY1" fmla="*/ 0 h 40294"/>
                <a:gd name="connsiteX2" fmla="*/ 40214 w 40213"/>
                <a:gd name="connsiteY2" fmla="*/ 40295 h 40294"/>
                <a:gd name="connsiteX3" fmla="*/ 0 w 40213"/>
                <a:gd name="connsiteY3" fmla="*/ 40295 h 40294"/>
              </a:gdLst>
              <a:ahLst/>
              <a:cxnLst>
                <a:cxn ang="0">
                  <a:pos x="connsiteX0" y="connsiteY0"/>
                </a:cxn>
                <a:cxn ang="0">
                  <a:pos x="connsiteX1" y="connsiteY1"/>
                </a:cxn>
                <a:cxn ang="0">
                  <a:pos x="connsiteX2" y="connsiteY2"/>
                </a:cxn>
                <a:cxn ang="0">
                  <a:pos x="connsiteX3" y="connsiteY3"/>
                </a:cxn>
              </a:cxnLst>
              <a:rect l="l" t="t" r="r" b="b"/>
              <a:pathLst>
                <a:path w="40213" h="40294">
                  <a:moveTo>
                    <a:pt x="0" y="0"/>
                  </a:moveTo>
                  <a:lnTo>
                    <a:pt x="40214" y="0"/>
                  </a:lnTo>
                  <a:lnTo>
                    <a:pt x="40214"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53" name="图形 7">
            <a:extLst>
              <a:ext uri="{FF2B5EF4-FFF2-40B4-BE49-F238E27FC236}">
                <a16:creationId xmlns="" xmlns:a16="http://schemas.microsoft.com/office/drawing/2014/main" id="{93ADD206-C845-4BBE-898E-E2F0D09642A2}"/>
              </a:ext>
            </a:extLst>
          </p:cNvPr>
          <p:cNvGrpSpPr/>
          <p:nvPr/>
        </p:nvGrpSpPr>
        <p:grpSpPr>
          <a:xfrm>
            <a:off x="3405373" y="1224416"/>
            <a:ext cx="1246624" cy="1246624"/>
            <a:chOff x="3405373" y="1224416"/>
            <a:chExt cx="1246624" cy="1246624"/>
          </a:xfrm>
          <a:solidFill>
            <a:schemeClr val="tx2"/>
          </a:solidFill>
        </p:grpSpPr>
        <p:sp>
          <p:nvSpPr>
            <p:cNvPr id="54" name="任意多边形: 形状 53">
              <a:extLst>
                <a:ext uri="{FF2B5EF4-FFF2-40B4-BE49-F238E27FC236}">
                  <a16:creationId xmlns="" xmlns:a16="http://schemas.microsoft.com/office/drawing/2014/main" id="{D4759174-60A1-4373-9944-1E7413167C7A}"/>
                </a:ext>
              </a:extLst>
            </p:cNvPr>
            <p:cNvSpPr/>
            <p:nvPr/>
          </p:nvSpPr>
          <p:spPr>
            <a:xfrm>
              <a:off x="4126077" y="1652943"/>
              <a:ext cx="38957" cy="38957"/>
            </a:xfrm>
            <a:custGeom>
              <a:avLst/>
              <a:gdLst>
                <a:gd name="connsiteX0" fmla="*/ 38957 w 38957"/>
                <a:gd name="connsiteY0" fmla="*/ 19479 h 38957"/>
                <a:gd name="connsiteX1" fmla="*/ 19479 w 38957"/>
                <a:gd name="connsiteY1" fmla="*/ 38957 h 38957"/>
                <a:gd name="connsiteX2" fmla="*/ 0 w 38957"/>
                <a:gd name="connsiteY2" fmla="*/ 19479 h 38957"/>
                <a:gd name="connsiteX3" fmla="*/ 19479 w 38957"/>
                <a:gd name="connsiteY3" fmla="*/ 0 h 38957"/>
                <a:gd name="connsiteX4" fmla="*/ 38957 w 38957"/>
                <a:gd name="connsiteY4" fmla="*/ 19479 h 3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7" h="38957">
                  <a:moveTo>
                    <a:pt x="38957" y="19479"/>
                  </a:moveTo>
                  <a:cubicBezTo>
                    <a:pt x="38957" y="30236"/>
                    <a:pt x="30236" y="38957"/>
                    <a:pt x="19479" y="38957"/>
                  </a:cubicBezTo>
                  <a:cubicBezTo>
                    <a:pt x="8721" y="38957"/>
                    <a:pt x="0" y="30236"/>
                    <a:pt x="0" y="19479"/>
                  </a:cubicBezTo>
                  <a:cubicBezTo>
                    <a:pt x="0" y="8721"/>
                    <a:pt x="8721" y="0"/>
                    <a:pt x="19479" y="0"/>
                  </a:cubicBezTo>
                  <a:cubicBezTo>
                    <a:pt x="30236" y="0"/>
                    <a:pt x="38957" y="8721"/>
                    <a:pt x="38957" y="19479"/>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5" name="任意多边形: 形状 54">
              <a:extLst>
                <a:ext uri="{FF2B5EF4-FFF2-40B4-BE49-F238E27FC236}">
                  <a16:creationId xmlns="" xmlns:a16="http://schemas.microsoft.com/office/drawing/2014/main" id="{E5503444-0613-4D7D-ABD5-12E24597029D}"/>
                </a:ext>
              </a:extLst>
            </p:cNvPr>
            <p:cNvSpPr/>
            <p:nvPr/>
          </p:nvSpPr>
          <p:spPr>
            <a:xfrm>
              <a:off x="3892335" y="1652943"/>
              <a:ext cx="38957" cy="38957"/>
            </a:xfrm>
            <a:custGeom>
              <a:avLst/>
              <a:gdLst>
                <a:gd name="connsiteX0" fmla="*/ 38957 w 38957"/>
                <a:gd name="connsiteY0" fmla="*/ 19479 h 38957"/>
                <a:gd name="connsiteX1" fmla="*/ 19479 w 38957"/>
                <a:gd name="connsiteY1" fmla="*/ 38957 h 38957"/>
                <a:gd name="connsiteX2" fmla="*/ 0 w 38957"/>
                <a:gd name="connsiteY2" fmla="*/ 19479 h 38957"/>
                <a:gd name="connsiteX3" fmla="*/ 19479 w 38957"/>
                <a:gd name="connsiteY3" fmla="*/ 0 h 38957"/>
                <a:gd name="connsiteX4" fmla="*/ 38957 w 38957"/>
                <a:gd name="connsiteY4" fmla="*/ 19479 h 3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7" h="38957">
                  <a:moveTo>
                    <a:pt x="38957" y="19479"/>
                  </a:moveTo>
                  <a:cubicBezTo>
                    <a:pt x="38957" y="30236"/>
                    <a:pt x="30236" y="38957"/>
                    <a:pt x="19479" y="38957"/>
                  </a:cubicBezTo>
                  <a:cubicBezTo>
                    <a:pt x="8721" y="38957"/>
                    <a:pt x="0" y="30236"/>
                    <a:pt x="0" y="19479"/>
                  </a:cubicBezTo>
                  <a:cubicBezTo>
                    <a:pt x="0" y="8721"/>
                    <a:pt x="8721" y="0"/>
                    <a:pt x="19479" y="0"/>
                  </a:cubicBezTo>
                  <a:cubicBezTo>
                    <a:pt x="30236" y="0"/>
                    <a:pt x="38957" y="8721"/>
                    <a:pt x="38957" y="19479"/>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6" name="任意多边形: 形状 55">
              <a:extLst>
                <a:ext uri="{FF2B5EF4-FFF2-40B4-BE49-F238E27FC236}">
                  <a16:creationId xmlns="" xmlns:a16="http://schemas.microsoft.com/office/drawing/2014/main" id="{0DEC51FC-5DEC-4FEB-BE32-ACFD6B5901A4}"/>
                </a:ext>
              </a:extLst>
            </p:cNvPr>
            <p:cNvSpPr/>
            <p:nvPr/>
          </p:nvSpPr>
          <p:spPr>
            <a:xfrm>
              <a:off x="3950771" y="1847728"/>
              <a:ext cx="155828" cy="77914"/>
            </a:xfrm>
            <a:custGeom>
              <a:avLst/>
              <a:gdLst>
                <a:gd name="connsiteX0" fmla="*/ 155828 w 155828"/>
                <a:gd name="connsiteY0" fmla="*/ 0 h 77914"/>
                <a:gd name="connsiteX1" fmla="*/ 116871 w 155828"/>
                <a:gd name="connsiteY1" fmla="*/ 0 h 77914"/>
                <a:gd name="connsiteX2" fmla="*/ 77914 w 155828"/>
                <a:gd name="connsiteY2" fmla="*/ 38957 h 77914"/>
                <a:gd name="connsiteX3" fmla="*/ 38957 w 155828"/>
                <a:gd name="connsiteY3" fmla="*/ 0 h 77914"/>
                <a:gd name="connsiteX4" fmla="*/ 0 w 155828"/>
                <a:gd name="connsiteY4" fmla="*/ 0 h 77914"/>
                <a:gd name="connsiteX5" fmla="*/ 77914 w 155828"/>
                <a:gd name="connsiteY5" fmla="*/ 77914 h 77914"/>
                <a:gd name="connsiteX6" fmla="*/ 155828 w 155828"/>
                <a:gd name="connsiteY6" fmla="*/ 0 h 77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828" h="77914">
                  <a:moveTo>
                    <a:pt x="155828" y="0"/>
                  </a:moveTo>
                  <a:lnTo>
                    <a:pt x="116871" y="0"/>
                  </a:lnTo>
                  <a:cubicBezTo>
                    <a:pt x="116871" y="21485"/>
                    <a:pt x="99399" y="38957"/>
                    <a:pt x="77914" y="38957"/>
                  </a:cubicBezTo>
                  <a:cubicBezTo>
                    <a:pt x="56429" y="38957"/>
                    <a:pt x="38957" y="21485"/>
                    <a:pt x="38957" y="0"/>
                  </a:cubicBezTo>
                  <a:lnTo>
                    <a:pt x="0" y="0"/>
                  </a:lnTo>
                  <a:cubicBezTo>
                    <a:pt x="0" y="42970"/>
                    <a:pt x="34944" y="77914"/>
                    <a:pt x="77914" y="77914"/>
                  </a:cubicBezTo>
                  <a:cubicBezTo>
                    <a:pt x="120884" y="77914"/>
                    <a:pt x="155828" y="42970"/>
                    <a:pt x="155828" y="0"/>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57" name="任意多边形: 形状 56">
              <a:extLst>
                <a:ext uri="{FF2B5EF4-FFF2-40B4-BE49-F238E27FC236}">
                  <a16:creationId xmlns="" xmlns:a16="http://schemas.microsoft.com/office/drawing/2014/main" id="{9ADA9C79-5A5C-41BB-8B70-1B22DFD0BCA9}"/>
                </a:ext>
              </a:extLst>
            </p:cNvPr>
            <p:cNvSpPr/>
            <p:nvPr/>
          </p:nvSpPr>
          <p:spPr>
            <a:xfrm>
              <a:off x="3502765" y="1243894"/>
              <a:ext cx="1051839" cy="1207667"/>
            </a:xfrm>
            <a:custGeom>
              <a:avLst/>
              <a:gdLst>
                <a:gd name="connsiteX0" fmla="*/ 859450 w 1051839"/>
                <a:gd name="connsiteY0" fmla="*/ 901621 h 1207667"/>
                <a:gd name="connsiteX1" fmla="*/ 659620 w 1051839"/>
                <a:gd name="connsiteY1" fmla="*/ 819870 h 1207667"/>
                <a:gd name="connsiteX2" fmla="*/ 623312 w 1051839"/>
                <a:gd name="connsiteY2" fmla="*/ 765778 h 1207667"/>
                <a:gd name="connsiteX3" fmla="*/ 623312 w 1051839"/>
                <a:gd name="connsiteY3" fmla="*/ 751792 h 1207667"/>
                <a:gd name="connsiteX4" fmla="*/ 754967 w 1051839"/>
                <a:gd name="connsiteY4" fmla="*/ 584355 h 1207667"/>
                <a:gd name="connsiteX5" fmla="*/ 759662 w 1051839"/>
                <a:gd name="connsiteY5" fmla="*/ 584355 h 1207667"/>
                <a:gd name="connsiteX6" fmla="*/ 857054 w 1051839"/>
                <a:gd name="connsiteY6" fmla="*/ 486963 h 1207667"/>
                <a:gd name="connsiteX7" fmla="*/ 857054 w 1051839"/>
                <a:gd name="connsiteY7" fmla="*/ 350613 h 1207667"/>
                <a:gd name="connsiteX8" fmla="*/ 896011 w 1051839"/>
                <a:gd name="connsiteY8" fmla="*/ 311656 h 1207667"/>
                <a:gd name="connsiteX9" fmla="*/ 896011 w 1051839"/>
                <a:gd name="connsiteY9" fmla="*/ 272699 h 1207667"/>
                <a:gd name="connsiteX10" fmla="*/ 857054 w 1051839"/>
                <a:gd name="connsiteY10" fmla="*/ 233742 h 1207667"/>
                <a:gd name="connsiteX11" fmla="*/ 842192 w 1051839"/>
                <a:gd name="connsiteY11" fmla="*/ 233742 h 1207667"/>
                <a:gd name="connsiteX12" fmla="*/ 525920 w 1051839"/>
                <a:gd name="connsiteY12" fmla="*/ 0 h 1207667"/>
                <a:gd name="connsiteX13" fmla="*/ 209647 w 1051839"/>
                <a:gd name="connsiteY13" fmla="*/ 233742 h 1207667"/>
                <a:gd name="connsiteX14" fmla="*/ 194785 w 1051839"/>
                <a:gd name="connsiteY14" fmla="*/ 233742 h 1207667"/>
                <a:gd name="connsiteX15" fmla="*/ 155828 w 1051839"/>
                <a:gd name="connsiteY15" fmla="*/ 272699 h 1207667"/>
                <a:gd name="connsiteX16" fmla="*/ 155828 w 1051839"/>
                <a:gd name="connsiteY16" fmla="*/ 311656 h 1207667"/>
                <a:gd name="connsiteX17" fmla="*/ 194785 w 1051839"/>
                <a:gd name="connsiteY17" fmla="*/ 350613 h 1207667"/>
                <a:gd name="connsiteX18" fmla="*/ 194785 w 1051839"/>
                <a:gd name="connsiteY18" fmla="*/ 486963 h 1207667"/>
                <a:gd name="connsiteX19" fmla="*/ 292178 w 1051839"/>
                <a:gd name="connsiteY19" fmla="*/ 584355 h 1207667"/>
                <a:gd name="connsiteX20" fmla="*/ 296872 w 1051839"/>
                <a:gd name="connsiteY20" fmla="*/ 584355 h 1207667"/>
                <a:gd name="connsiteX21" fmla="*/ 428527 w 1051839"/>
                <a:gd name="connsiteY21" fmla="*/ 751792 h 1207667"/>
                <a:gd name="connsiteX22" fmla="*/ 428527 w 1051839"/>
                <a:gd name="connsiteY22" fmla="*/ 765778 h 1207667"/>
                <a:gd name="connsiteX23" fmla="*/ 392219 w 1051839"/>
                <a:gd name="connsiteY23" fmla="*/ 819850 h 1207667"/>
                <a:gd name="connsiteX24" fmla="*/ 192389 w 1051839"/>
                <a:gd name="connsiteY24" fmla="*/ 901601 h 1207667"/>
                <a:gd name="connsiteX25" fmla="*/ 0 w 1051839"/>
                <a:gd name="connsiteY25" fmla="*/ 1188189 h 1207667"/>
                <a:gd name="connsiteX26" fmla="*/ 0 w 1051839"/>
                <a:gd name="connsiteY26" fmla="*/ 1207667 h 1207667"/>
                <a:gd name="connsiteX27" fmla="*/ 194785 w 1051839"/>
                <a:gd name="connsiteY27" fmla="*/ 1207667 h 1207667"/>
                <a:gd name="connsiteX28" fmla="*/ 857054 w 1051839"/>
                <a:gd name="connsiteY28" fmla="*/ 1207667 h 1207667"/>
                <a:gd name="connsiteX29" fmla="*/ 1051839 w 1051839"/>
                <a:gd name="connsiteY29" fmla="*/ 1207667 h 1207667"/>
                <a:gd name="connsiteX30" fmla="*/ 1051839 w 1051839"/>
                <a:gd name="connsiteY30" fmla="*/ 1188189 h 1207667"/>
                <a:gd name="connsiteX31" fmla="*/ 859450 w 1051839"/>
                <a:gd name="connsiteY31" fmla="*/ 901621 h 1207667"/>
                <a:gd name="connsiteX32" fmla="*/ 233742 w 1051839"/>
                <a:gd name="connsiteY32" fmla="*/ 926807 h 1207667"/>
                <a:gd name="connsiteX33" fmla="*/ 311656 w 1051839"/>
                <a:gd name="connsiteY33" fmla="*/ 894940 h 1207667"/>
                <a:gd name="connsiteX34" fmla="*/ 311656 w 1051839"/>
                <a:gd name="connsiteY34" fmla="*/ 1051839 h 1207667"/>
                <a:gd name="connsiteX35" fmla="*/ 233742 w 1051839"/>
                <a:gd name="connsiteY35" fmla="*/ 1051839 h 1207667"/>
                <a:gd name="connsiteX36" fmla="*/ 350613 w 1051839"/>
                <a:gd name="connsiteY36" fmla="*/ 887966 h 1207667"/>
                <a:gd name="connsiteX37" fmla="*/ 499604 w 1051839"/>
                <a:gd name="connsiteY37" fmla="*/ 1051839 h 1207667"/>
                <a:gd name="connsiteX38" fmla="*/ 350613 w 1051839"/>
                <a:gd name="connsiteY38" fmla="*/ 1051839 h 1207667"/>
                <a:gd name="connsiteX39" fmla="*/ 552235 w 1051839"/>
                <a:gd name="connsiteY39" fmla="*/ 1051839 h 1207667"/>
                <a:gd name="connsiteX40" fmla="*/ 701226 w 1051839"/>
                <a:gd name="connsiteY40" fmla="*/ 887966 h 1207667"/>
                <a:gd name="connsiteX41" fmla="*/ 701226 w 1051839"/>
                <a:gd name="connsiteY41" fmla="*/ 1051839 h 1207667"/>
                <a:gd name="connsiteX42" fmla="*/ 740183 w 1051839"/>
                <a:gd name="connsiteY42" fmla="*/ 894920 h 1207667"/>
                <a:gd name="connsiteX43" fmla="*/ 818097 w 1051839"/>
                <a:gd name="connsiteY43" fmla="*/ 926787 h 1207667"/>
                <a:gd name="connsiteX44" fmla="*/ 818097 w 1051839"/>
                <a:gd name="connsiteY44" fmla="*/ 1051839 h 1207667"/>
                <a:gd name="connsiteX45" fmla="*/ 740183 w 1051839"/>
                <a:gd name="connsiteY45" fmla="*/ 1051839 h 1207667"/>
                <a:gd name="connsiteX46" fmla="*/ 767726 w 1051839"/>
                <a:gd name="connsiteY46" fmla="*/ 544580 h 1207667"/>
                <a:gd name="connsiteX47" fmla="*/ 779140 w 1051839"/>
                <a:gd name="connsiteY47" fmla="*/ 454842 h 1207667"/>
                <a:gd name="connsiteX48" fmla="*/ 779140 w 1051839"/>
                <a:gd name="connsiteY48" fmla="*/ 432111 h 1207667"/>
                <a:gd name="connsiteX49" fmla="*/ 818097 w 1051839"/>
                <a:gd name="connsiteY49" fmla="*/ 486963 h 1207667"/>
                <a:gd name="connsiteX50" fmla="*/ 767726 w 1051839"/>
                <a:gd name="connsiteY50" fmla="*/ 544580 h 1207667"/>
                <a:gd name="connsiteX51" fmla="*/ 818097 w 1051839"/>
                <a:gd name="connsiteY51" fmla="*/ 409555 h 1207667"/>
                <a:gd name="connsiteX52" fmla="*/ 779140 w 1051839"/>
                <a:gd name="connsiteY52" fmla="*/ 391557 h 1207667"/>
                <a:gd name="connsiteX53" fmla="*/ 779140 w 1051839"/>
                <a:gd name="connsiteY53" fmla="*/ 350613 h 1207667"/>
                <a:gd name="connsiteX54" fmla="*/ 818097 w 1051839"/>
                <a:gd name="connsiteY54" fmla="*/ 350613 h 1207667"/>
                <a:gd name="connsiteX55" fmla="*/ 578375 w 1051839"/>
                <a:gd name="connsiteY55" fmla="*/ 43788 h 1207667"/>
                <a:gd name="connsiteX56" fmla="*/ 555644 w 1051839"/>
                <a:gd name="connsiteY56" fmla="*/ 132727 h 1207667"/>
                <a:gd name="connsiteX57" fmla="*/ 525920 w 1051839"/>
                <a:gd name="connsiteY57" fmla="*/ 155828 h 1207667"/>
                <a:gd name="connsiteX58" fmla="*/ 496195 w 1051839"/>
                <a:gd name="connsiteY58" fmla="*/ 132746 h 1207667"/>
                <a:gd name="connsiteX59" fmla="*/ 473464 w 1051839"/>
                <a:gd name="connsiteY59" fmla="*/ 43807 h 1207667"/>
                <a:gd name="connsiteX60" fmla="*/ 525920 w 1051839"/>
                <a:gd name="connsiteY60" fmla="*/ 38957 h 1207667"/>
                <a:gd name="connsiteX61" fmla="*/ 578375 w 1051839"/>
                <a:gd name="connsiteY61" fmla="*/ 43788 h 1207667"/>
                <a:gd name="connsiteX62" fmla="*/ 435695 w 1051839"/>
                <a:gd name="connsiteY62" fmla="*/ 53371 h 1207667"/>
                <a:gd name="connsiteX63" fmla="*/ 458446 w 1051839"/>
                <a:gd name="connsiteY63" fmla="*/ 142388 h 1207667"/>
                <a:gd name="connsiteX64" fmla="*/ 525920 w 1051839"/>
                <a:gd name="connsiteY64" fmla="*/ 194785 h 1207667"/>
                <a:gd name="connsiteX65" fmla="*/ 593393 w 1051839"/>
                <a:gd name="connsiteY65" fmla="*/ 142388 h 1207667"/>
                <a:gd name="connsiteX66" fmla="*/ 616144 w 1051839"/>
                <a:gd name="connsiteY66" fmla="*/ 53371 h 1207667"/>
                <a:gd name="connsiteX67" fmla="*/ 801462 w 1051839"/>
                <a:gd name="connsiteY67" fmla="*/ 233742 h 1207667"/>
                <a:gd name="connsiteX68" fmla="*/ 720705 w 1051839"/>
                <a:gd name="connsiteY68" fmla="*/ 233742 h 1207667"/>
                <a:gd name="connsiteX69" fmla="*/ 720705 w 1051839"/>
                <a:gd name="connsiteY69" fmla="*/ 194785 h 1207667"/>
                <a:gd name="connsiteX70" fmla="*/ 681748 w 1051839"/>
                <a:gd name="connsiteY70" fmla="*/ 194785 h 1207667"/>
                <a:gd name="connsiteX71" fmla="*/ 681748 w 1051839"/>
                <a:gd name="connsiteY71" fmla="*/ 233742 h 1207667"/>
                <a:gd name="connsiteX72" fmla="*/ 642791 w 1051839"/>
                <a:gd name="connsiteY72" fmla="*/ 233742 h 1207667"/>
                <a:gd name="connsiteX73" fmla="*/ 642791 w 1051839"/>
                <a:gd name="connsiteY73" fmla="*/ 194785 h 1207667"/>
                <a:gd name="connsiteX74" fmla="*/ 603834 w 1051839"/>
                <a:gd name="connsiteY74" fmla="*/ 194785 h 1207667"/>
                <a:gd name="connsiteX75" fmla="*/ 603834 w 1051839"/>
                <a:gd name="connsiteY75" fmla="*/ 233742 h 1207667"/>
                <a:gd name="connsiteX76" fmla="*/ 448006 w 1051839"/>
                <a:gd name="connsiteY76" fmla="*/ 233742 h 1207667"/>
                <a:gd name="connsiteX77" fmla="*/ 448006 w 1051839"/>
                <a:gd name="connsiteY77" fmla="*/ 194785 h 1207667"/>
                <a:gd name="connsiteX78" fmla="*/ 409049 w 1051839"/>
                <a:gd name="connsiteY78" fmla="*/ 194785 h 1207667"/>
                <a:gd name="connsiteX79" fmla="*/ 409049 w 1051839"/>
                <a:gd name="connsiteY79" fmla="*/ 233742 h 1207667"/>
                <a:gd name="connsiteX80" fmla="*/ 370092 w 1051839"/>
                <a:gd name="connsiteY80" fmla="*/ 233742 h 1207667"/>
                <a:gd name="connsiteX81" fmla="*/ 370092 w 1051839"/>
                <a:gd name="connsiteY81" fmla="*/ 194785 h 1207667"/>
                <a:gd name="connsiteX82" fmla="*/ 331135 w 1051839"/>
                <a:gd name="connsiteY82" fmla="*/ 194785 h 1207667"/>
                <a:gd name="connsiteX83" fmla="*/ 331135 w 1051839"/>
                <a:gd name="connsiteY83" fmla="*/ 233742 h 1207667"/>
                <a:gd name="connsiteX84" fmla="*/ 250377 w 1051839"/>
                <a:gd name="connsiteY84" fmla="*/ 233742 h 1207667"/>
                <a:gd name="connsiteX85" fmla="*/ 435695 w 1051839"/>
                <a:gd name="connsiteY85" fmla="*/ 53371 h 1207667"/>
                <a:gd name="connsiteX86" fmla="*/ 194785 w 1051839"/>
                <a:gd name="connsiteY86" fmla="*/ 272699 h 1207667"/>
                <a:gd name="connsiteX87" fmla="*/ 857054 w 1051839"/>
                <a:gd name="connsiteY87" fmla="*/ 272699 h 1207667"/>
                <a:gd name="connsiteX88" fmla="*/ 857073 w 1051839"/>
                <a:gd name="connsiteY88" fmla="*/ 311656 h 1207667"/>
                <a:gd name="connsiteX89" fmla="*/ 194785 w 1051839"/>
                <a:gd name="connsiteY89" fmla="*/ 311656 h 1207667"/>
                <a:gd name="connsiteX90" fmla="*/ 272699 w 1051839"/>
                <a:gd name="connsiteY90" fmla="*/ 350613 h 1207667"/>
                <a:gd name="connsiteX91" fmla="*/ 272699 w 1051839"/>
                <a:gd name="connsiteY91" fmla="*/ 391537 h 1207667"/>
                <a:gd name="connsiteX92" fmla="*/ 233742 w 1051839"/>
                <a:gd name="connsiteY92" fmla="*/ 409535 h 1207667"/>
                <a:gd name="connsiteX93" fmla="*/ 233742 w 1051839"/>
                <a:gd name="connsiteY93" fmla="*/ 350613 h 1207667"/>
                <a:gd name="connsiteX94" fmla="*/ 233742 w 1051839"/>
                <a:gd name="connsiteY94" fmla="*/ 486963 h 1207667"/>
                <a:gd name="connsiteX95" fmla="*/ 272699 w 1051839"/>
                <a:gd name="connsiteY95" fmla="*/ 432111 h 1207667"/>
                <a:gd name="connsiteX96" fmla="*/ 272699 w 1051839"/>
                <a:gd name="connsiteY96" fmla="*/ 454842 h 1207667"/>
                <a:gd name="connsiteX97" fmla="*/ 284113 w 1051839"/>
                <a:gd name="connsiteY97" fmla="*/ 544580 h 1207667"/>
                <a:gd name="connsiteX98" fmla="*/ 233742 w 1051839"/>
                <a:gd name="connsiteY98" fmla="*/ 486963 h 1207667"/>
                <a:gd name="connsiteX99" fmla="*/ 311656 w 1051839"/>
                <a:gd name="connsiteY99" fmla="*/ 454842 h 1207667"/>
                <a:gd name="connsiteX100" fmla="*/ 311656 w 1051839"/>
                <a:gd name="connsiteY100" fmla="*/ 350613 h 1207667"/>
                <a:gd name="connsiteX101" fmla="*/ 740183 w 1051839"/>
                <a:gd name="connsiteY101" fmla="*/ 350613 h 1207667"/>
                <a:gd name="connsiteX102" fmla="*/ 740183 w 1051839"/>
                <a:gd name="connsiteY102" fmla="*/ 454842 h 1207667"/>
                <a:gd name="connsiteX103" fmla="*/ 525920 w 1051839"/>
                <a:gd name="connsiteY103" fmla="*/ 758532 h 1207667"/>
                <a:gd name="connsiteX104" fmla="*/ 311656 w 1051839"/>
                <a:gd name="connsiteY104" fmla="*/ 454842 h 1207667"/>
                <a:gd name="connsiteX105" fmla="*/ 519764 w 1051839"/>
                <a:gd name="connsiteY105" fmla="*/ 797606 h 1207667"/>
                <a:gd name="connsiteX106" fmla="*/ 525920 w 1051839"/>
                <a:gd name="connsiteY106" fmla="*/ 799670 h 1207667"/>
                <a:gd name="connsiteX107" fmla="*/ 532075 w 1051839"/>
                <a:gd name="connsiteY107" fmla="*/ 797625 h 1207667"/>
                <a:gd name="connsiteX108" fmla="*/ 585037 w 1051839"/>
                <a:gd name="connsiteY108" fmla="*/ 775186 h 1207667"/>
                <a:gd name="connsiteX109" fmla="*/ 608742 w 1051839"/>
                <a:gd name="connsiteY109" fmla="*/ 830271 h 1207667"/>
                <a:gd name="connsiteX110" fmla="*/ 525920 w 1051839"/>
                <a:gd name="connsiteY110" fmla="*/ 876533 h 1207667"/>
                <a:gd name="connsiteX111" fmla="*/ 443077 w 1051839"/>
                <a:gd name="connsiteY111" fmla="*/ 830252 h 1207667"/>
                <a:gd name="connsiteX112" fmla="*/ 466783 w 1051839"/>
                <a:gd name="connsiteY112" fmla="*/ 775166 h 1207667"/>
                <a:gd name="connsiteX113" fmla="*/ 519764 w 1051839"/>
                <a:gd name="connsiteY113" fmla="*/ 797606 h 1207667"/>
                <a:gd name="connsiteX114" fmla="*/ 406984 w 1051839"/>
                <a:gd name="connsiteY114" fmla="*/ 855924 h 1207667"/>
                <a:gd name="connsiteX115" fmla="*/ 411775 w 1051839"/>
                <a:gd name="connsiteY115" fmla="*/ 853528 h 1207667"/>
                <a:gd name="connsiteX116" fmla="*/ 525920 w 1051839"/>
                <a:gd name="connsiteY116" fmla="*/ 915490 h 1207667"/>
                <a:gd name="connsiteX117" fmla="*/ 640064 w 1051839"/>
                <a:gd name="connsiteY117" fmla="*/ 853528 h 1207667"/>
                <a:gd name="connsiteX118" fmla="*/ 644875 w 1051839"/>
                <a:gd name="connsiteY118" fmla="*/ 855924 h 1207667"/>
                <a:gd name="connsiteX119" fmla="*/ 668794 w 1051839"/>
                <a:gd name="connsiteY119" fmla="*/ 865722 h 1207667"/>
                <a:gd name="connsiteX120" fmla="*/ 525920 w 1051839"/>
                <a:gd name="connsiteY120" fmla="*/ 1022894 h 1207667"/>
                <a:gd name="connsiteX121" fmla="*/ 383045 w 1051839"/>
                <a:gd name="connsiteY121" fmla="*/ 865722 h 1207667"/>
                <a:gd name="connsiteX122" fmla="*/ 39639 w 1051839"/>
                <a:gd name="connsiteY122" fmla="*/ 1168710 h 1207667"/>
                <a:gd name="connsiteX123" fmla="*/ 194785 w 1051839"/>
                <a:gd name="connsiteY123" fmla="*/ 943246 h 1207667"/>
                <a:gd name="connsiteX124" fmla="*/ 194785 w 1051839"/>
                <a:gd name="connsiteY124" fmla="*/ 1168710 h 1207667"/>
                <a:gd name="connsiteX125" fmla="*/ 233742 w 1051839"/>
                <a:gd name="connsiteY125" fmla="*/ 1168710 h 1207667"/>
                <a:gd name="connsiteX126" fmla="*/ 233742 w 1051839"/>
                <a:gd name="connsiteY126" fmla="*/ 1090796 h 1207667"/>
                <a:gd name="connsiteX127" fmla="*/ 818097 w 1051839"/>
                <a:gd name="connsiteY127" fmla="*/ 1090796 h 1207667"/>
                <a:gd name="connsiteX128" fmla="*/ 818097 w 1051839"/>
                <a:gd name="connsiteY128" fmla="*/ 1168710 h 1207667"/>
                <a:gd name="connsiteX129" fmla="*/ 857054 w 1051839"/>
                <a:gd name="connsiteY129" fmla="*/ 1168710 h 1207667"/>
                <a:gd name="connsiteX130" fmla="*/ 857054 w 1051839"/>
                <a:gd name="connsiteY130" fmla="*/ 943246 h 1207667"/>
                <a:gd name="connsiteX131" fmla="*/ 1012200 w 1051839"/>
                <a:gd name="connsiteY131" fmla="*/ 1168710 h 120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051839" h="1207667">
                  <a:moveTo>
                    <a:pt x="859450" y="901621"/>
                  </a:moveTo>
                  <a:lnTo>
                    <a:pt x="659620" y="819870"/>
                  </a:lnTo>
                  <a:cubicBezTo>
                    <a:pt x="637570" y="810851"/>
                    <a:pt x="623312" y="789619"/>
                    <a:pt x="623312" y="765778"/>
                  </a:cubicBezTo>
                  <a:lnTo>
                    <a:pt x="623312" y="751792"/>
                  </a:lnTo>
                  <a:cubicBezTo>
                    <a:pt x="683247" y="710381"/>
                    <a:pt x="729022" y="651945"/>
                    <a:pt x="754967" y="584355"/>
                  </a:cubicBezTo>
                  <a:lnTo>
                    <a:pt x="759662" y="584355"/>
                  </a:lnTo>
                  <a:cubicBezTo>
                    <a:pt x="813364" y="584355"/>
                    <a:pt x="857054" y="540665"/>
                    <a:pt x="857054" y="486963"/>
                  </a:cubicBezTo>
                  <a:lnTo>
                    <a:pt x="857054" y="350613"/>
                  </a:lnTo>
                  <a:cubicBezTo>
                    <a:pt x="878539" y="350613"/>
                    <a:pt x="896011" y="333141"/>
                    <a:pt x="896011" y="311656"/>
                  </a:cubicBezTo>
                  <a:lnTo>
                    <a:pt x="896011" y="272699"/>
                  </a:lnTo>
                  <a:cubicBezTo>
                    <a:pt x="896011" y="251214"/>
                    <a:pt x="878539" y="233742"/>
                    <a:pt x="857054" y="233742"/>
                  </a:cubicBezTo>
                  <a:lnTo>
                    <a:pt x="842192" y="233742"/>
                  </a:lnTo>
                  <a:cubicBezTo>
                    <a:pt x="799729" y="95445"/>
                    <a:pt x="671969" y="0"/>
                    <a:pt x="525920" y="0"/>
                  </a:cubicBezTo>
                  <a:cubicBezTo>
                    <a:pt x="379870" y="0"/>
                    <a:pt x="252110" y="95445"/>
                    <a:pt x="209647" y="233742"/>
                  </a:cubicBezTo>
                  <a:lnTo>
                    <a:pt x="194785" y="233742"/>
                  </a:lnTo>
                  <a:cubicBezTo>
                    <a:pt x="173300" y="233742"/>
                    <a:pt x="155828" y="251214"/>
                    <a:pt x="155828" y="272699"/>
                  </a:cubicBezTo>
                  <a:lnTo>
                    <a:pt x="155828" y="311656"/>
                  </a:lnTo>
                  <a:cubicBezTo>
                    <a:pt x="155828" y="333141"/>
                    <a:pt x="173300" y="350613"/>
                    <a:pt x="194785" y="350613"/>
                  </a:cubicBezTo>
                  <a:lnTo>
                    <a:pt x="194785" y="486963"/>
                  </a:lnTo>
                  <a:cubicBezTo>
                    <a:pt x="194785" y="540665"/>
                    <a:pt x="238475" y="584355"/>
                    <a:pt x="292178" y="584355"/>
                  </a:cubicBezTo>
                  <a:lnTo>
                    <a:pt x="296872" y="584355"/>
                  </a:lnTo>
                  <a:cubicBezTo>
                    <a:pt x="322817" y="651965"/>
                    <a:pt x="368592" y="710381"/>
                    <a:pt x="428527" y="751792"/>
                  </a:cubicBezTo>
                  <a:lnTo>
                    <a:pt x="428527" y="765778"/>
                  </a:lnTo>
                  <a:cubicBezTo>
                    <a:pt x="428527" y="789619"/>
                    <a:pt x="414269" y="810832"/>
                    <a:pt x="392219" y="819850"/>
                  </a:cubicBezTo>
                  <a:lnTo>
                    <a:pt x="192389" y="901601"/>
                  </a:lnTo>
                  <a:cubicBezTo>
                    <a:pt x="75518" y="949441"/>
                    <a:pt x="0" y="1061929"/>
                    <a:pt x="0" y="1188189"/>
                  </a:cubicBezTo>
                  <a:lnTo>
                    <a:pt x="0" y="1207667"/>
                  </a:lnTo>
                  <a:lnTo>
                    <a:pt x="194785" y="1207667"/>
                  </a:lnTo>
                  <a:lnTo>
                    <a:pt x="857054" y="1207667"/>
                  </a:lnTo>
                  <a:lnTo>
                    <a:pt x="1051839" y="1207667"/>
                  </a:lnTo>
                  <a:lnTo>
                    <a:pt x="1051839" y="1188189"/>
                  </a:lnTo>
                  <a:cubicBezTo>
                    <a:pt x="1051839" y="1061929"/>
                    <a:pt x="976321" y="949441"/>
                    <a:pt x="859450" y="901621"/>
                  </a:cubicBezTo>
                  <a:close/>
                  <a:moveTo>
                    <a:pt x="233742" y="926807"/>
                  </a:moveTo>
                  <a:lnTo>
                    <a:pt x="311656" y="894940"/>
                  </a:lnTo>
                  <a:lnTo>
                    <a:pt x="311656" y="1051839"/>
                  </a:lnTo>
                  <a:lnTo>
                    <a:pt x="233742" y="1051839"/>
                  </a:lnTo>
                  <a:close/>
                  <a:moveTo>
                    <a:pt x="350613" y="887966"/>
                  </a:moveTo>
                  <a:lnTo>
                    <a:pt x="499604" y="1051839"/>
                  </a:lnTo>
                  <a:lnTo>
                    <a:pt x="350613" y="1051839"/>
                  </a:lnTo>
                  <a:close/>
                  <a:moveTo>
                    <a:pt x="552235" y="1051839"/>
                  </a:moveTo>
                  <a:lnTo>
                    <a:pt x="701226" y="887966"/>
                  </a:lnTo>
                  <a:lnTo>
                    <a:pt x="701226" y="1051839"/>
                  </a:lnTo>
                  <a:close/>
                  <a:moveTo>
                    <a:pt x="740183" y="894920"/>
                  </a:moveTo>
                  <a:lnTo>
                    <a:pt x="818097" y="926787"/>
                  </a:lnTo>
                  <a:lnTo>
                    <a:pt x="818097" y="1051839"/>
                  </a:lnTo>
                  <a:lnTo>
                    <a:pt x="740183" y="1051839"/>
                  </a:lnTo>
                  <a:close/>
                  <a:moveTo>
                    <a:pt x="767726" y="544580"/>
                  </a:moveTo>
                  <a:cubicBezTo>
                    <a:pt x="775108" y="515713"/>
                    <a:pt x="779140" y="485657"/>
                    <a:pt x="779140" y="454842"/>
                  </a:cubicBezTo>
                  <a:lnTo>
                    <a:pt x="779140" y="432111"/>
                  </a:lnTo>
                  <a:cubicBezTo>
                    <a:pt x="801755" y="440175"/>
                    <a:pt x="818097" y="461602"/>
                    <a:pt x="818097" y="486963"/>
                  </a:cubicBezTo>
                  <a:cubicBezTo>
                    <a:pt x="818097" y="516414"/>
                    <a:pt x="796106" y="540606"/>
                    <a:pt x="767726" y="544580"/>
                  </a:cubicBezTo>
                  <a:close/>
                  <a:moveTo>
                    <a:pt x="818097" y="409555"/>
                  </a:moveTo>
                  <a:cubicBezTo>
                    <a:pt x="806722" y="400945"/>
                    <a:pt x="793613" y="394498"/>
                    <a:pt x="779140" y="391557"/>
                  </a:cubicBezTo>
                  <a:lnTo>
                    <a:pt x="779140" y="350613"/>
                  </a:lnTo>
                  <a:lnTo>
                    <a:pt x="818097" y="350613"/>
                  </a:lnTo>
                  <a:close/>
                  <a:moveTo>
                    <a:pt x="578375" y="43788"/>
                  </a:moveTo>
                  <a:lnTo>
                    <a:pt x="555644" y="132727"/>
                  </a:lnTo>
                  <a:cubicBezTo>
                    <a:pt x="552177" y="146342"/>
                    <a:pt x="539964" y="155828"/>
                    <a:pt x="525920" y="155828"/>
                  </a:cubicBezTo>
                  <a:cubicBezTo>
                    <a:pt x="511876" y="155828"/>
                    <a:pt x="499663" y="146342"/>
                    <a:pt x="496195" y="132746"/>
                  </a:cubicBezTo>
                  <a:lnTo>
                    <a:pt x="473464" y="43807"/>
                  </a:lnTo>
                  <a:cubicBezTo>
                    <a:pt x="490547" y="40691"/>
                    <a:pt x="508058" y="38957"/>
                    <a:pt x="525920" y="38957"/>
                  </a:cubicBezTo>
                  <a:cubicBezTo>
                    <a:pt x="543781" y="38957"/>
                    <a:pt x="561293" y="40691"/>
                    <a:pt x="578375" y="43788"/>
                  </a:cubicBezTo>
                  <a:close/>
                  <a:moveTo>
                    <a:pt x="435695" y="53371"/>
                  </a:moveTo>
                  <a:lnTo>
                    <a:pt x="458446" y="142388"/>
                  </a:lnTo>
                  <a:cubicBezTo>
                    <a:pt x="466315" y="173242"/>
                    <a:pt x="494072" y="194785"/>
                    <a:pt x="525920" y="194785"/>
                  </a:cubicBezTo>
                  <a:cubicBezTo>
                    <a:pt x="557767" y="194785"/>
                    <a:pt x="585524" y="173242"/>
                    <a:pt x="593393" y="142388"/>
                  </a:cubicBezTo>
                  <a:lnTo>
                    <a:pt x="616144" y="53371"/>
                  </a:lnTo>
                  <a:cubicBezTo>
                    <a:pt x="701499" y="81050"/>
                    <a:pt x="770901" y="146946"/>
                    <a:pt x="801462" y="233742"/>
                  </a:cubicBezTo>
                  <a:lnTo>
                    <a:pt x="720705" y="233742"/>
                  </a:lnTo>
                  <a:lnTo>
                    <a:pt x="720705" y="194785"/>
                  </a:lnTo>
                  <a:lnTo>
                    <a:pt x="681748" y="194785"/>
                  </a:lnTo>
                  <a:lnTo>
                    <a:pt x="681748" y="233742"/>
                  </a:lnTo>
                  <a:lnTo>
                    <a:pt x="642791" y="233742"/>
                  </a:lnTo>
                  <a:lnTo>
                    <a:pt x="642791" y="194785"/>
                  </a:lnTo>
                  <a:lnTo>
                    <a:pt x="603834" y="194785"/>
                  </a:lnTo>
                  <a:lnTo>
                    <a:pt x="603834" y="233742"/>
                  </a:lnTo>
                  <a:lnTo>
                    <a:pt x="448006" y="233742"/>
                  </a:lnTo>
                  <a:lnTo>
                    <a:pt x="448006" y="194785"/>
                  </a:lnTo>
                  <a:lnTo>
                    <a:pt x="409049" y="194785"/>
                  </a:lnTo>
                  <a:lnTo>
                    <a:pt x="409049" y="233742"/>
                  </a:lnTo>
                  <a:lnTo>
                    <a:pt x="370092" y="233742"/>
                  </a:lnTo>
                  <a:lnTo>
                    <a:pt x="370092" y="194785"/>
                  </a:lnTo>
                  <a:lnTo>
                    <a:pt x="331135" y="194785"/>
                  </a:lnTo>
                  <a:lnTo>
                    <a:pt x="331135" y="233742"/>
                  </a:lnTo>
                  <a:lnTo>
                    <a:pt x="250377" y="233742"/>
                  </a:lnTo>
                  <a:cubicBezTo>
                    <a:pt x="280938" y="146946"/>
                    <a:pt x="350340" y="81050"/>
                    <a:pt x="435695" y="53371"/>
                  </a:cubicBezTo>
                  <a:close/>
                  <a:moveTo>
                    <a:pt x="194785" y="272699"/>
                  </a:moveTo>
                  <a:lnTo>
                    <a:pt x="857054" y="272699"/>
                  </a:lnTo>
                  <a:lnTo>
                    <a:pt x="857073" y="311656"/>
                  </a:lnTo>
                  <a:lnTo>
                    <a:pt x="194785" y="311656"/>
                  </a:lnTo>
                  <a:close/>
                  <a:moveTo>
                    <a:pt x="272699" y="350613"/>
                  </a:moveTo>
                  <a:lnTo>
                    <a:pt x="272699" y="391537"/>
                  </a:lnTo>
                  <a:cubicBezTo>
                    <a:pt x="258226" y="394498"/>
                    <a:pt x="245117" y="400926"/>
                    <a:pt x="233742" y="409535"/>
                  </a:cubicBezTo>
                  <a:lnTo>
                    <a:pt x="233742" y="350613"/>
                  </a:lnTo>
                  <a:close/>
                  <a:moveTo>
                    <a:pt x="233742" y="486963"/>
                  </a:moveTo>
                  <a:cubicBezTo>
                    <a:pt x="233742" y="461602"/>
                    <a:pt x="250084" y="440175"/>
                    <a:pt x="272699" y="432111"/>
                  </a:cubicBezTo>
                  <a:lnTo>
                    <a:pt x="272699" y="454842"/>
                  </a:lnTo>
                  <a:cubicBezTo>
                    <a:pt x="272699" y="485657"/>
                    <a:pt x="276731" y="515713"/>
                    <a:pt x="284113" y="544580"/>
                  </a:cubicBezTo>
                  <a:cubicBezTo>
                    <a:pt x="255733" y="540606"/>
                    <a:pt x="233742" y="516414"/>
                    <a:pt x="233742" y="486963"/>
                  </a:cubicBezTo>
                  <a:close/>
                  <a:moveTo>
                    <a:pt x="311656" y="454842"/>
                  </a:moveTo>
                  <a:lnTo>
                    <a:pt x="311656" y="350613"/>
                  </a:lnTo>
                  <a:lnTo>
                    <a:pt x="740183" y="350613"/>
                  </a:lnTo>
                  <a:lnTo>
                    <a:pt x="740183" y="454842"/>
                  </a:lnTo>
                  <a:cubicBezTo>
                    <a:pt x="740183" y="591640"/>
                    <a:pt x="654361" y="712874"/>
                    <a:pt x="525920" y="758532"/>
                  </a:cubicBezTo>
                  <a:cubicBezTo>
                    <a:pt x="397478" y="712874"/>
                    <a:pt x="311656" y="591659"/>
                    <a:pt x="311656" y="454842"/>
                  </a:cubicBezTo>
                  <a:close/>
                  <a:moveTo>
                    <a:pt x="519764" y="797606"/>
                  </a:moveTo>
                  <a:lnTo>
                    <a:pt x="525920" y="799670"/>
                  </a:lnTo>
                  <a:lnTo>
                    <a:pt x="532075" y="797625"/>
                  </a:lnTo>
                  <a:cubicBezTo>
                    <a:pt x="550521" y="791470"/>
                    <a:pt x="568207" y="783951"/>
                    <a:pt x="585037" y="775186"/>
                  </a:cubicBezTo>
                  <a:cubicBezTo>
                    <a:pt x="587024" y="795950"/>
                    <a:pt x="595360" y="815136"/>
                    <a:pt x="608742" y="830271"/>
                  </a:cubicBezTo>
                  <a:cubicBezTo>
                    <a:pt x="591192" y="858710"/>
                    <a:pt x="559968" y="876533"/>
                    <a:pt x="525920" y="876533"/>
                  </a:cubicBezTo>
                  <a:cubicBezTo>
                    <a:pt x="491871" y="876533"/>
                    <a:pt x="460647" y="858710"/>
                    <a:pt x="443077" y="830252"/>
                  </a:cubicBezTo>
                  <a:cubicBezTo>
                    <a:pt x="456479" y="815117"/>
                    <a:pt x="464796" y="795930"/>
                    <a:pt x="466783" y="775166"/>
                  </a:cubicBezTo>
                  <a:cubicBezTo>
                    <a:pt x="483612" y="783932"/>
                    <a:pt x="501318" y="791470"/>
                    <a:pt x="519764" y="797606"/>
                  </a:cubicBezTo>
                  <a:close/>
                  <a:moveTo>
                    <a:pt x="406984" y="855924"/>
                  </a:moveTo>
                  <a:cubicBezTo>
                    <a:pt x="408659" y="855243"/>
                    <a:pt x="410159" y="854308"/>
                    <a:pt x="411775" y="853528"/>
                  </a:cubicBezTo>
                  <a:cubicBezTo>
                    <a:pt x="436689" y="891706"/>
                    <a:pt x="479405" y="915490"/>
                    <a:pt x="525920" y="915490"/>
                  </a:cubicBezTo>
                  <a:cubicBezTo>
                    <a:pt x="572434" y="915490"/>
                    <a:pt x="615151" y="891706"/>
                    <a:pt x="640064" y="853528"/>
                  </a:cubicBezTo>
                  <a:cubicBezTo>
                    <a:pt x="641680" y="854308"/>
                    <a:pt x="643200" y="855243"/>
                    <a:pt x="644875" y="855924"/>
                  </a:cubicBezTo>
                  <a:lnTo>
                    <a:pt x="668794" y="865722"/>
                  </a:lnTo>
                  <a:lnTo>
                    <a:pt x="525920" y="1022894"/>
                  </a:lnTo>
                  <a:lnTo>
                    <a:pt x="383045" y="865722"/>
                  </a:lnTo>
                  <a:close/>
                  <a:moveTo>
                    <a:pt x="39639" y="1168710"/>
                  </a:moveTo>
                  <a:cubicBezTo>
                    <a:pt x="46573" y="1070831"/>
                    <a:pt x="105593" y="984969"/>
                    <a:pt x="194785" y="943246"/>
                  </a:cubicBezTo>
                  <a:lnTo>
                    <a:pt x="194785" y="1168710"/>
                  </a:lnTo>
                  <a:close/>
                  <a:moveTo>
                    <a:pt x="233742" y="1168710"/>
                  </a:moveTo>
                  <a:lnTo>
                    <a:pt x="233742" y="1090796"/>
                  </a:lnTo>
                  <a:lnTo>
                    <a:pt x="818097" y="1090796"/>
                  </a:lnTo>
                  <a:lnTo>
                    <a:pt x="818097" y="1168710"/>
                  </a:lnTo>
                  <a:close/>
                  <a:moveTo>
                    <a:pt x="857054" y="1168710"/>
                  </a:moveTo>
                  <a:lnTo>
                    <a:pt x="857054" y="943246"/>
                  </a:lnTo>
                  <a:cubicBezTo>
                    <a:pt x="946246" y="984969"/>
                    <a:pt x="1005266" y="1070831"/>
                    <a:pt x="1012200" y="1168710"/>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sp>
        <p:nvSpPr>
          <p:cNvPr id="58" name="图形 9">
            <a:extLst>
              <a:ext uri="{FF2B5EF4-FFF2-40B4-BE49-F238E27FC236}">
                <a16:creationId xmlns="" xmlns:a16="http://schemas.microsoft.com/office/drawing/2014/main" id="{89426FF2-D219-49D0-9B34-6B1DF6B65BD0}"/>
              </a:ext>
            </a:extLst>
          </p:cNvPr>
          <p:cNvSpPr/>
          <p:nvPr/>
        </p:nvSpPr>
        <p:spPr>
          <a:xfrm>
            <a:off x="5531903" y="1224416"/>
            <a:ext cx="1246624" cy="1246624"/>
          </a:xfrm>
          <a:custGeom>
            <a:avLst/>
            <a:gdLst>
              <a:gd name="connsiteX0" fmla="*/ 1206410 w 1246624"/>
              <a:gd name="connsiteY0" fmla="*/ 1085769 h 1246624"/>
              <a:gd name="connsiteX1" fmla="*/ 1206410 w 1246624"/>
              <a:gd name="connsiteY1" fmla="*/ 1005342 h 1246624"/>
              <a:gd name="connsiteX2" fmla="*/ 1166197 w 1246624"/>
              <a:gd name="connsiteY2" fmla="*/ 965128 h 1246624"/>
              <a:gd name="connsiteX3" fmla="*/ 1166197 w 1246624"/>
              <a:gd name="connsiteY3" fmla="*/ 884701 h 1246624"/>
              <a:gd name="connsiteX4" fmla="*/ 1125983 w 1246624"/>
              <a:gd name="connsiteY4" fmla="*/ 844487 h 1246624"/>
              <a:gd name="connsiteX5" fmla="*/ 884701 w 1246624"/>
              <a:gd name="connsiteY5" fmla="*/ 844487 h 1246624"/>
              <a:gd name="connsiteX6" fmla="*/ 884701 w 1246624"/>
              <a:gd name="connsiteY6" fmla="*/ 784167 h 1246624"/>
              <a:gd name="connsiteX7" fmla="*/ 824380 w 1246624"/>
              <a:gd name="connsiteY7" fmla="*/ 723846 h 1246624"/>
              <a:gd name="connsiteX8" fmla="*/ 772385 w 1246624"/>
              <a:gd name="connsiteY8" fmla="*/ 723846 h 1246624"/>
              <a:gd name="connsiteX9" fmla="*/ 872920 w 1246624"/>
              <a:gd name="connsiteY9" fmla="*/ 623312 h 1246624"/>
              <a:gd name="connsiteX10" fmla="*/ 832706 w 1246624"/>
              <a:gd name="connsiteY10" fmla="*/ 583098 h 1246624"/>
              <a:gd name="connsiteX11" fmla="*/ 993561 w 1246624"/>
              <a:gd name="connsiteY11" fmla="*/ 422244 h 1246624"/>
              <a:gd name="connsiteX12" fmla="*/ 904808 w 1246624"/>
              <a:gd name="connsiteY12" fmla="*/ 333491 h 1246624"/>
              <a:gd name="connsiteX13" fmla="*/ 686146 w 1246624"/>
              <a:gd name="connsiteY13" fmla="*/ 552153 h 1246624"/>
              <a:gd name="connsiteX14" fmla="*/ 622929 w 1246624"/>
              <a:gd name="connsiteY14" fmla="*/ 510231 h 1246624"/>
              <a:gd name="connsiteX15" fmla="*/ 502671 w 1246624"/>
              <a:gd name="connsiteY15" fmla="*/ 486187 h 1246624"/>
              <a:gd name="connsiteX16" fmla="*/ 502671 w 1246624"/>
              <a:gd name="connsiteY16" fmla="*/ 447073 h 1246624"/>
              <a:gd name="connsiteX17" fmla="*/ 527687 w 1246624"/>
              <a:gd name="connsiteY17" fmla="*/ 421998 h 1246624"/>
              <a:gd name="connsiteX18" fmla="*/ 643419 w 1246624"/>
              <a:gd name="connsiteY18" fmla="*/ 301603 h 1246624"/>
              <a:gd name="connsiteX19" fmla="*/ 643419 w 1246624"/>
              <a:gd name="connsiteY19" fmla="*/ 241282 h 1246624"/>
              <a:gd name="connsiteX20" fmla="*/ 402137 w 1246624"/>
              <a:gd name="connsiteY20" fmla="*/ 0 h 1246624"/>
              <a:gd name="connsiteX21" fmla="*/ 160855 w 1246624"/>
              <a:gd name="connsiteY21" fmla="*/ 241282 h 1246624"/>
              <a:gd name="connsiteX22" fmla="*/ 160855 w 1246624"/>
              <a:gd name="connsiteY22" fmla="*/ 301603 h 1246624"/>
              <a:gd name="connsiteX23" fmla="*/ 276587 w 1246624"/>
              <a:gd name="connsiteY23" fmla="*/ 421998 h 1246624"/>
              <a:gd name="connsiteX24" fmla="*/ 301603 w 1246624"/>
              <a:gd name="connsiteY24" fmla="*/ 447073 h 1246624"/>
              <a:gd name="connsiteX25" fmla="*/ 301603 w 1246624"/>
              <a:gd name="connsiteY25" fmla="*/ 486187 h 1246624"/>
              <a:gd name="connsiteX26" fmla="*/ 181364 w 1246624"/>
              <a:gd name="connsiteY26" fmla="*/ 510231 h 1246624"/>
              <a:gd name="connsiteX27" fmla="*/ 100534 w 1246624"/>
              <a:gd name="connsiteY27" fmla="*/ 608811 h 1246624"/>
              <a:gd name="connsiteX28" fmla="*/ 100534 w 1246624"/>
              <a:gd name="connsiteY28" fmla="*/ 723846 h 1246624"/>
              <a:gd name="connsiteX29" fmla="*/ 60321 w 1246624"/>
              <a:gd name="connsiteY29" fmla="*/ 723846 h 1246624"/>
              <a:gd name="connsiteX30" fmla="*/ 0 w 1246624"/>
              <a:gd name="connsiteY30" fmla="*/ 784167 h 1246624"/>
              <a:gd name="connsiteX31" fmla="*/ 0 w 1246624"/>
              <a:gd name="connsiteY31" fmla="*/ 945021 h 1246624"/>
              <a:gd name="connsiteX32" fmla="*/ 15679 w 1246624"/>
              <a:gd name="connsiteY32" fmla="*/ 985235 h 1246624"/>
              <a:gd name="connsiteX33" fmla="*/ 0 w 1246624"/>
              <a:gd name="connsiteY33" fmla="*/ 1025449 h 1246624"/>
              <a:gd name="connsiteX34" fmla="*/ 0 w 1246624"/>
              <a:gd name="connsiteY34" fmla="*/ 1186304 h 1246624"/>
              <a:gd name="connsiteX35" fmla="*/ 60321 w 1246624"/>
              <a:gd name="connsiteY35" fmla="*/ 1246624 h 1246624"/>
              <a:gd name="connsiteX36" fmla="*/ 1206410 w 1246624"/>
              <a:gd name="connsiteY36" fmla="*/ 1246624 h 1246624"/>
              <a:gd name="connsiteX37" fmla="*/ 1246624 w 1246624"/>
              <a:gd name="connsiteY37" fmla="*/ 1206410 h 1246624"/>
              <a:gd name="connsiteX38" fmla="*/ 1246624 w 1246624"/>
              <a:gd name="connsiteY38" fmla="*/ 1125983 h 1246624"/>
              <a:gd name="connsiteX39" fmla="*/ 1206410 w 1246624"/>
              <a:gd name="connsiteY39" fmla="*/ 1085769 h 1246624"/>
              <a:gd name="connsiteX40" fmla="*/ 904808 w 1246624"/>
              <a:gd name="connsiteY40" fmla="*/ 390355 h 1246624"/>
              <a:gd name="connsiteX41" fmla="*/ 936696 w 1246624"/>
              <a:gd name="connsiteY41" fmla="*/ 422244 h 1246624"/>
              <a:gd name="connsiteX42" fmla="*/ 904808 w 1246624"/>
              <a:gd name="connsiteY42" fmla="*/ 454132 h 1246624"/>
              <a:gd name="connsiteX43" fmla="*/ 872920 w 1246624"/>
              <a:gd name="connsiteY43" fmla="*/ 422244 h 1246624"/>
              <a:gd name="connsiteX44" fmla="*/ 844487 w 1246624"/>
              <a:gd name="connsiteY44" fmla="*/ 450676 h 1246624"/>
              <a:gd name="connsiteX45" fmla="*/ 876375 w 1246624"/>
              <a:gd name="connsiteY45" fmla="*/ 482564 h 1246624"/>
              <a:gd name="connsiteX46" fmla="*/ 804274 w 1246624"/>
              <a:gd name="connsiteY46" fmla="*/ 554666 h 1246624"/>
              <a:gd name="connsiteX47" fmla="*/ 772385 w 1246624"/>
              <a:gd name="connsiteY47" fmla="*/ 522778 h 1246624"/>
              <a:gd name="connsiteX48" fmla="*/ 743953 w 1246624"/>
              <a:gd name="connsiteY48" fmla="*/ 551210 h 1246624"/>
              <a:gd name="connsiteX49" fmla="*/ 816055 w 1246624"/>
              <a:gd name="connsiteY49" fmla="*/ 623312 h 1246624"/>
              <a:gd name="connsiteX50" fmla="*/ 784167 w 1246624"/>
              <a:gd name="connsiteY50" fmla="*/ 655200 h 1246624"/>
              <a:gd name="connsiteX51" fmla="*/ 712065 w 1246624"/>
              <a:gd name="connsiteY51" fmla="*/ 583098 h 1246624"/>
              <a:gd name="connsiteX52" fmla="*/ 683633 w 1246624"/>
              <a:gd name="connsiteY52" fmla="*/ 611531 h 1246624"/>
              <a:gd name="connsiteX53" fmla="*/ 755734 w 1246624"/>
              <a:gd name="connsiteY53" fmla="*/ 683633 h 1246624"/>
              <a:gd name="connsiteX54" fmla="*/ 715521 w 1246624"/>
              <a:gd name="connsiteY54" fmla="*/ 723846 h 1246624"/>
              <a:gd name="connsiteX55" fmla="*/ 571317 w 1246624"/>
              <a:gd name="connsiteY55" fmla="*/ 723846 h 1246624"/>
              <a:gd name="connsiteX56" fmla="*/ 715521 w 1246624"/>
              <a:gd name="connsiteY56" fmla="*/ 804274 h 1246624"/>
              <a:gd name="connsiteX57" fmla="*/ 631638 w 1246624"/>
              <a:gd name="connsiteY57" fmla="*/ 804274 h 1246624"/>
              <a:gd name="connsiteX58" fmla="*/ 591424 w 1246624"/>
              <a:gd name="connsiteY58" fmla="*/ 764060 h 1246624"/>
              <a:gd name="connsiteX59" fmla="*/ 675307 w 1246624"/>
              <a:gd name="connsiteY59" fmla="*/ 764060 h 1246624"/>
              <a:gd name="connsiteX60" fmla="*/ 574773 w 1246624"/>
              <a:gd name="connsiteY60" fmla="*/ 804274 h 1246624"/>
              <a:gd name="connsiteX61" fmla="*/ 490890 w 1246624"/>
              <a:gd name="connsiteY61" fmla="*/ 804274 h 1246624"/>
              <a:gd name="connsiteX62" fmla="*/ 450676 w 1246624"/>
              <a:gd name="connsiteY62" fmla="*/ 764060 h 1246624"/>
              <a:gd name="connsiteX63" fmla="*/ 534559 w 1246624"/>
              <a:gd name="connsiteY63" fmla="*/ 764060 h 1246624"/>
              <a:gd name="connsiteX64" fmla="*/ 520765 w 1246624"/>
              <a:gd name="connsiteY64" fmla="*/ 530819 h 1246624"/>
              <a:gd name="connsiteX65" fmla="*/ 507796 w 1246624"/>
              <a:gd name="connsiteY65" fmla="*/ 595665 h 1246624"/>
              <a:gd name="connsiteX66" fmla="*/ 451844 w 1246624"/>
              <a:gd name="connsiteY66" fmla="*/ 573271 h 1246624"/>
              <a:gd name="connsiteX67" fmla="*/ 490625 w 1246624"/>
              <a:gd name="connsiteY67" fmla="*/ 524790 h 1246624"/>
              <a:gd name="connsiteX68" fmla="*/ 402137 w 1246624"/>
              <a:gd name="connsiteY68" fmla="*/ 571013 h 1246624"/>
              <a:gd name="connsiteX69" fmla="*/ 341816 w 1246624"/>
              <a:gd name="connsiteY69" fmla="*/ 495612 h 1246624"/>
              <a:gd name="connsiteX70" fmla="*/ 341816 w 1246624"/>
              <a:gd name="connsiteY70" fmla="*/ 470724 h 1246624"/>
              <a:gd name="connsiteX71" fmla="*/ 402137 w 1246624"/>
              <a:gd name="connsiteY71" fmla="*/ 482564 h 1246624"/>
              <a:gd name="connsiteX72" fmla="*/ 462457 w 1246624"/>
              <a:gd name="connsiteY72" fmla="*/ 470724 h 1246624"/>
              <a:gd name="connsiteX73" fmla="*/ 462457 w 1246624"/>
              <a:gd name="connsiteY73" fmla="*/ 495612 h 1246624"/>
              <a:gd name="connsiteX74" fmla="*/ 522778 w 1246624"/>
              <a:gd name="connsiteY74" fmla="*/ 281496 h 1246624"/>
              <a:gd name="connsiteX75" fmla="*/ 467199 w 1246624"/>
              <a:gd name="connsiteY75" fmla="*/ 281496 h 1246624"/>
              <a:gd name="connsiteX76" fmla="*/ 449203 w 1246624"/>
              <a:gd name="connsiteY76" fmla="*/ 270372 h 1246624"/>
              <a:gd name="connsiteX77" fmla="*/ 402137 w 1246624"/>
              <a:gd name="connsiteY77" fmla="*/ 241282 h 1246624"/>
              <a:gd name="connsiteX78" fmla="*/ 355051 w 1246624"/>
              <a:gd name="connsiteY78" fmla="*/ 270372 h 1246624"/>
              <a:gd name="connsiteX79" fmla="*/ 337074 w 1246624"/>
              <a:gd name="connsiteY79" fmla="*/ 281496 h 1246624"/>
              <a:gd name="connsiteX80" fmla="*/ 281496 w 1246624"/>
              <a:gd name="connsiteY80" fmla="*/ 281496 h 1246624"/>
              <a:gd name="connsiteX81" fmla="*/ 281496 w 1246624"/>
              <a:gd name="connsiteY81" fmla="*/ 201068 h 1246624"/>
              <a:gd name="connsiteX82" fmla="*/ 522778 w 1246624"/>
              <a:gd name="connsiteY82" fmla="*/ 201068 h 1246624"/>
              <a:gd name="connsiteX83" fmla="*/ 478323 w 1246624"/>
              <a:gd name="connsiteY83" fmla="*/ 55294 h 1246624"/>
              <a:gd name="connsiteX84" fmla="*/ 603205 w 1246624"/>
              <a:gd name="connsiteY84" fmla="*/ 241282 h 1246624"/>
              <a:gd name="connsiteX85" fmla="*/ 603205 w 1246624"/>
              <a:gd name="connsiteY85" fmla="*/ 301603 h 1246624"/>
              <a:gd name="connsiteX86" fmla="*/ 553400 w 1246624"/>
              <a:gd name="connsiteY86" fmla="*/ 375894 h 1246624"/>
              <a:gd name="connsiteX87" fmla="*/ 562992 w 1246624"/>
              <a:gd name="connsiteY87" fmla="*/ 321709 h 1246624"/>
              <a:gd name="connsiteX88" fmla="*/ 562992 w 1246624"/>
              <a:gd name="connsiteY88" fmla="*/ 201068 h 1246624"/>
              <a:gd name="connsiteX89" fmla="*/ 522778 w 1246624"/>
              <a:gd name="connsiteY89" fmla="*/ 160855 h 1246624"/>
              <a:gd name="connsiteX90" fmla="*/ 465128 w 1246624"/>
              <a:gd name="connsiteY90" fmla="*/ 160855 h 1246624"/>
              <a:gd name="connsiteX91" fmla="*/ 402137 w 1246624"/>
              <a:gd name="connsiteY91" fmla="*/ 40214 h 1246624"/>
              <a:gd name="connsiteX92" fmla="*/ 439238 w 1246624"/>
              <a:gd name="connsiteY92" fmla="*/ 43797 h 1246624"/>
              <a:gd name="connsiteX93" fmla="*/ 424600 w 1246624"/>
              <a:gd name="connsiteY93" fmla="*/ 160855 h 1246624"/>
              <a:gd name="connsiteX94" fmla="*/ 379654 w 1246624"/>
              <a:gd name="connsiteY94" fmla="*/ 160855 h 1246624"/>
              <a:gd name="connsiteX95" fmla="*/ 365016 w 1246624"/>
              <a:gd name="connsiteY95" fmla="*/ 43797 h 1246624"/>
              <a:gd name="connsiteX96" fmla="*/ 402137 w 1246624"/>
              <a:gd name="connsiteY96" fmla="*/ 40214 h 1246624"/>
              <a:gd name="connsiteX97" fmla="*/ 241282 w 1246624"/>
              <a:gd name="connsiteY97" fmla="*/ 201068 h 1246624"/>
              <a:gd name="connsiteX98" fmla="*/ 241282 w 1246624"/>
              <a:gd name="connsiteY98" fmla="*/ 321709 h 1246624"/>
              <a:gd name="connsiteX99" fmla="*/ 250874 w 1246624"/>
              <a:gd name="connsiteY99" fmla="*/ 375894 h 1246624"/>
              <a:gd name="connsiteX100" fmla="*/ 201068 w 1246624"/>
              <a:gd name="connsiteY100" fmla="*/ 301603 h 1246624"/>
              <a:gd name="connsiteX101" fmla="*/ 201068 w 1246624"/>
              <a:gd name="connsiteY101" fmla="*/ 241282 h 1246624"/>
              <a:gd name="connsiteX102" fmla="*/ 325951 w 1246624"/>
              <a:gd name="connsiteY102" fmla="*/ 55294 h 1246624"/>
              <a:gd name="connsiteX103" fmla="*/ 339146 w 1246624"/>
              <a:gd name="connsiteY103" fmla="*/ 160855 h 1246624"/>
              <a:gd name="connsiteX104" fmla="*/ 281496 w 1246624"/>
              <a:gd name="connsiteY104" fmla="*/ 160855 h 1246624"/>
              <a:gd name="connsiteX105" fmla="*/ 241282 w 1246624"/>
              <a:gd name="connsiteY105" fmla="*/ 201068 h 1246624"/>
              <a:gd name="connsiteX106" fmla="*/ 281496 w 1246624"/>
              <a:gd name="connsiteY106" fmla="*/ 321709 h 1246624"/>
              <a:gd name="connsiteX107" fmla="*/ 337074 w 1246624"/>
              <a:gd name="connsiteY107" fmla="*/ 321709 h 1246624"/>
              <a:gd name="connsiteX108" fmla="*/ 391043 w 1246624"/>
              <a:gd name="connsiteY108" fmla="*/ 288368 h 1246624"/>
              <a:gd name="connsiteX109" fmla="*/ 413260 w 1246624"/>
              <a:gd name="connsiteY109" fmla="*/ 288368 h 1246624"/>
              <a:gd name="connsiteX110" fmla="*/ 467199 w 1246624"/>
              <a:gd name="connsiteY110" fmla="*/ 321709 h 1246624"/>
              <a:gd name="connsiteX111" fmla="*/ 522778 w 1246624"/>
              <a:gd name="connsiteY111" fmla="*/ 321709 h 1246624"/>
              <a:gd name="connsiteX112" fmla="*/ 402137 w 1246624"/>
              <a:gd name="connsiteY112" fmla="*/ 442350 h 1246624"/>
              <a:gd name="connsiteX113" fmla="*/ 281496 w 1246624"/>
              <a:gd name="connsiteY113" fmla="*/ 321709 h 1246624"/>
              <a:gd name="connsiteX114" fmla="*/ 313649 w 1246624"/>
              <a:gd name="connsiteY114" fmla="*/ 524790 h 1246624"/>
              <a:gd name="connsiteX115" fmla="*/ 352429 w 1246624"/>
              <a:gd name="connsiteY115" fmla="*/ 573271 h 1246624"/>
              <a:gd name="connsiteX116" fmla="*/ 296478 w 1246624"/>
              <a:gd name="connsiteY116" fmla="*/ 595665 h 1246624"/>
              <a:gd name="connsiteX117" fmla="*/ 283508 w 1246624"/>
              <a:gd name="connsiteY117" fmla="*/ 530819 h 1246624"/>
              <a:gd name="connsiteX118" fmla="*/ 140748 w 1246624"/>
              <a:gd name="connsiteY118" fmla="*/ 608811 h 1246624"/>
              <a:gd name="connsiteX119" fmla="*/ 189248 w 1246624"/>
              <a:gd name="connsiteY119" fmla="*/ 549659 h 1246624"/>
              <a:gd name="connsiteX120" fmla="*/ 244080 w 1246624"/>
              <a:gd name="connsiteY120" fmla="*/ 538702 h 1246624"/>
              <a:gd name="connsiteX121" fmla="*/ 266514 w 1246624"/>
              <a:gd name="connsiteY121" fmla="*/ 650959 h 1246624"/>
              <a:gd name="connsiteX122" fmla="*/ 378692 w 1246624"/>
              <a:gd name="connsiteY122" fmla="*/ 606082 h 1246624"/>
              <a:gd name="connsiteX123" fmla="*/ 402137 w 1246624"/>
              <a:gd name="connsiteY123" fmla="*/ 635398 h 1246624"/>
              <a:gd name="connsiteX124" fmla="*/ 425582 w 1246624"/>
              <a:gd name="connsiteY124" fmla="*/ 606101 h 1246624"/>
              <a:gd name="connsiteX125" fmla="*/ 537760 w 1246624"/>
              <a:gd name="connsiteY125" fmla="*/ 650979 h 1246624"/>
              <a:gd name="connsiteX126" fmla="*/ 560193 w 1246624"/>
              <a:gd name="connsiteY126" fmla="*/ 538722 h 1246624"/>
              <a:gd name="connsiteX127" fmla="*/ 615026 w 1246624"/>
              <a:gd name="connsiteY127" fmla="*/ 549679 h 1246624"/>
              <a:gd name="connsiteX128" fmla="*/ 656526 w 1246624"/>
              <a:gd name="connsiteY128" fmla="*/ 581773 h 1246624"/>
              <a:gd name="connsiteX129" fmla="*/ 514452 w 1246624"/>
              <a:gd name="connsiteY129" fmla="*/ 723846 h 1246624"/>
              <a:gd name="connsiteX130" fmla="*/ 140748 w 1246624"/>
              <a:gd name="connsiteY130" fmla="*/ 723846 h 1246624"/>
              <a:gd name="connsiteX131" fmla="*/ 434025 w 1246624"/>
              <a:gd name="connsiteY131" fmla="*/ 804274 h 1246624"/>
              <a:gd name="connsiteX132" fmla="*/ 350142 w 1246624"/>
              <a:gd name="connsiteY132" fmla="*/ 804274 h 1246624"/>
              <a:gd name="connsiteX133" fmla="*/ 309928 w 1246624"/>
              <a:gd name="connsiteY133" fmla="*/ 764060 h 1246624"/>
              <a:gd name="connsiteX134" fmla="*/ 393811 w 1246624"/>
              <a:gd name="connsiteY134" fmla="*/ 764060 h 1246624"/>
              <a:gd name="connsiteX135" fmla="*/ 293277 w 1246624"/>
              <a:gd name="connsiteY135" fmla="*/ 804274 h 1246624"/>
              <a:gd name="connsiteX136" fmla="*/ 209394 w 1246624"/>
              <a:gd name="connsiteY136" fmla="*/ 804274 h 1246624"/>
              <a:gd name="connsiteX137" fmla="*/ 169180 w 1246624"/>
              <a:gd name="connsiteY137" fmla="*/ 764060 h 1246624"/>
              <a:gd name="connsiteX138" fmla="*/ 253063 w 1246624"/>
              <a:gd name="connsiteY138" fmla="*/ 764060 h 1246624"/>
              <a:gd name="connsiteX139" fmla="*/ 40214 w 1246624"/>
              <a:gd name="connsiteY139" fmla="*/ 784167 h 1246624"/>
              <a:gd name="connsiteX140" fmla="*/ 60321 w 1246624"/>
              <a:gd name="connsiteY140" fmla="*/ 764060 h 1246624"/>
              <a:gd name="connsiteX141" fmla="*/ 112316 w 1246624"/>
              <a:gd name="connsiteY141" fmla="*/ 764060 h 1246624"/>
              <a:gd name="connsiteX142" fmla="*/ 152529 w 1246624"/>
              <a:gd name="connsiteY142" fmla="*/ 804274 h 1246624"/>
              <a:gd name="connsiteX143" fmla="*/ 40214 w 1246624"/>
              <a:gd name="connsiteY143" fmla="*/ 804274 h 1246624"/>
              <a:gd name="connsiteX144" fmla="*/ 40214 w 1246624"/>
              <a:gd name="connsiteY144" fmla="*/ 924915 h 1246624"/>
              <a:gd name="connsiteX145" fmla="*/ 152529 w 1246624"/>
              <a:gd name="connsiteY145" fmla="*/ 924915 h 1246624"/>
              <a:gd name="connsiteX146" fmla="*/ 112316 w 1246624"/>
              <a:gd name="connsiteY146" fmla="*/ 965128 h 1246624"/>
              <a:gd name="connsiteX147" fmla="*/ 60321 w 1246624"/>
              <a:gd name="connsiteY147" fmla="*/ 965128 h 1246624"/>
              <a:gd name="connsiteX148" fmla="*/ 40214 w 1246624"/>
              <a:gd name="connsiteY148" fmla="*/ 945021 h 1246624"/>
              <a:gd name="connsiteX149" fmla="*/ 40214 w 1246624"/>
              <a:gd name="connsiteY149" fmla="*/ 1025449 h 1246624"/>
              <a:gd name="connsiteX150" fmla="*/ 60321 w 1246624"/>
              <a:gd name="connsiteY150" fmla="*/ 1005342 h 1246624"/>
              <a:gd name="connsiteX151" fmla="*/ 112316 w 1246624"/>
              <a:gd name="connsiteY151" fmla="*/ 1005342 h 1246624"/>
              <a:gd name="connsiteX152" fmla="*/ 152529 w 1246624"/>
              <a:gd name="connsiteY152" fmla="*/ 1045556 h 1246624"/>
              <a:gd name="connsiteX153" fmla="*/ 40214 w 1246624"/>
              <a:gd name="connsiteY153" fmla="*/ 1045556 h 1246624"/>
              <a:gd name="connsiteX154" fmla="*/ 112316 w 1246624"/>
              <a:gd name="connsiteY154" fmla="*/ 1206410 h 1246624"/>
              <a:gd name="connsiteX155" fmla="*/ 60321 w 1246624"/>
              <a:gd name="connsiteY155" fmla="*/ 1206410 h 1246624"/>
              <a:gd name="connsiteX156" fmla="*/ 40214 w 1246624"/>
              <a:gd name="connsiteY156" fmla="*/ 1186304 h 1246624"/>
              <a:gd name="connsiteX157" fmla="*/ 40214 w 1246624"/>
              <a:gd name="connsiteY157" fmla="*/ 1166197 h 1246624"/>
              <a:gd name="connsiteX158" fmla="*/ 152529 w 1246624"/>
              <a:gd name="connsiteY158" fmla="*/ 1166197 h 1246624"/>
              <a:gd name="connsiteX159" fmla="*/ 253063 w 1246624"/>
              <a:gd name="connsiteY159" fmla="*/ 1206410 h 1246624"/>
              <a:gd name="connsiteX160" fmla="*/ 169180 w 1246624"/>
              <a:gd name="connsiteY160" fmla="*/ 1206410 h 1246624"/>
              <a:gd name="connsiteX161" fmla="*/ 209394 w 1246624"/>
              <a:gd name="connsiteY161" fmla="*/ 1166197 h 1246624"/>
              <a:gd name="connsiteX162" fmla="*/ 293277 w 1246624"/>
              <a:gd name="connsiteY162" fmla="*/ 1166197 h 1246624"/>
              <a:gd name="connsiteX163" fmla="*/ 393811 w 1246624"/>
              <a:gd name="connsiteY163" fmla="*/ 1206410 h 1246624"/>
              <a:gd name="connsiteX164" fmla="*/ 309928 w 1246624"/>
              <a:gd name="connsiteY164" fmla="*/ 1206410 h 1246624"/>
              <a:gd name="connsiteX165" fmla="*/ 350142 w 1246624"/>
              <a:gd name="connsiteY165" fmla="*/ 1166197 h 1246624"/>
              <a:gd name="connsiteX166" fmla="*/ 434025 w 1246624"/>
              <a:gd name="connsiteY166" fmla="*/ 1166197 h 1246624"/>
              <a:gd name="connsiteX167" fmla="*/ 534559 w 1246624"/>
              <a:gd name="connsiteY167" fmla="*/ 1206410 h 1246624"/>
              <a:gd name="connsiteX168" fmla="*/ 450676 w 1246624"/>
              <a:gd name="connsiteY168" fmla="*/ 1206410 h 1246624"/>
              <a:gd name="connsiteX169" fmla="*/ 490890 w 1246624"/>
              <a:gd name="connsiteY169" fmla="*/ 1166197 h 1246624"/>
              <a:gd name="connsiteX170" fmla="*/ 574773 w 1246624"/>
              <a:gd name="connsiteY170" fmla="*/ 1166197 h 1246624"/>
              <a:gd name="connsiteX171" fmla="*/ 675307 w 1246624"/>
              <a:gd name="connsiteY171" fmla="*/ 1206410 h 1246624"/>
              <a:gd name="connsiteX172" fmla="*/ 591424 w 1246624"/>
              <a:gd name="connsiteY172" fmla="*/ 1206410 h 1246624"/>
              <a:gd name="connsiteX173" fmla="*/ 631638 w 1246624"/>
              <a:gd name="connsiteY173" fmla="*/ 1166197 h 1246624"/>
              <a:gd name="connsiteX174" fmla="*/ 715521 w 1246624"/>
              <a:gd name="connsiteY174" fmla="*/ 1166197 h 1246624"/>
              <a:gd name="connsiteX175" fmla="*/ 844487 w 1246624"/>
              <a:gd name="connsiteY175" fmla="*/ 1186304 h 1246624"/>
              <a:gd name="connsiteX176" fmla="*/ 824380 w 1246624"/>
              <a:gd name="connsiteY176" fmla="*/ 1206410 h 1246624"/>
              <a:gd name="connsiteX177" fmla="*/ 732172 w 1246624"/>
              <a:gd name="connsiteY177" fmla="*/ 1206410 h 1246624"/>
              <a:gd name="connsiteX178" fmla="*/ 772385 w 1246624"/>
              <a:gd name="connsiteY178" fmla="*/ 1166197 h 1246624"/>
              <a:gd name="connsiteX179" fmla="*/ 844487 w 1246624"/>
              <a:gd name="connsiteY179" fmla="*/ 1166197 h 1246624"/>
              <a:gd name="connsiteX180" fmla="*/ 844487 w 1246624"/>
              <a:gd name="connsiteY180" fmla="*/ 1125983 h 1246624"/>
              <a:gd name="connsiteX181" fmla="*/ 40214 w 1246624"/>
              <a:gd name="connsiteY181" fmla="*/ 1125983 h 1246624"/>
              <a:gd name="connsiteX182" fmla="*/ 40214 w 1246624"/>
              <a:gd name="connsiteY182" fmla="*/ 1085769 h 1246624"/>
              <a:gd name="connsiteX183" fmla="*/ 844487 w 1246624"/>
              <a:gd name="connsiteY183" fmla="*/ 1085769 h 1246624"/>
              <a:gd name="connsiteX184" fmla="*/ 253063 w 1246624"/>
              <a:gd name="connsiteY184" fmla="*/ 1005342 h 1246624"/>
              <a:gd name="connsiteX185" fmla="*/ 293277 w 1246624"/>
              <a:gd name="connsiteY185" fmla="*/ 1045556 h 1246624"/>
              <a:gd name="connsiteX186" fmla="*/ 209394 w 1246624"/>
              <a:gd name="connsiteY186" fmla="*/ 1045556 h 1246624"/>
              <a:gd name="connsiteX187" fmla="*/ 169180 w 1246624"/>
              <a:gd name="connsiteY187" fmla="*/ 1005342 h 1246624"/>
              <a:gd name="connsiteX188" fmla="*/ 169180 w 1246624"/>
              <a:gd name="connsiteY188" fmla="*/ 965128 h 1246624"/>
              <a:gd name="connsiteX189" fmla="*/ 209394 w 1246624"/>
              <a:gd name="connsiteY189" fmla="*/ 924915 h 1246624"/>
              <a:gd name="connsiteX190" fmla="*/ 293277 w 1246624"/>
              <a:gd name="connsiteY190" fmla="*/ 924915 h 1246624"/>
              <a:gd name="connsiteX191" fmla="*/ 253063 w 1246624"/>
              <a:gd name="connsiteY191" fmla="*/ 965128 h 1246624"/>
              <a:gd name="connsiteX192" fmla="*/ 393811 w 1246624"/>
              <a:gd name="connsiteY192" fmla="*/ 1005342 h 1246624"/>
              <a:gd name="connsiteX193" fmla="*/ 434025 w 1246624"/>
              <a:gd name="connsiteY193" fmla="*/ 1045556 h 1246624"/>
              <a:gd name="connsiteX194" fmla="*/ 350142 w 1246624"/>
              <a:gd name="connsiteY194" fmla="*/ 1045556 h 1246624"/>
              <a:gd name="connsiteX195" fmla="*/ 309928 w 1246624"/>
              <a:gd name="connsiteY195" fmla="*/ 1005342 h 1246624"/>
              <a:gd name="connsiteX196" fmla="*/ 309928 w 1246624"/>
              <a:gd name="connsiteY196" fmla="*/ 965128 h 1246624"/>
              <a:gd name="connsiteX197" fmla="*/ 350142 w 1246624"/>
              <a:gd name="connsiteY197" fmla="*/ 924915 h 1246624"/>
              <a:gd name="connsiteX198" fmla="*/ 434025 w 1246624"/>
              <a:gd name="connsiteY198" fmla="*/ 924915 h 1246624"/>
              <a:gd name="connsiteX199" fmla="*/ 393811 w 1246624"/>
              <a:gd name="connsiteY199" fmla="*/ 965128 h 1246624"/>
              <a:gd name="connsiteX200" fmla="*/ 534559 w 1246624"/>
              <a:gd name="connsiteY200" fmla="*/ 1005342 h 1246624"/>
              <a:gd name="connsiteX201" fmla="*/ 574773 w 1246624"/>
              <a:gd name="connsiteY201" fmla="*/ 1045556 h 1246624"/>
              <a:gd name="connsiteX202" fmla="*/ 490890 w 1246624"/>
              <a:gd name="connsiteY202" fmla="*/ 1045556 h 1246624"/>
              <a:gd name="connsiteX203" fmla="*/ 450676 w 1246624"/>
              <a:gd name="connsiteY203" fmla="*/ 1005342 h 1246624"/>
              <a:gd name="connsiteX204" fmla="*/ 450676 w 1246624"/>
              <a:gd name="connsiteY204" fmla="*/ 965128 h 1246624"/>
              <a:gd name="connsiteX205" fmla="*/ 490890 w 1246624"/>
              <a:gd name="connsiteY205" fmla="*/ 924915 h 1246624"/>
              <a:gd name="connsiteX206" fmla="*/ 574773 w 1246624"/>
              <a:gd name="connsiteY206" fmla="*/ 924915 h 1246624"/>
              <a:gd name="connsiteX207" fmla="*/ 534559 w 1246624"/>
              <a:gd name="connsiteY207" fmla="*/ 965128 h 1246624"/>
              <a:gd name="connsiteX208" fmla="*/ 675307 w 1246624"/>
              <a:gd name="connsiteY208" fmla="*/ 1005342 h 1246624"/>
              <a:gd name="connsiteX209" fmla="*/ 715521 w 1246624"/>
              <a:gd name="connsiteY209" fmla="*/ 1045556 h 1246624"/>
              <a:gd name="connsiteX210" fmla="*/ 631638 w 1246624"/>
              <a:gd name="connsiteY210" fmla="*/ 1045556 h 1246624"/>
              <a:gd name="connsiteX211" fmla="*/ 591424 w 1246624"/>
              <a:gd name="connsiteY211" fmla="*/ 1005342 h 1246624"/>
              <a:gd name="connsiteX212" fmla="*/ 591424 w 1246624"/>
              <a:gd name="connsiteY212" fmla="*/ 965128 h 1246624"/>
              <a:gd name="connsiteX213" fmla="*/ 631638 w 1246624"/>
              <a:gd name="connsiteY213" fmla="*/ 924915 h 1246624"/>
              <a:gd name="connsiteX214" fmla="*/ 715521 w 1246624"/>
              <a:gd name="connsiteY214" fmla="*/ 924915 h 1246624"/>
              <a:gd name="connsiteX215" fmla="*/ 675307 w 1246624"/>
              <a:gd name="connsiteY215" fmla="*/ 965128 h 1246624"/>
              <a:gd name="connsiteX216" fmla="*/ 844487 w 1246624"/>
              <a:gd name="connsiteY216" fmla="*/ 1045556 h 1246624"/>
              <a:gd name="connsiteX217" fmla="*/ 772385 w 1246624"/>
              <a:gd name="connsiteY217" fmla="*/ 1045556 h 1246624"/>
              <a:gd name="connsiteX218" fmla="*/ 732172 w 1246624"/>
              <a:gd name="connsiteY218" fmla="*/ 1005342 h 1246624"/>
              <a:gd name="connsiteX219" fmla="*/ 824380 w 1246624"/>
              <a:gd name="connsiteY219" fmla="*/ 1005342 h 1246624"/>
              <a:gd name="connsiteX220" fmla="*/ 844487 w 1246624"/>
              <a:gd name="connsiteY220" fmla="*/ 1025449 h 1246624"/>
              <a:gd name="connsiteX221" fmla="*/ 844487 w 1246624"/>
              <a:gd name="connsiteY221" fmla="*/ 945021 h 1246624"/>
              <a:gd name="connsiteX222" fmla="*/ 824380 w 1246624"/>
              <a:gd name="connsiteY222" fmla="*/ 965128 h 1246624"/>
              <a:gd name="connsiteX223" fmla="*/ 732172 w 1246624"/>
              <a:gd name="connsiteY223" fmla="*/ 965128 h 1246624"/>
              <a:gd name="connsiteX224" fmla="*/ 772385 w 1246624"/>
              <a:gd name="connsiteY224" fmla="*/ 924915 h 1246624"/>
              <a:gd name="connsiteX225" fmla="*/ 844487 w 1246624"/>
              <a:gd name="connsiteY225" fmla="*/ 924915 h 1246624"/>
              <a:gd name="connsiteX226" fmla="*/ 844487 w 1246624"/>
              <a:gd name="connsiteY226" fmla="*/ 884701 h 1246624"/>
              <a:gd name="connsiteX227" fmla="*/ 40214 w 1246624"/>
              <a:gd name="connsiteY227" fmla="*/ 884701 h 1246624"/>
              <a:gd name="connsiteX228" fmla="*/ 40214 w 1246624"/>
              <a:gd name="connsiteY228" fmla="*/ 844487 h 1246624"/>
              <a:gd name="connsiteX229" fmla="*/ 844487 w 1246624"/>
              <a:gd name="connsiteY229" fmla="*/ 844487 h 1246624"/>
              <a:gd name="connsiteX230" fmla="*/ 844487 w 1246624"/>
              <a:gd name="connsiteY230" fmla="*/ 804274 h 1246624"/>
              <a:gd name="connsiteX231" fmla="*/ 772385 w 1246624"/>
              <a:gd name="connsiteY231" fmla="*/ 804274 h 1246624"/>
              <a:gd name="connsiteX232" fmla="*/ 732172 w 1246624"/>
              <a:gd name="connsiteY232" fmla="*/ 764060 h 1246624"/>
              <a:gd name="connsiteX233" fmla="*/ 824380 w 1246624"/>
              <a:gd name="connsiteY233" fmla="*/ 764060 h 1246624"/>
              <a:gd name="connsiteX234" fmla="*/ 844487 w 1246624"/>
              <a:gd name="connsiteY234" fmla="*/ 784167 h 1246624"/>
              <a:gd name="connsiteX235" fmla="*/ 884701 w 1246624"/>
              <a:gd name="connsiteY235" fmla="*/ 945021 h 1246624"/>
              <a:gd name="connsiteX236" fmla="*/ 884701 w 1246624"/>
              <a:gd name="connsiteY236" fmla="*/ 884701 h 1246624"/>
              <a:gd name="connsiteX237" fmla="*/ 1125983 w 1246624"/>
              <a:gd name="connsiteY237" fmla="*/ 884701 h 1246624"/>
              <a:gd name="connsiteX238" fmla="*/ 1125983 w 1246624"/>
              <a:gd name="connsiteY238" fmla="*/ 965128 h 1246624"/>
              <a:gd name="connsiteX239" fmla="*/ 881000 w 1246624"/>
              <a:gd name="connsiteY239" fmla="*/ 965128 h 1246624"/>
              <a:gd name="connsiteX240" fmla="*/ 884701 w 1246624"/>
              <a:gd name="connsiteY240" fmla="*/ 945021 h 1246624"/>
              <a:gd name="connsiteX241" fmla="*/ 1166197 w 1246624"/>
              <a:gd name="connsiteY241" fmla="*/ 1005342 h 1246624"/>
              <a:gd name="connsiteX242" fmla="*/ 1166197 w 1246624"/>
              <a:gd name="connsiteY242" fmla="*/ 1085769 h 1246624"/>
              <a:gd name="connsiteX243" fmla="*/ 884701 w 1246624"/>
              <a:gd name="connsiteY243" fmla="*/ 1085769 h 1246624"/>
              <a:gd name="connsiteX244" fmla="*/ 884701 w 1246624"/>
              <a:gd name="connsiteY244" fmla="*/ 1025449 h 1246624"/>
              <a:gd name="connsiteX245" fmla="*/ 881000 w 1246624"/>
              <a:gd name="connsiteY245" fmla="*/ 1005342 h 1246624"/>
              <a:gd name="connsiteX246" fmla="*/ 1206410 w 1246624"/>
              <a:gd name="connsiteY246" fmla="*/ 1206410 h 1246624"/>
              <a:gd name="connsiteX247" fmla="*/ 881265 w 1246624"/>
              <a:gd name="connsiteY247" fmla="*/ 1206410 h 1246624"/>
              <a:gd name="connsiteX248" fmla="*/ 884701 w 1246624"/>
              <a:gd name="connsiteY248" fmla="*/ 1186304 h 1246624"/>
              <a:gd name="connsiteX249" fmla="*/ 884701 w 1246624"/>
              <a:gd name="connsiteY249" fmla="*/ 1125983 h 1246624"/>
              <a:gd name="connsiteX250" fmla="*/ 1206410 w 1246624"/>
              <a:gd name="connsiteY250" fmla="*/ 1125983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246624" h="1246624">
                <a:moveTo>
                  <a:pt x="1206410" y="1085769"/>
                </a:moveTo>
                <a:lnTo>
                  <a:pt x="1206410" y="1005342"/>
                </a:lnTo>
                <a:cubicBezTo>
                  <a:pt x="1206410" y="983164"/>
                  <a:pt x="1188375" y="965128"/>
                  <a:pt x="1166197" y="965128"/>
                </a:cubicBezTo>
                <a:lnTo>
                  <a:pt x="1166197" y="884701"/>
                </a:lnTo>
                <a:cubicBezTo>
                  <a:pt x="1166197" y="862523"/>
                  <a:pt x="1148161" y="844487"/>
                  <a:pt x="1125983" y="844487"/>
                </a:cubicBezTo>
                <a:lnTo>
                  <a:pt x="884701" y="844487"/>
                </a:lnTo>
                <a:lnTo>
                  <a:pt x="884701" y="784167"/>
                </a:lnTo>
                <a:cubicBezTo>
                  <a:pt x="884701" y="750914"/>
                  <a:pt x="857633" y="723846"/>
                  <a:pt x="824380" y="723846"/>
                </a:cubicBezTo>
                <a:lnTo>
                  <a:pt x="772385" y="723846"/>
                </a:lnTo>
                <a:lnTo>
                  <a:pt x="872920" y="623312"/>
                </a:lnTo>
                <a:lnTo>
                  <a:pt x="832706" y="583098"/>
                </a:lnTo>
                <a:lnTo>
                  <a:pt x="993561" y="422244"/>
                </a:lnTo>
                <a:lnTo>
                  <a:pt x="904808" y="333491"/>
                </a:lnTo>
                <a:lnTo>
                  <a:pt x="686146" y="552153"/>
                </a:lnTo>
                <a:cubicBezTo>
                  <a:pt x="671508" y="530779"/>
                  <a:pt x="648927" y="515434"/>
                  <a:pt x="622929" y="510231"/>
                </a:cubicBezTo>
                <a:lnTo>
                  <a:pt x="502671" y="486187"/>
                </a:lnTo>
                <a:lnTo>
                  <a:pt x="502671" y="447073"/>
                </a:lnTo>
                <a:cubicBezTo>
                  <a:pt x="511900" y="439660"/>
                  <a:pt x="520284" y="431256"/>
                  <a:pt x="527687" y="421998"/>
                </a:cubicBezTo>
                <a:cubicBezTo>
                  <a:pt x="591925" y="419387"/>
                  <a:pt x="643419" y="366469"/>
                  <a:pt x="643419" y="301603"/>
                </a:cubicBezTo>
                <a:lnTo>
                  <a:pt x="643419" y="241282"/>
                </a:lnTo>
                <a:cubicBezTo>
                  <a:pt x="643419" y="108231"/>
                  <a:pt x="535188" y="0"/>
                  <a:pt x="402137" y="0"/>
                </a:cubicBezTo>
                <a:cubicBezTo>
                  <a:pt x="269086" y="0"/>
                  <a:pt x="160855" y="108231"/>
                  <a:pt x="160855" y="241282"/>
                </a:cubicBezTo>
                <a:lnTo>
                  <a:pt x="160855" y="301603"/>
                </a:lnTo>
                <a:cubicBezTo>
                  <a:pt x="160855" y="366469"/>
                  <a:pt x="212349" y="419387"/>
                  <a:pt x="276587" y="421998"/>
                </a:cubicBezTo>
                <a:cubicBezTo>
                  <a:pt x="283989" y="431256"/>
                  <a:pt x="292374" y="439660"/>
                  <a:pt x="301603" y="447073"/>
                </a:cubicBezTo>
                <a:lnTo>
                  <a:pt x="301603" y="486187"/>
                </a:lnTo>
                <a:lnTo>
                  <a:pt x="181364" y="510231"/>
                </a:lnTo>
                <a:cubicBezTo>
                  <a:pt x="134514" y="519597"/>
                  <a:pt x="100534" y="561057"/>
                  <a:pt x="100534" y="608811"/>
                </a:cubicBezTo>
                <a:lnTo>
                  <a:pt x="100534" y="723846"/>
                </a:lnTo>
                <a:lnTo>
                  <a:pt x="60321" y="723846"/>
                </a:lnTo>
                <a:cubicBezTo>
                  <a:pt x="27068" y="723846"/>
                  <a:pt x="0" y="750914"/>
                  <a:pt x="0" y="784167"/>
                </a:cubicBezTo>
                <a:lnTo>
                  <a:pt x="0" y="945021"/>
                </a:lnTo>
                <a:cubicBezTo>
                  <a:pt x="0" y="960524"/>
                  <a:pt x="6048" y="974534"/>
                  <a:pt x="15679" y="985235"/>
                </a:cubicBezTo>
                <a:cubicBezTo>
                  <a:pt x="6048" y="995937"/>
                  <a:pt x="0" y="1009947"/>
                  <a:pt x="0" y="1025449"/>
                </a:cubicBezTo>
                <a:lnTo>
                  <a:pt x="0" y="1186304"/>
                </a:lnTo>
                <a:cubicBezTo>
                  <a:pt x="0" y="1219556"/>
                  <a:pt x="27068" y="1246624"/>
                  <a:pt x="60321" y="1246624"/>
                </a:cubicBezTo>
                <a:lnTo>
                  <a:pt x="1206410" y="1246624"/>
                </a:lnTo>
                <a:cubicBezTo>
                  <a:pt x="1228589" y="1246624"/>
                  <a:pt x="1246624" y="1228589"/>
                  <a:pt x="1246624" y="1206410"/>
                </a:cubicBezTo>
                <a:lnTo>
                  <a:pt x="1246624" y="1125983"/>
                </a:lnTo>
                <a:cubicBezTo>
                  <a:pt x="1246624" y="1103805"/>
                  <a:pt x="1228589" y="1085769"/>
                  <a:pt x="1206410" y="1085769"/>
                </a:cubicBezTo>
                <a:close/>
                <a:moveTo>
                  <a:pt x="904808" y="390355"/>
                </a:moveTo>
                <a:lnTo>
                  <a:pt x="936696" y="422244"/>
                </a:lnTo>
                <a:lnTo>
                  <a:pt x="904808" y="454132"/>
                </a:lnTo>
                <a:lnTo>
                  <a:pt x="872920" y="422244"/>
                </a:lnTo>
                <a:close/>
                <a:moveTo>
                  <a:pt x="844487" y="450676"/>
                </a:moveTo>
                <a:lnTo>
                  <a:pt x="876375" y="482564"/>
                </a:lnTo>
                <a:lnTo>
                  <a:pt x="804274" y="554666"/>
                </a:lnTo>
                <a:lnTo>
                  <a:pt x="772385" y="522778"/>
                </a:lnTo>
                <a:close/>
                <a:moveTo>
                  <a:pt x="743953" y="551210"/>
                </a:moveTo>
                <a:lnTo>
                  <a:pt x="816055" y="623312"/>
                </a:lnTo>
                <a:lnTo>
                  <a:pt x="784167" y="655200"/>
                </a:lnTo>
                <a:lnTo>
                  <a:pt x="712065" y="583098"/>
                </a:lnTo>
                <a:close/>
                <a:moveTo>
                  <a:pt x="683633" y="611531"/>
                </a:moveTo>
                <a:lnTo>
                  <a:pt x="755734" y="683633"/>
                </a:lnTo>
                <a:lnTo>
                  <a:pt x="715521" y="723846"/>
                </a:lnTo>
                <a:lnTo>
                  <a:pt x="571317" y="723846"/>
                </a:lnTo>
                <a:close/>
                <a:moveTo>
                  <a:pt x="715521" y="804274"/>
                </a:moveTo>
                <a:lnTo>
                  <a:pt x="631638" y="804274"/>
                </a:lnTo>
                <a:lnTo>
                  <a:pt x="591424" y="764060"/>
                </a:lnTo>
                <a:lnTo>
                  <a:pt x="675307" y="764060"/>
                </a:lnTo>
                <a:close/>
                <a:moveTo>
                  <a:pt x="574773" y="804274"/>
                </a:moveTo>
                <a:lnTo>
                  <a:pt x="490890" y="804274"/>
                </a:lnTo>
                <a:lnTo>
                  <a:pt x="450676" y="764060"/>
                </a:lnTo>
                <a:lnTo>
                  <a:pt x="534559" y="764060"/>
                </a:lnTo>
                <a:close/>
                <a:moveTo>
                  <a:pt x="520765" y="530819"/>
                </a:moveTo>
                <a:lnTo>
                  <a:pt x="507796" y="595665"/>
                </a:lnTo>
                <a:lnTo>
                  <a:pt x="451844" y="573271"/>
                </a:lnTo>
                <a:lnTo>
                  <a:pt x="490625" y="524790"/>
                </a:lnTo>
                <a:close/>
                <a:moveTo>
                  <a:pt x="402137" y="571013"/>
                </a:moveTo>
                <a:lnTo>
                  <a:pt x="341816" y="495612"/>
                </a:lnTo>
                <a:lnTo>
                  <a:pt x="341816" y="470724"/>
                </a:lnTo>
                <a:cubicBezTo>
                  <a:pt x="360450" y="478303"/>
                  <a:pt x="380803" y="482564"/>
                  <a:pt x="402137" y="482564"/>
                </a:cubicBezTo>
                <a:cubicBezTo>
                  <a:pt x="423471" y="482564"/>
                  <a:pt x="443823" y="478303"/>
                  <a:pt x="462457" y="470724"/>
                </a:cubicBezTo>
                <a:lnTo>
                  <a:pt x="462457" y="495612"/>
                </a:lnTo>
                <a:close/>
                <a:moveTo>
                  <a:pt x="522778" y="281496"/>
                </a:moveTo>
                <a:lnTo>
                  <a:pt x="467199" y="281496"/>
                </a:lnTo>
                <a:cubicBezTo>
                  <a:pt x="459541" y="281496"/>
                  <a:pt x="452649" y="277235"/>
                  <a:pt x="449203" y="270372"/>
                </a:cubicBezTo>
                <a:cubicBezTo>
                  <a:pt x="440240" y="252445"/>
                  <a:pt x="422204" y="241282"/>
                  <a:pt x="402137" y="241282"/>
                </a:cubicBezTo>
                <a:cubicBezTo>
                  <a:pt x="382069" y="241282"/>
                  <a:pt x="364034" y="252445"/>
                  <a:pt x="355051" y="270372"/>
                </a:cubicBezTo>
                <a:cubicBezTo>
                  <a:pt x="351605" y="277235"/>
                  <a:pt x="344732" y="281496"/>
                  <a:pt x="337074" y="281496"/>
                </a:cubicBezTo>
                <a:lnTo>
                  <a:pt x="281496" y="281496"/>
                </a:lnTo>
                <a:lnTo>
                  <a:pt x="281496" y="201068"/>
                </a:lnTo>
                <a:lnTo>
                  <a:pt x="522778" y="201068"/>
                </a:lnTo>
                <a:close/>
                <a:moveTo>
                  <a:pt x="478323" y="55294"/>
                </a:moveTo>
                <a:cubicBezTo>
                  <a:pt x="551515" y="85395"/>
                  <a:pt x="603205" y="157379"/>
                  <a:pt x="603205" y="241282"/>
                </a:cubicBezTo>
                <a:lnTo>
                  <a:pt x="603205" y="301603"/>
                </a:lnTo>
                <a:cubicBezTo>
                  <a:pt x="603205" y="335101"/>
                  <a:pt x="582598" y="363838"/>
                  <a:pt x="553400" y="375894"/>
                </a:cubicBezTo>
                <a:cubicBezTo>
                  <a:pt x="559496" y="358948"/>
                  <a:pt x="562992" y="340746"/>
                  <a:pt x="562992" y="321709"/>
                </a:cubicBezTo>
                <a:lnTo>
                  <a:pt x="562992" y="201068"/>
                </a:lnTo>
                <a:cubicBezTo>
                  <a:pt x="562992" y="178890"/>
                  <a:pt x="544956" y="160855"/>
                  <a:pt x="522778" y="160855"/>
                </a:cubicBezTo>
                <a:lnTo>
                  <a:pt x="465128" y="160855"/>
                </a:lnTo>
                <a:close/>
                <a:moveTo>
                  <a:pt x="402137" y="40214"/>
                </a:moveTo>
                <a:cubicBezTo>
                  <a:pt x="414821" y="40214"/>
                  <a:pt x="427192" y="41539"/>
                  <a:pt x="439238" y="43797"/>
                </a:cubicBezTo>
                <a:lnTo>
                  <a:pt x="424600" y="160855"/>
                </a:lnTo>
                <a:lnTo>
                  <a:pt x="379654" y="160855"/>
                </a:lnTo>
                <a:lnTo>
                  <a:pt x="365016" y="43797"/>
                </a:lnTo>
                <a:cubicBezTo>
                  <a:pt x="377082" y="41539"/>
                  <a:pt x="389452" y="40214"/>
                  <a:pt x="402137" y="40214"/>
                </a:cubicBezTo>
                <a:close/>
                <a:moveTo>
                  <a:pt x="241282" y="201068"/>
                </a:moveTo>
                <a:lnTo>
                  <a:pt x="241282" y="321709"/>
                </a:lnTo>
                <a:cubicBezTo>
                  <a:pt x="241282" y="340746"/>
                  <a:pt x="244777" y="358948"/>
                  <a:pt x="250874" y="375894"/>
                </a:cubicBezTo>
                <a:cubicBezTo>
                  <a:pt x="221676" y="363838"/>
                  <a:pt x="201068" y="335101"/>
                  <a:pt x="201068" y="301603"/>
                </a:cubicBezTo>
                <a:lnTo>
                  <a:pt x="201068" y="241282"/>
                </a:lnTo>
                <a:cubicBezTo>
                  <a:pt x="201068" y="157379"/>
                  <a:pt x="252759" y="85395"/>
                  <a:pt x="325951" y="55294"/>
                </a:cubicBezTo>
                <a:lnTo>
                  <a:pt x="339146" y="160855"/>
                </a:lnTo>
                <a:lnTo>
                  <a:pt x="281496" y="160855"/>
                </a:lnTo>
                <a:cubicBezTo>
                  <a:pt x="259317" y="160855"/>
                  <a:pt x="241282" y="178890"/>
                  <a:pt x="241282" y="201068"/>
                </a:cubicBezTo>
                <a:close/>
                <a:moveTo>
                  <a:pt x="281496" y="321709"/>
                </a:moveTo>
                <a:lnTo>
                  <a:pt x="337074" y="321709"/>
                </a:lnTo>
                <a:cubicBezTo>
                  <a:pt x="360077" y="321709"/>
                  <a:pt x="380744" y="308946"/>
                  <a:pt x="391043" y="288368"/>
                </a:cubicBezTo>
                <a:cubicBezTo>
                  <a:pt x="395284" y="279866"/>
                  <a:pt x="409029" y="279886"/>
                  <a:pt x="413260" y="288368"/>
                </a:cubicBezTo>
                <a:cubicBezTo>
                  <a:pt x="423530" y="308946"/>
                  <a:pt x="444216" y="321709"/>
                  <a:pt x="467199" y="321709"/>
                </a:cubicBezTo>
                <a:lnTo>
                  <a:pt x="522778" y="321709"/>
                </a:lnTo>
                <a:cubicBezTo>
                  <a:pt x="522778" y="388245"/>
                  <a:pt x="468672" y="442350"/>
                  <a:pt x="402137" y="442350"/>
                </a:cubicBezTo>
                <a:cubicBezTo>
                  <a:pt x="335602" y="442350"/>
                  <a:pt x="281496" y="388245"/>
                  <a:pt x="281496" y="321709"/>
                </a:cubicBezTo>
                <a:close/>
                <a:moveTo>
                  <a:pt x="313649" y="524790"/>
                </a:moveTo>
                <a:lnTo>
                  <a:pt x="352429" y="573271"/>
                </a:lnTo>
                <a:lnTo>
                  <a:pt x="296478" y="595665"/>
                </a:lnTo>
                <a:lnTo>
                  <a:pt x="283508" y="530819"/>
                </a:lnTo>
                <a:close/>
                <a:moveTo>
                  <a:pt x="140748" y="608811"/>
                </a:moveTo>
                <a:cubicBezTo>
                  <a:pt x="140748" y="580163"/>
                  <a:pt x="161159" y="555294"/>
                  <a:pt x="189248" y="549659"/>
                </a:cubicBezTo>
                <a:lnTo>
                  <a:pt x="244080" y="538702"/>
                </a:lnTo>
                <a:lnTo>
                  <a:pt x="266514" y="650959"/>
                </a:lnTo>
                <a:lnTo>
                  <a:pt x="378692" y="606082"/>
                </a:lnTo>
                <a:lnTo>
                  <a:pt x="402137" y="635398"/>
                </a:lnTo>
                <a:lnTo>
                  <a:pt x="425582" y="606101"/>
                </a:lnTo>
                <a:lnTo>
                  <a:pt x="537760" y="650979"/>
                </a:lnTo>
                <a:lnTo>
                  <a:pt x="560193" y="538722"/>
                </a:lnTo>
                <a:lnTo>
                  <a:pt x="615026" y="549679"/>
                </a:lnTo>
                <a:cubicBezTo>
                  <a:pt x="633248" y="553321"/>
                  <a:pt x="648249" y="565485"/>
                  <a:pt x="656526" y="581773"/>
                </a:cubicBezTo>
                <a:lnTo>
                  <a:pt x="514452" y="723846"/>
                </a:lnTo>
                <a:lnTo>
                  <a:pt x="140748" y="723846"/>
                </a:lnTo>
                <a:close/>
                <a:moveTo>
                  <a:pt x="434025" y="804274"/>
                </a:moveTo>
                <a:lnTo>
                  <a:pt x="350142" y="804274"/>
                </a:lnTo>
                <a:lnTo>
                  <a:pt x="309928" y="764060"/>
                </a:lnTo>
                <a:lnTo>
                  <a:pt x="393811" y="764060"/>
                </a:lnTo>
                <a:close/>
                <a:moveTo>
                  <a:pt x="293277" y="804274"/>
                </a:moveTo>
                <a:lnTo>
                  <a:pt x="209394" y="804274"/>
                </a:lnTo>
                <a:lnTo>
                  <a:pt x="169180" y="764060"/>
                </a:lnTo>
                <a:lnTo>
                  <a:pt x="253063" y="764060"/>
                </a:lnTo>
                <a:close/>
                <a:moveTo>
                  <a:pt x="40214" y="784167"/>
                </a:moveTo>
                <a:cubicBezTo>
                  <a:pt x="40214" y="773092"/>
                  <a:pt x="49226" y="764060"/>
                  <a:pt x="60321" y="764060"/>
                </a:cubicBezTo>
                <a:lnTo>
                  <a:pt x="112316" y="764060"/>
                </a:lnTo>
                <a:lnTo>
                  <a:pt x="152529" y="804274"/>
                </a:lnTo>
                <a:lnTo>
                  <a:pt x="40214" y="804274"/>
                </a:lnTo>
                <a:close/>
                <a:moveTo>
                  <a:pt x="40214" y="924915"/>
                </a:moveTo>
                <a:lnTo>
                  <a:pt x="152529" y="924915"/>
                </a:lnTo>
                <a:lnTo>
                  <a:pt x="112316" y="965128"/>
                </a:lnTo>
                <a:lnTo>
                  <a:pt x="60321" y="965128"/>
                </a:lnTo>
                <a:cubicBezTo>
                  <a:pt x="49226" y="965128"/>
                  <a:pt x="40214" y="956096"/>
                  <a:pt x="40214" y="945021"/>
                </a:cubicBezTo>
                <a:close/>
                <a:moveTo>
                  <a:pt x="40214" y="1025449"/>
                </a:moveTo>
                <a:cubicBezTo>
                  <a:pt x="40214" y="1014374"/>
                  <a:pt x="49226" y="1005342"/>
                  <a:pt x="60321" y="1005342"/>
                </a:cubicBezTo>
                <a:lnTo>
                  <a:pt x="112316" y="1005342"/>
                </a:lnTo>
                <a:lnTo>
                  <a:pt x="152529" y="1045556"/>
                </a:lnTo>
                <a:lnTo>
                  <a:pt x="40214" y="1045556"/>
                </a:lnTo>
                <a:close/>
                <a:moveTo>
                  <a:pt x="112316" y="1206410"/>
                </a:moveTo>
                <a:lnTo>
                  <a:pt x="60321" y="1206410"/>
                </a:lnTo>
                <a:cubicBezTo>
                  <a:pt x="49226" y="1206410"/>
                  <a:pt x="40214" y="1197378"/>
                  <a:pt x="40214" y="1186304"/>
                </a:cubicBezTo>
                <a:lnTo>
                  <a:pt x="40214" y="1166197"/>
                </a:lnTo>
                <a:lnTo>
                  <a:pt x="152529" y="1166197"/>
                </a:lnTo>
                <a:close/>
                <a:moveTo>
                  <a:pt x="253063" y="1206410"/>
                </a:moveTo>
                <a:lnTo>
                  <a:pt x="169180" y="1206410"/>
                </a:lnTo>
                <a:lnTo>
                  <a:pt x="209394" y="1166197"/>
                </a:lnTo>
                <a:lnTo>
                  <a:pt x="293277" y="1166197"/>
                </a:lnTo>
                <a:close/>
                <a:moveTo>
                  <a:pt x="393811" y="1206410"/>
                </a:moveTo>
                <a:lnTo>
                  <a:pt x="309928" y="1206410"/>
                </a:lnTo>
                <a:lnTo>
                  <a:pt x="350142" y="1166197"/>
                </a:lnTo>
                <a:lnTo>
                  <a:pt x="434025" y="1166197"/>
                </a:lnTo>
                <a:close/>
                <a:moveTo>
                  <a:pt x="534559" y="1206410"/>
                </a:moveTo>
                <a:lnTo>
                  <a:pt x="450676" y="1206410"/>
                </a:lnTo>
                <a:lnTo>
                  <a:pt x="490890" y="1166197"/>
                </a:lnTo>
                <a:lnTo>
                  <a:pt x="574773" y="1166197"/>
                </a:lnTo>
                <a:close/>
                <a:moveTo>
                  <a:pt x="675307" y="1206410"/>
                </a:moveTo>
                <a:lnTo>
                  <a:pt x="591424" y="1206410"/>
                </a:lnTo>
                <a:lnTo>
                  <a:pt x="631638" y="1166197"/>
                </a:lnTo>
                <a:lnTo>
                  <a:pt x="715521" y="1166197"/>
                </a:lnTo>
                <a:close/>
                <a:moveTo>
                  <a:pt x="844487" y="1186304"/>
                </a:moveTo>
                <a:cubicBezTo>
                  <a:pt x="844487" y="1197378"/>
                  <a:pt x="835475" y="1206410"/>
                  <a:pt x="824380" y="1206410"/>
                </a:cubicBezTo>
                <a:lnTo>
                  <a:pt x="732172" y="1206410"/>
                </a:lnTo>
                <a:lnTo>
                  <a:pt x="772385" y="1166197"/>
                </a:lnTo>
                <a:lnTo>
                  <a:pt x="844487" y="1166197"/>
                </a:lnTo>
                <a:close/>
                <a:moveTo>
                  <a:pt x="844487" y="1125983"/>
                </a:moveTo>
                <a:lnTo>
                  <a:pt x="40214" y="1125983"/>
                </a:lnTo>
                <a:lnTo>
                  <a:pt x="40214" y="1085769"/>
                </a:lnTo>
                <a:lnTo>
                  <a:pt x="844487" y="1085769"/>
                </a:lnTo>
                <a:close/>
                <a:moveTo>
                  <a:pt x="253063" y="1005342"/>
                </a:moveTo>
                <a:lnTo>
                  <a:pt x="293277" y="1045556"/>
                </a:lnTo>
                <a:lnTo>
                  <a:pt x="209394" y="1045556"/>
                </a:lnTo>
                <a:lnTo>
                  <a:pt x="169180" y="1005342"/>
                </a:lnTo>
                <a:close/>
                <a:moveTo>
                  <a:pt x="169180" y="965128"/>
                </a:moveTo>
                <a:lnTo>
                  <a:pt x="209394" y="924915"/>
                </a:lnTo>
                <a:lnTo>
                  <a:pt x="293277" y="924915"/>
                </a:lnTo>
                <a:lnTo>
                  <a:pt x="253063" y="965128"/>
                </a:lnTo>
                <a:close/>
                <a:moveTo>
                  <a:pt x="393811" y="1005342"/>
                </a:moveTo>
                <a:lnTo>
                  <a:pt x="434025" y="1045556"/>
                </a:lnTo>
                <a:lnTo>
                  <a:pt x="350142" y="1045556"/>
                </a:lnTo>
                <a:lnTo>
                  <a:pt x="309928" y="1005342"/>
                </a:lnTo>
                <a:close/>
                <a:moveTo>
                  <a:pt x="309928" y="965128"/>
                </a:moveTo>
                <a:lnTo>
                  <a:pt x="350142" y="924915"/>
                </a:lnTo>
                <a:lnTo>
                  <a:pt x="434025" y="924915"/>
                </a:lnTo>
                <a:lnTo>
                  <a:pt x="393811" y="965128"/>
                </a:lnTo>
                <a:close/>
                <a:moveTo>
                  <a:pt x="534559" y="1005342"/>
                </a:moveTo>
                <a:lnTo>
                  <a:pt x="574773" y="1045556"/>
                </a:lnTo>
                <a:lnTo>
                  <a:pt x="490890" y="1045556"/>
                </a:lnTo>
                <a:lnTo>
                  <a:pt x="450676" y="1005342"/>
                </a:lnTo>
                <a:close/>
                <a:moveTo>
                  <a:pt x="450676" y="965128"/>
                </a:moveTo>
                <a:lnTo>
                  <a:pt x="490890" y="924915"/>
                </a:lnTo>
                <a:lnTo>
                  <a:pt x="574773" y="924915"/>
                </a:lnTo>
                <a:lnTo>
                  <a:pt x="534559" y="965128"/>
                </a:lnTo>
                <a:close/>
                <a:moveTo>
                  <a:pt x="675307" y="1005342"/>
                </a:moveTo>
                <a:lnTo>
                  <a:pt x="715521" y="1045556"/>
                </a:lnTo>
                <a:lnTo>
                  <a:pt x="631638" y="1045556"/>
                </a:lnTo>
                <a:lnTo>
                  <a:pt x="591424" y="1005342"/>
                </a:lnTo>
                <a:close/>
                <a:moveTo>
                  <a:pt x="591424" y="965128"/>
                </a:moveTo>
                <a:lnTo>
                  <a:pt x="631638" y="924915"/>
                </a:lnTo>
                <a:lnTo>
                  <a:pt x="715521" y="924915"/>
                </a:lnTo>
                <a:lnTo>
                  <a:pt x="675307" y="965128"/>
                </a:lnTo>
                <a:close/>
                <a:moveTo>
                  <a:pt x="844487" y="1045556"/>
                </a:moveTo>
                <a:lnTo>
                  <a:pt x="772385" y="1045556"/>
                </a:lnTo>
                <a:lnTo>
                  <a:pt x="732172" y="1005342"/>
                </a:lnTo>
                <a:lnTo>
                  <a:pt x="824380" y="1005342"/>
                </a:lnTo>
                <a:cubicBezTo>
                  <a:pt x="835475" y="1005342"/>
                  <a:pt x="844487" y="1014374"/>
                  <a:pt x="844487" y="1025449"/>
                </a:cubicBezTo>
                <a:close/>
                <a:moveTo>
                  <a:pt x="844487" y="945021"/>
                </a:moveTo>
                <a:cubicBezTo>
                  <a:pt x="844487" y="956096"/>
                  <a:pt x="835475" y="965128"/>
                  <a:pt x="824380" y="965128"/>
                </a:cubicBezTo>
                <a:lnTo>
                  <a:pt x="732172" y="965128"/>
                </a:lnTo>
                <a:lnTo>
                  <a:pt x="772385" y="924915"/>
                </a:lnTo>
                <a:lnTo>
                  <a:pt x="844487" y="924915"/>
                </a:lnTo>
                <a:close/>
                <a:moveTo>
                  <a:pt x="844487" y="884701"/>
                </a:moveTo>
                <a:lnTo>
                  <a:pt x="40214" y="884701"/>
                </a:lnTo>
                <a:lnTo>
                  <a:pt x="40214" y="844487"/>
                </a:lnTo>
                <a:lnTo>
                  <a:pt x="844487" y="844487"/>
                </a:lnTo>
                <a:close/>
                <a:moveTo>
                  <a:pt x="844487" y="804274"/>
                </a:moveTo>
                <a:lnTo>
                  <a:pt x="772385" y="804274"/>
                </a:lnTo>
                <a:lnTo>
                  <a:pt x="732172" y="764060"/>
                </a:lnTo>
                <a:lnTo>
                  <a:pt x="824380" y="764060"/>
                </a:lnTo>
                <a:cubicBezTo>
                  <a:pt x="835475" y="764060"/>
                  <a:pt x="844487" y="773092"/>
                  <a:pt x="844487" y="784167"/>
                </a:cubicBezTo>
                <a:close/>
                <a:moveTo>
                  <a:pt x="884701" y="945021"/>
                </a:moveTo>
                <a:lnTo>
                  <a:pt x="884701" y="884701"/>
                </a:lnTo>
                <a:lnTo>
                  <a:pt x="1125983" y="884701"/>
                </a:lnTo>
                <a:lnTo>
                  <a:pt x="1125983" y="965128"/>
                </a:lnTo>
                <a:lnTo>
                  <a:pt x="881000" y="965128"/>
                </a:lnTo>
                <a:cubicBezTo>
                  <a:pt x="883258" y="958815"/>
                  <a:pt x="884701" y="952100"/>
                  <a:pt x="884701" y="945021"/>
                </a:cubicBezTo>
                <a:close/>
                <a:moveTo>
                  <a:pt x="1166197" y="1005342"/>
                </a:moveTo>
                <a:lnTo>
                  <a:pt x="1166197" y="1085769"/>
                </a:lnTo>
                <a:lnTo>
                  <a:pt x="884701" y="1085769"/>
                </a:lnTo>
                <a:lnTo>
                  <a:pt x="884701" y="1025449"/>
                </a:lnTo>
                <a:cubicBezTo>
                  <a:pt x="884701" y="1018370"/>
                  <a:pt x="883258" y="1011655"/>
                  <a:pt x="881000" y="1005342"/>
                </a:cubicBezTo>
                <a:close/>
                <a:moveTo>
                  <a:pt x="1206410" y="1206410"/>
                </a:moveTo>
                <a:lnTo>
                  <a:pt x="881265" y="1206410"/>
                </a:lnTo>
                <a:cubicBezTo>
                  <a:pt x="883474" y="1200117"/>
                  <a:pt x="884701" y="1193363"/>
                  <a:pt x="884701" y="1186304"/>
                </a:cubicBezTo>
                <a:lnTo>
                  <a:pt x="884701" y="1125983"/>
                </a:lnTo>
                <a:lnTo>
                  <a:pt x="1206410" y="1125983"/>
                </a:lnTo>
                <a:close/>
              </a:path>
            </a:pathLst>
          </a:custGeom>
          <a:solidFill>
            <a:schemeClr val="tx2"/>
          </a:solid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nvGrpSpPr>
          <p:cNvPr id="59" name="图形 11">
            <a:extLst>
              <a:ext uri="{FF2B5EF4-FFF2-40B4-BE49-F238E27FC236}">
                <a16:creationId xmlns="" xmlns:a16="http://schemas.microsoft.com/office/drawing/2014/main" id="{AA08A878-CC12-41DA-8CD2-EB0DFF19858C}"/>
              </a:ext>
            </a:extLst>
          </p:cNvPr>
          <p:cNvGrpSpPr/>
          <p:nvPr/>
        </p:nvGrpSpPr>
        <p:grpSpPr>
          <a:xfrm>
            <a:off x="7658432" y="1224416"/>
            <a:ext cx="1246624" cy="1246624"/>
            <a:chOff x="7658432" y="1224416"/>
            <a:chExt cx="1246624" cy="1246624"/>
          </a:xfrm>
          <a:solidFill>
            <a:schemeClr val="tx2"/>
          </a:solidFill>
        </p:grpSpPr>
        <p:sp>
          <p:nvSpPr>
            <p:cNvPr id="60" name="任意多边形: 形状 59">
              <a:extLst>
                <a:ext uri="{FF2B5EF4-FFF2-40B4-BE49-F238E27FC236}">
                  <a16:creationId xmlns="" xmlns:a16="http://schemas.microsoft.com/office/drawing/2014/main" id="{73D9302B-CF0F-4B39-B391-C942E0D66AD4}"/>
                </a:ext>
              </a:extLst>
            </p:cNvPr>
            <p:cNvSpPr/>
            <p:nvPr/>
          </p:nvSpPr>
          <p:spPr>
            <a:xfrm>
              <a:off x="7658814" y="1224416"/>
              <a:ext cx="1246624" cy="1247388"/>
            </a:xfrm>
            <a:custGeom>
              <a:avLst/>
              <a:gdLst>
                <a:gd name="connsiteX0" fmla="*/ 1146090 w 1246624"/>
                <a:gd name="connsiteY0" fmla="*/ 221939 h 1247388"/>
                <a:gd name="connsiteX1" fmla="*/ 1005342 w 1246624"/>
                <a:gd name="connsiteY1" fmla="*/ 221939 h 1247388"/>
                <a:gd name="connsiteX2" fmla="*/ 1005342 w 1246624"/>
                <a:gd name="connsiteY2" fmla="*/ 141512 h 1247388"/>
                <a:gd name="connsiteX3" fmla="*/ 971241 w 1246624"/>
                <a:gd name="connsiteY3" fmla="*/ 96654 h 1247388"/>
                <a:gd name="connsiteX4" fmla="*/ 623312 w 1246624"/>
                <a:gd name="connsiteY4" fmla="*/ 0 h 1247388"/>
                <a:gd name="connsiteX5" fmla="*/ 275383 w 1246624"/>
                <a:gd name="connsiteY5" fmla="*/ 96654 h 1247388"/>
                <a:gd name="connsiteX6" fmla="*/ 241282 w 1246624"/>
                <a:gd name="connsiteY6" fmla="*/ 141512 h 1247388"/>
                <a:gd name="connsiteX7" fmla="*/ 275383 w 1246624"/>
                <a:gd name="connsiteY7" fmla="*/ 186370 h 1247388"/>
                <a:gd name="connsiteX8" fmla="*/ 321709 w 1246624"/>
                <a:gd name="connsiteY8" fmla="*/ 199239 h 1247388"/>
                <a:gd name="connsiteX9" fmla="*/ 321709 w 1246624"/>
                <a:gd name="connsiteY9" fmla="*/ 221939 h 1247388"/>
                <a:gd name="connsiteX10" fmla="*/ 100534 w 1246624"/>
                <a:gd name="connsiteY10" fmla="*/ 221939 h 1247388"/>
                <a:gd name="connsiteX11" fmla="*/ 0 w 1246624"/>
                <a:gd name="connsiteY11" fmla="*/ 322473 h 1247388"/>
                <a:gd name="connsiteX12" fmla="*/ 0 w 1246624"/>
                <a:gd name="connsiteY12" fmla="*/ 1026213 h 1247388"/>
                <a:gd name="connsiteX13" fmla="*/ 100534 w 1246624"/>
                <a:gd name="connsiteY13" fmla="*/ 1126747 h 1247388"/>
                <a:gd name="connsiteX14" fmla="*/ 341816 w 1246624"/>
                <a:gd name="connsiteY14" fmla="*/ 1126747 h 1247388"/>
                <a:gd name="connsiteX15" fmla="*/ 341816 w 1246624"/>
                <a:gd name="connsiteY15" fmla="*/ 1207174 h 1247388"/>
                <a:gd name="connsiteX16" fmla="*/ 261389 w 1246624"/>
                <a:gd name="connsiteY16" fmla="*/ 1207174 h 1247388"/>
                <a:gd name="connsiteX17" fmla="*/ 261389 w 1246624"/>
                <a:gd name="connsiteY17" fmla="*/ 1247388 h 1247388"/>
                <a:gd name="connsiteX18" fmla="*/ 985235 w 1246624"/>
                <a:gd name="connsiteY18" fmla="*/ 1247388 h 1247388"/>
                <a:gd name="connsiteX19" fmla="*/ 985235 w 1246624"/>
                <a:gd name="connsiteY19" fmla="*/ 1207174 h 1247388"/>
                <a:gd name="connsiteX20" fmla="*/ 904808 w 1246624"/>
                <a:gd name="connsiteY20" fmla="*/ 1207174 h 1247388"/>
                <a:gd name="connsiteX21" fmla="*/ 904808 w 1246624"/>
                <a:gd name="connsiteY21" fmla="*/ 1126747 h 1247388"/>
                <a:gd name="connsiteX22" fmla="*/ 1146090 w 1246624"/>
                <a:gd name="connsiteY22" fmla="*/ 1126747 h 1247388"/>
                <a:gd name="connsiteX23" fmla="*/ 1246624 w 1246624"/>
                <a:gd name="connsiteY23" fmla="*/ 1026213 h 1247388"/>
                <a:gd name="connsiteX24" fmla="*/ 1246624 w 1246624"/>
                <a:gd name="connsiteY24" fmla="*/ 322473 h 1247388"/>
                <a:gd name="connsiteX25" fmla="*/ 1146090 w 1246624"/>
                <a:gd name="connsiteY25" fmla="*/ 221939 h 1247388"/>
                <a:gd name="connsiteX26" fmla="*/ 985235 w 1246624"/>
                <a:gd name="connsiteY26" fmla="*/ 443115 h 1247388"/>
                <a:gd name="connsiteX27" fmla="*/ 1005342 w 1246624"/>
                <a:gd name="connsiteY27" fmla="*/ 463221 h 1247388"/>
                <a:gd name="connsiteX28" fmla="*/ 1005342 w 1246624"/>
                <a:gd name="connsiteY28" fmla="*/ 563756 h 1247388"/>
                <a:gd name="connsiteX29" fmla="*/ 965128 w 1246624"/>
                <a:gd name="connsiteY29" fmla="*/ 563756 h 1247388"/>
                <a:gd name="connsiteX30" fmla="*/ 965128 w 1246624"/>
                <a:gd name="connsiteY30" fmla="*/ 463221 h 1247388"/>
                <a:gd name="connsiteX31" fmla="*/ 985235 w 1246624"/>
                <a:gd name="connsiteY31" fmla="*/ 443115 h 1247388"/>
                <a:gd name="connsiteX32" fmla="*/ 286140 w 1246624"/>
                <a:gd name="connsiteY32" fmla="*/ 147624 h 1247388"/>
                <a:gd name="connsiteX33" fmla="*/ 281496 w 1246624"/>
                <a:gd name="connsiteY33" fmla="*/ 141512 h 1247388"/>
                <a:gd name="connsiteX34" fmla="*/ 286140 w 1246624"/>
                <a:gd name="connsiteY34" fmla="*/ 135399 h 1247388"/>
                <a:gd name="connsiteX35" fmla="*/ 623312 w 1246624"/>
                <a:gd name="connsiteY35" fmla="*/ 41742 h 1247388"/>
                <a:gd name="connsiteX36" fmla="*/ 960484 w 1246624"/>
                <a:gd name="connsiteY36" fmla="*/ 135399 h 1247388"/>
                <a:gd name="connsiteX37" fmla="*/ 965128 w 1246624"/>
                <a:gd name="connsiteY37" fmla="*/ 141512 h 1247388"/>
                <a:gd name="connsiteX38" fmla="*/ 960484 w 1246624"/>
                <a:gd name="connsiteY38" fmla="*/ 147624 h 1247388"/>
                <a:gd name="connsiteX39" fmla="*/ 623312 w 1246624"/>
                <a:gd name="connsiteY39" fmla="*/ 241282 h 1247388"/>
                <a:gd name="connsiteX40" fmla="*/ 286140 w 1246624"/>
                <a:gd name="connsiteY40" fmla="*/ 147624 h 1247388"/>
                <a:gd name="connsiteX41" fmla="*/ 884701 w 1246624"/>
                <a:gd name="connsiteY41" fmla="*/ 210398 h 1247388"/>
                <a:gd name="connsiteX42" fmla="*/ 884701 w 1246624"/>
                <a:gd name="connsiteY42" fmla="*/ 287186 h 1247388"/>
                <a:gd name="connsiteX43" fmla="*/ 623312 w 1246624"/>
                <a:gd name="connsiteY43" fmla="*/ 361883 h 1247388"/>
                <a:gd name="connsiteX44" fmla="*/ 361923 w 1246624"/>
                <a:gd name="connsiteY44" fmla="*/ 287206 h 1247388"/>
                <a:gd name="connsiteX45" fmla="*/ 361923 w 1246624"/>
                <a:gd name="connsiteY45" fmla="*/ 210418 h 1247388"/>
                <a:gd name="connsiteX46" fmla="*/ 623312 w 1246624"/>
                <a:gd name="connsiteY46" fmla="*/ 283024 h 1247388"/>
                <a:gd name="connsiteX47" fmla="*/ 884701 w 1246624"/>
                <a:gd name="connsiteY47" fmla="*/ 210398 h 1247388"/>
                <a:gd name="connsiteX48" fmla="*/ 864594 w 1246624"/>
                <a:gd name="connsiteY48" fmla="*/ 1207174 h 1247388"/>
                <a:gd name="connsiteX49" fmla="*/ 382030 w 1246624"/>
                <a:gd name="connsiteY49" fmla="*/ 1207174 h 1247388"/>
                <a:gd name="connsiteX50" fmla="*/ 382030 w 1246624"/>
                <a:gd name="connsiteY50" fmla="*/ 1126747 h 1247388"/>
                <a:gd name="connsiteX51" fmla="*/ 864594 w 1246624"/>
                <a:gd name="connsiteY51" fmla="*/ 1126747 h 1247388"/>
                <a:gd name="connsiteX52" fmla="*/ 864594 w 1246624"/>
                <a:gd name="connsiteY52" fmla="*/ 1207174 h 1247388"/>
                <a:gd name="connsiteX53" fmla="*/ 1206410 w 1246624"/>
                <a:gd name="connsiteY53" fmla="*/ 1026213 h 1247388"/>
                <a:gd name="connsiteX54" fmla="*/ 1146090 w 1246624"/>
                <a:gd name="connsiteY54" fmla="*/ 1086533 h 1247388"/>
                <a:gd name="connsiteX55" fmla="*/ 100534 w 1246624"/>
                <a:gd name="connsiteY55" fmla="*/ 1086533 h 1247388"/>
                <a:gd name="connsiteX56" fmla="*/ 40214 w 1246624"/>
                <a:gd name="connsiteY56" fmla="*/ 1026213 h 1247388"/>
                <a:gd name="connsiteX57" fmla="*/ 40214 w 1246624"/>
                <a:gd name="connsiteY57" fmla="*/ 965892 h 1247388"/>
                <a:gd name="connsiteX58" fmla="*/ 1206410 w 1246624"/>
                <a:gd name="connsiteY58" fmla="*/ 965892 h 1247388"/>
                <a:gd name="connsiteX59" fmla="*/ 1206410 w 1246624"/>
                <a:gd name="connsiteY59" fmla="*/ 1026213 h 1247388"/>
                <a:gd name="connsiteX60" fmla="*/ 1206410 w 1246624"/>
                <a:gd name="connsiteY60" fmla="*/ 925679 h 1247388"/>
                <a:gd name="connsiteX61" fmla="*/ 40214 w 1246624"/>
                <a:gd name="connsiteY61" fmla="*/ 925679 h 1247388"/>
                <a:gd name="connsiteX62" fmla="*/ 40214 w 1246624"/>
                <a:gd name="connsiteY62" fmla="*/ 322473 h 1247388"/>
                <a:gd name="connsiteX63" fmla="*/ 100534 w 1246624"/>
                <a:gd name="connsiteY63" fmla="*/ 262153 h 1247388"/>
                <a:gd name="connsiteX64" fmla="*/ 321709 w 1246624"/>
                <a:gd name="connsiteY64" fmla="*/ 262153 h 1247388"/>
                <a:gd name="connsiteX65" fmla="*/ 321709 w 1246624"/>
                <a:gd name="connsiteY65" fmla="*/ 317527 h 1247388"/>
                <a:gd name="connsiteX66" fmla="*/ 623312 w 1246624"/>
                <a:gd name="connsiteY66" fmla="*/ 403705 h 1247388"/>
                <a:gd name="connsiteX67" fmla="*/ 924915 w 1246624"/>
                <a:gd name="connsiteY67" fmla="*/ 317527 h 1247388"/>
                <a:gd name="connsiteX68" fmla="*/ 924915 w 1246624"/>
                <a:gd name="connsiteY68" fmla="*/ 199239 h 1247388"/>
                <a:gd name="connsiteX69" fmla="*/ 965128 w 1246624"/>
                <a:gd name="connsiteY69" fmla="*/ 188059 h 1247388"/>
                <a:gd name="connsiteX70" fmla="*/ 965128 w 1246624"/>
                <a:gd name="connsiteY70" fmla="*/ 406601 h 1247388"/>
                <a:gd name="connsiteX71" fmla="*/ 924915 w 1246624"/>
                <a:gd name="connsiteY71" fmla="*/ 463221 h 1247388"/>
                <a:gd name="connsiteX72" fmla="*/ 924915 w 1246624"/>
                <a:gd name="connsiteY72" fmla="*/ 603969 h 1247388"/>
                <a:gd name="connsiteX73" fmla="*/ 1045556 w 1246624"/>
                <a:gd name="connsiteY73" fmla="*/ 603969 h 1247388"/>
                <a:gd name="connsiteX74" fmla="*/ 1045556 w 1246624"/>
                <a:gd name="connsiteY74" fmla="*/ 463221 h 1247388"/>
                <a:gd name="connsiteX75" fmla="*/ 1005342 w 1246624"/>
                <a:gd name="connsiteY75" fmla="*/ 406601 h 1247388"/>
                <a:gd name="connsiteX76" fmla="*/ 1005342 w 1246624"/>
                <a:gd name="connsiteY76" fmla="*/ 262153 h 1247388"/>
                <a:gd name="connsiteX77" fmla="*/ 1146090 w 1246624"/>
                <a:gd name="connsiteY77" fmla="*/ 262153 h 1247388"/>
                <a:gd name="connsiteX78" fmla="*/ 1206410 w 1246624"/>
                <a:gd name="connsiteY78" fmla="*/ 322473 h 1247388"/>
                <a:gd name="connsiteX79" fmla="*/ 1206410 w 1246624"/>
                <a:gd name="connsiteY79" fmla="*/ 925679 h 124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46624" h="1247388">
                  <a:moveTo>
                    <a:pt x="1146090" y="221939"/>
                  </a:moveTo>
                  <a:lnTo>
                    <a:pt x="1005342" y="221939"/>
                  </a:lnTo>
                  <a:lnTo>
                    <a:pt x="1005342" y="141512"/>
                  </a:lnTo>
                  <a:cubicBezTo>
                    <a:pt x="1005342" y="120681"/>
                    <a:pt x="991327" y="102223"/>
                    <a:pt x="971241" y="96654"/>
                  </a:cubicBezTo>
                  <a:lnTo>
                    <a:pt x="623312" y="0"/>
                  </a:lnTo>
                  <a:lnTo>
                    <a:pt x="275383" y="96654"/>
                  </a:lnTo>
                  <a:cubicBezTo>
                    <a:pt x="255297" y="102223"/>
                    <a:pt x="241282" y="120681"/>
                    <a:pt x="241282" y="141512"/>
                  </a:cubicBezTo>
                  <a:cubicBezTo>
                    <a:pt x="241282" y="162343"/>
                    <a:pt x="255297" y="180801"/>
                    <a:pt x="275383" y="186370"/>
                  </a:cubicBezTo>
                  <a:lnTo>
                    <a:pt x="321709" y="199239"/>
                  </a:lnTo>
                  <a:lnTo>
                    <a:pt x="321709" y="221939"/>
                  </a:lnTo>
                  <a:lnTo>
                    <a:pt x="100534" y="221939"/>
                  </a:lnTo>
                  <a:cubicBezTo>
                    <a:pt x="45100" y="221939"/>
                    <a:pt x="0" y="267039"/>
                    <a:pt x="0" y="322473"/>
                  </a:cubicBezTo>
                  <a:lnTo>
                    <a:pt x="0" y="1026213"/>
                  </a:lnTo>
                  <a:cubicBezTo>
                    <a:pt x="0" y="1081647"/>
                    <a:pt x="45100" y="1126747"/>
                    <a:pt x="100534" y="1126747"/>
                  </a:cubicBezTo>
                  <a:lnTo>
                    <a:pt x="341816" y="1126747"/>
                  </a:lnTo>
                  <a:lnTo>
                    <a:pt x="341816" y="1207174"/>
                  </a:lnTo>
                  <a:lnTo>
                    <a:pt x="261389" y="1207174"/>
                  </a:lnTo>
                  <a:lnTo>
                    <a:pt x="261389" y="1247388"/>
                  </a:lnTo>
                  <a:lnTo>
                    <a:pt x="985235" y="1247388"/>
                  </a:lnTo>
                  <a:lnTo>
                    <a:pt x="985235" y="1207174"/>
                  </a:lnTo>
                  <a:lnTo>
                    <a:pt x="904808" y="1207174"/>
                  </a:lnTo>
                  <a:lnTo>
                    <a:pt x="904808" y="1126747"/>
                  </a:lnTo>
                  <a:lnTo>
                    <a:pt x="1146090" y="1126747"/>
                  </a:lnTo>
                  <a:cubicBezTo>
                    <a:pt x="1201524" y="1126747"/>
                    <a:pt x="1246624" y="1081647"/>
                    <a:pt x="1246624" y="1026213"/>
                  </a:cubicBezTo>
                  <a:lnTo>
                    <a:pt x="1246624" y="322473"/>
                  </a:lnTo>
                  <a:cubicBezTo>
                    <a:pt x="1246624" y="267039"/>
                    <a:pt x="1201524" y="221939"/>
                    <a:pt x="1146090" y="221939"/>
                  </a:cubicBezTo>
                  <a:close/>
                  <a:moveTo>
                    <a:pt x="985235" y="443115"/>
                  </a:moveTo>
                  <a:cubicBezTo>
                    <a:pt x="996334" y="443115"/>
                    <a:pt x="1005342" y="452142"/>
                    <a:pt x="1005342" y="463221"/>
                  </a:cubicBezTo>
                  <a:lnTo>
                    <a:pt x="1005342" y="563756"/>
                  </a:lnTo>
                  <a:lnTo>
                    <a:pt x="965128" y="563756"/>
                  </a:lnTo>
                  <a:lnTo>
                    <a:pt x="965128" y="463221"/>
                  </a:lnTo>
                  <a:cubicBezTo>
                    <a:pt x="965128" y="452142"/>
                    <a:pt x="974136" y="443115"/>
                    <a:pt x="985235" y="443115"/>
                  </a:cubicBezTo>
                  <a:close/>
                  <a:moveTo>
                    <a:pt x="286140" y="147624"/>
                  </a:moveTo>
                  <a:cubicBezTo>
                    <a:pt x="283426" y="146860"/>
                    <a:pt x="281496" y="144347"/>
                    <a:pt x="281496" y="141512"/>
                  </a:cubicBezTo>
                  <a:cubicBezTo>
                    <a:pt x="281496" y="138677"/>
                    <a:pt x="283426" y="136164"/>
                    <a:pt x="286140" y="135399"/>
                  </a:cubicBezTo>
                  <a:lnTo>
                    <a:pt x="623312" y="41742"/>
                  </a:lnTo>
                  <a:lnTo>
                    <a:pt x="960484" y="135399"/>
                  </a:lnTo>
                  <a:cubicBezTo>
                    <a:pt x="963198" y="136164"/>
                    <a:pt x="965128" y="138677"/>
                    <a:pt x="965128" y="141512"/>
                  </a:cubicBezTo>
                  <a:cubicBezTo>
                    <a:pt x="965128" y="144347"/>
                    <a:pt x="963198" y="146860"/>
                    <a:pt x="960484" y="147624"/>
                  </a:cubicBezTo>
                  <a:lnTo>
                    <a:pt x="623312" y="241282"/>
                  </a:lnTo>
                  <a:lnTo>
                    <a:pt x="286140" y="147624"/>
                  </a:lnTo>
                  <a:close/>
                  <a:moveTo>
                    <a:pt x="884701" y="210398"/>
                  </a:moveTo>
                  <a:lnTo>
                    <a:pt x="884701" y="287186"/>
                  </a:lnTo>
                  <a:lnTo>
                    <a:pt x="623312" y="361883"/>
                  </a:lnTo>
                  <a:lnTo>
                    <a:pt x="361923" y="287206"/>
                  </a:lnTo>
                  <a:lnTo>
                    <a:pt x="361923" y="210418"/>
                  </a:lnTo>
                  <a:lnTo>
                    <a:pt x="623312" y="283024"/>
                  </a:lnTo>
                  <a:lnTo>
                    <a:pt x="884701" y="210398"/>
                  </a:lnTo>
                  <a:close/>
                  <a:moveTo>
                    <a:pt x="864594" y="1207174"/>
                  </a:moveTo>
                  <a:lnTo>
                    <a:pt x="382030" y="1207174"/>
                  </a:lnTo>
                  <a:lnTo>
                    <a:pt x="382030" y="1126747"/>
                  </a:lnTo>
                  <a:lnTo>
                    <a:pt x="864594" y="1126747"/>
                  </a:lnTo>
                  <a:lnTo>
                    <a:pt x="864594" y="1207174"/>
                  </a:lnTo>
                  <a:close/>
                  <a:moveTo>
                    <a:pt x="1206410" y="1026213"/>
                  </a:moveTo>
                  <a:cubicBezTo>
                    <a:pt x="1206410" y="1059470"/>
                    <a:pt x="1179347" y="1086533"/>
                    <a:pt x="1146090" y="1086533"/>
                  </a:cubicBezTo>
                  <a:lnTo>
                    <a:pt x="100534" y="1086533"/>
                  </a:lnTo>
                  <a:cubicBezTo>
                    <a:pt x="67277" y="1086533"/>
                    <a:pt x="40214" y="1059470"/>
                    <a:pt x="40214" y="1026213"/>
                  </a:cubicBezTo>
                  <a:lnTo>
                    <a:pt x="40214" y="965892"/>
                  </a:lnTo>
                  <a:lnTo>
                    <a:pt x="1206410" y="965892"/>
                  </a:lnTo>
                  <a:lnTo>
                    <a:pt x="1206410" y="1026213"/>
                  </a:lnTo>
                  <a:close/>
                  <a:moveTo>
                    <a:pt x="1206410" y="925679"/>
                  </a:moveTo>
                  <a:lnTo>
                    <a:pt x="40214" y="925679"/>
                  </a:lnTo>
                  <a:lnTo>
                    <a:pt x="40214" y="322473"/>
                  </a:lnTo>
                  <a:cubicBezTo>
                    <a:pt x="40214" y="289217"/>
                    <a:pt x="67277" y="262153"/>
                    <a:pt x="100534" y="262153"/>
                  </a:cubicBezTo>
                  <a:lnTo>
                    <a:pt x="321709" y="262153"/>
                  </a:lnTo>
                  <a:lnTo>
                    <a:pt x="321709" y="317527"/>
                  </a:lnTo>
                  <a:lnTo>
                    <a:pt x="623312" y="403705"/>
                  </a:lnTo>
                  <a:lnTo>
                    <a:pt x="924915" y="317527"/>
                  </a:lnTo>
                  <a:lnTo>
                    <a:pt x="924915" y="199239"/>
                  </a:lnTo>
                  <a:lnTo>
                    <a:pt x="965128" y="188059"/>
                  </a:lnTo>
                  <a:lnTo>
                    <a:pt x="965128" y="406601"/>
                  </a:lnTo>
                  <a:cubicBezTo>
                    <a:pt x="941784" y="414925"/>
                    <a:pt x="924915" y="437042"/>
                    <a:pt x="924915" y="463221"/>
                  </a:cubicBezTo>
                  <a:lnTo>
                    <a:pt x="924915" y="603969"/>
                  </a:lnTo>
                  <a:lnTo>
                    <a:pt x="1045556" y="603969"/>
                  </a:lnTo>
                  <a:lnTo>
                    <a:pt x="1045556" y="463221"/>
                  </a:lnTo>
                  <a:cubicBezTo>
                    <a:pt x="1045556" y="437042"/>
                    <a:pt x="1028686" y="414925"/>
                    <a:pt x="1005342" y="406601"/>
                  </a:cubicBezTo>
                  <a:lnTo>
                    <a:pt x="1005342" y="262153"/>
                  </a:lnTo>
                  <a:lnTo>
                    <a:pt x="1146090" y="262153"/>
                  </a:lnTo>
                  <a:cubicBezTo>
                    <a:pt x="1179347" y="262153"/>
                    <a:pt x="1206410" y="289217"/>
                    <a:pt x="1206410" y="322473"/>
                  </a:cubicBezTo>
                  <a:lnTo>
                    <a:pt x="1206410" y="925679"/>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1" name="任意多边形: 形状 60">
              <a:extLst>
                <a:ext uri="{FF2B5EF4-FFF2-40B4-BE49-F238E27FC236}">
                  <a16:creationId xmlns="" xmlns:a16="http://schemas.microsoft.com/office/drawing/2014/main" id="{2FE62C11-2CB9-4F1E-AEF8-8A6224EEB30C}"/>
                </a:ext>
              </a:extLst>
            </p:cNvPr>
            <p:cNvSpPr/>
            <p:nvPr/>
          </p:nvSpPr>
          <p:spPr>
            <a:xfrm>
              <a:off x="8221805" y="1770698"/>
              <a:ext cx="177000" cy="235993"/>
            </a:xfrm>
            <a:custGeom>
              <a:avLst/>
              <a:gdLst>
                <a:gd name="connsiteX0" fmla="*/ 0 w 177000"/>
                <a:gd name="connsiteY0" fmla="*/ 0 h 235993"/>
                <a:gd name="connsiteX1" fmla="*/ 0 w 177000"/>
                <a:gd name="connsiteY1" fmla="*/ 235994 h 235993"/>
                <a:gd name="connsiteX2" fmla="*/ 177000 w 177000"/>
                <a:gd name="connsiteY2" fmla="*/ 118007 h 235993"/>
                <a:gd name="connsiteX3" fmla="*/ 0 w 177000"/>
                <a:gd name="connsiteY3" fmla="*/ 0 h 235993"/>
                <a:gd name="connsiteX4" fmla="*/ 40214 w 177000"/>
                <a:gd name="connsiteY4" fmla="*/ 75159 h 235993"/>
                <a:gd name="connsiteX5" fmla="*/ 104495 w 177000"/>
                <a:gd name="connsiteY5" fmla="*/ 118007 h 235993"/>
                <a:gd name="connsiteX6" fmla="*/ 40214 w 177000"/>
                <a:gd name="connsiteY6" fmla="*/ 160875 h 235993"/>
                <a:gd name="connsiteX7" fmla="*/ 40214 w 177000"/>
                <a:gd name="connsiteY7" fmla="*/ 75159 h 23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000" h="235993">
                  <a:moveTo>
                    <a:pt x="0" y="0"/>
                  </a:moveTo>
                  <a:lnTo>
                    <a:pt x="0" y="235994"/>
                  </a:lnTo>
                  <a:lnTo>
                    <a:pt x="177000" y="118007"/>
                  </a:lnTo>
                  <a:lnTo>
                    <a:pt x="0" y="0"/>
                  </a:lnTo>
                  <a:close/>
                  <a:moveTo>
                    <a:pt x="40214" y="75159"/>
                  </a:moveTo>
                  <a:lnTo>
                    <a:pt x="104495" y="118007"/>
                  </a:lnTo>
                  <a:lnTo>
                    <a:pt x="40214" y="160875"/>
                  </a:lnTo>
                  <a:lnTo>
                    <a:pt x="40214" y="75159"/>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2" name="任意多边形: 形状 61">
              <a:extLst>
                <a:ext uri="{FF2B5EF4-FFF2-40B4-BE49-F238E27FC236}">
                  <a16:creationId xmlns="" xmlns:a16="http://schemas.microsoft.com/office/drawing/2014/main" id="{4CFB4133-6350-4394-B72D-3395753CF580}"/>
                </a:ext>
              </a:extLst>
            </p:cNvPr>
            <p:cNvSpPr/>
            <p:nvPr/>
          </p:nvSpPr>
          <p:spPr>
            <a:xfrm>
              <a:off x="8060950" y="1667530"/>
              <a:ext cx="442350" cy="442350"/>
            </a:xfrm>
            <a:custGeom>
              <a:avLst/>
              <a:gdLst>
                <a:gd name="connsiteX0" fmla="*/ 221175 w 442350"/>
                <a:gd name="connsiteY0" fmla="*/ 0 h 442350"/>
                <a:gd name="connsiteX1" fmla="*/ 0 w 442350"/>
                <a:gd name="connsiteY1" fmla="*/ 221175 h 442350"/>
                <a:gd name="connsiteX2" fmla="*/ 221175 w 442350"/>
                <a:gd name="connsiteY2" fmla="*/ 442350 h 442350"/>
                <a:gd name="connsiteX3" fmla="*/ 442351 w 442350"/>
                <a:gd name="connsiteY3" fmla="*/ 221175 h 442350"/>
                <a:gd name="connsiteX4" fmla="*/ 221175 w 442350"/>
                <a:gd name="connsiteY4" fmla="*/ 0 h 442350"/>
                <a:gd name="connsiteX5" fmla="*/ 221175 w 442350"/>
                <a:gd name="connsiteY5" fmla="*/ 402137 h 442350"/>
                <a:gd name="connsiteX6" fmla="*/ 40214 w 442350"/>
                <a:gd name="connsiteY6" fmla="*/ 221175 h 442350"/>
                <a:gd name="connsiteX7" fmla="*/ 221175 w 442350"/>
                <a:gd name="connsiteY7" fmla="*/ 40214 h 442350"/>
                <a:gd name="connsiteX8" fmla="*/ 402137 w 442350"/>
                <a:gd name="connsiteY8" fmla="*/ 221175 h 442350"/>
                <a:gd name="connsiteX9" fmla="*/ 221175 w 442350"/>
                <a:gd name="connsiteY9" fmla="*/ 402137 h 44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2350" h="442350">
                  <a:moveTo>
                    <a:pt x="221175" y="0"/>
                  </a:moveTo>
                  <a:cubicBezTo>
                    <a:pt x="99227" y="0"/>
                    <a:pt x="0" y="99227"/>
                    <a:pt x="0" y="221175"/>
                  </a:cubicBezTo>
                  <a:cubicBezTo>
                    <a:pt x="0" y="343123"/>
                    <a:pt x="99227" y="442350"/>
                    <a:pt x="221175" y="442350"/>
                  </a:cubicBezTo>
                  <a:cubicBezTo>
                    <a:pt x="343123" y="442350"/>
                    <a:pt x="442351" y="343123"/>
                    <a:pt x="442351" y="221175"/>
                  </a:cubicBezTo>
                  <a:cubicBezTo>
                    <a:pt x="442351" y="99227"/>
                    <a:pt x="343123" y="0"/>
                    <a:pt x="221175" y="0"/>
                  </a:cubicBezTo>
                  <a:close/>
                  <a:moveTo>
                    <a:pt x="221175" y="402137"/>
                  </a:moveTo>
                  <a:cubicBezTo>
                    <a:pt x="121385" y="402137"/>
                    <a:pt x="40214" y="320965"/>
                    <a:pt x="40214" y="221175"/>
                  </a:cubicBezTo>
                  <a:cubicBezTo>
                    <a:pt x="40214" y="121405"/>
                    <a:pt x="121385" y="40214"/>
                    <a:pt x="221175" y="40214"/>
                  </a:cubicBezTo>
                  <a:cubicBezTo>
                    <a:pt x="320965" y="40214"/>
                    <a:pt x="402137" y="121405"/>
                    <a:pt x="402137" y="221175"/>
                  </a:cubicBezTo>
                  <a:cubicBezTo>
                    <a:pt x="402137" y="320965"/>
                    <a:pt x="320965" y="402137"/>
                    <a:pt x="221175" y="402137"/>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3" name="任意多边形: 形状 62">
              <a:extLst>
                <a:ext uri="{FF2B5EF4-FFF2-40B4-BE49-F238E27FC236}">
                  <a16:creationId xmlns="" xmlns:a16="http://schemas.microsoft.com/office/drawing/2014/main" id="{F22824AE-8812-4954-8A19-78ECAB50F928}"/>
                </a:ext>
              </a:extLst>
            </p:cNvPr>
            <p:cNvSpPr/>
            <p:nvPr/>
          </p:nvSpPr>
          <p:spPr>
            <a:xfrm>
              <a:off x="8161484" y="2230521"/>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4" name="任意多边形: 形状 63">
              <a:extLst>
                <a:ext uri="{FF2B5EF4-FFF2-40B4-BE49-F238E27FC236}">
                  <a16:creationId xmlns="" xmlns:a16="http://schemas.microsoft.com/office/drawing/2014/main" id="{2701E9F7-1157-4380-A4D6-C13A51412C37}"/>
                </a:ext>
              </a:extLst>
            </p:cNvPr>
            <p:cNvSpPr/>
            <p:nvPr/>
          </p:nvSpPr>
          <p:spPr>
            <a:xfrm>
              <a:off x="8623942"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5" name="任意多边形: 形状 64">
              <a:extLst>
                <a:ext uri="{FF2B5EF4-FFF2-40B4-BE49-F238E27FC236}">
                  <a16:creationId xmlns="" xmlns:a16="http://schemas.microsoft.com/office/drawing/2014/main" id="{532FCD7E-B6CF-448A-9212-DA802C4EDA61}"/>
                </a:ext>
              </a:extLst>
            </p:cNvPr>
            <p:cNvSpPr/>
            <p:nvPr/>
          </p:nvSpPr>
          <p:spPr>
            <a:xfrm>
              <a:off x="8543514"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6" name="任意多边形: 形状 65">
              <a:extLst>
                <a:ext uri="{FF2B5EF4-FFF2-40B4-BE49-F238E27FC236}">
                  <a16:creationId xmlns="" xmlns:a16="http://schemas.microsoft.com/office/drawing/2014/main" id="{C74999DF-E9B6-463C-AE70-3E62E1275664}"/>
                </a:ext>
              </a:extLst>
            </p:cNvPr>
            <p:cNvSpPr/>
            <p:nvPr/>
          </p:nvSpPr>
          <p:spPr>
            <a:xfrm>
              <a:off x="7980523"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7" name="任意多边形: 形状 66">
              <a:extLst>
                <a:ext uri="{FF2B5EF4-FFF2-40B4-BE49-F238E27FC236}">
                  <a16:creationId xmlns="" xmlns:a16="http://schemas.microsoft.com/office/drawing/2014/main" id="{F9C211ED-34A0-4B89-AE4C-C43F7CE4F2FE}"/>
                </a:ext>
              </a:extLst>
            </p:cNvPr>
            <p:cNvSpPr/>
            <p:nvPr/>
          </p:nvSpPr>
          <p:spPr>
            <a:xfrm>
              <a:off x="7900096"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8" name="任意多边形: 形状 67">
              <a:extLst>
                <a:ext uri="{FF2B5EF4-FFF2-40B4-BE49-F238E27FC236}">
                  <a16:creationId xmlns="" xmlns:a16="http://schemas.microsoft.com/office/drawing/2014/main" id="{46ACC366-2C7A-462D-A05E-8AF2B8A5F6F3}"/>
                </a:ext>
              </a:extLst>
            </p:cNvPr>
            <p:cNvSpPr/>
            <p:nvPr/>
          </p:nvSpPr>
          <p:spPr>
            <a:xfrm>
              <a:off x="7819668"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69" name="任意多边形: 形状 68">
              <a:extLst>
                <a:ext uri="{FF2B5EF4-FFF2-40B4-BE49-F238E27FC236}">
                  <a16:creationId xmlns="" xmlns:a16="http://schemas.microsoft.com/office/drawing/2014/main" id="{21932C96-6ACC-4514-9388-29AEEAF730B0}"/>
                </a:ext>
              </a:extLst>
            </p:cNvPr>
            <p:cNvSpPr/>
            <p:nvPr/>
          </p:nvSpPr>
          <p:spPr>
            <a:xfrm>
              <a:off x="8704369" y="186859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70" name="图形 13">
            <a:extLst>
              <a:ext uri="{FF2B5EF4-FFF2-40B4-BE49-F238E27FC236}">
                <a16:creationId xmlns="" xmlns:a16="http://schemas.microsoft.com/office/drawing/2014/main" id="{D297EE66-4862-46A4-A7F6-BD2D7C3DF93B}"/>
              </a:ext>
            </a:extLst>
          </p:cNvPr>
          <p:cNvGrpSpPr/>
          <p:nvPr/>
        </p:nvGrpSpPr>
        <p:grpSpPr>
          <a:xfrm>
            <a:off x="9784961" y="1224416"/>
            <a:ext cx="1246624" cy="1246624"/>
            <a:chOff x="9784961" y="1224416"/>
            <a:chExt cx="1246624" cy="1246624"/>
          </a:xfrm>
          <a:solidFill>
            <a:schemeClr val="tx2"/>
          </a:solidFill>
        </p:grpSpPr>
        <p:sp>
          <p:nvSpPr>
            <p:cNvPr id="71" name="任意多边形: 形状 70">
              <a:extLst>
                <a:ext uri="{FF2B5EF4-FFF2-40B4-BE49-F238E27FC236}">
                  <a16:creationId xmlns="" xmlns:a16="http://schemas.microsoft.com/office/drawing/2014/main" id="{82E7D992-7A43-4308-9045-8DAFB3616E2E}"/>
                </a:ext>
              </a:extLst>
            </p:cNvPr>
            <p:cNvSpPr/>
            <p:nvPr/>
          </p:nvSpPr>
          <p:spPr>
            <a:xfrm>
              <a:off x="10893071" y="2352313"/>
              <a:ext cx="118726" cy="118726"/>
            </a:xfrm>
            <a:custGeom>
              <a:avLst/>
              <a:gdLst>
                <a:gd name="connsiteX0" fmla="*/ 59363 w 118726"/>
                <a:gd name="connsiteY0" fmla="*/ 0 h 118726"/>
                <a:gd name="connsiteX1" fmla="*/ 0 w 118726"/>
                <a:gd name="connsiteY1" fmla="*/ 59363 h 118726"/>
                <a:gd name="connsiteX2" fmla="*/ 59363 w 118726"/>
                <a:gd name="connsiteY2" fmla="*/ 118726 h 118726"/>
                <a:gd name="connsiteX3" fmla="*/ 118726 w 118726"/>
                <a:gd name="connsiteY3" fmla="*/ 59363 h 118726"/>
                <a:gd name="connsiteX4" fmla="*/ 59363 w 118726"/>
                <a:gd name="connsiteY4" fmla="*/ 0 h 118726"/>
                <a:gd name="connsiteX5" fmla="*/ 59363 w 118726"/>
                <a:gd name="connsiteY5" fmla="*/ 79151 h 118726"/>
                <a:gd name="connsiteX6" fmla="*/ 39575 w 118726"/>
                <a:gd name="connsiteY6" fmla="*/ 59363 h 118726"/>
                <a:gd name="connsiteX7" fmla="*/ 59363 w 118726"/>
                <a:gd name="connsiteY7" fmla="*/ 39575 h 118726"/>
                <a:gd name="connsiteX8" fmla="*/ 79151 w 118726"/>
                <a:gd name="connsiteY8" fmla="*/ 59363 h 118726"/>
                <a:gd name="connsiteX9" fmla="*/ 59363 w 118726"/>
                <a:gd name="connsiteY9" fmla="*/ 79151 h 11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726" h="118726">
                  <a:moveTo>
                    <a:pt x="59363" y="0"/>
                  </a:moveTo>
                  <a:cubicBezTo>
                    <a:pt x="26639" y="0"/>
                    <a:pt x="0" y="26639"/>
                    <a:pt x="0" y="59363"/>
                  </a:cubicBezTo>
                  <a:cubicBezTo>
                    <a:pt x="0" y="92087"/>
                    <a:pt x="26639" y="118726"/>
                    <a:pt x="59363" y="118726"/>
                  </a:cubicBezTo>
                  <a:cubicBezTo>
                    <a:pt x="92087" y="118726"/>
                    <a:pt x="118726" y="92087"/>
                    <a:pt x="118726" y="59363"/>
                  </a:cubicBezTo>
                  <a:cubicBezTo>
                    <a:pt x="118726" y="26639"/>
                    <a:pt x="92087" y="0"/>
                    <a:pt x="59363" y="0"/>
                  </a:cubicBezTo>
                  <a:close/>
                  <a:moveTo>
                    <a:pt x="59363" y="79151"/>
                  </a:moveTo>
                  <a:cubicBezTo>
                    <a:pt x="48465" y="79151"/>
                    <a:pt x="39575" y="70281"/>
                    <a:pt x="39575" y="59363"/>
                  </a:cubicBezTo>
                  <a:cubicBezTo>
                    <a:pt x="39575" y="48445"/>
                    <a:pt x="48465" y="39575"/>
                    <a:pt x="59363" y="39575"/>
                  </a:cubicBezTo>
                  <a:cubicBezTo>
                    <a:pt x="70261" y="39575"/>
                    <a:pt x="79151" y="48445"/>
                    <a:pt x="79151" y="59363"/>
                  </a:cubicBezTo>
                  <a:cubicBezTo>
                    <a:pt x="79151" y="70281"/>
                    <a:pt x="70261" y="79151"/>
                    <a:pt x="59363" y="79151"/>
                  </a:cubicBez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2" name="任意多边形: 形状 71">
              <a:extLst>
                <a:ext uri="{FF2B5EF4-FFF2-40B4-BE49-F238E27FC236}">
                  <a16:creationId xmlns="" xmlns:a16="http://schemas.microsoft.com/office/drawing/2014/main" id="{668C4C4E-0566-43BB-A28D-7C2805903286}"/>
                </a:ext>
              </a:extLst>
            </p:cNvPr>
            <p:cNvSpPr/>
            <p:nvPr/>
          </p:nvSpPr>
          <p:spPr>
            <a:xfrm>
              <a:off x="9784961" y="1224416"/>
              <a:ext cx="118726" cy="118726"/>
            </a:xfrm>
            <a:custGeom>
              <a:avLst/>
              <a:gdLst>
                <a:gd name="connsiteX0" fmla="*/ 118726 w 118726"/>
                <a:gd name="connsiteY0" fmla="*/ 59363 h 118726"/>
                <a:gd name="connsiteX1" fmla="*/ 59363 w 118726"/>
                <a:gd name="connsiteY1" fmla="*/ 0 h 118726"/>
                <a:gd name="connsiteX2" fmla="*/ 0 w 118726"/>
                <a:gd name="connsiteY2" fmla="*/ 59363 h 118726"/>
                <a:gd name="connsiteX3" fmla="*/ 59363 w 118726"/>
                <a:gd name="connsiteY3" fmla="*/ 118726 h 118726"/>
                <a:gd name="connsiteX4" fmla="*/ 118726 w 118726"/>
                <a:gd name="connsiteY4" fmla="*/ 59363 h 118726"/>
                <a:gd name="connsiteX5" fmla="*/ 39575 w 118726"/>
                <a:gd name="connsiteY5" fmla="*/ 59363 h 118726"/>
                <a:gd name="connsiteX6" fmla="*/ 59363 w 118726"/>
                <a:gd name="connsiteY6" fmla="*/ 39575 h 118726"/>
                <a:gd name="connsiteX7" fmla="*/ 79151 w 118726"/>
                <a:gd name="connsiteY7" fmla="*/ 59363 h 118726"/>
                <a:gd name="connsiteX8" fmla="*/ 59363 w 118726"/>
                <a:gd name="connsiteY8" fmla="*/ 79151 h 118726"/>
                <a:gd name="connsiteX9" fmla="*/ 39575 w 118726"/>
                <a:gd name="connsiteY9" fmla="*/ 59363 h 11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726" h="118726">
                  <a:moveTo>
                    <a:pt x="118726" y="59363"/>
                  </a:moveTo>
                  <a:cubicBezTo>
                    <a:pt x="118726" y="26638"/>
                    <a:pt x="92088" y="0"/>
                    <a:pt x="59363" y="0"/>
                  </a:cubicBezTo>
                  <a:cubicBezTo>
                    <a:pt x="26638" y="0"/>
                    <a:pt x="0" y="26638"/>
                    <a:pt x="0" y="59363"/>
                  </a:cubicBezTo>
                  <a:cubicBezTo>
                    <a:pt x="0" y="92088"/>
                    <a:pt x="26638" y="118726"/>
                    <a:pt x="59363" y="118726"/>
                  </a:cubicBezTo>
                  <a:cubicBezTo>
                    <a:pt x="92088" y="118726"/>
                    <a:pt x="118726" y="92088"/>
                    <a:pt x="118726" y="59363"/>
                  </a:cubicBezTo>
                  <a:close/>
                  <a:moveTo>
                    <a:pt x="39575" y="59363"/>
                  </a:moveTo>
                  <a:cubicBezTo>
                    <a:pt x="39575" y="48464"/>
                    <a:pt x="48464" y="39575"/>
                    <a:pt x="59363" y="39575"/>
                  </a:cubicBezTo>
                  <a:cubicBezTo>
                    <a:pt x="70262" y="39575"/>
                    <a:pt x="79151" y="48464"/>
                    <a:pt x="79151" y="59363"/>
                  </a:cubicBezTo>
                  <a:cubicBezTo>
                    <a:pt x="79151" y="70262"/>
                    <a:pt x="70262" y="79151"/>
                    <a:pt x="59363" y="79151"/>
                  </a:cubicBezTo>
                  <a:cubicBezTo>
                    <a:pt x="48464" y="79151"/>
                    <a:pt x="39575" y="70262"/>
                    <a:pt x="39575" y="59363"/>
                  </a:cubicBez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3" name="任意多边形: 形状 72">
              <a:extLst>
                <a:ext uri="{FF2B5EF4-FFF2-40B4-BE49-F238E27FC236}">
                  <a16:creationId xmlns="" xmlns:a16="http://schemas.microsoft.com/office/drawing/2014/main" id="{233E99FF-3C21-415D-9A96-3857CD292E3C}"/>
                </a:ext>
              </a:extLst>
            </p:cNvPr>
            <p:cNvSpPr/>
            <p:nvPr/>
          </p:nvSpPr>
          <p:spPr>
            <a:xfrm>
              <a:off x="9883899" y="1244203"/>
              <a:ext cx="1028959" cy="1226836"/>
            </a:xfrm>
            <a:custGeom>
              <a:avLst/>
              <a:gdLst>
                <a:gd name="connsiteX0" fmla="*/ 964081 w 1028959"/>
                <a:gd name="connsiteY0" fmla="*/ 764376 h 1226836"/>
                <a:gd name="connsiteX1" fmla="*/ 924997 w 1028959"/>
                <a:gd name="connsiteY1" fmla="*/ 686222 h 1226836"/>
                <a:gd name="connsiteX2" fmla="*/ 946225 w 1028959"/>
                <a:gd name="connsiteY2" fmla="*/ 635486 h 1226836"/>
                <a:gd name="connsiteX3" fmla="*/ 1028960 w 1028959"/>
                <a:gd name="connsiteY3" fmla="*/ 607902 h 1226836"/>
                <a:gd name="connsiteX4" fmla="*/ 1028960 w 1028959"/>
                <a:gd name="connsiteY4" fmla="*/ 381482 h 1226836"/>
                <a:gd name="connsiteX5" fmla="*/ 946225 w 1028959"/>
                <a:gd name="connsiteY5" fmla="*/ 353898 h 1226836"/>
                <a:gd name="connsiteX6" fmla="*/ 924997 w 1028959"/>
                <a:gd name="connsiteY6" fmla="*/ 303162 h 1226836"/>
                <a:gd name="connsiteX7" fmla="*/ 964118 w 1028959"/>
                <a:gd name="connsiteY7" fmla="*/ 224930 h 1226836"/>
                <a:gd name="connsiteX8" fmla="*/ 804030 w 1028959"/>
                <a:gd name="connsiteY8" fmla="*/ 64841 h 1226836"/>
                <a:gd name="connsiteX9" fmla="*/ 725797 w 1028959"/>
                <a:gd name="connsiteY9" fmla="*/ 103963 h 1226836"/>
                <a:gd name="connsiteX10" fmla="*/ 675062 w 1028959"/>
                <a:gd name="connsiteY10" fmla="*/ 82735 h 1226836"/>
                <a:gd name="connsiteX11" fmla="*/ 647478 w 1028959"/>
                <a:gd name="connsiteY11" fmla="*/ 0 h 1226836"/>
                <a:gd name="connsiteX12" fmla="*/ 421057 w 1028959"/>
                <a:gd name="connsiteY12" fmla="*/ 0 h 1226836"/>
                <a:gd name="connsiteX13" fmla="*/ 393473 w 1028959"/>
                <a:gd name="connsiteY13" fmla="*/ 82735 h 1226836"/>
                <a:gd name="connsiteX14" fmla="*/ 342738 w 1028959"/>
                <a:gd name="connsiteY14" fmla="*/ 103963 h 1226836"/>
                <a:gd name="connsiteX15" fmla="*/ 264507 w 1028959"/>
                <a:gd name="connsiteY15" fmla="*/ 64841 h 1226836"/>
                <a:gd name="connsiteX16" fmla="*/ 104417 w 1028959"/>
                <a:gd name="connsiteY16" fmla="*/ 224930 h 1226836"/>
                <a:gd name="connsiteX17" fmla="*/ 143538 w 1028959"/>
                <a:gd name="connsiteY17" fmla="*/ 303162 h 1226836"/>
                <a:gd name="connsiteX18" fmla="*/ 122311 w 1028959"/>
                <a:gd name="connsiteY18" fmla="*/ 353898 h 1226836"/>
                <a:gd name="connsiteX19" fmla="*/ 39575 w 1028959"/>
                <a:gd name="connsiteY19" fmla="*/ 381482 h 1226836"/>
                <a:gd name="connsiteX20" fmla="*/ 39575 w 1028959"/>
                <a:gd name="connsiteY20" fmla="*/ 607883 h 1226836"/>
                <a:gd name="connsiteX21" fmla="*/ 122311 w 1028959"/>
                <a:gd name="connsiteY21" fmla="*/ 635457 h 1226836"/>
                <a:gd name="connsiteX22" fmla="*/ 143325 w 1028959"/>
                <a:gd name="connsiteY22" fmla="*/ 685787 h 1226836"/>
                <a:gd name="connsiteX23" fmla="*/ 117876 w 1028959"/>
                <a:gd name="connsiteY23" fmla="*/ 732144 h 1226836"/>
                <a:gd name="connsiteX24" fmla="*/ 0 w 1028959"/>
                <a:gd name="connsiteY24" fmla="*/ 732144 h 1226836"/>
                <a:gd name="connsiteX25" fmla="*/ 0 w 1028959"/>
                <a:gd name="connsiteY25" fmla="*/ 1127898 h 1226836"/>
                <a:gd name="connsiteX26" fmla="*/ 138514 w 1028959"/>
                <a:gd name="connsiteY26" fmla="*/ 1127898 h 1226836"/>
                <a:gd name="connsiteX27" fmla="*/ 138514 w 1028959"/>
                <a:gd name="connsiteY27" fmla="*/ 1068535 h 1226836"/>
                <a:gd name="connsiteX28" fmla="*/ 288623 w 1028959"/>
                <a:gd name="connsiteY28" fmla="*/ 1068535 h 1226836"/>
                <a:gd name="connsiteX29" fmla="*/ 347986 w 1028959"/>
                <a:gd name="connsiteY29" fmla="*/ 1127898 h 1226836"/>
                <a:gd name="connsiteX30" fmla="*/ 455117 w 1028959"/>
                <a:gd name="connsiteY30" fmla="*/ 1127898 h 1226836"/>
                <a:gd name="connsiteX31" fmla="*/ 455117 w 1028959"/>
                <a:gd name="connsiteY31" fmla="*/ 1147686 h 1226836"/>
                <a:gd name="connsiteX32" fmla="*/ 534267 w 1028959"/>
                <a:gd name="connsiteY32" fmla="*/ 1226836 h 1226836"/>
                <a:gd name="connsiteX33" fmla="*/ 613418 w 1028959"/>
                <a:gd name="connsiteY33" fmla="*/ 1147686 h 1226836"/>
                <a:gd name="connsiteX34" fmla="*/ 613418 w 1028959"/>
                <a:gd name="connsiteY34" fmla="*/ 1127898 h 1226836"/>
                <a:gd name="connsiteX35" fmla="*/ 751952 w 1028959"/>
                <a:gd name="connsiteY35" fmla="*/ 1127898 h 1226836"/>
                <a:gd name="connsiteX36" fmla="*/ 811315 w 1028959"/>
                <a:gd name="connsiteY36" fmla="*/ 1068535 h 1226836"/>
                <a:gd name="connsiteX37" fmla="*/ 795885 w 1028959"/>
                <a:gd name="connsiteY37" fmla="*/ 1028960 h 1226836"/>
                <a:gd name="connsiteX38" fmla="*/ 811315 w 1028959"/>
                <a:gd name="connsiteY38" fmla="*/ 989384 h 1226836"/>
                <a:gd name="connsiteX39" fmla="*/ 795885 w 1028959"/>
                <a:gd name="connsiteY39" fmla="*/ 949809 h 1226836"/>
                <a:gd name="connsiteX40" fmla="*/ 810407 w 1028959"/>
                <a:gd name="connsiteY40" fmla="*/ 919276 h 1226836"/>
                <a:gd name="connsiteX41" fmla="*/ 183259 w 1028959"/>
                <a:gd name="connsiteY41" fmla="*/ 677013 h 1226836"/>
                <a:gd name="connsiteX42" fmla="*/ 156852 w 1028959"/>
                <a:gd name="connsiteY42" fmla="*/ 613873 h 1226836"/>
                <a:gd name="connsiteX43" fmla="*/ 153810 w 1028959"/>
                <a:gd name="connsiteY43" fmla="*/ 604259 h 1226836"/>
                <a:gd name="connsiteX44" fmla="*/ 79151 w 1028959"/>
                <a:gd name="connsiteY44" fmla="*/ 579359 h 1226836"/>
                <a:gd name="connsiteX45" fmla="*/ 79151 w 1028959"/>
                <a:gd name="connsiteY45" fmla="*/ 410006 h 1226836"/>
                <a:gd name="connsiteX46" fmla="*/ 153810 w 1028959"/>
                <a:gd name="connsiteY46" fmla="*/ 385125 h 1226836"/>
                <a:gd name="connsiteX47" fmla="*/ 156832 w 1028959"/>
                <a:gd name="connsiteY47" fmla="*/ 375494 h 1226836"/>
                <a:gd name="connsiteX48" fmla="*/ 183229 w 1028959"/>
                <a:gd name="connsiteY48" fmla="*/ 312371 h 1226836"/>
                <a:gd name="connsiteX49" fmla="*/ 187887 w 1028959"/>
                <a:gd name="connsiteY49" fmla="*/ 303405 h 1226836"/>
                <a:gd name="connsiteX50" fmla="*/ 152563 w 1028959"/>
                <a:gd name="connsiteY50" fmla="*/ 232748 h 1226836"/>
                <a:gd name="connsiteX51" fmla="*/ 272303 w 1028959"/>
                <a:gd name="connsiteY51" fmla="*/ 113006 h 1226836"/>
                <a:gd name="connsiteX52" fmla="*/ 342960 w 1028959"/>
                <a:gd name="connsiteY52" fmla="*/ 148330 h 1226836"/>
                <a:gd name="connsiteX53" fmla="*/ 351926 w 1028959"/>
                <a:gd name="connsiteY53" fmla="*/ 143683 h 1226836"/>
                <a:gd name="connsiteX54" fmla="*/ 415049 w 1028959"/>
                <a:gd name="connsiteY54" fmla="*/ 117277 h 1226836"/>
                <a:gd name="connsiteX55" fmla="*/ 424681 w 1028959"/>
                <a:gd name="connsiteY55" fmla="*/ 114253 h 1226836"/>
                <a:gd name="connsiteX56" fmla="*/ 449601 w 1028959"/>
                <a:gd name="connsiteY56" fmla="*/ 39575 h 1226836"/>
                <a:gd name="connsiteX57" fmla="*/ 618954 w 1028959"/>
                <a:gd name="connsiteY57" fmla="*/ 39575 h 1226836"/>
                <a:gd name="connsiteX58" fmla="*/ 643834 w 1028959"/>
                <a:gd name="connsiteY58" fmla="*/ 114233 h 1226836"/>
                <a:gd name="connsiteX59" fmla="*/ 653466 w 1028959"/>
                <a:gd name="connsiteY59" fmla="*/ 117258 h 1226836"/>
                <a:gd name="connsiteX60" fmla="*/ 716589 w 1028959"/>
                <a:gd name="connsiteY60" fmla="*/ 143654 h 1226836"/>
                <a:gd name="connsiteX61" fmla="*/ 725555 w 1028959"/>
                <a:gd name="connsiteY61" fmla="*/ 148311 h 1226836"/>
                <a:gd name="connsiteX62" fmla="*/ 796212 w 1028959"/>
                <a:gd name="connsiteY62" fmla="*/ 112987 h 1226836"/>
                <a:gd name="connsiteX63" fmla="*/ 915955 w 1028959"/>
                <a:gd name="connsiteY63" fmla="*/ 232728 h 1226836"/>
                <a:gd name="connsiteX64" fmla="*/ 880629 w 1028959"/>
                <a:gd name="connsiteY64" fmla="*/ 303385 h 1226836"/>
                <a:gd name="connsiteX65" fmla="*/ 885276 w 1028959"/>
                <a:gd name="connsiteY65" fmla="*/ 312351 h 1226836"/>
                <a:gd name="connsiteX66" fmla="*/ 911683 w 1028959"/>
                <a:gd name="connsiteY66" fmla="*/ 375474 h 1226836"/>
                <a:gd name="connsiteX67" fmla="*/ 914708 w 1028959"/>
                <a:gd name="connsiteY67" fmla="*/ 385105 h 1226836"/>
                <a:gd name="connsiteX68" fmla="*/ 989384 w 1028959"/>
                <a:gd name="connsiteY68" fmla="*/ 410026 h 1226836"/>
                <a:gd name="connsiteX69" fmla="*/ 989384 w 1028959"/>
                <a:gd name="connsiteY69" fmla="*/ 579378 h 1226836"/>
                <a:gd name="connsiteX70" fmla="*/ 914725 w 1028959"/>
                <a:gd name="connsiteY70" fmla="*/ 604259 h 1226836"/>
                <a:gd name="connsiteX71" fmla="*/ 911683 w 1028959"/>
                <a:gd name="connsiteY71" fmla="*/ 613873 h 1226836"/>
                <a:gd name="connsiteX72" fmla="*/ 885276 w 1028959"/>
                <a:gd name="connsiteY72" fmla="*/ 677013 h 1226836"/>
                <a:gd name="connsiteX73" fmla="*/ 880629 w 1028959"/>
                <a:gd name="connsiteY73" fmla="*/ 685980 h 1226836"/>
                <a:gd name="connsiteX74" fmla="*/ 915992 w 1028959"/>
                <a:gd name="connsiteY74" fmla="*/ 756686 h 1226836"/>
                <a:gd name="connsiteX75" fmla="*/ 799064 w 1028959"/>
                <a:gd name="connsiteY75" fmla="*/ 874514 h 1226836"/>
                <a:gd name="connsiteX76" fmla="*/ 795885 w 1028959"/>
                <a:gd name="connsiteY76" fmla="*/ 870658 h 1226836"/>
                <a:gd name="connsiteX77" fmla="*/ 811315 w 1028959"/>
                <a:gd name="connsiteY77" fmla="*/ 831083 h 1226836"/>
                <a:gd name="connsiteX78" fmla="*/ 757411 w 1028959"/>
                <a:gd name="connsiteY78" fmla="*/ 772271 h 1226836"/>
                <a:gd name="connsiteX79" fmla="*/ 890446 w 1028959"/>
                <a:gd name="connsiteY79" fmla="*/ 494692 h 1226836"/>
                <a:gd name="connsiteX80" fmla="*/ 534267 w 1028959"/>
                <a:gd name="connsiteY80" fmla="*/ 138514 h 1226836"/>
                <a:gd name="connsiteX81" fmla="*/ 178089 w 1028959"/>
                <a:gd name="connsiteY81" fmla="*/ 494692 h 1226836"/>
                <a:gd name="connsiteX82" fmla="*/ 310565 w 1028959"/>
                <a:gd name="connsiteY82" fmla="*/ 771720 h 1226836"/>
                <a:gd name="connsiteX83" fmla="*/ 141306 w 1028959"/>
                <a:gd name="connsiteY83" fmla="*/ 771720 h 1226836"/>
                <a:gd name="connsiteX84" fmla="*/ 188139 w 1028959"/>
                <a:gd name="connsiteY84" fmla="*/ 686395 h 1226836"/>
                <a:gd name="connsiteX85" fmla="*/ 771739 w 1028959"/>
                <a:gd name="connsiteY85" fmla="*/ 989384 h 1226836"/>
                <a:gd name="connsiteX86" fmla="*/ 751952 w 1028959"/>
                <a:gd name="connsiteY86" fmla="*/ 1009172 h 1226836"/>
                <a:gd name="connsiteX87" fmla="*/ 593631 w 1028959"/>
                <a:gd name="connsiteY87" fmla="*/ 1009172 h 1226836"/>
                <a:gd name="connsiteX88" fmla="*/ 573843 w 1028959"/>
                <a:gd name="connsiteY88" fmla="*/ 989384 h 1226836"/>
                <a:gd name="connsiteX89" fmla="*/ 593631 w 1028959"/>
                <a:gd name="connsiteY89" fmla="*/ 969596 h 1226836"/>
                <a:gd name="connsiteX90" fmla="*/ 751952 w 1028959"/>
                <a:gd name="connsiteY90" fmla="*/ 969596 h 1226836"/>
                <a:gd name="connsiteX91" fmla="*/ 771739 w 1028959"/>
                <a:gd name="connsiteY91" fmla="*/ 989384 h 1226836"/>
                <a:gd name="connsiteX92" fmla="*/ 486500 w 1028959"/>
                <a:gd name="connsiteY92" fmla="*/ 494692 h 1226836"/>
                <a:gd name="connsiteX93" fmla="*/ 582037 w 1028959"/>
                <a:gd name="connsiteY93" fmla="*/ 494692 h 1226836"/>
                <a:gd name="connsiteX94" fmla="*/ 613418 w 1028959"/>
                <a:gd name="connsiteY94" fmla="*/ 463311 h 1226836"/>
                <a:gd name="connsiteX95" fmla="*/ 613418 w 1028959"/>
                <a:gd name="connsiteY95" fmla="*/ 375966 h 1226836"/>
                <a:gd name="connsiteX96" fmla="*/ 652994 w 1028959"/>
                <a:gd name="connsiteY96" fmla="*/ 415541 h 1226836"/>
                <a:gd name="connsiteX97" fmla="*/ 652994 w 1028959"/>
                <a:gd name="connsiteY97" fmla="*/ 506288 h 1226836"/>
                <a:gd name="connsiteX98" fmla="*/ 585438 w 1028959"/>
                <a:gd name="connsiteY98" fmla="*/ 573843 h 1226836"/>
                <a:gd name="connsiteX99" fmla="*/ 483099 w 1028959"/>
                <a:gd name="connsiteY99" fmla="*/ 573843 h 1226836"/>
                <a:gd name="connsiteX100" fmla="*/ 415541 w 1028959"/>
                <a:gd name="connsiteY100" fmla="*/ 506288 h 1226836"/>
                <a:gd name="connsiteX101" fmla="*/ 415541 w 1028959"/>
                <a:gd name="connsiteY101" fmla="*/ 415541 h 1226836"/>
                <a:gd name="connsiteX102" fmla="*/ 455117 w 1028959"/>
                <a:gd name="connsiteY102" fmla="*/ 375966 h 1226836"/>
                <a:gd name="connsiteX103" fmla="*/ 455117 w 1028959"/>
                <a:gd name="connsiteY103" fmla="*/ 463311 h 1226836"/>
                <a:gd name="connsiteX104" fmla="*/ 494692 w 1028959"/>
                <a:gd name="connsiteY104" fmla="*/ 613418 h 1226836"/>
                <a:gd name="connsiteX105" fmla="*/ 573843 w 1028959"/>
                <a:gd name="connsiteY105" fmla="*/ 613418 h 1226836"/>
                <a:gd name="connsiteX106" fmla="*/ 573843 w 1028959"/>
                <a:gd name="connsiteY106" fmla="*/ 692569 h 1226836"/>
                <a:gd name="connsiteX107" fmla="*/ 494692 w 1028959"/>
                <a:gd name="connsiteY107" fmla="*/ 692569 h 1226836"/>
                <a:gd name="connsiteX108" fmla="*/ 613418 w 1028959"/>
                <a:gd name="connsiteY108" fmla="*/ 601825 h 1226836"/>
                <a:gd name="connsiteX109" fmla="*/ 692569 w 1028959"/>
                <a:gd name="connsiteY109" fmla="*/ 522674 h 1226836"/>
                <a:gd name="connsiteX110" fmla="*/ 692569 w 1028959"/>
                <a:gd name="connsiteY110" fmla="*/ 415541 h 1226836"/>
                <a:gd name="connsiteX111" fmla="*/ 613418 w 1028959"/>
                <a:gd name="connsiteY111" fmla="*/ 336391 h 1226836"/>
                <a:gd name="connsiteX112" fmla="*/ 573843 w 1028959"/>
                <a:gd name="connsiteY112" fmla="*/ 336391 h 1226836"/>
                <a:gd name="connsiteX113" fmla="*/ 573843 w 1028959"/>
                <a:gd name="connsiteY113" fmla="*/ 446925 h 1226836"/>
                <a:gd name="connsiteX114" fmla="*/ 565651 w 1028959"/>
                <a:gd name="connsiteY114" fmla="*/ 455117 h 1226836"/>
                <a:gd name="connsiteX115" fmla="*/ 502887 w 1028959"/>
                <a:gd name="connsiteY115" fmla="*/ 455117 h 1226836"/>
                <a:gd name="connsiteX116" fmla="*/ 494692 w 1028959"/>
                <a:gd name="connsiteY116" fmla="*/ 446925 h 1226836"/>
                <a:gd name="connsiteX117" fmla="*/ 494692 w 1028959"/>
                <a:gd name="connsiteY117" fmla="*/ 336391 h 1226836"/>
                <a:gd name="connsiteX118" fmla="*/ 455117 w 1028959"/>
                <a:gd name="connsiteY118" fmla="*/ 336391 h 1226836"/>
                <a:gd name="connsiteX119" fmla="*/ 375966 w 1028959"/>
                <a:gd name="connsiteY119" fmla="*/ 415541 h 1226836"/>
                <a:gd name="connsiteX120" fmla="*/ 375966 w 1028959"/>
                <a:gd name="connsiteY120" fmla="*/ 522674 h 1226836"/>
                <a:gd name="connsiteX121" fmla="*/ 455117 w 1028959"/>
                <a:gd name="connsiteY121" fmla="*/ 601825 h 1226836"/>
                <a:gd name="connsiteX122" fmla="*/ 455117 w 1028959"/>
                <a:gd name="connsiteY122" fmla="*/ 692569 h 1226836"/>
                <a:gd name="connsiteX123" fmla="*/ 407349 w 1028959"/>
                <a:gd name="connsiteY123" fmla="*/ 692569 h 1226836"/>
                <a:gd name="connsiteX124" fmla="*/ 406103 w 1028959"/>
                <a:gd name="connsiteY124" fmla="*/ 693816 h 1226836"/>
                <a:gd name="connsiteX125" fmla="*/ 296815 w 1028959"/>
                <a:gd name="connsiteY125" fmla="*/ 494692 h 1226836"/>
                <a:gd name="connsiteX126" fmla="*/ 534267 w 1028959"/>
                <a:gd name="connsiteY126" fmla="*/ 257240 h 1226836"/>
                <a:gd name="connsiteX127" fmla="*/ 771720 w 1028959"/>
                <a:gd name="connsiteY127" fmla="*/ 494692 h 1226836"/>
                <a:gd name="connsiteX128" fmla="*/ 664589 w 1028959"/>
                <a:gd name="connsiteY128" fmla="*/ 692569 h 1226836"/>
                <a:gd name="connsiteX129" fmla="*/ 613418 w 1028959"/>
                <a:gd name="connsiteY129" fmla="*/ 692569 h 1226836"/>
                <a:gd name="connsiteX130" fmla="*/ 811295 w 1028959"/>
                <a:gd name="connsiteY130" fmla="*/ 494692 h 1226836"/>
                <a:gd name="connsiteX131" fmla="*/ 534267 w 1028959"/>
                <a:gd name="connsiteY131" fmla="*/ 217665 h 1226836"/>
                <a:gd name="connsiteX132" fmla="*/ 257240 w 1028959"/>
                <a:gd name="connsiteY132" fmla="*/ 494692 h 1226836"/>
                <a:gd name="connsiteX133" fmla="*/ 377289 w 1028959"/>
                <a:gd name="connsiteY133" fmla="*/ 722626 h 1226836"/>
                <a:gd name="connsiteX134" fmla="*/ 348798 w 1028959"/>
                <a:gd name="connsiteY134" fmla="*/ 751121 h 1226836"/>
                <a:gd name="connsiteX135" fmla="*/ 217665 w 1028959"/>
                <a:gd name="connsiteY135" fmla="*/ 494692 h 1226836"/>
                <a:gd name="connsiteX136" fmla="*/ 534267 w 1028959"/>
                <a:gd name="connsiteY136" fmla="*/ 178089 h 1226836"/>
                <a:gd name="connsiteX137" fmla="*/ 850870 w 1028959"/>
                <a:gd name="connsiteY137" fmla="*/ 494692 h 1226836"/>
                <a:gd name="connsiteX138" fmla="*/ 731197 w 1028959"/>
                <a:gd name="connsiteY138" fmla="*/ 742530 h 1226836"/>
                <a:gd name="connsiteX139" fmla="*/ 711486 w 1028959"/>
                <a:gd name="connsiteY139" fmla="*/ 707313 h 1226836"/>
                <a:gd name="connsiteX140" fmla="*/ 811295 w 1028959"/>
                <a:gd name="connsiteY140" fmla="*/ 494692 h 1226836"/>
                <a:gd name="connsiteX141" fmla="*/ 751952 w 1028959"/>
                <a:gd name="connsiteY141" fmla="*/ 811295 h 1226836"/>
                <a:gd name="connsiteX142" fmla="*/ 771739 w 1028959"/>
                <a:gd name="connsiteY142" fmla="*/ 831083 h 1226836"/>
                <a:gd name="connsiteX143" fmla="*/ 751952 w 1028959"/>
                <a:gd name="connsiteY143" fmla="*/ 850870 h 1226836"/>
                <a:gd name="connsiteX144" fmla="*/ 593631 w 1028959"/>
                <a:gd name="connsiteY144" fmla="*/ 850870 h 1226836"/>
                <a:gd name="connsiteX145" fmla="*/ 573843 w 1028959"/>
                <a:gd name="connsiteY145" fmla="*/ 831083 h 1226836"/>
                <a:gd name="connsiteX146" fmla="*/ 593631 w 1028959"/>
                <a:gd name="connsiteY146" fmla="*/ 811295 h 1226836"/>
                <a:gd name="connsiteX147" fmla="*/ 593631 w 1028959"/>
                <a:gd name="connsiteY147" fmla="*/ 930021 h 1226836"/>
                <a:gd name="connsiteX148" fmla="*/ 573843 w 1028959"/>
                <a:gd name="connsiteY148" fmla="*/ 910233 h 1226836"/>
                <a:gd name="connsiteX149" fmla="*/ 593631 w 1028959"/>
                <a:gd name="connsiteY149" fmla="*/ 890446 h 1226836"/>
                <a:gd name="connsiteX150" fmla="*/ 751952 w 1028959"/>
                <a:gd name="connsiteY150" fmla="*/ 890446 h 1226836"/>
                <a:gd name="connsiteX151" fmla="*/ 771739 w 1028959"/>
                <a:gd name="connsiteY151" fmla="*/ 910233 h 1226836"/>
                <a:gd name="connsiteX152" fmla="*/ 751952 w 1028959"/>
                <a:gd name="connsiteY152" fmla="*/ 930021 h 1226836"/>
                <a:gd name="connsiteX153" fmla="*/ 98938 w 1028959"/>
                <a:gd name="connsiteY153" fmla="*/ 1088323 h 1226836"/>
                <a:gd name="connsiteX154" fmla="*/ 39575 w 1028959"/>
                <a:gd name="connsiteY154" fmla="*/ 1088323 h 1226836"/>
                <a:gd name="connsiteX155" fmla="*/ 39575 w 1028959"/>
                <a:gd name="connsiteY155" fmla="*/ 771720 h 1226836"/>
                <a:gd name="connsiteX156" fmla="*/ 98938 w 1028959"/>
                <a:gd name="connsiteY156" fmla="*/ 771720 h 1226836"/>
                <a:gd name="connsiteX157" fmla="*/ 364373 w 1028959"/>
                <a:gd name="connsiteY157" fmla="*/ 1088323 h 1226836"/>
                <a:gd name="connsiteX158" fmla="*/ 305010 w 1028959"/>
                <a:gd name="connsiteY158" fmla="*/ 1028960 h 1226836"/>
                <a:gd name="connsiteX159" fmla="*/ 138514 w 1028959"/>
                <a:gd name="connsiteY159" fmla="*/ 1028960 h 1226836"/>
                <a:gd name="connsiteX160" fmla="*/ 138514 w 1028959"/>
                <a:gd name="connsiteY160" fmla="*/ 811295 h 1226836"/>
                <a:gd name="connsiteX161" fmla="*/ 344585 w 1028959"/>
                <a:gd name="connsiteY161" fmla="*/ 811295 h 1226836"/>
                <a:gd name="connsiteX162" fmla="*/ 423736 w 1028959"/>
                <a:gd name="connsiteY162" fmla="*/ 732144 h 1226836"/>
                <a:gd name="connsiteX163" fmla="*/ 672781 w 1028959"/>
                <a:gd name="connsiteY163" fmla="*/ 732144 h 1226836"/>
                <a:gd name="connsiteX164" fmla="*/ 692569 w 1028959"/>
                <a:gd name="connsiteY164" fmla="*/ 751932 h 1226836"/>
                <a:gd name="connsiteX165" fmla="*/ 672781 w 1028959"/>
                <a:gd name="connsiteY165" fmla="*/ 771720 h 1226836"/>
                <a:gd name="connsiteX166" fmla="*/ 466712 w 1028959"/>
                <a:gd name="connsiteY166" fmla="*/ 771720 h 1226836"/>
                <a:gd name="connsiteX167" fmla="*/ 381764 w 1028959"/>
                <a:gd name="connsiteY167" fmla="*/ 856668 h 1226836"/>
                <a:gd name="connsiteX168" fmla="*/ 409744 w 1028959"/>
                <a:gd name="connsiteY168" fmla="*/ 884648 h 1226836"/>
                <a:gd name="connsiteX169" fmla="*/ 455117 w 1028959"/>
                <a:gd name="connsiteY169" fmla="*/ 839277 h 1226836"/>
                <a:gd name="connsiteX170" fmla="*/ 455117 w 1028959"/>
                <a:gd name="connsiteY170" fmla="*/ 1088323 h 1226836"/>
                <a:gd name="connsiteX171" fmla="*/ 534267 w 1028959"/>
                <a:gd name="connsiteY171" fmla="*/ 1187261 h 1226836"/>
                <a:gd name="connsiteX172" fmla="*/ 494692 w 1028959"/>
                <a:gd name="connsiteY172" fmla="*/ 1147686 h 1226836"/>
                <a:gd name="connsiteX173" fmla="*/ 494692 w 1028959"/>
                <a:gd name="connsiteY173" fmla="*/ 811295 h 1226836"/>
                <a:gd name="connsiteX174" fmla="*/ 537911 w 1028959"/>
                <a:gd name="connsiteY174" fmla="*/ 811295 h 1226836"/>
                <a:gd name="connsiteX175" fmla="*/ 534267 w 1028959"/>
                <a:gd name="connsiteY175" fmla="*/ 831083 h 1226836"/>
                <a:gd name="connsiteX176" fmla="*/ 549697 w 1028959"/>
                <a:gd name="connsiteY176" fmla="*/ 870658 h 1226836"/>
                <a:gd name="connsiteX177" fmla="*/ 534267 w 1028959"/>
                <a:gd name="connsiteY177" fmla="*/ 910233 h 1226836"/>
                <a:gd name="connsiteX178" fmla="*/ 549697 w 1028959"/>
                <a:gd name="connsiteY178" fmla="*/ 949809 h 1226836"/>
                <a:gd name="connsiteX179" fmla="*/ 534267 w 1028959"/>
                <a:gd name="connsiteY179" fmla="*/ 989384 h 1226836"/>
                <a:gd name="connsiteX180" fmla="*/ 549697 w 1028959"/>
                <a:gd name="connsiteY180" fmla="*/ 1028960 h 1226836"/>
                <a:gd name="connsiteX181" fmla="*/ 534267 w 1028959"/>
                <a:gd name="connsiteY181" fmla="*/ 1068535 h 1226836"/>
                <a:gd name="connsiteX182" fmla="*/ 573843 w 1028959"/>
                <a:gd name="connsiteY182" fmla="*/ 1124255 h 1226836"/>
                <a:gd name="connsiteX183" fmla="*/ 573843 w 1028959"/>
                <a:gd name="connsiteY183" fmla="*/ 1147686 h 1226836"/>
                <a:gd name="connsiteX184" fmla="*/ 534267 w 1028959"/>
                <a:gd name="connsiteY184" fmla="*/ 1187261 h 1226836"/>
                <a:gd name="connsiteX185" fmla="*/ 751952 w 1028959"/>
                <a:gd name="connsiteY185" fmla="*/ 1088323 h 1226836"/>
                <a:gd name="connsiteX186" fmla="*/ 593631 w 1028959"/>
                <a:gd name="connsiteY186" fmla="*/ 1088323 h 1226836"/>
                <a:gd name="connsiteX187" fmla="*/ 573843 w 1028959"/>
                <a:gd name="connsiteY187" fmla="*/ 1068535 h 1226836"/>
                <a:gd name="connsiteX188" fmla="*/ 593631 w 1028959"/>
                <a:gd name="connsiteY188" fmla="*/ 1048747 h 1226836"/>
                <a:gd name="connsiteX189" fmla="*/ 751952 w 1028959"/>
                <a:gd name="connsiteY189" fmla="*/ 1048747 h 1226836"/>
                <a:gd name="connsiteX190" fmla="*/ 771739 w 1028959"/>
                <a:gd name="connsiteY190" fmla="*/ 1068535 h 1226836"/>
                <a:gd name="connsiteX191" fmla="*/ 751952 w 1028959"/>
                <a:gd name="connsiteY191" fmla="*/ 1088323 h 122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1028959" h="1226836">
                  <a:moveTo>
                    <a:pt x="964081" y="764376"/>
                  </a:moveTo>
                  <a:lnTo>
                    <a:pt x="924997" y="686222"/>
                  </a:lnTo>
                  <a:cubicBezTo>
                    <a:pt x="933286" y="669400"/>
                    <a:pt x="940387" y="652405"/>
                    <a:pt x="946225" y="635486"/>
                  </a:cubicBezTo>
                  <a:lnTo>
                    <a:pt x="1028960" y="607902"/>
                  </a:lnTo>
                  <a:lnTo>
                    <a:pt x="1028960" y="381482"/>
                  </a:lnTo>
                  <a:lnTo>
                    <a:pt x="946225" y="353898"/>
                  </a:lnTo>
                  <a:cubicBezTo>
                    <a:pt x="940407" y="336979"/>
                    <a:pt x="933286" y="319984"/>
                    <a:pt x="924997" y="303162"/>
                  </a:cubicBezTo>
                  <a:lnTo>
                    <a:pt x="964118" y="224930"/>
                  </a:lnTo>
                  <a:lnTo>
                    <a:pt x="804030" y="64841"/>
                  </a:lnTo>
                  <a:lnTo>
                    <a:pt x="725797" y="103963"/>
                  </a:lnTo>
                  <a:cubicBezTo>
                    <a:pt x="708975" y="95673"/>
                    <a:pt x="691980" y="88552"/>
                    <a:pt x="675062" y="82735"/>
                  </a:cubicBezTo>
                  <a:lnTo>
                    <a:pt x="647478" y="0"/>
                  </a:lnTo>
                  <a:lnTo>
                    <a:pt x="421057" y="0"/>
                  </a:lnTo>
                  <a:lnTo>
                    <a:pt x="393473" y="82735"/>
                  </a:lnTo>
                  <a:cubicBezTo>
                    <a:pt x="376555" y="88552"/>
                    <a:pt x="359560" y="95673"/>
                    <a:pt x="342738" y="103963"/>
                  </a:cubicBezTo>
                  <a:lnTo>
                    <a:pt x="264507" y="64841"/>
                  </a:lnTo>
                  <a:lnTo>
                    <a:pt x="104417" y="224930"/>
                  </a:lnTo>
                  <a:lnTo>
                    <a:pt x="143538" y="303162"/>
                  </a:lnTo>
                  <a:cubicBezTo>
                    <a:pt x="135248" y="319984"/>
                    <a:pt x="128127" y="336979"/>
                    <a:pt x="122311" y="353898"/>
                  </a:cubicBezTo>
                  <a:lnTo>
                    <a:pt x="39575" y="381482"/>
                  </a:lnTo>
                  <a:lnTo>
                    <a:pt x="39575" y="607883"/>
                  </a:lnTo>
                  <a:lnTo>
                    <a:pt x="122311" y="635457"/>
                  </a:lnTo>
                  <a:cubicBezTo>
                    <a:pt x="128089" y="652259"/>
                    <a:pt x="135113" y="669101"/>
                    <a:pt x="143325" y="685787"/>
                  </a:cubicBezTo>
                  <a:lnTo>
                    <a:pt x="117876" y="732144"/>
                  </a:lnTo>
                  <a:lnTo>
                    <a:pt x="0" y="732144"/>
                  </a:lnTo>
                  <a:lnTo>
                    <a:pt x="0" y="1127898"/>
                  </a:lnTo>
                  <a:lnTo>
                    <a:pt x="138514" y="1127898"/>
                  </a:lnTo>
                  <a:lnTo>
                    <a:pt x="138514" y="1068535"/>
                  </a:lnTo>
                  <a:lnTo>
                    <a:pt x="288623" y="1068535"/>
                  </a:lnTo>
                  <a:lnTo>
                    <a:pt x="347986" y="1127898"/>
                  </a:lnTo>
                  <a:lnTo>
                    <a:pt x="455117" y="1127898"/>
                  </a:lnTo>
                  <a:lnTo>
                    <a:pt x="455117" y="1147686"/>
                  </a:lnTo>
                  <a:cubicBezTo>
                    <a:pt x="455117" y="1191337"/>
                    <a:pt x="490616" y="1226836"/>
                    <a:pt x="534267" y="1226836"/>
                  </a:cubicBezTo>
                  <a:cubicBezTo>
                    <a:pt x="577919" y="1226836"/>
                    <a:pt x="613418" y="1191337"/>
                    <a:pt x="613418" y="1147686"/>
                  </a:cubicBezTo>
                  <a:lnTo>
                    <a:pt x="613418" y="1127898"/>
                  </a:lnTo>
                  <a:lnTo>
                    <a:pt x="751952" y="1127898"/>
                  </a:lnTo>
                  <a:cubicBezTo>
                    <a:pt x="784676" y="1127898"/>
                    <a:pt x="811315" y="1101259"/>
                    <a:pt x="811315" y="1068535"/>
                  </a:cubicBezTo>
                  <a:cubicBezTo>
                    <a:pt x="811315" y="1053279"/>
                    <a:pt x="805364" y="1039492"/>
                    <a:pt x="795885" y="1028960"/>
                  </a:cubicBezTo>
                  <a:cubicBezTo>
                    <a:pt x="805381" y="1018428"/>
                    <a:pt x="811315" y="1004640"/>
                    <a:pt x="811315" y="989384"/>
                  </a:cubicBezTo>
                  <a:cubicBezTo>
                    <a:pt x="811315" y="974128"/>
                    <a:pt x="805364" y="960341"/>
                    <a:pt x="795885" y="949809"/>
                  </a:cubicBezTo>
                  <a:cubicBezTo>
                    <a:pt x="803439" y="941421"/>
                    <a:pt x="808599" y="930949"/>
                    <a:pt x="810407" y="919276"/>
                  </a:cubicBezTo>
                  <a:close/>
                  <a:moveTo>
                    <a:pt x="183259" y="677013"/>
                  </a:moveTo>
                  <a:cubicBezTo>
                    <a:pt x="172371" y="656105"/>
                    <a:pt x="163491" y="634848"/>
                    <a:pt x="156852" y="613873"/>
                  </a:cubicBezTo>
                  <a:lnTo>
                    <a:pt x="153810" y="604259"/>
                  </a:lnTo>
                  <a:lnTo>
                    <a:pt x="79151" y="579359"/>
                  </a:lnTo>
                  <a:lnTo>
                    <a:pt x="79151" y="410006"/>
                  </a:lnTo>
                  <a:lnTo>
                    <a:pt x="153810" y="385125"/>
                  </a:lnTo>
                  <a:lnTo>
                    <a:pt x="156832" y="375494"/>
                  </a:lnTo>
                  <a:cubicBezTo>
                    <a:pt x="163441" y="354536"/>
                    <a:pt x="172331" y="333279"/>
                    <a:pt x="183229" y="312371"/>
                  </a:cubicBezTo>
                  <a:lnTo>
                    <a:pt x="187887" y="303405"/>
                  </a:lnTo>
                  <a:lnTo>
                    <a:pt x="152563" y="232748"/>
                  </a:lnTo>
                  <a:lnTo>
                    <a:pt x="272303" y="113006"/>
                  </a:lnTo>
                  <a:lnTo>
                    <a:pt x="342960" y="148330"/>
                  </a:lnTo>
                  <a:lnTo>
                    <a:pt x="351926" y="143683"/>
                  </a:lnTo>
                  <a:cubicBezTo>
                    <a:pt x="372854" y="132775"/>
                    <a:pt x="394092" y="123895"/>
                    <a:pt x="415049" y="117277"/>
                  </a:cubicBezTo>
                  <a:lnTo>
                    <a:pt x="424681" y="114253"/>
                  </a:lnTo>
                  <a:lnTo>
                    <a:pt x="449601" y="39575"/>
                  </a:lnTo>
                  <a:lnTo>
                    <a:pt x="618954" y="39575"/>
                  </a:lnTo>
                  <a:lnTo>
                    <a:pt x="643834" y="114233"/>
                  </a:lnTo>
                  <a:lnTo>
                    <a:pt x="653466" y="117258"/>
                  </a:lnTo>
                  <a:cubicBezTo>
                    <a:pt x="674424" y="123866"/>
                    <a:pt x="695681" y="132755"/>
                    <a:pt x="716589" y="143654"/>
                  </a:cubicBezTo>
                  <a:lnTo>
                    <a:pt x="725555" y="148311"/>
                  </a:lnTo>
                  <a:lnTo>
                    <a:pt x="796212" y="112987"/>
                  </a:lnTo>
                  <a:lnTo>
                    <a:pt x="915955" y="232728"/>
                  </a:lnTo>
                  <a:lnTo>
                    <a:pt x="880629" y="303385"/>
                  </a:lnTo>
                  <a:lnTo>
                    <a:pt x="885276" y="312351"/>
                  </a:lnTo>
                  <a:cubicBezTo>
                    <a:pt x="896184" y="333279"/>
                    <a:pt x="905064" y="354516"/>
                    <a:pt x="911683" y="375474"/>
                  </a:cubicBezTo>
                  <a:lnTo>
                    <a:pt x="914708" y="385105"/>
                  </a:lnTo>
                  <a:lnTo>
                    <a:pt x="989384" y="410026"/>
                  </a:lnTo>
                  <a:lnTo>
                    <a:pt x="989384" y="579378"/>
                  </a:lnTo>
                  <a:lnTo>
                    <a:pt x="914725" y="604259"/>
                  </a:lnTo>
                  <a:lnTo>
                    <a:pt x="911683" y="613873"/>
                  </a:lnTo>
                  <a:cubicBezTo>
                    <a:pt x="905044" y="634848"/>
                    <a:pt x="896167" y="656105"/>
                    <a:pt x="885276" y="677013"/>
                  </a:cubicBezTo>
                  <a:lnTo>
                    <a:pt x="880629" y="685980"/>
                  </a:lnTo>
                  <a:lnTo>
                    <a:pt x="915992" y="756686"/>
                  </a:lnTo>
                  <a:lnTo>
                    <a:pt x="799064" y="874514"/>
                  </a:lnTo>
                  <a:cubicBezTo>
                    <a:pt x="798057" y="873188"/>
                    <a:pt x="796986" y="871885"/>
                    <a:pt x="795885" y="870658"/>
                  </a:cubicBezTo>
                  <a:cubicBezTo>
                    <a:pt x="805381" y="860126"/>
                    <a:pt x="811315" y="846339"/>
                    <a:pt x="811315" y="831083"/>
                  </a:cubicBezTo>
                  <a:cubicBezTo>
                    <a:pt x="811315" y="800214"/>
                    <a:pt x="787545" y="775081"/>
                    <a:pt x="757411" y="772271"/>
                  </a:cubicBezTo>
                  <a:cubicBezTo>
                    <a:pt x="841353" y="704993"/>
                    <a:pt x="890446" y="604036"/>
                    <a:pt x="890446" y="494692"/>
                  </a:cubicBezTo>
                  <a:cubicBezTo>
                    <a:pt x="890446" y="298304"/>
                    <a:pt x="730655" y="138514"/>
                    <a:pt x="534267" y="138514"/>
                  </a:cubicBezTo>
                  <a:cubicBezTo>
                    <a:pt x="337880" y="138514"/>
                    <a:pt x="178089" y="298304"/>
                    <a:pt x="178089" y="494692"/>
                  </a:cubicBezTo>
                  <a:cubicBezTo>
                    <a:pt x="178089" y="602713"/>
                    <a:pt x="227200" y="704328"/>
                    <a:pt x="310565" y="771720"/>
                  </a:cubicBezTo>
                  <a:lnTo>
                    <a:pt x="141306" y="771720"/>
                  </a:lnTo>
                  <a:lnTo>
                    <a:pt x="188139" y="686395"/>
                  </a:lnTo>
                  <a:close/>
                  <a:moveTo>
                    <a:pt x="771739" y="989384"/>
                  </a:moveTo>
                  <a:cubicBezTo>
                    <a:pt x="771739" y="1000302"/>
                    <a:pt x="762850" y="1009172"/>
                    <a:pt x="751952" y="1009172"/>
                  </a:cubicBezTo>
                  <a:lnTo>
                    <a:pt x="593631" y="1009172"/>
                  </a:lnTo>
                  <a:cubicBezTo>
                    <a:pt x="582732" y="1009172"/>
                    <a:pt x="573843" y="1000302"/>
                    <a:pt x="573843" y="989384"/>
                  </a:cubicBezTo>
                  <a:cubicBezTo>
                    <a:pt x="573843" y="978466"/>
                    <a:pt x="582732" y="969596"/>
                    <a:pt x="593631" y="969596"/>
                  </a:cubicBezTo>
                  <a:lnTo>
                    <a:pt x="751952" y="969596"/>
                  </a:lnTo>
                  <a:cubicBezTo>
                    <a:pt x="762850" y="969596"/>
                    <a:pt x="771739" y="978466"/>
                    <a:pt x="771739" y="989384"/>
                  </a:cubicBezTo>
                  <a:close/>
                  <a:moveTo>
                    <a:pt x="486500" y="494692"/>
                  </a:moveTo>
                  <a:lnTo>
                    <a:pt x="582037" y="494692"/>
                  </a:lnTo>
                  <a:lnTo>
                    <a:pt x="613418" y="463311"/>
                  </a:lnTo>
                  <a:lnTo>
                    <a:pt x="613418" y="375966"/>
                  </a:lnTo>
                  <a:cubicBezTo>
                    <a:pt x="635244" y="375966"/>
                    <a:pt x="652994" y="393716"/>
                    <a:pt x="652994" y="415541"/>
                  </a:cubicBezTo>
                  <a:lnTo>
                    <a:pt x="652994" y="506288"/>
                  </a:lnTo>
                  <a:lnTo>
                    <a:pt x="585438" y="573843"/>
                  </a:lnTo>
                  <a:lnTo>
                    <a:pt x="483099" y="573843"/>
                  </a:lnTo>
                  <a:lnTo>
                    <a:pt x="415541" y="506288"/>
                  </a:lnTo>
                  <a:lnTo>
                    <a:pt x="415541" y="415541"/>
                  </a:lnTo>
                  <a:cubicBezTo>
                    <a:pt x="415541" y="393716"/>
                    <a:pt x="433291" y="375966"/>
                    <a:pt x="455117" y="375966"/>
                  </a:cubicBezTo>
                  <a:lnTo>
                    <a:pt x="455117" y="463311"/>
                  </a:lnTo>
                  <a:close/>
                  <a:moveTo>
                    <a:pt x="494692" y="613418"/>
                  </a:moveTo>
                  <a:lnTo>
                    <a:pt x="573843" y="613418"/>
                  </a:lnTo>
                  <a:lnTo>
                    <a:pt x="573843" y="692569"/>
                  </a:lnTo>
                  <a:lnTo>
                    <a:pt x="494692" y="692569"/>
                  </a:lnTo>
                  <a:close/>
                  <a:moveTo>
                    <a:pt x="613418" y="601825"/>
                  </a:moveTo>
                  <a:lnTo>
                    <a:pt x="692569" y="522674"/>
                  </a:lnTo>
                  <a:lnTo>
                    <a:pt x="692569" y="415541"/>
                  </a:lnTo>
                  <a:cubicBezTo>
                    <a:pt x="692569" y="371890"/>
                    <a:pt x="657070" y="336391"/>
                    <a:pt x="613418" y="336391"/>
                  </a:cubicBezTo>
                  <a:lnTo>
                    <a:pt x="573843" y="336391"/>
                  </a:lnTo>
                  <a:lnTo>
                    <a:pt x="573843" y="446925"/>
                  </a:lnTo>
                  <a:lnTo>
                    <a:pt x="565651" y="455117"/>
                  </a:lnTo>
                  <a:lnTo>
                    <a:pt x="502887" y="455117"/>
                  </a:lnTo>
                  <a:lnTo>
                    <a:pt x="494692" y="446925"/>
                  </a:lnTo>
                  <a:lnTo>
                    <a:pt x="494692" y="336391"/>
                  </a:lnTo>
                  <a:lnTo>
                    <a:pt x="455117" y="336391"/>
                  </a:lnTo>
                  <a:cubicBezTo>
                    <a:pt x="411465" y="336391"/>
                    <a:pt x="375966" y="371890"/>
                    <a:pt x="375966" y="415541"/>
                  </a:cubicBezTo>
                  <a:lnTo>
                    <a:pt x="375966" y="522674"/>
                  </a:lnTo>
                  <a:lnTo>
                    <a:pt x="455117" y="601825"/>
                  </a:lnTo>
                  <a:lnTo>
                    <a:pt x="455117" y="692569"/>
                  </a:lnTo>
                  <a:lnTo>
                    <a:pt x="407349" y="692569"/>
                  </a:lnTo>
                  <a:lnTo>
                    <a:pt x="406103" y="693816"/>
                  </a:lnTo>
                  <a:cubicBezTo>
                    <a:pt x="338545" y="650221"/>
                    <a:pt x="296815" y="575485"/>
                    <a:pt x="296815" y="494692"/>
                  </a:cubicBezTo>
                  <a:cubicBezTo>
                    <a:pt x="296815" y="363755"/>
                    <a:pt x="403330" y="257240"/>
                    <a:pt x="534267" y="257240"/>
                  </a:cubicBezTo>
                  <a:cubicBezTo>
                    <a:pt x="665207" y="257240"/>
                    <a:pt x="771720" y="363755"/>
                    <a:pt x="771720" y="494692"/>
                  </a:cubicBezTo>
                  <a:cubicBezTo>
                    <a:pt x="771720" y="574897"/>
                    <a:pt x="731652" y="648346"/>
                    <a:pt x="664589" y="692569"/>
                  </a:cubicBezTo>
                  <a:lnTo>
                    <a:pt x="613418" y="692569"/>
                  </a:lnTo>
                  <a:close/>
                  <a:moveTo>
                    <a:pt x="811295" y="494692"/>
                  </a:moveTo>
                  <a:cubicBezTo>
                    <a:pt x="811295" y="341926"/>
                    <a:pt x="687033" y="217665"/>
                    <a:pt x="534267" y="217665"/>
                  </a:cubicBezTo>
                  <a:cubicBezTo>
                    <a:pt x="381502" y="217665"/>
                    <a:pt x="257240" y="341926"/>
                    <a:pt x="257240" y="494692"/>
                  </a:cubicBezTo>
                  <a:cubicBezTo>
                    <a:pt x="257240" y="586094"/>
                    <a:pt x="302709" y="671196"/>
                    <a:pt x="377289" y="722626"/>
                  </a:cubicBezTo>
                  <a:lnTo>
                    <a:pt x="348798" y="751121"/>
                  </a:lnTo>
                  <a:cubicBezTo>
                    <a:pt x="266622" y="691602"/>
                    <a:pt x="217665" y="596346"/>
                    <a:pt x="217665" y="494692"/>
                  </a:cubicBezTo>
                  <a:cubicBezTo>
                    <a:pt x="217665" y="320130"/>
                    <a:pt x="359705" y="178089"/>
                    <a:pt x="534267" y="178089"/>
                  </a:cubicBezTo>
                  <a:cubicBezTo>
                    <a:pt x="708829" y="178089"/>
                    <a:pt x="850870" y="320130"/>
                    <a:pt x="850870" y="494692"/>
                  </a:cubicBezTo>
                  <a:cubicBezTo>
                    <a:pt x="850870" y="592480"/>
                    <a:pt x="806667" y="682715"/>
                    <a:pt x="731197" y="742530"/>
                  </a:cubicBezTo>
                  <a:cubicBezTo>
                    <a:pt x="728936" y="728501"/>
                    <a:pt x="721778" y="716230"/>
                    <a:pt x="711486" y="707313"/>
                  </a:cubicBezTo>
                  <a:cubicBezTo>
                    <a:pt x="774552" y="654955"/>
                    <a:pt x="811295" y="577862"/>
                    <a:pt x="811295" y="494692"/>
                  </a:cubicBezTo>
                  <a:close/>
                  <a:moveTo>
                    <a:pt x="751952" y="811295"/>
                  </a:moveTo>
                  <a:cubicBezTo>
                    <a:pt x="762850" y="811295"/>
                    <a:pt x="771739" y="820165"/>
                    <a:pt x="771739" y="831083"/>
                  </a:cubicBezTo>
                  <a:cubicBezTo>
                    <a:pt x="771739" y="842001"/>
                    <a:pt x="762850" y="850870"/>
                    <a:pt x="751952" y="850870"/>
                  </a:cubicBezTo>
                  <a:lnTo>
                    <a:pt x="593631" y="850870"/>
                  </a:lnTo>
                  <a:cubicBezTo>
                    <a:pt x="582732" y="850870"/>
                    <a:pt x="573843" y="842001"/>
                    <a:pt x="573843" y="831083"/>
                  </a:cubicBezTo>
                  <a:cubicBezTo>
                    <a:pt x="573843" y="820165"/>
                    <a:pt x="582732" y="811295"/>
                    <a:pt x="593631" y="811295"/>
                  </a:cubicBezTo>
                  <a:close/>
                  <a:moveTo>
                    <a:pt x="593631" y="930021"/>
                  </a:moveTo>
                  <a:cubicBezTo>
                    <a:pt x="582732" y="930021"/>
                    <a:pt x="573843" y="921151"/>
                    <a:pt x="573843" y="910233"/>
                  </a:cubicBezTo>
                  <a:cubicBezTo>
                    <a:pt x="573843" y="899316"/>
                    <a:pt x="582732" y="890446"/>
                    <a:pt x="593631" y="890446"/>
                  </a:cubicBezTo>
                  <a:lnTo>
                    <a:pt x="751952" y="890446"/>
                  </a:lnTo>
                  <a:cubicBezTo>
                    <a:pt x="762850" y="890446"/>
                    <a:pt x="771739" y="899316"/>
                    <a:pt x="771739" y="910233"/>
                  </a:cubicBezTo>
                  <a:cubicBezTo>
                    <a:pt x="771739" y="921151"/>
                    <a:pt x="762850" y="930021"/>
                    <a:pt x="751952" y="930021"/>
                  </a:cubicBezTo>
                  <a:close/>
                  <a:moveTo>
                    <a:pt x="98938" y="1088323"/>
                  </a:moveTo>
                  <a:lnTo>
                    <a:pt x="39575" y="1088323"/>
                  </a:lnTo>
                  <a:lnTo>
                    <a:pt x="39575" y="771720"/>
                  </a:lnTo>
                  <a:lnTo>
                    <a:pt x="98938" y="771720"/>
                  </a:lnTo>
                  <a:close/>
                  <a:moveTo>
                    <a:pt x="364373" y="1088323"/>
                  </a:moveTo>
                  <a:lnTo>
                    <a:pt x="305010" y="1028960"/>
                  </a:lnTo>
                  <a:lnTo>
                    <a:pt x="138514" y="1028960"/>
                  </a:lnTo>
                  <a:lnTo>
                    <a:pt x="138514" y="811295"/>
                  </a:lnTo>
                  <a:lnTo>
                    <a:pt x="344585" y="811295"/>
                  </a:lnTo>
                  <a:lnTo>
                    <a:pt x="423736" y="732144"/>
                  </a:lnTo>
                  <a:lnTo>
                    <a:pt x="672781" y="732144"/>
                  </a:lnTo>
                  <a:cubicBezTo>
                    <a:pt x="683679" y="732144"/>
                    <a:pt x="692569" y="741014"/>
                    <a:pt x="692569" y="751932"/>
                  </a:cubicBezTo>
                  <a:cubicBezTo>
                    <a:pt x="692569" y="762850"/>
                    <a:pt x="683679" y="771720"/>
                    <a:pt x="672781" y="771720"/>
                  </a:cubicBezTo>
                  <a:lnTo>
                    <a:pt x="466712" y="771720"/>
                  </a:lnTo>
                  <a:lnTo>
                    <a:pt x="381764" y="856668"/>
                  </a:lnTo>
                  <a:lnTo>
                    <a:pt x="409744" y="884648"/>
                  </a:lnTo>
                  <a:lnTo>
                    <a:pt x="455117" y="839277"/>
                  </a:lnTo>
                  <a:lnTo>
                    <a:pt x="455117" y="1088323"/>
                  </a:lnTo>
                  <a:close/>
                  <a:moveTo>
                    <a:pt x="534267" y="1187261"/>
                  </a:moveTo>
                  <a:cubicBezTo>
                    <a:pt x="512442" y="1187261"/>
                    <a:pt x="494692" y="1169511"/>
                    <a:pt x="494692" y="1147686"/>
                  </a:cubicBezTo>
                  <a:lnTo>
                    <a:pt x="494692" y="811295"/>
                  </a:lnTo>
                  <a:lnTo>
                    <a:pt x="537911" y="811295"/>
                  </a:lnTo>
                  <a:cubicBezTo>
                    <a:pt x="535687" y="817508"/>
                    <a:pt x="534267" y="824117"/>
                    <a:pt x="534267" y="831083"/>
                  </a:cubicBezTo>
                  <a:cubicBezTo>
                    <a:pt x="534267" y="846339"/>
                    <a:pt x="540219" y="860126"/>
                    <a:pt x="549697" y="870658"/>
                  </a:cubicBezTo>
                  <a:cubicBezTo>
                    <a:pt x="540199" y="881190"/>
                    <a:pt x="534267" y="894977"/>
                    <a:pt x="534267" y="910233"/>
                  </a:cubicBezTo>
                  <a:cubicBezTo>
                    <a:pt x="534267" y="925490"/>
                    <a:pt x="540219" y="939277"/>
                    <a:pt x="549697" y="949809"/>
                  </a:cubicBezTo>
                  <a:cubicBezTo>
                    <a:pt x="540199" y="960341"/>
                    <a:pt x="534267" y="974128"/>
                    <a:pt x="534267" y="989384"/>
                  </a:cubicBezTo>
                  <a:cubicBezTo>
                    <a:pt x="534267" y="1004640"/>
                    <a:pt x="540219" y="1018428"/>
                    <a:pt x="549697" y="1028960"/>
                  </a:cubicBezTo>
                  <a:cubicBezTo>
                    <a:pt x="540199" y="1039492"/>
                    <a:pt x="534267" y="1053279"/>
                    <a:pt x="534267" y="1068535"/>
                  </a:cubicBezTo>
                  <a:cubicBezTo>
                    <a:pt x="534267" y="1094294"/>
                    <a:pt x="550867" y="1116062"/>
                    <a:pt x="573843" y="1124255"/>
                  </a:cubicBezTo>
                  <a:lnTo>
                    <a:pt x="573843" y="1147686"/>
                  </a:lnTo>
                  <a:cubicBezTo>
                    <a:pt x="573843" y="1169511"/>
                    <a:pt x="556093" y="1187261"/>
                    <a:pt x="534267" y="1187261"/>
                  </a:cubicBezTo>
                  <a:close/>
                  <a:moveTo>
                    <a:pt x="751952" y="1088323"/>
                  </a:moveTo>
                  <a:lnTo>
                    <a:pt x="593631" y="1088323"/>
                  </a:lnTo>
                  <a:cubicBezTo>
                    <a:pt x="582732" y="1088323"/>
                    <a:pt x="573843" y="1079453"/>
                    <a:pt x="573843" y="1068535"/>
                  </a:cubicBezTo>
                  <a:cubicBezTo>
                    <a:pt x="573843" y="1057617"/>
                    <a:pt x="582732" y="1048747"/>
                    <a:pt x="593631" y="1048747"/>
                  </a:cubicBezTo>
                  <a:lnTo>
                    <a:pt x="751952" y="1048747"/>
                  </a:lnTo>
                  <a:cubicBezTo>
                    <a:pt x="762850" y="1048747"/>
                    <a:pt x="771739" y="1057617"/>
                    <a:pt x="771739" y="1068535"/>
                  </a:cubicBezTo>
                  <a:cubicBezTo>
                    <a:pt x="771739" y="1079453"/>
                    <a:pt x="762850" y="1088323"/>
                    <a:pt x="751952" y="1088323"/>
                  </a:cubicBez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4" name="任意多边形: 形状 73">
              <a:extLst>
                <a:ext uri="{FF2B5EF4-FFF2-40B4-BE49-F238E27FC236}">
                  <a16:creationId xmlns="" xmlns:a16="http://schemas.microsoft.com/office/drawing/2014/main" id="{01CE6162-CEDC-4186-9A1A-3E57913A37CE}"/>
                </a:ext>
              </a:extLst>
            </p:cNvPr>
            <p:cNvSpPr/>
            <p:nvPr/>
          </p:nvSpPr>
          <p:spPr>
            <a:xfrm>
              <a:off x="9824536" y="1402505"/>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5" name="任意多边形: 形状 74">
              <a:extLst>
                <a:ext uri="{FF2B5EF4-FFF2-40B4-BE49-F238E27FC236}">
                  <a16:creationId xmlns="" xmlns:a16="http://schemas.microsoft.com/office/drawing/2014/main" id="{BBB7BAA7-FA44-4C9D-8A7A-2872413707D0}"/>
                </a:ext>
              </a:extLst>
            </p:cNvPr>
            <p:cNvSpPr/>
            <p:nvPr/>
          </p:nvSpPr>
          <p:spPr>
            <a:xfrm>
              <a:off x="9824536" y="1501443"/>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6" name="任意多边形: 形状 75">
              <a:extLst>
                <a:ext uri="{FF2B5EF4-FFF2-40B4-BE49-F238E27FC236}">
                  <a16:creationId xmlns="" xmlns:a16="http://schemas.microsoft.com/office/drawing/2014/main" id="{CDE95A1E-A147-426E-9B0B-CAE7F22C5D76}"/>
                </a:ext>
              </a:extLst>
            </p:cNvPr>
            <p:cNvSpPr/>
            <p:nvPr/>
          </p:nvSpPr>
          <p:spPr>
            <a:xfrm>
              <a:off x="9824536" y="1600381"/>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7" name="任意多边形: 形状 76">
              <a:extLst>
                <a:ext uri="{FF2B5EF4-FFF2-40B4-BE49-F238E27FC236}">
                  <a16:creationId xmlns="" xmlns:a16="http://schemas.microsoft.com/office/drawing/2014/main" id="{DFC475BB-111B-4514-A3EC-887FD40A4AF1}"/>
                </a:ext>
              </a:extLst>
            </p:cNvPr>
            <p:cNvSpPr/>
            <p:nvPr/>
          </p:nvSpPr>
          <p:spPr>
            <a:xfrm>
              <a:off x="10932646" y="2055498"/>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8" name="任意多边形: 形状 77">
              <a:extLst>
                <a:ext uri="{FF2B5EF4-FFF2-40B4-BE49-F238E27FC236}">
                  <a16:creationId xmlns="" xmlns:a16="http://schemas.microsoft.com/office/drawing/2014/main" id="{FD37AE20-9C02-4609-B71A-89A37AB1AD4A}"/>
                </a:ext>
              </a:extLst>
            </p:cNvPr>
            <p:cNvSpPr/>
            <p:nvPr/>
          </p:nvSpPr>
          <p:spPr>
            <a:xfrm>
              <a:off x="10932646" y="2154437"/>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79" name="任意多边形: 形状 78">
              <a:extLst>
                <a:ext uri="{FF2B5EF4-FFF2-40B4-BE49-F238E27FC236}">
                  <a16:creationId xmlns="" xmlns:a16="http://schemas.microsoft.com/office/drawing/2014/main" id="{E11F041F-A725-4942-B5EC-722C8C0F2CFA}"/>
                </a:ext>
              </a:extLst>
            </p:cNvPr>
            <p:cNvSpPr/>
            <p:nvPr/>
          </p:nvSpPr>
          <p:spPr>
            <a:xfrm>
              <a:off x="10932646" y="2253375"/>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80" name="图形 15">
            <a:extLst>
              <a:ext uri="{FF2B5EF4-FFF2-40B4-BE49-F238E27FC236}">
                <a16:creationId xmlns="" xmlns:a16="http://schemas.microsoft.com/office/drawing/2014/main" id="{A183BE5D-5CEB-4CA6-91EC-838E4A025538}"/>
              </a:ext>
            </a:extLst>
          </p:cNvPr>
          <p:cNvGrpSpPr/>
          <p:nvPr/>
        </p:nvGrpSpPr>
        <p:grpSpPr>
          <a:xfrm>
            <a:off x="1278844" y="2840952"/>
            <a:ext cx="1246624" cy="1246624"/>
            <a:chOff x="1278844" y="2840952"/>
            <a:chExt cx="1246624" cy="1246624"/>
          </a:xfrm>
          <a:solidFill>
            <a:schemeClr val="tx2"/>
          </a:solidFill>
        </p:grpSpPr>
        <p:sp>
          <p:nvSpPr>
            <p:cNvPr id="81" name="任意多边形: 形状 80">
              <a:extLst>
                <a:ext uri="{FF2B5EF4-FFF2-40B4-BE49-F238E27FC236}">
                  <a16:creationId xmlns="" xmlns:a16="http://schemas.microsoft.com/office/drawing/2014/main" id="{54734D93-1C33-4716-A831-325F12F4E8B4}"/>
                </a:ext>
              </a:extLst>
            </p:cNvPr>
            <p:cNvSpPr/>
            <p:nvPr/>
          </p:nvSpPr>
          <p:spPr>
            <a:xfrm>
              <a:off x="1283472" y="2840952"/>
              <a:ext cx="398123" cy="1247460"/>
            </a:xfrm>
            <a:custGeom>
              <a:avLst/>
              <a:gdLst>
                <a:gd name="connsiteX0" fmla="*/ 398123 w 398123"/>
                <a:gd name="connsiteY0" fmla="*/ 147584 h 1247460"/>
                <a:gd name="connsiteX1" fmla="*/ 398123 w 398123"/>
                <a:gd name="connsiteY1" fmla="*/ 0 h 1247460"/>
                <a:gd name="connsiteX2" fmla="*/ 0 w 398123"/>
                <a:gd name="connsiteY2" fmla="*/ 0 h 1247460"/>
                <a:gd name="connsiteX3" fmla="*/ 0 w 398123"/>
                <a:gd name="connsiteY3" fmla="*/ 147584 h 1247460"/>
                <a:gd name="connsiteX4" fmla="*/ 119437 w 398123"/>
                <a:gd name="connsiteY4" fmla="*/ 267021 h 1247460"/>
                <a:gd name="connsiteX5" fmla="*/ 119437 w 398123"/>
                <a:gd name="connsiteY5" fmla="*/ 307232 h 1247460"/>
                <a:gd name="connsiteX6" fmla="*/ 109783 w 398123"/>
                <a:gd name="connsiteY6" fmla="*/ 301439 h 1247460"/>
                <a:gd name="connsiteX7" fmla="*/ 89299 w 398123"/>
                <a:gd name="connsiteY7" fmla="*/ 335578 h 1247460"/>
                <a:gd name="connsiteX8" fmla="*/ 119437 w 398123"/>
                <a:gd name="connsiteY8" fmla="*/ 353653 h 1247460"/>
                <a:gd name="connsiteX9" fmla="*/ 119437 w 398123"/>
                <a:gd name="connsiteY9" fmla="*/ 426669 h 1247460"/>
                <a:gd name="connsiteX10" fmla="*/ 109783 w 398123"/>
                <a:gd name="connsiteY10" fmla="*/ 420876 h 1247460"/>
                <a:gd name="connsiteX11" fmla="*/ 89299 w 398123"/>
                <a:gd name="connsiteY11" fmla="*/ 455015 h 1247460"/>
                <a:gd name="connsiteX12" fmla="*/ 119437 w 398123"/>
                <a:gd name="connsiteY12" fmla="*/ 473090 h 1247460"/>
                <a:gd name="connsiteX13" fmla="*/ 119437 w 398123"/>
                <a:gd name="connsiteY13" fmla="*/ 546106 h 1247460"/>
                <a:gd name="connsiteX14" fmla="*/ 109783 w 398123"/>
                <a:gd name="connsiteY14" fmla="*/ 540313 h 1247460"/>
                <a:gd name="connsiteX15" fmla="*/ 89299 w 398123"/>
                <a:gd name="connsiteY15" fmla="*/ 574452 h 1247460"/>
                <a:gd name="connsiteX16" fmla="*/ 119437 w 398123"/>
                <a:gd name="connsiteY16" fmla="*/ 592527 h 1247460"/>
                <a:gd name="connsiteX17" fmla="*/ 119437 w 398123"/>
                <a:gd name="connsiteY17" fmla="*/ 665543 h 1247460"/>
                <a:gd name="connsiteX18" fmla="*/ 109783 w 398123"/>
                <a:gd name="connsiteY18" fmla="*/ 659750 h 1247460"/>
                <a:gd name="connsiteX19" fmla="*/ 89299 w 398123"/>
                <a:gd name="connsiteY19" fmla="*/ 693889 h 1247460"/>
                <a:gd name="connsiteX20" fmla="*/ 119437 w 398123"/>
                <a:gd name="connsiteY20" fmla="*/ 711964 h 1247460"/>
                <a:gd name="connsiteX21" fmla="*/ 119437 w 398123"/>
                <a:gd name="connsiteY21" fmla="*/ 784980 h 1247460"/>
                <a:gd name="connsiteX22" fmla="*/ 109783 w 398123"/>
                <a:gd name="connsiteY22" fmla="*/ 779187 h 1247460"/>
                <a:gd name="connsiteX23" fmla="*/ 89299 w 398123"/>
                <a:gd name="connsiteY23" fmla="*/ 813326 h 1247460"/>
                <a:gd name="connsiteX24" fmla="*/ 119437 w 398123"/>
                <a:gd name="connsiteY24" fmla="*/ 831401 h 1247460"/>
                <a:gd name="connsiteX25" fmla="*/ 119437 w 398123"/>
                <a:gd name="connsiteY25" fmla="*/ 904417 h 1247460"/>
                <a:gd name="connsiteX26" fmla="*/ 109783 w 398123"/>
                <a:gd name="connsiteY26" fmla="*/ 898624 h 1247460"/>
                <a:gd name="connsiteX27" fmla="*/ 89299 w 398123"/>
                <a:gd name="connsiteY27" fmla="*/ 932763 h 1247460"/>
                <a:gd name="connsiteX28" fmla="*/ 119437 w 398123"/>
                <a:gd name="connsiteY28" fmla="*/ 950838 h 1247460"/>
                <a:gd name="connsiteX29" fmla="*/ 119437 w 398123"/>
                <a:gd name="connsiteY29" fmla="*/ 1141281 h 1247460"/>
                <a:gd name="connsiteX30" fmla="*/ 199062 w 398123"/>
                <a:gd name="connsiteY30" fmla="*/ 1247460 h 1247460"/>
                <a:gd name="connsiteX31" fmla="*/ 278686 w 398123"/>
                <a:gd name="connsiteY31" fmla="*/ 1141281 h 1247460"/>
                <a:gd name="connsiteX32" fmla="*/ 278686 w 398123"/>
                <a:gd name="connsiteY32" fmla="*/ 1046388 h 1247460"/>
                <a:gd name="connsiteX33" fmla="*/ 288341 w 398123"/>
                <a:gd name="connsiteY33" fmla="*/ 1052181 h 1247460"/>
                <a:gd name="connsiteX34" fmla="*/ 308824 w 398123"/>
                <a:gd name="connsiteY34" fmla="*/ 1018041 h 1247460"/>
                <a:gd name="connsiteX35" fmla="*/ 278686 w 398123"/>
                <a:gd name="connsiteY35" fmla="*/ 999967 h 1247460"/>
                <a:gd name="connsiteX36" fmla="*/ 278686 w 398123"/>
                <a:gd name="connsiteY36" fmla="*/ 926951 h 1247460"/>
                <a:gd name="connsiteX37" fmla="*/ 288341 w 398123"/>
                <a:gd name="connsiteY37" fmla="*/ 932743 h 1247460"/>
                <a:gd name="connsiteX38" fmla="*/ 308824 w 398123"/>
                <a:gd name="connsiteY38" fmla="*/ 898604 h 1247460"/>
                <a:gd name="connsiteX39" fmla="*/ 278686 w 398123"/>
                <a:gd name="connsiteY39" fmla="*/ 880530 h 1247460"/>
                <a:gd name="connsiteX40" fmla="*/ 278686 w 398123"/>
                <a:gd name="connsiteY40" fmla="*/ 807514 h 1247460"/>
                <a:gd name="connsiteX41" fmla="*/ 288341 w 398123"/>
                <a:gd name="connsiteY41" fmla="*/ 813306 h 1247460"/>
                <a:gd name="connsiteX42" fmla="*/ 308824 w 398123"/>
                <a:gd name="connsiteY42" fmla="*/ 779167 h 1247460"/>
                <a:gd name="connsiteX43" fmla="*/ 278686 w 398123"/>
                <a:gd name="connsiteY43" fmla="*/ 761093 h 1247460"/>
                <a:gd name="connsiteX44" fmla="*/ 278686 w 398123"/>
                <a:gd name="connsiteY44" fmla="*/ 688077 h 1247460"/>
                <a:gd name="connsiteX45" fmla="*/ 288341 w 398123"/>
                <a:gd name="connsiteY45" fmla="*/ 693869 h 1247460"/>
                <a:gd name="connsiteX46" fmla="*/ 308824 w 398123"/>
                <a:gd name="connsiteY46" fmla="*/ 659730 h 1247460"/>
                <a:gd name="connsiteX47" fmla="*/ 278686 w 398123"/>
                <a:gd name="connsiteY47" fmla="*/ 641656 h 1247460"/>
                <a:gd name="connsiteX48" fmla="*/ 278686 w 398123"/>
                <a:gd name="connsiteY48" fmla="*/ 568640 h 1247460"/>
                <a:gd name="connsiteX49" fmla="*/ 288341 w 398123"/>
                <a:gd name="connsiteY49" fmla="*/ 574432 h 1247460"/>
                <a:gd name="connsiteX50" fmla="*/ 308824 w 398123"/>
                <a:gd name="connsiteY50" fmla="*/ 540293 h 1247460"/>
                <a:gd name="connsiteX51" fmla="*/ 278686 w 398123"/>
                <a:gd name="connsiteY51" fmla="*/ 522219 h 1247460"/>
                <a:gd name="connsiteX52" fmla="*/ 278686 w 398123"/>
                <a:gd name="connsiteY52" fmla="*/ 449203 h 1247460"/>
                <a:gd name="connsiteX53" fmla="*/ 288341 w 398123"/>
                <a:gd name="connsiteY53" fmla="*/ 454995 h 1247460"/>
                <a:gd name="connsiteX54" fmla="*/ 308824 w 398123"/>
                <a:gd name="connsiteY54" fmla="*/ 420856 h 1247460"/>
                <a:gd name="connsiteX55" fmla="*/ 278686 w 398123"/>
                <a:gd name="connsiteY55" fmla="*/ 402781 h 1247460"/>
                <a:gd name="connsiteX56" fmla="*/ 278686 w 398123"/>
                <a:gd name="connsiteY56" fmla="*/ 267021 h 1247460"/>
                <a:gd name="connsiteX57" fmla="*/ 398123 w 398123"/>
                <a:gd name="connsiteY57" fmla="*/ 147584 h 1247460"/>
                <a:gd name="connsiteX58" fmla="*/ 238874 w 398123"/>
                <a:gd name="connsiteY58" fmla="*/ 1128023 h 1247460"/>
                <a:gd name="connsiteX59" fmla="*/ 199062 w 398123"/>
                <a:gd name="connsiteY59" fmla="*/ 1181093 h 1247460"/>
                <a:gd name="connsiteX60" fmla="*/ 159249 w 398123"/>
                <a:gd name="connsiteY60" fmla="*/ 1128023 h 1247460"/>
                <a:gd name="connsiteX61" fmla="*/ 159249 w 398123"/>
                <a:gd name="connsiteY61" fmla="*/ 974726 h 1247460"/>
                <a:gd name="connsiteX62" fmla="*/ 238874 w 398123"/>
                <a:gd name="connsiteY62" fmla="*/ 1022500 h 1247460"/>
                <a:gd name="connsiteX63" fmla="*/ 238874 w 398123"/>
                <a:gd name="connsiteY63" fmla="*/ 1128023 h 1247460"/>
                <a:gd name="connsiteX64" fmla="*/ 238874 w 398123"/>
                <a:gd name="connsiteY64" fmla="*/ 976079 h 1247460"/>
                <a:gd name="connsiteX65" fmla="*/ 159249 w 398123"/>
                <a:gd name="connsiteY65" fmla="*/ 928304 h 1247460"/>
                <a:gd name="connsiteX66" fmla="*/ 159249 w 398123"/>
                <a:gd name="connsiteY66" fmla="*/ 855289 h 1247460"/>
                <a:gd name="connsiteX67" fmla="*/ 238874 w 398123"/>
                <a:gd name="connsiteY67" fmla="*/ 903063 h 1247460"/>
                <a:gd name="connsiteX68" fmla="*/ 238874 w 398123"/>
                <a:gd name="connsiteY68" fmla="*/ 976079 h 1247460"/>
                <a:gd name="connsiteX69" fmla="*/ 238874 w 398123"/>
                <a:gd name="connsiteY69" fmla="*/ 856642 h 1247460"/>
                <a:gd name="connsiteX70" fmla="*/ 159249 w 398123"/>
                <a:gd name="connsiteY70" fmla="*/ 808867 h 1247460"/>
                <a:gd name="connsiteX71" fmla="*/ 159249 w 398123"/>
                <a:gd name="connsiteY71" fmla="*/ 735852 h 1247460"/>
                <a:gd name="connsiteX72" fmla="*/ 238874 w 398123"/>
                <a:gd name="connsiteY72" fmla="*/ 783626 h 1247460"/>
                <a:gd name="connsiteX73" fmla="*/ 238874 w 398123"/>
                <a:gd name="connsiteY73" fmla="*/ 856642 h 1247460"/>
                <a:gd name="connsiteX74" fmla="*/ 238874 w 398123"/>
                <a:gd name="connsiteY74" fmla="*/ 737205 h 1247460"/>
                <a:gd name="connsiteX75" fmla="*/ 159249 w 398123"/>
                <a:gd name="connsiteY75" fmla="*/ 689430 h 1247460"/>
                <a:gd name="connsiteX76" fmla="*/ 159249 w 398123"/>
                <a:gd name="connsiteY76" fmla="*/ 616415 h 1247460"/>
                <a:gd name="connsiteX77" fmla="*/ 238874 w 398123"/>
                <a:gd name="connsiteY77" fmla="*/ 664189 h 1247460"/>
                <a:gd name="connsiteX78" fmla="*/ 238874 w 398123"/>
                <a:gd name="connsiteY78" fmla="*/ 737205 h 1247460"/>
                <a:gd name="connsiteX79" fmla="*/ 238874 w 398123"/>
                <a:gd name="connsiteY79" fmla="*/ 617768 h 1247460"/>
                <a:gd name="connsiteX80" fmla="*/ 159249 w 398123"/>
                <a:gd name="connsiteY80" fmla="*/ 569993 h 1247460"/>
                <a:gd name="connsiteX81" fmla="*/ 159249 w 398123"/>
                <a:gd name="connsiteY81" fmla="*/ 496977 h 1247460"/>
                <a:gd name="connsiteX82" fmla="*/ 238874 w 398123"/>
                <a:gd name="connsiteY82" fmla="*/ 544752 h 1247460"/>
                <a:gd name="connsiteX83" fmla="*/ 238874 w 398123"/>
                <a:gd name="connsiteY83" fmla="*/ 617768 h 1247460"/>
                <a:gd name="connsiteX84" fmla="*/ 238874 w 398123"/>
                <a:gd name="connsiteY84" fmla="*/ 498331 h 1247460"/>
                <a:gd name="connsiteX85" fmla="*/ 159249 w 398123"/>
                <a:gd name="connsiteY85" fmla="*/ 450556 h 1247460"/>
                <a:gd name="connsiteX86" fmla="*/ 159249 w 398123"/>
                <a:gd name="connsiteY86" fmla="*/ 377540 h 1247460"/>
                <a:gd name="connsiteX87" fmla="*/ 238874 w 398123"/>
                <a:gd name="connsiteY87" fmla="*/ 425315 h 1247460"/>
                <a:gd name="connsiteX88" fmla="*/ 238874 w 398123"/>
                <a:gd name="connsiteY88" fmla="*/ 498331 h 1247460"/>
                <a:gd name="connsiteX89" fmla="*/ 238874 w 398123"/>
                <a:gd name="connsiteY89" fmla="*/ 378894 h 1247460"/>
                <a:gd name="connsiteX90" fmla="*/ 159249 w 398123"/>
                <a:gd name="connsiteY90" fmla="*/ 331119 h 1247460"/>
                <a:gd name="connsiteX91" fmla="*/ 159249 w 398123"/>
                <a:gd name="connsiteY91" fmla="*/ 278686 h 1247460"/>
                <a:gd name="connsiteX92" fmla="*/ 238874 w 398123"/>
                <a:gd name="connsiteY92" fmla="*/ 278686 h 1247460"/>
                <a:gd name="connsiteX93" fmla="*/ 238874 w 398123"/>
                <a:gd name="connsiteY93" fmla="*/ 378894 h 1247460"/>
                <a:gd name="connsiteX94" fmla="*/ 250539 w 398123"/>
                <a:gd name="connsiteY94" fmla="*/ 238874 h 1247460"/>
                <a:gd name="connsiteX95" fmla="*/ 147584 w 398123"/>
                <a:gd name="connsiteY95" fmla="*/ 238874 h 1247460"/>
                <a:gd name="connsiteX96" fmla="*/ 67960 w 398123"/>
                <a:gd name="connsiteY96" fmla="*/ 159249 h 1247460"/>
                <a:gd name="connsiteX97" fmla="*/ 218968 w 398123"/>
                <a:gd name="connsiteY97" fmla="*/ 159249 h 1247460"/>
                <a:gd name="connsiteX98" fmla="*/ 218968 w 398123"/>
                <a:gd name="connsiteY98" fmla="*/ 119437 h 1247460"/>
                <a:gd name="connsiteX99" fmla="*/ 39812 w 398123"/>
                <a:gd name="connsiteY99" fmla="*/ 119437 h 1247460"/>
                <a:gd name="connsiteX100" fmla="*/ 39812 w 398123"/>
                <a:gd name="connsiteY100" fmla="*/ 39812 h 1247460"/>
                <a:gd name="connsiteX101" fmla="*/ 358311 w 398123"/>
                <a:gd name="connsiteY101" fmla="*/ 39812 h 1247460"/>
                <a:gd name="connsiteX102" fmla="*/ 358311 w 398123"/>
                <a:gd name="connsiteY102" fmla="*/ 119437 h 1247460"/>
                <a:gd name="connsiteX103" fmla="*/ 298593 w 398123"/>
                <a:gd name="connsiteY103" fmla="*/ 119437 h 1247460"/>
                <a:gd name="connsiteX104" fmla="*/ 298593 w 398123"/>
                <a:gd name="connsiteY104" fmla="*/ 159249 h 1247460"/>
                <a:gd name="connsiteX105" fmla="*/ 330164 w 398123"/>
                <a:gd name="connsiteY105" fmla="*/ 159249 h 1247460"/>
                <a:gd name="connsiteX106" fmla="*/ 250539 w 398123"/>
                <a:gd name="connsiteY106" fmla="*/ 238874 h 124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98123" h="1247460">
                  <a:moveTo>
                    <a:pt x="398123" y="147584"/>
                  </a:moveTo>
                  <a:lnTo>
                    <a:pt x="398123" y="0"/>
                  </a:lnTo>
                  <a:lnTo>
                    <a:pt x="0" y="0"/>
                  </a:lnTo>
                  <a:lnTo>
                    <a:pt x="0" y="147584"/>
                  </a:lnTo>
                  <a:lnTo>
                    <a:pt x="119437" y="267021"/>
                  </a:lnTo>
                  <a:lnTo>
                    <a:pt x="119437" y="307232"/>
                  </a:lnTo>
                  <a:lnTo>
                    <a:pt x="109783" y="301439"/>
                  </a:lnTo>
                  <a:lnTo>
                    <a:pt x="89299" y="335578"/>
                  </a:lnTo>
                  <a:lnTo>
                    <a:pt x="119437" y="353653"/>
                  </a:lnTo>
                  <a:lnTo>
                    <a:pt x="119437" y="426669"/>
                  </a:lnTo>
                  <a:lnTo>
                    <a:pt x="109783" y="420876"/>
                  </a:lnTo>
                  <a:lnTo>
                    <a:pt x="89299" y="455015"/>
                  </a:lnTo>
                  <a:lnTo>
                    <a:pt x="119437" y="473090"/>
                  </a:lnTo>
                  <a:lnTo>
                    <a:pt x="119437" y="546106"/>
                  </a:lnTo>
                  <a:lnTo>
                    <a:pt x="109783" y="540313"/>
                  </a:lnTo>
                  <a:lnTo>
                    <a:pt x="89299" y="574452"/>
                  </a:lnTo>
                  <a:lnTo>
                    <a:pt x="119437" y="592527"/>
                  </a:lnTo>
                  <a:lnTo>
                    <a:pt x="119437" y="665543"/>
                  </a:lnTo>
                  <a:lnTo>
                    <a:pt x="109783" y="659750"/>
                  </a:lnTo>
                  <a:lnTo>
                    <a:pt x="89299" y="693889"/>
                  </a:lnTo>
                  <a:lnTo>
                    <a:pt x="119437" y="711964"/>
                  </a:lnTo>
                  <a:lnTo>
                    <a:pt x="119437" y="784980"/>
                  </a:lnTo>
                  <a:lnTo>
                    <a:pt x="109783" y="779187"/>
                  </a:lnTo>
                  <a:lnTo>
                    <a:pt x="89299" y="813326"/>
                  </a:lnTo>
                  <a:lnTo>
                    <a:pt x="119437" y="831401"/>
                  </a:lnTo>
                  <a:lnTo>
                    <a:pt x="119437" y="904417"/>
                  </a:lnTo>
                  <a:lnTo>
                    <a:pt x="109783" y="898624"/>
                  </a:lnTo>
                  <a:lnTo>
                    <a:pt x="89299" y="932763"/>
                  </a:lnTo>
                  <a:lnTo>
                    <a:pt x="119437" y="950838"/>
                  </a:lnTo>
                  <a:lnTo>
                    <a:pt x="119437" y="1141281"/>
                  </a:lnTo>
                  <a:lnTo>
                    <a:pt x="199062" y="1247460"/>
                  </a:lnTo>
                  <a:lnTo>
                    <a:pt x="278686" y="1141281"/>
                  </a:lnTo>
                  <a:lnTo>
                    <a:pt x="278686" y="1046388"/>
                  </a:lnTo>
                  <a:lnTo>
                    <a:pt x="288341" y="1052181"/>
                  </a:lnTo>
                  <a:lnTo>
                    <a:pt x="308824" y="1018041"/>
                  </a:lnTo>
                  <a:lnTo>
                    <a:pt x="278686" y="999967"/>
                  </a:lnTo>
                  <a:lnTo>
                    <a:pt x="278686" y="926951"/>
                  </a:lnTo>
                  <a:lnTo>
                    <a:pt x="288341" y="932743"/>
                  </a:lnTo>
                  <a:lnTo>
                    <a:pt x="308824" y="898604"/>
                  </a:lnTo>
                  <a:lnTo>
                    <a:pt x="278686" y="880530"/>
                  </a:lnTo>
                  <a:lnTo>
                    <a:pt x="278686" y="807514"/>
                  </a:lnTo>
                  <a:lnTo>
                    <a:pt x="288341" y="813306"/>
                  </a:lnTo>
                  <a:lnTo>
                    <a:pt x="308824" y="779167"/>
                  </a:lnTo>
                  <a:lnTo>
                    <a:pt x="278686" y="761093"/>
                  </a:lnTo>
                  <a:lnTo>
                    <a:pt x="278686" y="688077"/>
                  </a:lnTo>
                  <a:lnTo>
                    <a:pt x="288341" y="693869"/>
                  </a:lnTo>
                  <a:lnTo>
                    <a:pt x="308824" y="659730"/>
                  </a:lnTo>
                  <a:lnTo>
                    <a:pt x="278686" y="641656"/>
                  </a:lnTo>
                  <a:lnTo>
                    <a:pt x="278686" y="568640"/>
                  </a:lnTo>
                  <a:lnTo>
                    <a:pt x="288341" y="574432"/>
                  </a:lnTo>
                  <a:lnTo>
                    <a:pt x="308824" y="540293"/>
                  </a:lnTo>
                  <a:lnTo>
                    <a:pt x="278686" y="522219"/>
                  </a:lnTo>
                  <a:lnTo>
                    <a:pt x="278686" y="449203"/>
                  </a:lnTo>
                  <a:lnTo>
                    <a:pt x="288341" y="454995"/>
                  </a:lnTo>
                  <a:lnTo>
                    <a:pt x="308824" y="420856"/>
                  </a:lnTo>
                  <a:lnTo>
                    <a:pt x="278686" y="402781"/>
                  </a:lnTo>
                  <a:lnTo>
                    <a:pt x="278686" y="267021"/>
                  </a:lnTo>
                  <a:lnTo>
                    <a:pt x="398123" y="147584"/>
                  </a:lnTo>
                  <a:close/>
                  <a:moveTo>
                    <a:pt x="238874" y="1128023"/>
                  </a:moveTo>
                  <a:lnTo>
                    <a:pt x="199062" y="1181093"/>
                  </a:lnTo>
                  <a:lnTo>
                    <a:pt x="159249" y="1128023"/>
                  </a:lnTo>
                  <a:lnTo>
                    <a:pt x="159249" y="974726"/>
                  </a:lnTo>
                  <a:lnTo>
                    <a:pt x="238874" y="1022500"/>
                  </a:lnTo>
                  <a:lnTo>
                    <a:pt x="238874" y="1128023"/>
                  </a:lnTo>
                  <a:close/>
                  <a:moveTo>
                    <a:pt x="238874" y="976079"/>
                  </a:moveTo>
                  <a:lnTo>
                    <a:pt x="159249" y="928304"/>
                  </a:lnTo>
                  <a:lnTo>
                    <a:pt x="159249" y="855289"/>
                  </a:lnTo>
                  <a:lnTo>
                    <a:pt x="238874" y="903063"/>
                  </a:lnTo>
                  <a:lnTo>
                    <a:pt x="238874" y="976079"/>
                  </a:lnTo>
                  <a:close/>
                  <a:moveTo>
                    <a:pt x="238874" y="856642"/>
                  </a:moveTo>
                  <a:lnTo>
                    <a:pt x="159249" y="808867"/>
                  </a:lnTo>
                  <a:lnTo>
                    <a:pt x="159249" y="735852"/>
                  </a:lnTo>
                  <a:lnTo>
                    <a:pt x="238874" y="783626"/>
                  </a:lnTo>
                  <a:lnTo>
                    <a:pt x="238874" y="856642"/>
                  </a:lnTo>
                  <a:close/>
                  <a:moveTo>
                    <a:pt x="238874" y="737205"/>
                  </a:moveTo>
                  <a:lnTo>
                    <a:pt x="159249" y="689430"/>
                  </a:lnTo>
                  <a:lnTo>
                    <a:pt x="159249" y="616415"/>
                  </a:lnTo>
                  <a:lnTo>
                    <a:pt x="238874" y="664189"/>
                  </a:lnTo>
                  <a:lnTo>
                    <a:pt x="238874" y="737205"/>
                  </a:lnTo>
                  <a:close/>
                  <a:moveTo>
                    <a:pt x="238874" y="617768"/>
                  </a:moveTo>
                  <a:lnTo>
                    <a:pt x="159249" y="569993"/>
                  </a:lnTo>
                  <a:lnTo>
                    <a:pt x="159249" y="496977"/>
                  </a:lnTo>
                  <a:lnTo>
                    <a:pt x="238874" y="544752"/>
                  </a:lnTo>
                  <a:lnTo>
                    <a:pt x="238874" y="617768"/>
                  </a:lnTo>
                  <a:close/>
                  <a:moveTo>
                    <a:pt x="238874" y="498331"/>
                  </a:moveTo>
                  <a:lnTo>
                    <a:pt x="159249" y="450556"/>
                  </a:lnTo>
                  <a:lnTo>
                    <a:pt x="159249" y="377540"/>
                  </a:lnTo>
                  <a:lnTo>
                    <a:pt x="238874" y="425315"/>
                  </a:lnTo>
                  <a:lnTo>
                    <a:pt x="238874" y="498331"/>
                  </a:lnTo>
                  <a:close/>
                  <a:moveTo>
                    <a:pt x="238874" y="378894"/>
                  </a:moveTo>
                  <a:lnTo>
                    <a:pt x="159249" y="331119"/>
                  </a:lnTo>
                  <a:lnTo>
                    <a:pt x="159249" y="278686"/>
                  </a:lnTo>
                  <a:lnTo>
                    <a:pt x="238874" y="278686"/>
                  </a:lnTo>
                  <a:lnTo>
                    <a:pt x="238874" y="378894"/>
                  </a:lnTo>
                  <a:close/>
                  <a:moveTo>
                    <a:pt x="250539" y="238874"/>
                  </a:moveTo>
                  <a:lnTo>
                    <a:pt x="147584" y="238874"/>
                  </a:lnTo>
                  <a:lnTo>
                    <a:pt x="67960" y="159249"/>
                  </a:lnTo>
                  <a:lnTo>
                    <a:pt x="218968" y="159249"/>
                  </a:lnTo>
                  <a:lnTo>
                    <a:pt x="218968" y="119437"/>
                  </a:lnTo>
                  <a:lnTo>
                    <a:pt x="39812" y="119437"/>
                  </a:lnTo>
                  <a:lnTo>
                    <a:pt x="39812" y="39812"/>
                  </a:lnTo>
                  <a:lnTo>
                    <a:pt x="358311" y="39812"/>
                  </a:lnTo>
                  <a:lnTo>
                    <a:pt x="358311" y="119437"/>
                  </a:lnTo>
                  <a:lnTo>
                    <a:pt x="298593" y="119437"/>
                  </a:lnTo>
                  <a:lnTo>
                    <a:pt x="298593" y="159249"/>
                  </a:lnTo>
                  <a:lnTo>
                    <a:pt x="330164" y="159249"/>
                  </a:lnTo>
                  <a:lnTo>
                    <a:pt x="250539" y="238874"/>
                  </a:lnTo>
                  <a:close/>
                </a:path>
              </a:pathLst>
            </a:custGeom>
            <a:grpFill/>
            <a:ln w="2472"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2" name="任意多边形: 形状 81">
              <a:extLst>
                <a:ext uri="{FF2B5EF4-FFF2-40B4-BE49-F238E27FC236}">
                  <a16:creationId xmlns="" xmlns:a16="http://schemas.microsoft.com/office/drawing/2014/main" id="{3ADAAE15-FF1B-4DDA-B8D4-8C24D2ABAE5A}"/>
                </a:ext>
              </a:extLst>
            </p:cNvPr>
            <p:cNvSpPr/>
            <p:nvPr/>
          </p:nvSpPr>
          <p:spPr>
            <a:xfrm>
              <a:off x="1741314" y="3119638"/>
              <a:ext cx="318498" cy="968773"/>
            </a:xfrm>
            <a:custGeom>
              <a:avLst/>
              <a:gdLst>
                <a:gd name="connsiteX0" fmla="*/ 258780 w 318498"/>
                <a:gd name="connsiteY0" fmla="*/ 0 h 968773"/>
                <a:gd name="connsiteX1" fmla="*/ 59719 w 318498"/>
                <a:gd name="connsiteY1" fmla="*/ 0 h 968773"/>
                <a:gd name="connsiteX2" fmla="*/ 0 w 318498"/>
                <a:gd name="connsiteY2" fmla="*/ 59719 h 968773"/>
                <a:gd name="connsiteX3" fmla="*/ 0 w 318498"/>
                <a:gd name="connsiteY3" fmla="*/ 99531 h 968773"/>
                <a:gd name="connsiteX4" fmla="*/ 59719 w 318498"/>
                <a:gd name="connsiteY4" fmla="*/ 159249 h 968773"/>
                <a:gd name="connsiteX5" fmla="*/ 79625 w 318498"/>
                <a:gd name="connsiteY5" fmla="*/ 159249 h 968773"/>
                <a:gd name="connsiteX6" fmla="*/ 79625 w 318498"/>
                <a:gd name="connsiteY6" fmla="*/ 199062 h 968773"/>
                <a:gd name="connsiteX7" fmla="*/ 39812 w 318498"/>
                <a:gd name="connsiteY7" fmla="*/ 199062 h 968773"/>
                <a:gd name="connsiteX8" fmla="*/ 39812 w 318498"/>
                <a:gd name="connsiteY8" fmla="*/ 238874 h 968773"/>
                <a:gd name="connsiteX9" fmla="*/ 79625 w 318498"/>
                <a:gd name="connsiteY9" fmla="*/ 238874 h 968773"/>
                <a:gd name="connsiteX10" fmla="*/ 79625 w 318498"/>
                <a:gd name="connsiteY10" fmla="*/ 358311 h 968773"/>
                <a:gd name="connsiteX11" fmla="*/ 39812 w 318498"/>
                <a:gd name="connsiteY11" fmla="*/ 358311 h 968773"/>
                <a:gd name="connsiteX12" fmla="*/ 39812 w 318498"/>
                <a:gd name="connsiteY12" fmla="*/ 398123 h 968773"/>
                <a:gd name="connsiteX13" fmla="*/ 79625 w 318498"/>
                <a:gd name="connsiteY13" fmla="*/ 398123 h 968773"/>
                <a:gd name="connsiteX14" fmla="*/ 79625 w 318498"/>
                <a:gd name="connsiteY14" fmla="*/ 517560 h 968773"/>
                <a:gd name="connsiteX15" fmla="*/ 39812 w 318498"/>
                <a:gd name="connsiteY15" fmla="*/ 517560 h 968773"/>
                <a:gd name="connsiteX16" fmla="*/ 39812 w 318498"/>
                <a:gd name="connsiteY16" fmla="*/ 557373 h 968773"/>
                <a:gd name="connsiteX17" fmla="*/ 79625 w 318498"/>
                <a:gd name="connsiteY17" fmla="*/ 557373 h 968773"/>
                <a:gd name="connsiteX18" fmla="*/ 79625 w 318498"/>
                <a:gd name="connsiteY18" fmla="*/ 676810 h 968773"/>
                <a:gd name="connsiteX19" fmla="*/ 39812 w 318498"/>
                <a:gd name="connsiteY19" fmla="*/ 676810 h 968773"/>
                <a:gd name="connsiteX20" fmla="*/ 39812 w 318498"/>
                <a:gd name="connsiteY20" fmla="*/ 716622 h 968773"/>
                <a:gd name="connsiteX21" fmla="*/ 79625 w 318498"/>
                <a:gd name="connsiteY21" fmla="*/ 716622 h 968773"/>
                <a:gd name="connsiteX22" fmla="*/ 79625 w 318498"/>
                <a:gd name="connsiteY22" fmla="*/ 862594 h 968773"/>
                <a:gd name="connsiteX23" fmla="*/ 159249 w 318498"/>
                <a:gd name="connsiteY23" fmla="*/ 968774 h 968773"/>
                <a:gd name="connsiteX24" fmla="*/ 238874 w 318498"/>
                <a:gd name="connsiteY24" fmla="*/ 862594 h 968773"/>
                <a:gd name="connsiteX25" fmla="*/ 238874 w 318498"/>
                <a:gd name="connsiteY25" fmla="*/ 796247 h 968773"/>
                <a:gd name="connsiteX26" fmla="*/ 278686 w 318498"/>
                <a:gd name="connsiteY26" fmla="*/ 796247 h 968773"/>
                <a:gd name="connsiteX27" fmla="*/ 278686 w 318498"/>
                <a:gd name="connsiteY27" fmla="*/ 756435 h 968773"/>
                <a:gd name="connsiteX28" fmla="*/ 238874 w 318498"/>
                <a:gd name="connsiteY28" fmla="*/ 756435 h 968773"/>
                <a:gd name="connsiteX29" fmla="*/ 238874 w 318498"/>
                <a:gd name="connsiteY29" fmla="*/ 636998 h 968773"/>
                <a:gd name="connsiteX30" fmla="*/ 278686 w 318498"/>
                <a:gd name="connsiteY30" fmla="*/ 636998 h 968773"/>
                <a:gd name="connsiteX31" fmla="*/ 278686 w 318498"/>
                <a:gd name="connsiteY31" fmla="*/ 597185 h 968773"/>
                <a:gd name="connsiteX32" fmla="*/ 238874 w 318498"/>
                <a:gd name="connsiteY32" fmla="*/ 597185 h 968773"/>
                <a:gd name="connsiteX33" fmla="*/ 238874 w 318498"/>
                <a:gd name="connsiteY33" fmla="*/ 477748 h 968773"/>
                <a:gd name="connsiteX34" fmla="*/ 278686 w 318498"/>
                <a:gd name="connsiteY34" fmla="*/ 477748 h 968773"/>
                <a:gd name="connsiteX35" fmla="*/ 278686 w 318498"/>
                <a:gd name="connsiteY35" fmla="*/ 437936 h 968773"/>
                <a:gd name="connsiteX36" fmla="*/ 238874 w 318498"/>
                <a:gd name="connsiteY36" fmla="*/ 437936 h 968773"/>
                <a:gd name="connsiteX37" fmla="*/ 238874 w 318498"/>
                <a:gd name="connsiteY37" fmla="*/ 318499 h 968773"/>
                <a:gd name="connsiteX38" fmla="*/ 278686 w 318498"/>
                <a:gd name="connsiteY38" fmla="*/ 318499 h 968773"/>
                <a:gd name="connsiteX39" fmla="*/ 278686 w 318498"/>
                <a:gd name="connsiteY39" fmla="*/ 278686 h 968773"/>
                <a:gd name="connsiteX40" fmla="*/ 238874 w 318498"/>
                <a:gd name="connsiteY40" fmla="*/ 278686 h 968773"/>
                <a:gd name="connsiteX41" fmla="*/ 238874 w 318498"/>
                <a:gd name="connsiteY41" fmla="*/ 159249 h 968773"/>
                <a:gd name="connsiteX42" fmla="*/ 258780 w 318498"/>
                <a:gd name="connsiteY42" fmla="*/ 159249 h 968773"/>
                <a:gd name="connsiteX43" fmla="*/ 318499 w 318498"/>
                <a:gd name="connsiteY43" fmla="*/ 99531 h 968773"/>
                <a:gd name="connsiteX44" fmla="*/ 318499 w 318498"/>
                <a:gd name="connsiteY44" fmla="*/ 59719 h 968773"/>
                <a:gd name="connsiteX45" fmla="*/ 258780 w 318498"/>
                <a:gd name="connsiteY45" fmla="*/ 0 h 968773"/>
                <a:gd name="connsiteX46" fmla="*/ 199062 w 318498"/>
                <a:gd name="connsiteY46" fmla="*/ 278686 h 968773"/>
                <a:gd name="connsiteX47" fmla="*/ 159249 w 318498"/>
                <a:gd name="connsiteY47" fmla="*/ 278686 h 968773"/>
                <a:gd name="connsiteX48" fmla="*/ 159249 w 318498"/>
                <a:gd name="connsiteY48" fmla="*/ 318499 h 968773"/>
                <a:gd name="connsiteX49" fmla="*/ 199062 w 318498"/>
                <a:gd name="connsiteY49" fmla="*/ 318499 h 968773"/>
                <a:gd name="connsiteX50" fmla="*/ 199062 w 318498"/>
                <a:gd name="connsiteY50" fmla="*/ 437936 h 968773"/>
                <a:gd name="connsiteX51" fmla="*/ 159249 w 318498"/>
                <a:gd name="connsiteY51" fmla="*/ 437936 h 968773"/>
                <a:gd name="connsiteX52" fmla="*/ 159249 w 318498"/>
                <a:gd name="connsiteY52" fmla="*/ 477748 h 968773"/>
                <a:gd name="connsiteX53" fmla="*/ 199062 w 318498"/>
                <a:gd name="connsiteY53" fmla="*/ 477748 h 968773"/>
                <a:gd name="connsiteX54" fmla="*/ 199062 w 318498"/>
                <a:gd name="connsiteY54" fmla="*/ 597185 h 968773"/>
                <a:gd name="connsiteX55" fmla="*/ 159249 w 318498"/>
                <a:gd name="connsiteY55" fmla="*/ 597185 h 968773"/>
                <a:gd name="connsiteX56" fmla="*/ 159249 w 318498"/>
                <a:gd name="connsiteY56" fmla="*/ 636998 h 968773"/>
                <a:gd name="connsiteX57" fmla="*/ 199062 w 318498"/>
                <a:gd name="connsiteY57" fmla="*/ 636998 h 968773"/>
                <a:gd name="connsiteX58" fmla="*/ 199062 w 318498"/>
                <a:gd name="connsiteY58" fmla="*/ 756435 h 968773"/>
                <a:gd name="connsiteX59" fmla="*/ 159249 w 318498"/>
                <a:gd name="connsiteY59" fmla="*/ 756435 h 968773"/>
                <a:gd name="connsiteX60" fmla="*/ 159249 w 318498"/>
                <a:gd name="connsiteY60" fmla="*/ 796247 h 968773"/>
                <a:gd name="connsiteX61" fmla="*/ 199062 w 318498"/>
                <a:gd name="connsiteY61" fmla="*/ 796247 h 968773"/>
                <a:gd name="connsiteX62" fmla="*/ 199062 w 318498"/>
                <a:gd name="connsiteY62" fmla="*/ 849337 h 968773"/>
                <a:gd name="connsiteX63" fmla="*/ 159249 w 318498"/>
                <a:gd name="connsiteY63" fmla="*/ 902407 h 968773"/>
                <a:gd name="connsiteX64" fmla="*/ 119437 w 318498"/>
                <a:gd name="connsiteY64" fmla="*/ 849337 h 968773"/>
                <a:gd name="connsiteX65" fmla="*/ 119437 w 318498"/>
                <a:gd name="connsiteY65" fmla="*/ 716622 h 968773"/>
                <a:gd name="connsiteX66" fmla="*/ 159249 w 318498"/>
                <a:gd name="connsiteY66" fmla="*/ 716622 h 968773"/>
                <a:gd name="connsiteX67" fmla="*/ 159249 w 318498"/>
                <a:gd name="connsiteY67" fmla="*/ 676810 h 968773"/>
                <a:gd name="connsiteX68" fmla="*/ 119437 w 318498"/>
                <a:gd name="connsiteY68" fmla="*/ 676810 h 968773"/>
                <a:gd name="connsiteX69" fmla="*/ 119437 w 318498"/>
                <a:gd name="connsiteY69" fmla="*/ 557373 h 968773"/>
                <a:gd name="connsiteX70" fmla="*/ 159249 w 318498"/>
                <a:gd name="connsiteY70" fmla="*/ 557373 h 968773"/>
                <a:gd name="connsiteX71" fmla="*/ 159249 w 318498"/>
                <a:gd name="connsiteY71" fmla="*/ 517560 h 968773"/>
                <a:gd name="connsiteX72" fmla="*/ 119437 w 318498"/>
                <a:gd name="connsiteY72" fmla="*/ 517560 h 968773"/>
                <a:gd name="connsiteX73" fmla="*/ 119437 w 318498"/>
                <a:gd name="connsiteY73" fmla="*/ 398123 h 968773"/>
                <a:gd name="connsiteX74" fmla="*/ 159249 w 318498"/>
                <a:gd name="connsiteY74" fmla="*/ 398123 h 968773"/>
                <a:gd name="connsiteX75" fmla="*/ 159249 w 318498"/>
                <a:gd name="connsiteY75" fmla="*/ 358311 h 968773"/>
                <a:gd name="connsiteX76" fmla="*/ 119437 w 318498"/>
                <a:gd name="connsiteY76" fmla="*/ 358311 h 968773"/>
                <a:gd name="connsiteX77" fmla="*/ 119437 w 318498"/>
                <a:gd name="connsiteY77" fmla="*/ 238874 h 968773"/>
                <a:gd name="connsiteX78" fmla="*/ 159249 w 318498"/>
                <a:gd name="connsiteY78" fmla="*/ 238874 h 968773"/>
                <a:gd name="connsiteX79" fmla="*/ 159249 w 318498"/>
                <a:gd name="connsiteY79" fmla="*/ 199062 h 968773"/>
                <a:gd name="connsiteX80" fmla="*/ 119437 w 318498"/>
                <a:gd name="connsiteY80" fmla="*/ 199062 h 968773"/>
                <a:gd name="connsiteX81" fmla="*/ 119437 w 318498"/>
                <a:gd name="connsiteY81" fmla="*/ 159249 h 968773"/>
                <a:gd name="connsiteX82" fmla="*/ 199062 w 318498"/>
                <a:gd name="connsiteY82" fmla="*/ 159249 h 968773"/>
                <a:gd name="connsiteX83" fmla="*/ 199062 w 318498"/>
                <a:gd name="connsiteY83" fmla="*/ 278686 h 968773"/>
                <a:gd name="connsiteX84" fmla="*/ 278686 w 318498"/>
                <a:gd name="connsiteY84" fmla="*/ 99531 h 968773"/>
                <a:gd name="connsiteX85" fmla="*/ 258780 w 318498"/>
                <a:gd name="connsiteY85" fmla="*/ 119437 h 968773"/>
                <a:gd name="connsiteX86" fmla="*/ 59719 w 318498"/>
                <a:gd name="connsiteY86" fmla="*/ 119437 h 968773"/>
                <a:gd name="connsiteX87" fmla="*/ 39812 w 318498"/>
                <a:gd name="connsiteY87" fmla="*/ 99531 h 968773"/>
                <a:gd name="connsiteX88" fmla="*/ 39812 w 318498"/>
                <a:gd name="connsiteY88" fmla="*/ 59719 h 968773"/>
                <a:gd name="connsiteX89" fmla="*/ 59719 w 318498"/>
                <a:gd name="connsiteY89" fmla="*/ 39812 h 968773"/>
                <a:gd name="connsiteX90" fmla="*/ 258780 w 318498"/>
                <a:gd name="connsiteY90" fmla="*/ 39812 h 968773"/>
                <a:gd name="connsiteX91" fmla="*/ 278686 w 318498"/>
                <a:gd name="connsiteY91" fmla="*/ 59719 h 968773"/>
                <a:gd name="connsiteX92" fmla="*/ 278686 w 318498"/>
                <a:gd name="connsiteY92" fmla="*/ 99531 h 9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18498" h="968773">
                  <a:moveTo>
                    <a:pt x="258780" y="0"/>
                  </a:moveTo>
                  <a:lnTo>
                    <a:pt x="59719" y="0"/>
                  </a:lnTo>
                  <a:cubicBezTo>
                    <a:pt x="26794" y="0"/>
                    <a:pt x="0" y="26794"/>
                    <a:pt x="0" y="59719"/>
                  </a:cubicBezTo>
                  <a:lnTo>
                    <a:pt x="0" y="99531"/>
                  </a:lnTo>
                  <a:cubicBezTo>
                    <a:pt x="0" y="132456"/>
                    <a:pt x="26794" y="159249"/>
                    <a:pt x="59719" y="159249"/>
                  </a:cubicBezTo>
                  <a:lnTo>
                    <a:pt x="79625" y="159249"/>
                  </a:lnTo>
                  <a:lnTo>
                    <a:pt x="79625" y="199062"/>
                  </a:lnTo>
                  <a:lnTo>
                    <a:pt x="39812" y="199062"/>
                  </a:lnTo>
                  <a:lnTo>
                    <a:pt x="39812" y="238874"/>
                  </a:lnTo>
                  <a:lnTo>
                    <a:pt x="79625" y="238874"/>
                  </a:lnTo>
                  <a:lnTo>
                    <a:pt x="79625" y="358311"/>
                  </a:lnTo>
                  <a:lnTo>
                    <a:pt x="39812" y="358311"/>
                  </a:lnTo>
                  <a:lnTo>
                    <a:pt x="39812" y="398123"/>
                  </a:lnTo>
                  <a:lnTo>
                    <a:pt x="79625" y="398123"/>
                  </a:lnTo>
                  <a:lnTo>
                    <a:pt x="79625" y="517560"/>
                  </a:lnTo>
                  <a:lnTo>
                    <a:pt x="39812" y="517560"/>
                  </a:lnTo>
                  <a:lnTo>
                    <a:pt x="39812" y="557373"/>
                  </a:lnTo>
                  <a:lnTo>
                    <a:pt x="79625" y="557373"/>
                  </a:lnTo>
                  <a:lnTo>
                    <a:pt x="79625" y="676810"/>
                  </a:lnTo>
                  <a:lnTo>
                    <a:pt x="39812" y="676810"/>
                  </a:lnTo>
                  <a:lnTo>
                    <a:pt x="39812" y="716622"/>
                  </a:lnTo>
                  <a:lnTo>
                    <a:pt x="79625" y="716622"/>
                  </a:lnTo>
                  <a:lnTo>
                    <a:pt x="79625" y="862594"/>
                  </a:lnTo>
                  <a:lnTo>
                    <a:pt x="159249" y="968774"/>
                  </a:lnTo>
                  <a:lnTo>
                    <a:pt x="238874" y="862594"/>
                  </a:lnTo>
                  <a:lnTo>
                    <a:pt x="238874" y="796247"/>
                  </a:lnTo>
                  <a:lnTo>
                    <a:pt x="278686" y="796247"/>
                  </a:lnTo>
                  <a:lnTo>
                    <a:pt x="278686" y="756435"/>
                  </a:lnTo>
                  <a:lnTo>
                    <a:pt x="238874" y="756435"/>
                  </a:lnTo>
                  <a:lnTo>
                    <a:pt x="238874" y="636998"/>
                  </a:lnTo>
                  <a:lnTo>
                    <a:pt x="278686" y="636998"/>
                  </a:lnTo>
                  <a:lnTo>
                    <a:pt x="278686" y="597185"/>
                  </a:lnTo>
                  <a:lnTo>
                    <a:pt x="238874" y="597185"/>
                  </a:lnTo>
                  <a:lnTo>
                    <a:pt x="238874" y="477748"/>
                  </a:lnTo>
                  <a:lnTo>
                    <a:pt x="278686" y="477748"/>
                  </a:lnTo>
                  <a:lnTo>
                    <a:pt x="278686" y="437936"/>
                  </a:lnTo>
                  <a:lnTo>
                    <a:pt x="238874" y="437936"/>
                  </a:lnTo>
                  <a:lnTo>
                    <a:pt x="238874" y="318499"/>
                  </a:lnTo>
                  <a:lnTo>
                    <a:pt x="278686" y="318499"/>
                  </a:lnTo>
                  <a:lnTo>
                    <a:pt x="278686" y="278686"/>
                  </a:lnTo>
                  <a:lnTo>
                    <a:pt x="238874" y="278686"/>
                  </a:lnTo>
                  <a:lnTo>
                    <a:pt x="238874" y="159249"/>
                  </a:lnTo>
                  <a:lnTo>
                    <a:pt x="258780" y="159249"/>
                  </a:lnTo>
                  <a:cubicBezTo>
                    <a:pt x="291705" y="159249"/>
                    <a:pt x="318499" y="132456"/>
                    <a:pt x="318499" y="99531"/>
                  </a:cubicBezTo>
                  <a:lnTo>
                    <a:pt x="318499" y="59719"/>
                  </a:lnTo>
                  <a:cubicBezTo>
                    <a:pt x="318499" y="26794"/>
                    <a:pt x="291705" y="0"/>
                    <a:pt x="258780" y="0"/>
                  </a:cubicBezTo>
                  <a:close/>
                  <a:moveTo>
                    <a:pt x="199062" y="278686"/>
                  </a:moveTo>
                  <a:lnTo>
                    <a:pt x="159249" y="278686"/>
                  </a:lnTo>
                  <a:lnTo>
                    <a:pt x="159249" y="318499"/>
                  </a:lnTo>
                  <a:lnTo>
                    <a:pt x="199062" y="318499"/>
                  </a:lnTo>
                  <a:lnTo>
                    <a:pt x="199062" y="437936"/>
                  </a:lnTo>
                  <a:lnTo>
                    <a:pt x="159249" y="437936"/>
                  </a:lnTo>
                  <a:lnTo>
                    <a:pt x="159249" y="477748"/>
                  </a:lnTo>
                  <a:lnTo>
                    <a:pt x="199062" y="477748"/>
                  </a:lnTo>
                  <a:lnTo>
                    <a:pt x="199062" y="597185"/>
                  </a:lnTo>
                  <a:lnTo>
                    <a:pt x="159249" y="597185"/>
                  </a:lnTo>
                  <a:lnTo>
                    <a:pt x="159249" y="636998"/>
                  </a:lnTo>
                  <a:lnTo>
                    <a:pt x="199062" y="636998"/>
                  </a:lnTo>
                  <a:lnTo>
                    <a:pt x="199062" y="756435"/>
                  </a:lnTo>
                  <a:lnTo>
                    <a:pt x="159249" y="756435"/>
                  </a:lnTo>
                  <a:lnTo>
                    <a:pt x="159249" y="796247"/>
                  </a:lnTo>
                  <a:lnTo>
                    <a:pt x="199062" y="796247"/>
                  </a:lnTo>
                  <a:lnTo>
                    <a:pt x="199062" y="849337"/>
                  </a:lnTo>
                  <a:lnTo>
                    <a:pt x="159249" y="902407"/>
                  </a:lnTo>
                  <a:lnTo>
                    <a:pt x="119437" y="849337"/>
                  </a:lnTo>
                  <a:lnTo>
                    <a:pt x="119437" y="716622"/>
                  </a:lnTo>
                  <a:lnTo>
                    <a:pt x="159249" y="716622"/>
                  </a:lnTo>
                  <a:lnTo>
                    <a:pt x="159249" y="676810"/>
                  </a:lnTo>
                  <a:lnTo>
                    <a:pt x="119437" y="676810"/>
                  </a:lnTo>
                  <a:lnTo>
                    <a:pt x="119437" y="557373"/>
                  </a:lnTo>
                  <a:lnTo>
                    <a:pt x="159249" y="557373"/>
                  </a:lnTo>
                  <a:lnTo>
                    <a:pt x="159249" y="517560"/>
                  </a:lnTo>
                  <a:lnTo>
                    <a:pt x="119437" y="517560"/>
                  </a:lnTo>
                  <a:lnTo>
                    <a:pt x="119437" y="398123"/>
                  </a:lnTo>
                  <a:lnTo>
                    <a:pt x="159249" y="398123"/>
                  </a:lnTo>
                  <a:lnTo>
                    <a:pt x="159249" y="358311"/>
                  </a:lnTo>
                  <a:lnTo>
                    <a:pt x="119437" y="358311"/>
                  </a:lnTo>
                  <a:lnTo>
                    <a:pt x="119437" y="238874"/>
                  </a:lnTo>
                  <a:lnTo>
                    <a:pt x="159249" y="238874"/>
                  </a:lnTo>
                  <a:lnTo>
                    <a:pt x="159249" y="199062"/>
                  </a:lnTo>
                  <a:lnTo>
                    <a:pt x="119437" y="199062"/>
                  </a:lnTo>
                  <a:lnTo>
                    <a:pt x="119437" y="159249"/>
                  </a:lnTo>
                  <a:lnTo>
                    <a:pt x="199062" y="159249"/>
                  </a:lnTo>
                  <a:lnTo>
                    <a:pt x="199062" y="278686"/>
                  </a:lnTo>
                  <a:close/>
                  <a:moveTo>
                    <a:pt x="278686" y="99531"/>
                  </a:moveTo>
                  <a:cubicBezTo>
                    <a:pt x="278686" y="110519"/>
                    <a:pt x="269768" y="119437"/>
                    <a:pt x="258780" y="119437"/>
                  </a:cubicBezTo>
                  <a:lnTo>
                    <a:pt x="59719" y="119437"/>
                  </a:lnTo>
                  <a:cubicBezTo>
                    <a:pt x="48730" y="119437"/>
                    <a:pt x="39812" y="110519"/>
                    <a:pt x="39812" y="99531"/>
                  </a:cubicBezTo>
                  <a:lnTo>
                    <a:pt x="39812" y="59719"/>
                  </a:lnTo>
                  <a:cubicBezTo>
                    <a:pt x="39812" y="48730"/>
                    <a:pt x="48730" y="39812"/>
                    <a:pt x="59719" y="39812"/>
                  </a:cubicBezTo>
                  <a:lnTo>
                    <a:pt x="258780" y="39812"/>
                  </a:lnTo>
                  <a:cubicBezTo>
                    <a:pt x="269768" y="39812"/>
                    <a:pt x="278686" y="48730"/>
                    <a:pt x="278686" y="59719"/>
                  </a:cubicBezTo>
                  <a:lnTo>
                    <a:pt x="278686" y="99531"/>
                  </a:lnTo>
                  <a:close/>
                </a:path>
              </a:pathLst>
            </a:custGeom>
            <a:grpFill/>
            <a:ln w="2472"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3" name="任意多边形: 形状 82">
              <a:extLst>
                <a:ext uri="{FF2B5EF4-FFF2-40B4-BE49-F238E27FC236}">
                  <a16:creationId xmlns="" xmlns:a16="http://schemas.microsoft.com/office/drawing/2014/main" id="{CBD99362-154D-4D1E-AC82-9A8A411F6DE8}"/>
                </a:ext>
              </a:extLst>
            </p:cNvPr>
            <p:cNvSpPr/>
            <p:nvPr/>
          </p:nvSpPr>
          <p:spPr>
            <a:xfrm>
              <a:off x="2195135" y="3318700"/>
              <a:ext cx="326540" cy="769711"/>
            </a:xfrm>
            <a:custGeom>
              <a:avLst/>
              <a:gdLst>
                <a:gd name="connsiteX0" fmla="*/ 233639 w 326540"/>
                <a:gd name="connsiteY0" fmla="*/ 0 h 769711"/>
                <a:gd name="connsiteX1" fmla="*/ 92902 w 326540"/>
                <a:gd name="connsiteY1" fmla="*/ 0 h 769711"/>
                <a:gd name="connsiteX2" fmla="*/ 0 w 326540"/>
                <a:gd name="connsiteY2" fmla="*/ 139343 h 769711"/>
                <a:gd name="connsiteX3" fmla="*/ 83646 w 326540"/>
                <a:gd name="connsiteY3" fmla="*/ 264812 h 769711"/>
                <a:gd name="connsiteX4" fmla="*/ 83646 w 326540"/>
                <a:gd name="connsiteY4" fmla="*/ 663532 h 769711"/>
                <a:gd name="connsiteX5" fmla="*/ 163270 w 326540"/>
                <a:gd name="connsiteY5" fmla="*/ 769712 h 769711"/>
                <a:gd name="connsiteX6" fmla="*/ 242895 w 326540"/>
                <a:gd name="connsiteY6" fmla="*/ 663532 h 769711"/>
                <a:gd name="connsiteX7" fmla="*/ 242895 w 326540"/>
                <a:gd name="connsiteY7" fmla="*/ 264812 h 769711"/>
                <a:gd name="connsiteX8" fmla="*/ 326541 w 326540"/>
                <a:gd name="connsiteY8" fmla="*/ 139343 h 769711"/>
                <a:gd name="connsiteX9" fmla="*/ 233639 w 326540"/>
                <a:gd name="connsiteY9" fmla="*/ 0 h 769711"/>
                <a:gd name="connsiteX10" fmla="*/ 203083 w 326540"/>
                <a:gd name="connsiteY10" fmla="*/ 650275 h 769711"/>
                <a:gd name="connsiteX11" fmla="*/ 163270 w 326540"/>
                <a:gd name="connsiteY11" fmla="*/ 703345 h 769711"/>
                <a:gd name="connsiteX12" fmla="*/ 123458 w 326540"/>
                <a:gd name="connsiteY12" fmla="*/ 650275 h 769711"/>
                <a:gd name="connsiteX13" fmla="*/ 123458 w 326540"/>
                <a:gd name="connsiteY13" fmla="*/ 278686 h 769711"/>
                <a:gd name="connsiteX14" fmla="*/ 203083 w 326540"/>
                <a:gd name="connsiteY14" fmla="*/ 278686 h 769711"/>
                <a:gd name="connsiteX15" fmla="*/ 203083 w 326540"/>
                <a:gd name="connsiteY15" fmla="*/ 650275 h 769711"/>
                <a:gd name="connsiteX16" fmla="*/ 212339 w 326540"/>
                <a:gd name="connsiteY16" fmla="*/ 238874 h 769711"/>
                <a:gd name="connsiteX17" fmla="*/ 114202 w 326540"/>
                <a:gd name="connsiteY17" fmla="*/ 238874 h 769711"/>
                <a:gd name="connsiteX18" fmla="*/ 47855 w 326540"/>
                <a:gd name="connsiteY18" fmla="*/ 139343 h 769711"/>
                <a:gd name="connsiteX19" fmla="*/ 114202 w 326540"/>
                <a:gd name="connsiteY19" fmla="*/ 39812 h 769711"/>
                <a:gd name="connsiteX20" fmla="*/ 212339 w 326540"/>
                <a:gd name="connsiteY20" fmla="*/ 39812 h 769711"/>
                <a:gd name="connsiteX21" fmla="*/ 278686 w 326540"/>
                <a:gd name="connsiteY21" fmla="*/ 139343 h 769711"/>
                <a:gd name="connsiteX22" fmla="*/ 212339 w 326540"/>
                <a:gd name="connsiteY22" fmla="*/ 238874 h 76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6540" h="769711">
                  <a:moveTo>
                    <a:pt x="233639" y="0"/>
                  </a:moveTo>
                  <a:lnTo>
                    <a:pt x="92902" y="0"/>
                  </a:lnTo>
                  <a:lnTo>
                    <a:pt x="0" y="139343"/>
                  </a:lnTo>
                  <a:lnTo>
                    <a:pt x="83646" y="264812"/>
                  </a:lnTo>
                  <a:lnTo>
                    <a:pt x="83646" y="663532"/>
                  </a:lnTo>
                  <a:lnTo>
                    <a:pt x="163270" y="769712"/>
                  </a:lnTo>
                  <a:lnTo>
                    <a:pt x="242895" y="663532"/>
                  </a:lnTo>
                  <a:lnTo>
                    <a:pt x="242895" y="264812"/>
                  </a:lnTo>
                  <a:lnTo>
                    <a:pt x="326541" y="139343"/>
                  </a:lnTo>
                  <a:lnTo>
                    <a:pt x="233639" y="0"/>
                  </a:lnTo>
                  <a:close/>
                  <a:moveTo>
                    <a:pt x="203083" y="650275"/>
                  </a:moveTo>
                  <a:lnTo>
                    <a:pt x="163270" y="703345"/>
                  </a:lnTo>
                  <a:lnTo>
                    <a:pt x="123458" y="650275"/>
                  </a:lnTo>
                  <a:lnTo>
                    <a:pt x="123458" y="278686"/>
                  </a:lnTo>
                  <a:lnTo>
                    <a:pt x="203083" y="278686"/>
                  </a:lnTo>
                  <a:lnTo>
                    <a:pt x="203083" y="650275"/>
                  </a:lnTo>
                  <a:close/>
                  <a:moveTo>
                    <a:pt x="212339" y="238874"/>
                  </a:moveTo>
                  <a:lnTo>
                    <a:pt x="114202" y="238874"/>
                  </a:lnTo>
                  <a:lnTo>
                    <a:pt x="47855" y="139343"/>
                  </a:lnTo>
                  <a:lnTo>
                    <a:pt x="114202" y="39812"/>
                  </a:lnTo>
                  <a:lnTo>
                    <a:pt x="212339" y="39812"/>
                  </a:lnTo>
                  <a:lnTo>
                    <a:pt x="278686" y="139343"/>
                  </a:lnTo>
                  <a:lnTo>
                    <a:pt x="212339" y="238874"/>
                  </a:lnTo>
                  <a:close/>
                </a:path>
              </a:pathLst>
            </a:custGeom>
            <a:grpFill/>
            <a:ln w="2472"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4" name="任意多边形: 形状 83">
              <a:extLst>
                <a:ext uri="{FF2B5EF4-FFF2-40B4-BE49-F238E27FC236}">
                  <a16:creationId xmlns="" xmlns:a16="http://schemas.microsoft.com/office/drawing/2014/main" id="{DD095933-C9FC-44C7-8E4E-78329A433261}"/>
                </a:ext>
              </a:extLst>
            </p:cNvPr>
            <p:cNvSpPr/>
            <p:nvPr/>
          </p:nvSpPr>
          <p:spPr>
            <a:xfrm>
              <a:off x="2298686" y="3398324"/>
              <a:ext cx="119437" cy="119437"/>
            </a:xfrm>
            <a:custGeom>
              <a:avLst/>
              <a:gdLst>
                <a:gd name="connsiteX0" fmla="*/ 59719 w 119437"/>
                <a:gd name="connsiteY0" fmla="*/ 0 h 119437"/>
                <a:gd name="connsiteX1" fmla="*/ 0 w 119437"/>
                <a:gd name="connsiteY1" fmla="*/ 59719 h 119437"/>
                <a:gd name="connsiteX2" fmla="*/ 59719 w 119437"/>
                <a:gd name="connsiteY2" fmla="*/ 119437 h 119437"/>
                <a:gd name="connsiteX3" fmla="*/ 119437 w 119437"/>
                <a:gd name="connsiteY3" fmla="*/ 59719 h 119437"/>
                <a:gd name="connsiteX4" fmla="*/ 59719 w 119437"/>
                <a:gd name="connsiteY4" fmla="*/ 0 h 119437"/>
                <a:gd name="connsiteX5" fmla="*/ 59719 w 119437"/>
                <a:gd name="connsiteY5" fmla="*/ 79625 h 119437"/>
                <a:gd name="connsiteX6" fmla="*/ 39812 w 119437"/>
                <a:gd name="connsiteY6" fmla="*/ 59719 h 119437"/>
                <a:gd name="connsiteX7" fmla="*/ 59719 w 119437"/>
                <a:gd name="connsiteY7" fmla="*/ 39812 h 119437"/>
                <a:gd name="connsiteX8" fmla="*/ 79625 w 119437"/>
                <a:gd name="connsiteY8" fmla="*/ 59719 h 119437"/>
                <a:gd name="connsiteX9" fmla="*/ 59719 w 119437"/>
                <a:gd name="connsiteY9" fmla="*/ 79625 h 11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437" h="119437">
                  <a:moveTo>
                    <a:pt x="59719" y="0"/>
                  </a:moveTo>
                  <a:cubicBezTo>
                    <a:pt x="26794" y="0"/>
                    <a:pt x="0" y="26794"/>
                    <a:pt x="0" y="59719"/>
                  </a:cubicBezTo>
                  <a:cubicBezTo>
                    <a:pt x="0" y="92643"/>
                    <a:pt x="26794" y="119437"/>
                    <a:pt x="59719" y="119437"/>
                  </a:cubicBezTo>
                  <a:cubicBezTo>
                    <a:pt x="92643" y="119437"/>
                    <a:pt x="119437" y="92643"/>
                    <a:pt x="119437" y="59719"/>
                  </a:cubicBezTo>
                  <a:cubicBezTo>
                    <a:pt x="119437" y="26794"/>
                    <a:pt x="92643" y="0"/>
                    <a:pt x="59719" y="0"/>
                  </a:cubicBezTo>
                  <a:close/>
                  <a:moveTo>
                    <a:pt x="59719" y="79625"/>
                  </a:moveTo>
                  <a:cubicBezTo>
                    <a:pt x="48730" y="79625"/>
                    <a:pt x="39812" y="70707"/>
                    <a:pt x="39812" y="59719"/>
                  </a:cubicBezTo>
                  <a:cubicBezTo>
                    <a:pt x="39812" y="48730"/>
                    <a:pt x="48730" y="39812"/>
                    <a:pt x="59719" y="39812"/>
                  </a:cubicBezTo>
                  <a:cubicBezTo>
                    <a:pt x="70707" y="39812"/>
                    <a:pt x="79625" y="48730"/>
                    <a:pt x="79625" y="59719"/>
                  </a:cubicBezTo>
                  <a:cubicBezTo>
                    <a:pt x="79625" y="70707"/>
                    <a:pt x="70707" y="79625"/>
                    <a:pt x="59719" y="79625"/>
                  </a:cubicBezTo>
                  <a:close/>
                </a:path>
              </a:pathLst>
            </a:custGeom>
            <a:grpFill/>
            <a:ln w="2472"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85" name="图形 17">
            <a:extLst>
              <a:ext uri="{FF2B5EF4-FFF2-40B4-BE49-F238E27FC236}">
                <a16:creationId xmlns="" xmlns:a16="http://schemas.microsoft.com/office/drawing/2014/main" id="{32AFAD68-20CA-4338-8BA9-60B634B56FB4}"/>
              </a:ext>
            </a:extLst>
          </p:cNvPr>
          <p:cNvGrpSpPr/>
          <p:nvPr/>
        </p:nvGrpSpPr>
        <p:grpSpPr>
          <a:xfrm>
            <a:off x="3405373" y="2840952"/>
            <a:ext cx="1246624" cy="1246624"/>
            <a:chOff x="3405373" y="2840952"/>
            <a:chExt cx="1246624" cy="1246624"/>
          </a:xfrm>
          <a:solidFill>
            <a:schemeClr val="tx2"/>
          </a:solidFill>
        </p:grpSpPr>
        <p:sp>
          <p:nvSpPr>
            <p:cNvPr id="86" name="任意多边形: 形状 85">
              <a:extLst>
                <a:ext uri="{FF2B5EF4-FFF2-40B4-BE49-F238E27FC236}">
                  <a16:creationId xmlns="" xmlns:a16="http://schemas.microsoft.com/office/drawing/2014/main" id="{40F82D95-2397-4662-9539-5F2B80AB14A5}"/>
                </a:ext>
              </a:extLst>
            </p:cNvPr>
            <p:cNvSpPr/>
            <p:nvPr/>
          </p:nvSpPr>
          <p:spPr>
            <a:xfrm>
              <a:off x="3405373" y="2842211"/>
              <a:ext cx="1246624" cy="1168552"/>
            </a:xfrm>
            <a:custGeom>
              <a:avLst/>
              <a:gdLst>
                <a:gd name="connsiteX0" fmla="*/ 1246624 w 1246624"/>
                <a:gd name="connsiteY0" fmla="*/ 1007373 h 1168552"/>
                <a:gd name="connsiteX1" fmla="*/ 1246624 w 1246624"/>
                <a:gd name="connsiteY1" fmla="*/ 0 h 1168552"/>
                <a:gd name="connsiteX2" fmla="*/ 0 w 1246624"/>
                <a:gd name="connsiteY2" fmla="*/ 0 h 1168552"/>
                <a:gd name="connsiteX3" fmla="*/ 0 w 1246624"/>
                <a:gd name="connsiteY3" fmla="*/ 1007373 h 1168552"/>
                <a:gd name="connsiteX4" fmla="*/ 293277 w 1246624"/>
                <a:gd name="connsiteY4" fmla="*/ 1007373 h 1168552"/>
                <a:gd name="connsiteX5" fmla="*/ 247016 w 1246624"/>
                <a:gd name="connsiteY5" fmla="*/ 1053728 h 1168552"/>
                <a:gd name="connsiteX6" fmla="*/ 221175 w 1246624"/>
                <a:gd name="connsiteY6" fmla="*/ 1047668 h 1168552"/>
                <a:gd name="connsiteX7" fmla="*/ 160855 w 1246624"/>
                <a:gd name="connsiteY7" fmla="*/ 1108110 h 1168552"/>
                <a:gd name="connsiteX8" fmla="*/ 221175 w 1246624"/>
                <a:gd name="connsiteY8" fmla="*/ 1168553 h 1168552"/>
                <a:gd name="connsiteX9" fmla="*/ 281496 w 1246624"/>
                <a:gd name="connsiteY9" fmla="*/ 1108110 h 1168552"/>
                <a:gd name="connsiteX10" fmla="*/ 275448 w 1246624"/>
                <a:gd name="connsiteY10" fmla="*/ 1082218 h 1168552"/>
                <a:gd name="connsiteX11" fmla="*/ 452689 w 1246624"/>
                <a:gd name="connsiteY11" fmla="*/ 904619 h 1168552"/>
                <a:gd name="connsiteX12" fmla="*/ 424256 w 1246624"/>
                <a:gd name="connsiteY12" fmla="*/ 876129 h 1168552"/>
                <a:gd name="connsiteX13" fmla="*/ 333491 w 1246624"/>
                <a:gd name="connsiteY13" fmla="*/ 967078 h 1168552"/>
                <a:gd name="connsiteX14" fmla="*/ 40214 w 1246624"/>
                <a:gd name="connsiteY14" fmla="*/ 967078 h 1168552"/>
                <a:gd name="connsiteX15" fmla="*/ 40214 w 1246624"/>
                <a:gd name="connsiteY15" fmla="*/ 201475 h 1168552"/>
                <a:gd name="connsiteX16" fmla="*/ 1206410 w 1246624"/>
                <a:gd name="connsiteY16" fmla="*/ 201475 h 1168552"/>
                <a:gd name="connsiteX17" fmla="*/ 1206410 w 1246624"/>
                <a:gd name="connsiteY17" fmla="*/ 967078 h 1168552"/>
                <a:gd name="connsiteX18" fmla="*/ 913133 w 1246624"/>
                <a:gd name="connsiteY18" fmla="*/ 967078 h 1168552"/>
                <a:gd name="connsiteX19" fmla="*/ 822348 w 1246624"/>
                <a:gd name="connsiteY19" fmla="*/ 876110 h 1168552"/>
                <a:gd name="connsiteX20" fmla="*/ 793916 w 1246624"/>
                <a:gd name="connsiteY20" fmla="*/ 904599 h 1168552"/>
                <a:gd name="connsiteX21" fmla="*/ 971156 w 1246624"/>
                <a:gd name="connsiteY21" fmla="*/ 1082198 h 1168552"/>
                <a:gd name="connsiteX22" fmla="*/ 965128 w 1246624"/>
                <a:gd name="connsiteY22" fmla="*/ 1108110 h 1168552"/>
                <a:gd name="connsiteX23" fmla="*/ 1025449 w 1246624"/>
                <a:gd name="connsiteY23" fmla="*/ 1168553 h 1168552"/>
                <a:gd name="connsiteX24" fmla="*/ 1085769 w 1246624"/>
                <a:gd name="connsiteY24" fmla="*/ 1108110 h 1168552"/>
                <a:gd name="connsiteX25" fmla="*/ 1025449 w 1246624"/>
                <a:gd name="connsiteY25" fmla="*/ 1047668 h 1168552"/>
                <a:gd name="connsiteX26" fmla="*/ 999608 w 1246624"/>
                <a:gd name="connsiteY26" fmla="*/ 1053728 h 1168552"/>
                <a:gd name="connsiteX27" fmla="*/ 953347 w 1246624"/>
                <a:gd name="connsiteY27" fmla="*/ 1007373 h 1168552"/>
                <a:gd name="connsiteX28" fmla="*/ 221175 w 1246624"/>
                <a:gd name="connsiteY28" fmla="*/ 1128258 h 1168552"/>
                <a:gd name="connsiteX29" fmla="*/ 201068 w 1246624"/>
                <a:gd name="connsiteY29" fmla="*/ 1108110 h 1168552"/>
                <a:gd name="connsiteX30" fmla="*/ 221175 w 1246624"/>
                <a:gd name="connsiteY30" fmla="*/ 1087963 h 1168552"/>
                <a:gd name="connsiteX31" fmla="*/ 241282 w 1246624"/>
                <a:gd name="connsiteY31" fmla="*/ 1108110 h 1168552"/>
                <a:gd name="connsiteX32" fmla="*/ 221175 w 1246624"/>
                <a:gd name="connsiteY32" fmla="*/ 1128258 h 1168552"/>
                <a:gd name="connsiteX33" fmla="*/ 40214 w 1246624"/>
                <a:gd name="connsiteY33" fmla="*/ 161180 h 1168552"/>
                <a:gd name="connsiteX34" fmla="*/ 40214 w 1246624"/>
                <a:gd name="connsiteY34" fmla="*/ 40295 h 1168552"/>
                <a:gd name="connsiteX35" fmla="*/ 1206410 w 1246624"/>
                <a:gd name="connsiteY35" fmla="*/ 40295 h 1168552"/>
                <a:gd name="connsiteX36" fmla="*/ 1206410 w 1246624"/>
                <a:gd name="connsiteY36" fmla="*/ 161180 h 1168552"/>
                <a:gd name="connsiteX37" fmla="*/ 1045556 w 1246624"/>
                <a:gd name="connsiteY37" fmla="*/ 1108110 h 1168552"/>
                <a:gd name="connsiteX38" fmla="*/ 1025449 w 1246624"/>
                <a:gd name="connsiteY38" fmla="*/ 1128258 h 1168552"/>
                <a:gd name="connsiteX39" fmla="*/ 1005342 w 1246624"/>
                <a:gd name="connsiteY39" fmla="*/ 1108110 h 1168552"/>
                <a:gd name="connsiteX40" fmla="*/ 1025449 w 1246624"/>
                <a:gd name="connsiteY40" fmla="*/ 1087963 h 1168552"/>
                <a:gd name="connsiteX41" fmla="*/ 1045556 w 1246624"/>
                <a:gd name="connsiteY41" fmla="*/ 1108110 h 116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46624" h="1168552">
                  <a:moveTo>
                    <a:pt x="1246624" y="1007373"/>
                  </a:moveTo>
                  <a:lnTo>
                    <a:pt x="1246624" y="0"/>
                  </a:lnTo>
                  <a:lnTo>
                    <a:pt x="0" y="0"/>
                  </a:lnTo>
                  <a:lnTo>
                    <a:pt x="0" y="1007373"/>
                  </a:lnTo>
                  <a:lnTo>
                    <a:pt x="293277" y="1007373"/>
                  </a:lnTo>
                  <a:lnTo>
                    <a:pt x="247016" y="1053728"/>
                  </a:lnTo>
                  <a:cubicBezTo>
                    <a:pt x="239152" y="1049940"/>
                    <a:pt x="230463" y="1047668"/>
                    <a:pt x="221175" y="1047668"/>
                  </a:cubicBezTo>
                  <a:cubicBezTo>
                    <a:pt x="187922" y="1047668"/>
                    <a:pt x="160855" y="1074790"/>
                    <a:pt x="160855" y="1108110"/>
                  </a:cubicBezTo>
                  <a:cubicBezTo>
                    <a:pt x="160855" y="1141430"/>
                    <a:pt x="187922" y="1168553"/>
                    <a:pt x="221175" y="1168553"/>
                  </a:cubicBezTo>
                  <a:cubicBezTo>
                    <a:pt x="254428" y="1168553"/>
                    <a:pt x="281496" y="1141430"/>
                    <a:pt x="281496" y="1108110"/>
                  </a:cubicBezTo>
                  <a:cubicBezTo>
                    <a:pt x="281496" y="1098804"/>
                    <a:pt x="279228" y="1090098"/>
                    <a:pt x="275448" y="1082218"/>
                  </a:cubicBezTo>
                  <a:lnTo>
                    <a:pt x="452689" y="904619"/>
                  </a:lnTo>
                  <a:lnTo>
                    <a:pt x="424256" y="876129"/>
                  </a:lnTo>
                  <a:lnTo>
                    <a:pt x="333491" y="967078"/>
                  </a:lnTo>
                  <a:lnTo>
                    <a:pt x="40214" y="967078"/>
                  </a:lnTo>
                  <a:lnTo>
                    <a:pt x="40214" y="201475"/>
                  </a:lnTo>
                  <a:lnTo>
                    <a:pt x="1206410" y="201475"/>
                  </a:lnTo>
                  <a:lnTo>
                    <a:pt x="1206410" y="967078"/>
                  </a:lnTo>
                  <a:lnTo>
                    <a:pt x="913133" y="967078"/>
                  </a:lnTo>
                  <a:lnTo>
                    <a:pt x="822348" y="876110"/>
                  </a:lnTo>
                  <a:lnTo>
                    <a:pt x="793916" y="904599"/>
                  </a:lnTo>
                  <a:lnTo>
                    <a:pt x="971156" y="1082198"/>
                  </a:lnTo>
                  <a:cubicBezTo>
                    <a:pt x="967396" y="1090098"/>
                    <a:pt x="965128" y="1098804"/>
                    <a:pt x="965128" y="1108110"/>
                  </a:cubicBezTo>
                  <a:cubicBezTo>
                    <a:pt x="965128" y="1141430"/>
                    <a:pt x="992196" y="1168553"/>
                    <a:pt x="1025449" y="1168553"/>
                  </a:cubicBezTo>
                  <a:cubicBezTo>
                    <a:pt x="1058702" y="1168553"/>
                    <a:pt x="1085769" y="1141430"/>
                    <a:pt x="1085769" y="1108110"/>
                  </a:cubicBezTo>
                  <a:cubicBezTo>
                    <a:pt x="1085769" y="1074790"/>
                    <a:pt x="1058702" y="1047668"/>
                    <a:pt x="1025449" y="1047668"/>
                  </a:cubicBezTo>
                  <a:cubicBezTo>
                    <a:pt x="1016161" y="1047668"/>
                    <a:pt x="1007472" y="1049940"/>
                    <a:pt x="999608" y="1053728"/>
                  </a:cubicBezTo>
                  <a:lnTo>
                    <a:pt x="953347" y="1007373"/>
                  </a:lnTo>
                  <a:close/>
                  <a:moveTo>
                    <a:pt x="221175" y="1128258"/>
                  </a:moveTo>
                  <a:cubicBezTo>
                    <a:pt x="210101" y="1128258"/>
                    <a:pt x="201068" y="1119227"/>
                    <a:pt x="201068" y="1108110"/>
                  </a:cubicBezTo>
                  <a:cubicBezTo>
                    <a:pt x="201068" y="1096994"/>
                    <a:pt x="210101" y="1087963"/>
                    <a:pt x="221175" y="1087963"/>
                  </a:cubicBezTo>
                  <a:cubicBezTo>
                    <a:pt x="232250" y="1087963"/>
                    <a:pt x="241282" y="1096994"/>
                    <a:pt x="241282" y="1108110"/>
                  </a:cubicBezTo>
                  <a:cubicBezTo>
                    <a:pt x="241282" y="1119227"/>
                    <a:pt x="232250" y="1128258"/>
                    <a:pt x="221175" y="1128258"/>
                  </a:cubicBezTo>
                  <a:close/>
                  <a:moveTo>
                    <a:pt x="40214" y="161180"/>
                  </a:moveTo>
                  <a:lnTo>
                    <a:pt x="40214" y="40295"/>
                  </a:lnTo>
                  <a:lnTo>
                    <a:pt x="1206410" y="40295"/>
                  </a:lnTo>
                  <a:lnTo>
                    <a:pt x="1206410" y="161180"/>
                  </a:lnTo>
                  <a:close/>
                  <a:moveTo>
                    <a:pt x="1045556" y="1108110"/>
                  </a:moveTo>
                  <a:cubicBezTo>
                    <a:pt x="1045556" y="1119227"/>
                    <a:pt x="1036523" y="1128258"/>
                    <a:pt x="1025449" y="1128258"/>
                  </a:cubicBezTo>
                  <a:cubicBezTo>
                    <a:pt x="1014374" y="1128258"/>
                    <a:pt x="1005342" y="1119227"/>
                    <a:pt x="1005342" y="1108110"/>
                  </a:cubicBezTo>
                  <a:cubicBezTo>
                    <a:pt x="1005342" y="1096994"/>
                    <a:pt x="1014374" y="1087963"/>
                    <a:pt x="1025449" y="1087963"/>
                  </a:cubicBezTo>
                  <a:cubicBezTo>
                    <a:pt x="1036523" y="1087963"/>
                    <a:pt x="1045556" y="1096994"/>
                    <a:pt x="1045556" y="1108110"/>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7" name="任意多边形: 形状 86">
              <a:extLst>
                <a:ext uri="{FF2B5EF4-FFF2-40B4-BE49-F238E27FC236}">
                  <a16:creationId xmlns="" xmlns:a16="http://schemas.microsoft.com/office/drawing/2014/main" id="{20723021-9AF1-4075-AB0B-23A97B3AE8B0}"/>
                </a:ext>
              </a:extLst>
            </p:cNvPr>
            <p:cNvSpPr/>
            <p:nvPr/>
          </p:nvSpPr>
          <p:spPr>
            <a:xfrm>
              <a:off x="3485800" y="2922801"/>
              <a:ext cx="40213" cy="40294"/>
            </a:xfrm>
            <a:custGeom>
              <a:avLst/>
              <a:gdLst>
                <a:gd name="connsiteX0" fmla="*/ 0 w 40213"/>
                <a:gd name="connsiteY0" fmla="*/ 0 h 40294"/>
                <a:gd name="connsiteX1" fmla="*/ 40214 w 40213"/>
                <a:gd name="connsiteY1" fmla="*/ 0 h 40294"/>
                <a:gd name="connsiteX2" fmla="*/ 40214 w 40213"/>
                <a:gd name="connsiteY2" fmla="*/ 40295 h 40294"/>
                <a:gd name="connsiteX3" fmla="*/ 0 w 40213"/>
                <a:gd name="connsiteY3" fmla="*/ 40295 h 40294"/>
              </a:gdLst>
              <a:ahLst/>
              <a:cxnLst>
                <a:cxn ang="0">
                  <a:pos x="connsiteX0" y="connsiteY0"/>
                </a:cxn>
                <a:cxn ang="0">
                  <a:pos x="connsiteX1" y="connsiteY1"/>
                </a:cxn>
                <a:cxn ang="0">
                  <a:pos x="connsiteX2" y="connsiteY2"/>
                </a:cxn>
                <a:cxn ang="0">
                  <a:pos x="connsiteX3" y="connsiteY3"/>
                </a:cxn>
              </a:cxnLst>
              <a:rect l="l" t="t" r="r" b="b"/>
              <a:pathLst>
                <a:path w="40213" h="40294">
                  <a:moveTo>
                    <a:pt x="0" y="0"/>
                  </a:moveTo>
                  <a:lnTo>
                    <a:pt x="40214" y="0"/>
                  </a:lnTo>
                  <a:lnTo>
                    <a:pt x="40214"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8" name="任意多边形: 形状 87">
              <a:extLst>
                <a:ext uri="{FF2B5EF4-FFF2-40B4-BE49-F238E27FC236}">
                  <a16:creationId xmlns="" xmlns:a16="http://schemas.microsoft.com/office/drawing/2014/main" id="{0162106E-9A74-44B0-8D9E-A6426B5FABF4}"/>
                </a:ext>
              </a:extLst>
            </p:cNvPr>
            <p:cNvSpPr/>
            <p:nvPr/>
          </p:nvSpPr>
          <p:spPr>
            <a:xfrm>
              <a:off x="3566227" y="2922801"/>
              <a:ext cx="40213" cy="40294"/>
            </a:xfrm>
            <a:custGeom>
              <a:avLst/>
              <a:gdLst>
                <a:gd name="connsiteX0" fmla="*/ 0 w 40213"/>
                <a:gd name="connsiteY0" fmla="*/ 0 h 40294"/>
                <a:gd name="connsiteX1" fmla="*/ 40214 w 40213"/>
                <a:gd name="connsiteY1" fmla="*/ 0 h 40294"/>
                <a:gd name="connsiteX2" fmla="*/ 40214 w 40213"/>
                <a:gd name="connsiteY2" fmla="*/ 40295 h 40294"/>
                <a:gd name="connsiteX3" fmla="*/ 0 w 40213"/>
                <a:gd name="connsiteY3" fmla="*/ 40295 h 40294"/>
              </a:gdLst>
              <a:ahLst/>
              <a:cxnLst>
                <a:cxn ang="0">
                  <a:pos x="connsiteX0" y="connsiteY0"/>
                </a:cxn>
                <a:cxn ang="0">
                  <a:pos x="connsiteX1" y="connsiteY1"/>
                </a:cxn>
                <a:cxn ang="0">
                  <a:pos x="connsiteX2" y="connsiteY2"/>
                </a:cxn>
                <a:cxn ang="0">
                  <a:pos x="connsiteX3" y="connsiteY3"/>
                </a:cxn>
              </a:cxnLst>
              <a:rect l="l" t="t" r="r" b="b"/>
              <a:pathLst>
                <a:path w="40213" h="40294">
                  <a:moveTo>
                    <a:pt x="0" y="0"/>
                  </a:moveTo>
                  <a:lnTo>
                    <a:pt x="40214" y="0"/>
                  </a:lnTo>
                  <a:lnTo>
                    <a:pt x="40214"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89" name="任意多边形: 形状 88">
              <a:extLst>
                <a:ext uri="{FF2B5EF4-FFF2-40B4-BE49-F238E27FC236}">
                  <a16:creationId xmlns="" xmlns:a16="http://schemas.microsoft.com/office/drawing/2014/main" id="{0A8AAB3B-C271-4154-8F99-1F581560433B}"/>
                </a:ext>
              </a:extLst>
            </p:cNvPr>
            <p:cNvSpPr/>
            <p:nvPr/>
          </p:nvSpPr>
          <p:spPr>
            <a:xfrm>
              <a:off x="3646655" y="2922801"/>
              <a:ext cx="40213" cy="40294"/>
            </a:xfrm>
            <a:custGeom>
              <a:avLst/>
              <a:gdLst>
                <a:gd name="connsiteX0" fmla="*/ 0 w 40213"/>
                <a:gd name="connsiteY0" fmla="*/ 0 h 40294"/>
                <a:gd name="connsiteX1" fmla="*/ 40214 w 40213"/>
                <a:gd name="connsiteY1" fmla="*/ 0 h 40294"/>
                <a:gd name="connsiteX2" fmla="*/ 40214 w 40213"/>
                <a:gd name="connsiteY2" fmla="*/ 40295 h 40294"/>
                <a:gd name="connsiteX3" fmla="*/ 0 w 40213"/>
                <a:gd name="connsiteY3" fmla="*/ 40295 h 40294"/>
              </a:gdLst>
              <a:ahLst/>
              <a:cxnLst>
                <a:cxn ang="0">
                  <a:pos x="connsiteX0" y="connsiteY0"/>
                </a:cxn>
                <a:cxn ang="0">
                  <a:pos x="connsiteX1" y="connsiteY1"/>
                </a:cxn>
                <a:cxn ang="0">
                  <a:pos x="connsiteX2" y="connsiteY2"/>
                </a:cxn>
                <a:cxn ang="0">
                  <a:pos x="connsiteX3" y="connsiteY3"/>
                </a:cxn>
              </a:cxnLst>
              <a:rect l="l" t="t" r="r" b="b"/>
              <a:pathLst>
                <a:path w="40213" h="40294">
                  <a:moveTo>
                    <a:pt x="0" y="0"/>
                  </a:moveTo>
                  <a:lnTo>
                    <a:pt x="40214" y="0"/>
                  </a:lnTo>
                  <a:lnTo>
                    <a:pt x="40214"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0" name="任意多边形: 形状 89">
              <a:extLst>
                <a:ext uri="{FF2B5EF4-FFF2-40B4-BE49-F238E27FC236}">
                  <a16:creationId xmlns="" xmlns:a16="http://schemas.microsoft.com/office/drawing/2014/main" id="{C75BFB40-F2DF-4538-B01F-ACE8A3AB6479}"/>
                </a:ext>
              </a:extLst>
            </p:cNvPr>
            <p:cNvSpPr/>
            <p:nvPr/>
          </p:nvSpPr>
          <p:spPr>
            <a:xfrm>
              <a:off x="3807509" y="3325750"/>
              <a:ext cx="442350" cy="443244"/>
            </a:xfrm>
            <a:custGeom>
              <a:avLst/>
              <a:gdLst>
                <a:gd name="connsiteX0" fmla="*/ 392967 w 442350"/>
                <a:gd name="connsiteY0" fmla="*/ 292925 h 443244"/>
                <a:gd name="connsiteX1" fmla="*/ 442350 w 442350"/>
                <a:gd name="connsiteY1" fmla="*/ 276447 h 443244"/>
                <a:gd name="connsiteX2" fmla="*/ 442350 w 442350"/>
                <a:gd name="connsiteY2" fmla="*/ 166817 h 443244"/>
                <a:gd name="connsiteX3" fmla="*/ 392967 w 442350"/>
                <a:gd name="connsiteY3" fmla="*/ 150339 h 443244"/>
                <a:gd name="connsiteX4" fmla="*/ 416255 w 442350"/>
                <a:gd name="connsiteY4" fmla="*/ 103698 h 443244"/>
                <a:gd name="connsiteX5" fmla="*/ 338881 w 442350"/>
                <a:gd name="connsiteY5" fmla="*/ 26168 h 443244"/>
                <a:gd name="connsiteX6" fmla="*/ 292335 w 442350"/>
                <a:gd name="connsiteY6" fmla="*/ 49503 h 443244"/>
                <a:gd name="connsiteX7" fmla="*/ 275890 w 442350"/>
                <a:gd name="connsiteY7" fmla="*/ 0 h 443244"/>
                <a:gd name="connsiteX8" fmla="*/ 166480 w 442350"/>
                <a:gd name="connsiteY8" fmla="*/ 0 h 443244"/>
                <a:gd name="connsiteX9" fmla="*/ 150036 w 442350"/>
                <a:gd name="connsiteY9" fmla="*/ 49483 h 443244"/>
                <a:gd name="connsiteX10" fmla="*/ 103489 w 442350"/>
                <a:gd name="connsiteY10" fmla="*/ 26148 h 443244"/>
                <a:gd name="connsiteX11" fmla="*/ 26115 w 442350"/>
                <a:gd name="connsiteY11" fmla="*/ 103679 h 443244"/>
                <a:gd name="connsiteX12" fmla="*/ 49403 w 442350"/>
                <a:gd name="connsiteY12" fmla="*/ 150319 h 443244"/>
                <a:gd name="connsiteX13" fmla="*/ 0 w 442350"/>
                <a:gd name="connsiteY13" fmla="*/ 166797 h 443244"/>
                <a:gd name="connsiteX14" fmla="*/ 0 w 442350"/>
                <a:gd name="connsiteY14" fmla="*/ 276427 h 443244"/>
                <a:gd name="connsiteX15" fmla="*/ 49383 w 442350"/>
                <a:gd name="connsiteY15" fmla="*/ 292905 h 443244"/>
                <a:gd name="connsiteX16" fmla="*/ 26096 w 442350"/>
                <a:gd name="connsiteY16" fmla="*/ 339546 h 443244"/>
                <a:gd name="connsiteX17" fmla="*/ 103470 w 442350"/>
                <a:gd name="connsiteY17" fmla="*/ 417076 h 443244"/>
                <a:gd name="connsiteX18" fmla="*/ 149996 w 442350"/>
                <a:gd name="connsiteY18" fmla="*/ 393761 h 443244"/>
                <a:gd name="connsiteX19" fmla="*/ 166461 w 442350"/>
                <a:gd name="connsiteY19" fmla="*/ 443244 h 443244"/>
                <a:gd name="connsiteX20" fmla="*/ 275870 w 442350"/>
                <a:gd name="connsiteY20" fmla="*/ 443244 h 443244"/>
                <a:gd name="connsiteX21" fmla="*/ 292335 w 442350"/>
                <a:gd name="connsiteY21" fmla="*/ 393781 h 443244"/>
                <a:gd name="connsiteX22" fmla="*/ 338861 w 442350"/>
                <a:gd name="connsiteY22" fmla="*/ 417096 h 443244"/>
                <a:gd name="connsiteX23" fmla="*/ 416235 w 442350"/>
                <a:gd name="connsiteY23" fmla="*/ 339565 h 443244"/>
                <a:gd name="connsiteX24" fmla="*/ 330938 w 442350"/>
                <a:gd name="connsiteY24" fmla="*/ 368075 h 443244"/>
                <a:gd name="connsiteX25" fmla="*/ 287465 w 442350"/>
                <a:gd name="connsiteY25" fmla="*/ 346294 h 443244"/>
                <a:gd name="connsiteX26" fmla="*/ 278757 w 442350"/>
                <a:gd name="connsiteY26" fmla="*/ 350200 h 443244"/>
                <a:gd name="connsiteX27" fmla="*/ 271138 w 442350"/>
                <a:gd name="connsiteY27" fmla="*/ 353328 h 443244"/>
                <a:gd name="connsiteX28" fmla="*/ 262273 w 442350"/>
                <a:gd name="connsiteY28" fmla="*/ 356732 h 443244"/>
                <a:gd name="connsiteX29" fmla="*/ 246888 w 442350"/>
                <a:gd name="connsiteY29" fmla="*/ 402949 h 443244"/>
                <a:gd name="connsiteX30" fmla="*/ 195443 w 442350"/>
                <a:gd name="connsiteY30" fmla="*/ 402949 h 443244"/>
                <a:gd name="connsiteX31" fmla="*/ 180058 w 442350"/>
                <a:gd name="connsiteY31" fmla="*/ 356732 h 443244"/>
                <a:gd name="connsiteX32" fmla="*/ 171193 w 442350"/>
                <a:gd name="connsiteY32" fmla="*/ 353328 h 443244"/>
                <a:gd name="connsiteX33" fmla="*/ 163564 w 442350"/>
                <a:gd name="connsiteY33" fmla="*/ 350200 h 443244"/>
                <a:gd name="connsiteX34" fmla="*/ 154866 w 442350"/>
                <a:gd name="connsiteY34" fmla="*/ 346294 h 443244"/>
                <a:gd name="connsiteX35" fmla="*/ 111393 w 442350"/>
                <a:gd name="connsiteY35" fmla="*/ 368075 h 443244"/>
                <a:gd name="connsiteX36" fmla="*/ 75018 w 442350"/>
                <a:gd name="connsiteY36" fmla="*/ 331626 h 443244"/>
                <a:gd name="connsiteX37" fmla="*/ 96754 w 442350"/>
                <a:gd name="connsiteY37" fmla="*/ 288065 h 443244"/>
                <a:gd name="connsiteX38" fmla="*/ 92857 w 442350"/>
                <a:gd name="connsiteY38" fmla="*/ 279349 h 443244"/>
                <a:gd name="connsiteX39" fmla="*/ 89774 w 442350"/>
                <a:gd name="connsiteY39" fmla="*/ 271794 h 443244"/>
                <a:gd name="connsiteX40" fmla="*/ 86397 w 442350"/>
                <a:gd name="connsiteY40" fmla="*/ 262822 h 443244"/>
                <a:gd name="connsiteX41" fmla="*/ 40214 w 442350"/>
                <a:gd name="connsiteY41" fmla="*/ 247387 h 443244"/>
                <a:gd name="connsiteX42" fmla="*/ 40214 w 442350"/>
                <a:gd name="connsiteY42" fmla="*/ 195838 h 443244"/>
                <a:gd name="connsiteX43" fmla="*/ 86416 w 442350"/>
                <a:gd name="connsiteY43" fmla="*/ 180402 h 443244"/>
                <a:gd name="connsiteX44" fmla="*/ 89794 w 442350"/>
                <a:gd name="connsiteY44" fmla="*/ 171430 h 443244"/>
                <a:gd name="connsiteX45" fmla="*/ 92876 w 442350"/>
                <a:gd name="connsiteY45" fmla="*/ 163875 h 443244"/>
                <a:gd name="connsiteX46" fmla="*/ 96774 w 442350"/>
                <a:gd name="connsiteY46" fmla="*/ 155159 h 443244"/>
                <a:gd name="connsiteX47" fmla="*/ 75037 w 442350"/>
                <a:gd name="connsiteY47" fmla="*/ 111598 h 443244"/>
                <a:gd name="connsiteX48" fmla="*/ 111412 w 442350"/>
                <a:gd name="connsiteY48" fmla="*/ 75150 h 443244"/>
                <a:gd name="connsiteX49" fmla="*/ 154885 w 442350"/>
                <a:gd name="connsiteY49" fmla="*/ 96930 h 443244"/>
                <a:gd name="connsiteX50" fmla="*/ 163594 w 442350"/>
                <a:gd name="connsiteY50" fmla="*/ 93025 h 443244"/>
                <a:gd name="connsiteX51" fmla="*/ 171154 w 442350"/>
                <a:gd name="connsiteY51" fmla="*/ 89916 h 443244"/>
                <a:gd name="connsiteX52" fmla="*/ 180078 w 442350"/>
                <a:gd name="connsiteY52" fmla="*/ 86532 h 443244"/>
                <a:gd name="connsiteX53" fmla="*/ 195462 w 442350"/>
                <a:gd name="connsiteY53" fmla="*/ 40295 h 443244"/>
                <a:gd name="connsiteX54" fmla="*/ 246908 w 442350"/>
                <a:gd name="connsiteY54" fmla="*/ 40295 h 443244"/>
                <a:gd name="connsiteX55" fmla="*/ 262312 w 442350"/>
                <a:gd name="connsiteY55" fmla="*/ 86551 h 443244"/>
                <a:gd name="connsiteX56" fmla="*/ 271246 w 442350"/>
                <a:gd name="connsiteY56" fmla="*/ 89936 h 443244"/>
                <a:gd name="connsiteX57" fmla="*/ 278806 w 442350"/>
                <a:gd name="connsiteY57" fmla="*/ 93044 h 443244"/>
                <a:gd name="connsiteX58" fmla="*/ 287504 w 442350"/>
                <a:gd name="connsiteY58" fmla="*/ 96950 h 443244"/>
                <a:gd name="connsiteX59" fmla="*/ 330977 w 442350"/>
                <a:gd name="connsiteY59" fmla="*/ 75169 h 443244"/>
                <a:gd name="connsiteX60" fmla="*/ 367352 w 442350"/>
                <a:gd name="connsiteY60" fmla="*/ 111618 h 443244"/>
                <a:gd name="connsiteX61" fmla="*/ 345616 w 442350"/>
                <a:gd name="connsiteY61" fmla="*/ 155179 h 443244"/>
                <a:gd name="connsiteX62" fmla="*/ 349513 w 442350"/>
                <a:gd name="connsiteY62" fmla="*/ 163895 h 443244"/>
                <a:gd name="connsiteX63" fmla="*/ 352596 w 442350"/>
                <a:gd name="connsiteY63" fmla="*/ 171450 h 443244"/>
                <a:gd name="connsiteX64" fmla="*/ 355974 w 442350"/>
                <a:gd name="connsiteY64" fmla="*/ 180422 h 443244"/>
                <a:gd name="connsiteX65" fmla="*/ 402137 w 442350"/>
                <a:gd name="connsiteY65" fmla="*/ 195857 h 443244"/>
                <a:gd name="connsiteX66" fmla="*/ 402137 w 442350"/>
                <a:gd name="connsiteY66" fmla="*/ 247406 h 443244"/>
                <a:gd name="connsiteX67" fmla="*/ 355934 w 442350"/>
                <a:gd name="connsiteY67" fmla="*/ 262842 h 443244"/>
                <a:gd name="connsiteX68" fmla="*/ 352557 w 442350"/>
                <a:gd name="connsiteY68" fmla="*/ 271814 h 443244"/>
                <a:gd name="connsiteX69" fmla="*/ 349474 w 442350"/>
                <a:gd name="connsiteY69" fmla="*/ 279369 h 443244"/>
                <a:gd name="connsiteX70" fmla="*/ 345576 w 442350"/>
                <a:gd name="connsiteY70" fmla="*/ 288085 h 443244"/>
                <a:gd name="connsiteX71" fmla="*/ 367313 w 442350"/>
                <a:gd name="connsiteY71" fmla="*/ 331646 h 44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42350" h="443244">
                  <a:moveTo>
                    <a:pt x="392967" y="292925"/>
                  </a:moveTo>
                  <a:lnTo>
                    <a:pt x="442350" y="276447"/>
                  </a:lnTo>
                  <a:lnTo>
                    <a:pt x="442350" y="166817"/>
                  </a:lnTo>
                  <a:lnTo>
                    <a:pt x="392967" y="150339"/>
                  </a:lnTo>
                  <a:lnTo>
                    <a:pt x="416255" y="103698"/>
                  </a:lnTo>
                  <a:lnTo>
                    <a:pt x="338881" y="26168"/>
                  </a:lnTo>
                  <a:lnTo>
                    <a:pt x="292335" y="49503"/>
                  </a:lnTo>
                  <a:lnTo>
                    <a:pt x="275890" y="0"/>
                  </a:lnTo>
                  <a:lnTo>
                    <a:pt x="166480" y="0"/>
                  </a:lnTo>
                  <a:lnTo>
                    <a:pt x="150036" y="49483"/>
                  </a:lnTo>
                  <a:lnTo>
                    <a:pt x="103489" y="26148"/>
                  </a:lnTo>
                  <a:lnTo>
                    <a:pt x="26115" y="103679"/>
                  </a:lnTo>
                  <a:lnTo>
                    <a:pt x="49403" y="150319"/>
                  </a:lnTo>
                  <a:lnTo>
                    <a:pt x="0" y="166797"/>
                  </a:lnTo>
                  <a:lnTo>
                    <a:pt x="0" y="276427"/>
                  </a:lnTo>
                  <a:lnTo>
                    <a:pt x="49383" y="292905"/>
                  </a:lnTo>
                  <a:lnTo>
                    <a:pt x="26096" y="339546"/>
                  </a:lnTo>
                  <a:lnTo>
                    <a:pt x="103470" y="417076"/>
                  </a:lnTo>
                  <a:lnTo>
                    <a:pt x="149996" y="393761"/>
                  </a:lnTo>
                  <a:lnTo>
                    <a:pt x="166461" y="443244"/>
                  </a:lnTo>
                  <a:lnTo>
                    <a:pt x="275870" y="443244"/>
                  </a:lnTo>
                  <a:lnTo>
                    <a:pt x="292335" y="393781"/>
                  </a:lnTo>
                  <a:lnTo>
                    <a:pt x="338861" y="417096"/>
                  </a:lnTo>
                  <a:lnTo>
                    <a:pt x="416235" y="339565"/>
                  </a:lnTo>
                  <a:close/>
                  <a:moveTo>
                    <a:pt x="330938" y="368075"/>
                  </a:moveTo>
                  <a:lnTo>
                    <a:pt x="287465" y="346294"/>
                  </a:lnTo>
                  <a:lnTo>
                    <a:pt x="278757" y="350200"/>
                  </a:lnTo>
                  <a:cubicBezTo>
                    <a:pt x="276243" y="351331"/>
                    <a:pt x="273710" y="352315"/>
                    <a:pt x="271138" y="353328"/>
                  </a:cubicBezTo>
                  <a:lnTo>
                    <a:pt x="262273" y="356732"/>
                  </a:lnTo>
                  <a:lnTo>
                    <a:pt x="246888" y="402949"/>
                  </a:lnTo>
                  <a:lnTo>
                    <a:pt x="195443" y="402949"/>
                  </a:lnTo>
                  <a:lnTo>
                    <a:pt x="180058" y="356732"/>
                  </a:lnTo>
                  <a:lnTo>
                    <a:pt x="171193" y="353328"/>
                  </a:lnTo>
                  <a:cubicBezTo>
                    <a:pt x="168621" y="352315"/>
                    <a:pt x="166058" y="351311"/>
                    <a:pt x="163564" y="350200"/>
                  </a:cubicBezTo>
                  <a:lnTo>
                    <a:pt x="154866" y="346294"/>
                  </a:lnTo>
                  <a:lnTo>
                    <a:pt x="111393" y="368075"/>
                  </a:lnTo>
                  <a:lnTo>
                    <a:pt x="75018" y="331626"/>
                  </a:lnTo>
                  <a:lnTo>
                    <a:pt x="96754" y="288065"/>
                  </a:lnTo>
                  <a:lnTo>
                    <a:pt x="92857" y="279349"/>
                  </a:lnTo>
                  <a:cubicBezTo>
                    <a:pt x="91747" y="276870"/>
                    <a:pt x="90746" y="274352"/>
                    <a:pt x="89774" y="271794"/>
                  </a:cubicBezTo>
                  <a:lnTo>
                    <a:pt x="86397" y="262822"/>
                  </a:lnTo>
                  <a:lnTo>
                    <a:pt x="40214" y="247387"/>
                  </a:lnTo>
                  <a:lnTo>
                    <a:pt x="40214" y="195838"/>
                  </a:lnTo>
                  <a:lnTo>
                    <a:pt x="86416" y="180402"/>
                  </a:lnTo>
                  <a:lnTo>
                    <a:pt x="89794" y="171430"/>
                  </a:lnTo>
                  <a:cubicBezTo>
                    <a:pt x="90765" y="168873"/>
                    <a:pt x="91767" y="166354"/>
                    <a:pt x="92876" y="163875"/>
                  </a:cubicBezTo>
                  <a:lnTo>
                    <a:pt x="96774" y="155159"/>
                  </a:lnTo>
                  <a:lnTo>
                    <a:pt x="75037" y="111598"/>
                  </a:lnTo>
                  <a:lnTo>
                    <a:pt x="111412" y="75150"/>
                  </a:lnTo>
                  <a:lnTo>
                    <a:pt x="154885" y="96930"/>
                  </a:lnTo>
                  <a:lnTo>
                    <a:pt x="163594" y="93025"/>
                  </a:lnTo>
                  <a:cubicBezTo>
                    <a:pt x="166078" y="91893"/>
                    <a:pt x="168621" y="90910"/>
                    <a:pt x="171154" y="89916"/>
                  </a:cubicBezTo>
                  <a:lnTo>
                    <a:pt x="180078" y="86532"/>
                  </a:lnTo>
                  <a:lnTo>
                    <a:pt x="195462" y="40295"/>
                  </a:lnTo>
                  <a:lnTo>
                    <a:pt x="246908" y="40295"/>
                  </a:lnTo>
                  <a:lnTo>
                    <a:pt x="262312" y="86551"/>
                  </a:lnTo>
                  <a:lnTo>
                    <a:pt x="271246" y="89936"/>
                  </a:lnTo>
                  <a:cubicBezTo>
                    <a:pt x="273799" y="90910"/>
                    <a:pt x="276332" y="91913"/>
                    <a:pt x="278806" y="93044"/>
                  </a:cubicBezTo>
                  <a:lnTo>
                    <a:pt x="287504" y="96950"/>
                  </a:lnTo>
                  <a:lnTo>
                    <a:pt x="330977" y="75169"/>
                  </a:lnTo>
                  <a:lnTo>
                    <a:pt x="367352" y="111618"/>
                  </a:lnTo>
                  <a:lnTo>
                    <a:pt x="345616" y="155179"/>
                  </a:lnTo>
                  <a:lnTo>
                    <a:pt x="349513" y="163895"/>
                  </a:lnTo>
                  <a:cubicBezTo>
                    <a:pt x="350623" y="166374"/>
                    <a:pt x="351624" y="168892"/>
                    <a:pt x="352596" y="171450"/>
                  </a:cubicBezTo>
                  <a:lnTo>
                    <a:pt x="355974" y="180422"/>
                  </a:lnTo>
                  <a:lnTo>
                    <a:pt x="402137" y="195857"/>
                  </a:lnTo>
                  <a:lnTo>
                    <a:pt x="402137" y="247406"/>
                  </a:lnTo>
                  <a:lnTo>
                    <a:pt x="355934" y="262842"/>
                  </a:lnTo>
                  <a:lnTo>
                    <a:pt x="352557" y="271814"/>
                  </a:lnTo>
                  <a:cubicBezTo>
                    <a:pt x="351585" y="274371"/>
                    <a:pt x="350584" y="276890"/>
                    <a:pt x="349474" y="279369"/>
                  </a:cubicBezTo>
                  <a:lnTo>
                    <a:pt x="345576" y="288085"/>
                  </a:lnTo>
                  <a:lnTo>
                    <a:pt x="367313" y="331646"/>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1" name="任意多边形: 形状 90">
              <a:extLst>
                <a:ext uri="{FF2B5EF4-FFF2-40B4-BE49-F238E27FC236}">
                  <a16:creationId xmlns="" xmlns:a16="http://schemas.microsoft.com/office/drawing/2014/main" id="{CD17595F-AAAF-4DFA-880E-F2F4E1B35863}"/>
                </a:ext>
              </a:extLst>
            </p:cNvPr>
            <p:cNvSpPr/>
            <p:nvPr/>
          </p:nvSpPr>
          <p:spPr>
            <a:xfrm>
              <a:off x="3928150" y="3446634"/>
              <a:ext cx="201068" cy="201474"/>
            </a:xfrm>
            <a:custGeom>
              <a:avLst/>
              <a:gdLst>
                <a:gd name="connsiteX0" fmla="*/ 100534 w 201068"/>
                <a:gd name="connsiteY0" fmla="*/ 0 h 201474"/>
                <a:gd name="connsiteX1" fmla="*/ 0 w 201068"/>
                <a:gd name="connsiteY1" fmla="*/ 100737 h 201474"/>
                <a:gd name="connsiteX2" fmla="*/ 100534 w 201068"/>
                <a:gd name="connsiteY2" fmla="*/ 201475 h 201474"/>
                <a:gd name="connsiteX3" fmla="*/ 201068 w 201068"/>
                <a:gd name="connsiteY3" fmla="*/ 100737 h 201474"/>
                <a:gd name="connsiteX4" fmla="*/ 100534 w 201068"/>
                <a:gd name="connsiteY4" fmla="*/ 0 h 201474"/>
                <a:gd name="connsiteX5" fmla="*/ 100534 w 201068"/>
                <a:gd name="connsiteY5" fmla="*/ 161180 h 201474"/>
                <a:gd name="connsiteX6" fmla="*/ 40214 w 201068"/>
                <a:gd name="connsiteY6" fmla="*/ 100737 h 201474"/>
                <a:gd name="connsiteX7" fmla="*/ 100534 w 201068"/>
                <a:gd name="connsiteY7" fmla="*/ 40295 h 201474"/>
                <a:gd name="connsiteX8" fmla="*/ 160855 w 201068"/>
                <a:gd name="connsiteY8" fmla="*/ 100737 h 201474"/>
                <a:gd name="connsiteX9" fmla="*/ 100534 w 201068"/>
                <a:gd name="connsiteY9" fmla="*/ 161180 h 2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068" h="201474">
                  <a:moveTo>
                    <a:pt x="100534" y="0"/>
                  </a:moveTo>
                  <a:cubicBezTo>
                    <a:pt x="45103" y="0"/>
                    <a:pt x="0" y="45194"/>
                    <a:pt x="0" y="100737"/>
                  </a:cubicBezTo>
                  <a:cubicBezTo>
                    <a:pt x="0" y="156281"/>
                    <a:pt x="45103" y="201475"/>
                    <a:pt x="100534" y="201475"/>
                  </a:cubicBezTo>
                  <a:cubicBezTo>
                    <a:pt x="155965" y="201475"/>
                    <a:pt x="201068" y="156281"/>
                    <a:pt x="201068" y="100737"/>
                  </a:cubicBezTo>
                  <a:cubicBezTo>
                    <a:pt x="201068" y="45194"/>
                    <a:pt x="155965" y="0"/>
                    <a:pt x="100534" y="0"/>
                  </a:cubicBezTo>
                  <a:close/>
                  <a:moveTo>
                    <a:pt x="100534" y="161180"/>
                  </a:moveTo>
                  <a:cubicBezTo>
                    <a:pt x="67281" y="161180"/>
                    <a:pt x="40214" y="134057"/>
                    <a:pt x="40214" y="100737"/>
                  </a:cubicBezTo>
                  <a:cubicBezTo>
                    <a:pt x="40214" y="67417"/>
                    <a:pt x="67281" y="40295"/>
                    <a:pt x="100534" y="40295"/>
                  </a:cubicBezTo>
                  <a:cubicBezTo>
                    <a:pt x="133787" y="40295"/>
                    <a:pt x="160855" y="67417"/>
                    <a:pt x="160855" y="100737"/>
                  </a:cubicBezTo>
                  <a:cubicBezTo>
                    <a:pt x="160855" y="134057"/>
                    <a:pt x="133787" y="161180"/>
                    <a:pt x="100534" y="161180"/>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2" name="任意多边形: 形状 91">
              <a:extLst>
                <a:ext uri="{FF2B5EF4-FFF2-40B4-BE49-F238E27FC236}">
                  <a16:creationId xmlns="" xmlns:a16="http://schemas.microsoft.com/office/drawing/2014/main" id="{1B01CC1B-2ACD-4093-A888-139CCC3B2387}"/>
                </a:ext>
              </a:extLst>
            </p:cNvPr>
            <p:cNvSpPr/>
            <p:nvPr/>
          </p:nvSpPr>
          <p:spPr>
            <a:xfrm>
              <a:off x="3566227" y="3083980"/>
              <a:ext cx="291853" cy="292423"/>
            </a:xfrm>
            <a:custGeom>
              <a:avLst/>
              <a:gdLst>
                <a:gd name="connsiteX0" fmla="*/ 291854 w 291853"/>
                <a:gd name="connsiteY0" fmla="*/ 263953 h 292423"/>
                <a:gd name="connsiteX1" fmla="*/ 114613 w 291853"/>
                <a:gd name="connsiteY1" fmla="*/ 86355 h 292423"/>
                <a:gd name="connsiteX2" fmla="*/ 120641 w 291853"/>
                <a:gd name="connsiteY2" fmla="*/ 60442 h 292423"/>
                <a:gd name="connsiteX3" fmla="*/ 60321 w 291853"/>
                <a:gd name="connsiteY3" fmla="*/ 0 h 292423"/>
                <a:gd name="connsiteX4" fmla="*/ 0 w 291853"/>
                <a:gd name="connsiteY4" fmla="*/ 60442 h 292423"/>
                <a:gd name="connsiteX5" fmla="*/ 60321 w 291853"/>
                <a:gd name="connsiteY5" fmla="*/ 120885 h 292423"/>
                <a:gd name="connsiteX6" fmla="*/ 86161 w 291853"/>
                <a:gd name="connsiteY6" fmla="*/ 114825 h 292423"/>
                <a:gd name="connsiteX7" fmla="*/ 263402 w 291853"/>
                <a:gd name="connsiteY7" fmla="*/ 292423 h 292423"/>
                <a:gd name="connsiteX8" fmla="*/ 40214 w 291853"/>
                <a:gd name="connsiteY8" fmla="*/ 60442 h 292423"/>
                <a:gd name="connsiteX9" fmla="*/ 60321 w 291853"/>
                <a:gd name="connsiteY9" fmla="*/ 40295 h 292423"/>
                <a:gd name="connsiteX10" fmla="*/ 80427 w 291853"/>
                <a:gd name="connsiteY10" fmla="*/ 60442 h 292423"/>
                <a:gd name="connsiteX11" fmla="*/ 60321 w 291853"/>
                <a:gd name="connsiteY11" fmla="*/ 80590 h 292423"/>
                <a:gd name="connsiteX12" fmla="*/ 40214 w 291853"/>
                <a:gd name="connsiteY12" fmla="*/ 60442 h 29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853" h="292423">
                  <a:moveTo>
                    <a:pt x="291854" y="263953"/>
                  </a:moveTo>
                  <a:lnTo>
                    <a:pt x="114613" y="86355"/>
                  </a:lnTo>
                  <a:cubicBezTo>
                    <a:pt x="118373" y="78455"/>
                    <a:pt x="120641" y="69749"/>
                    <a:pt x="120641" y="60442"/>
                  </a:cubicBezTo>
                  <a:cubicBezTo>
                    <a:pt x="120641" y="27122"/>
                    <a:pt x="93573" y="0"/>
                    <a:pt x="60321" y="0"/>
                  </a:cubicBezTo>
                  <a:cubicBezTo>
                    <a:pt x="27068" y="0"/>
                    <a:pt x="0" y="27122"/>
                    <a:pt x="0" y="60442"/>
                  </a:cubicBezTo>
                  <a:cubicBezTo>
                    <a:pt x="0" y="93762"/>
                    <a:pt x="27068" y="120885"/>
                    <a:pt x="60321" y="120885"/>
                  </a:cubicBezTo>
                  <a:cubicBezTo>
                    <a:pt x="69608" y="120885"/>
                    <a:pt x="78297" y="118612"/>
                    <a:pt x="86161" y="114825"/>
                  </a:cubicBezTo>
                  <a:lnTo>
                    <a:pt x="263402" y="292423"/>
                  </a:lnTo>
                  <a:close/>
                  <a:moveTo>
                    <a:pt x="40214" y="60442"/>
                  </a:moveTo>
                  <a:cubicBezTo>
                    <a:pt x="40214" y="49346"/>
                    <a:pt x="49246" y="40295"/>
                    <a:pt x="60321" y="40295"/>
                  </a:cubicBezTo>
                  <a:cubicBezTo>
                    <a:pt x="71395" y="40295"/>
                    <a:pt x="80427" y="49346"/>
                    <a:pt x="80427" y="60442"/>
                  </a:cubicBezTo>
                  <a:cubicBezTo>
                    <a:pt x="80427" y="71539"/>
                    <a:pt x="71395" y="80590"/>
                    <a:pt x="60321" y="80590"/>
                  </a:cubicBezTo>
                  <a:cubicBezTo>
                    <a:pt x="49246" y="80590"/>
                    <a:pt x="40214" y="71539"/>
                    <a:pt x="40214" y="60442"/>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3" name="任意多边形: 形状 92">
              <a:extLst>
                <a:ext uri="{FF2B5EF4-FFF2-40B4-BE49-F238E27FC236}">
                  <a16:creationId xmlns="" xmlns:a16="http://schemas.microsoft.com/office/drawing/2014/main" id="{C04BA73E-061E-4270-978F-4A07BE4A3FB7}"/>
                </a:ext>
              </a:extLst>
            </p:cNvPr>
            <p:cNvSpPr/>
            <p:nvPr/>
          </p:nvSpPr>
          <p:spPr>
            <a:xfrm>
              <a:off x="4199308" y="3083980"/>
              <a:ext cx="291833" cy="292443"/>
            </a:xfrm>
            <a:custGeom>
              <a:avLst/>
              <a:gdLst>
                <a:gd name="connsiteX0" fmla="*/ 28413 w 291833"/>
                <a:gd name="connsiteY0" fmla="*/ 292443 h 292443"/>
                <a:gd name="connsiteX1" fmla="*/ 205653 w 291833"/>
                <a:gd name="connsiteY1" fmla="*/ 114844 h 292443"/>
                <a:gd name="connsiteX2" fmla="*/ 231513 w 291833"/>
                <a:gd name="connsiteY2" fmla="*/ 120885 h 292443"/>
                <a:gd name="connsiteX3" fmla="*/ 291834 w 291833"/>
                <a:gd name="connsiteY3" fmla="*/ 60442 h 292443"/>
                <a:gd name="connsiteX4" fmla="*/ 231513 w 291833"/>
                <a:gd name="connsiteY4" fmla="*/ 0 h 292443"/>
                <a:gd name="connsiteX5" fmla="*/ 171193 w 291833"/>
                <a:gd name="connsiteY5" fmla="*/ 60442 h 292443"/>
                <a:gd name="connsiteX6" fmla="*/ 177241 w 291833"/>
                <a:gd name="connsiteY6" fmla="*/ 86335 h 292443"/>
                <a:gd name="connsiteX7" fmla="*/ 0 w 291833"/>
                <a:gd name="connsiteY7" fmla="*/ 263934 h 292443"/>
                <a:gd name="connsiteX8" fmla="*/ 231513 w 291833"/>
                <a:gd name="connsiteY8" fmla="*/ 40295 h 292443"/>
                <a:gd name="connsiteX9" fmla="*/ 251620 w 291833"/>
                <a:gd name="connsiteY9" fmla="*/ 60442 h 292443"/>
                <a:gd name="connsiteX10" fmla="*/ 231513 w 291833"/>
                <a:gd name="connsiteY10" fmla="*/ 80590 h 292443"/>
                <a:gd name="connsiteX11" fmla="*/ 211407 w 291833"/>
                <a:gd name="connsiteY11" fmla="*/ 60442 h 292443"/>
                <a:gd name="connsiteX12" fmla="*/ 231513 w 291833"/>
                <a:gd name="connsiteY12" fmla="*/ 40295 h 292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833" h="292443">
                  <a:moveTo>
                    <a:pt x="28413" y="292443"/>
                  </a:moveTo>
                  <a:lnTo>
                    <a:pt x="205653" y="114844"/>
                  </a:lnTo>
                  <a:cubicBezTo>
                    <a:pt x="213537" y="118612"/>
                    <a:pt x="222226" y="120885"/>
                    <a:pt x="231513" y="120885"/>
                  </a:cubicBezTo>
                  <a:cubicBezTo>
                    <a:pt x="264766" y="120885"/>
                    <a:pt x="291834" y="93762"/>
                    <a:pt x="291834" y="60442"/>
                  </a:cubicBezTo>
                  <a:cubicBezTo>
                    <a:pt x="291834" y="27122"/>
                    <a:pt x="264766" y="0"/>
                    <a:pt x="231513" y="0"/>
                  </a:cubicBezTo>
                  <a:cubicBezTo>
                    <a:pt x="198261" y="0"/>
                    <a:pt x="171193" y="27122"/>
                    <a:pt x="171193" y="60442"/>
                  </a:cubicBezTo>
                  <a:cubicBezTo>
                    <a:pt x="171193" y="69749"/>
                    <a:pt x="173461" y="78455"/>
                    <a:pt x="177241" y="86335"/>
                  </a:cubicBezTo>
                  <a:lnTo>
                    <a:pt x="0" y="263934"/>
                  </a:lnTo>
                  <a:close/>
                  <a:moveTo>
                    <a:pt x="231513" y="40295"/>
                  </a:moveTo>
                  <a:cubicBezTo>
                    <a:pt x="242588" y="40295"/>
                    <a:pt x="251620" y="49346"/>
                    <a:pt x="251620" y="60442"/>
                  </a:cubicBezTo>
                  <a:cubicBezTo>
                    <a:pt x="251620" y="71539"/>
                    <a:pt x="242588" y="80590"/>
                    <a:pt x="231513" y="80590"/>
                  </a:cubicBezTo>
                  <a:cubicBezTo>
                    <a:pt x="220439" y="80590"/>
                    <a:pt x="211407" y="71539"/>
                    <a:pt x="211407" y="60442"/>
                  </a:cubicBezTo>
                  <a:cubicBezTo>
                    <a:pt x="211407" y="49346"/>
                    <a:pt x="220439" y="40295"/>
                    <a:pt x="231513" y="40295"/>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4" name="任意多边形: 形状 93">
              <a:extLst>
                <a:ext uri="{FF2B5EF4-FFF2-40B4-BE49-F238E27FC236}">
                  <a16:creationId xmlns="" xmlns:a16="http://schemas.microsoft.com/office/drawing/2014/main" id="{CEB08CFE-399C-467B-BEFB-A7C1A45BEEF8}"/>
                </a:ext>
              </a:extLst>
            </p:cNvPr>
            <p:cNvSpPr/>
            <p:nvPr/>
          </p:nvSpPr>
          <p:spPr>
            <a:xfrm>
              <a:off x="3485800" y="3285455"/>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5" name="任意多边形: 形状 94">
              <a:extLst>
                <a:ext uri="{FF2B5EF4-FFF2-40B4-BE49-F238E27FC236}">
                  <a16:creationId xmlns="" xmlns:a16="http://schemas.microsoft.com/office/drawing/2014/main" id="{A02ECCBB-0130-4FDB-8F46-45F050954B2D}"/>
                </a:ext>
              </a:extLst>
            </p:cNvPr>
            <p:cNvSpPr/>
            <p:nvPr/>
          </p:nvSpPr>
          <p:spPr>
            <a:xfrm>
              <a:off x="3485800" y="3366045"/>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6" name="任意多边形: 形状 95">
              <a:extLst>
                <a:ext uri="{FF2B5EF4-FFF2-40B4-BE49-F238E27FC236}">
                  <a16:creationId xmlns="" xmlns:a16="http://schemas.microsoft.com/office/drawing/2014/main" id="{186B6600-A780-4199-9E73-95B048671EB1}"/>
                </a:ext>
              </a:extLst>
            </p:cNvPr>
            <p:cNvSpPr/>
            <p:nvPr/>
          </p:nvSpPr>
          <p:spPr>
            <a:xfrm>
              <a:off x="3485800" y="344663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7" name="任意多边形: 形状 96">
              <a:extLst>
                <a:ext uri="{FF2B5EF4-FFF2-40B4-BE49-F238E27FC236}">
                  <a16:creationId xmlns="" xmlns:a16="http://schemas.microsoft.com/office/drawing/2014/main" id="{BD52A847-97C3-4A87-BEDB-CBF6B44719F4}"/>
                </a:ext>
              </a:extLst>
            </p:cNvPr>
            <p:cNvSpPr/>
            <p:nvPr/>
          </p:nvSpPr>
          <p:spPr>
            <a:xfrm>
              <a:off x="3485800" y="352722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8" name="任意多边形: 形状 97">
              <a:extLst>
                <a:ext uri="{FF2B5EF4-FFF2-40B4-BE49-F238E27FC236}">
                  <a16:creationId xmlns="" xmlns:a16="http://schemas.microsoft.com/office/drawing/2014/main" id="{13E134A0-56BE-4518-99EF-31649E2D172A}"/>
                </a:ext>
              </a:extLst>
            </p:cNvPr>
            <p:cNvSpPr/>
            <p:nvPr/>
          </p:nvSpPr>
          <p:spPr>
            <a:xfrm>
              <a:off x="3485800" y="360781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99" name="任意多边形: 形状 98">
              <a:extLst>
                <a:ext uri="{FF2B5EF4-FFF2-40B4-BE49-F238E27FC236}">
                  <a16:creationId xmlns="" xmlns:a16="http://schemas.microsoft.com/office/drawing/2014/main" id="{914B4566-6763-4277-96A6-A0C5BFEB6B1B}"/>
                </a:ext>
              </a:extLst>
            </p:cNvPr>
            <p:cNvSpPr/>
            <p:nvPr/>
          </p:nvSpPr>
          <p:spPr>
            <a:xfrm>
              <a:off x="4370501" y="3285455"/>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0" name="任意多边形: 形状 99">
              <a:extLst>
                <a:ext uri="{FF2B5EF4-FFF2-40B4-BE49-F238E27FC236}">
                  <a16:creationId xmlns="" xmlns:a16="http://schemas.microsoft.com/office/drawing/2014/main" id="{92B01BD4-B10B-4622-92BE-809F8F5FFBCE}"/>
                </a:ext>
              </a:extLst>
            </p:cNvPr>
            <p:cNvSpPr/>
            <p:nvPr/>
          </p:nvSpPr>
          <p:spPr>
            <a:xfrm>
              <a:off x="4370501" y="3366045"/>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1" name="任意多边形: 形状 100">
              <a:extLst>
                <a:ext uri="{FF2B5EF4-FFF2-40B4-BE49-F238E27FC236}">
                  <a16:creationId xmlns="" xmlns:a16="http://schemas.microsoft.com/office/drawing/2014/main" id="{CB45483F-2F7D-4A74-98FC-6A6F8ECA27B1}"/>
                </a:ext>
              </a:extLst>
            </p:cNvPr>
            <p:cNvSpPr/>
            <p:nvPr/>
          </p:nvSpPr>
          <p:spPr>
            <a:xfrm>
              <a:off x="4370501" y="344663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2" name="任意多边形: 形状 101">
              <a:extLst>
                <a:ext uri="{FF2B5EF4-FFF2-40B4-BE49-F238E27FC236}">
                  <a16:creationId xmlns="" xmlns:a16="http://schemas.microsoft.com/office/drawing/2014/main" id="{CD763492-B709-4618-A54B-F78726A37479}"/>
                </a:ext>
              </a:extLst>
            </p:cNvPr>
            <p:cNvSpPr/>
            <p:nvPr/>
          </p:nvSpPr>
          <p:spPr>
            <a:xfrm>
              <a:off x="4370501" y="352722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3" name="任意多边形: 形状 102">
              <a:extLst>
                <a:ext uri="{FF2B5EF4-FFF2-40B4-BE49-F238E27FC236}">
                  <a16:creationId xmlns="" xmlns:a16="http://schemas.microsoft.com/office/drawing/2014/main" id="{8FF7D429-5F91-4A43-A6DD-2E75FAC7D9E8}"/>
                </a:ext>
              </a:extLst>
            </p:cNvPr>
            <p:cNvSpPr/>
            <p:nvPr/>
          </p:nvSpPr>
          <p:spPr>
            <a:xfrm>
              <a:off x="4370501" y="3607814"/>
              <a:ext cx="201068" cy="40294"/>
            </a:xfrm>
            <a:custGeom>
              <a:avLst/>
              <a:gdLst>
                <a:gd name="connsiteX0" fmla="*/ 0 w 201068"/>
                <a:gd name="connsiteY0" fmla="*/ 0 h 40294"/>
                <a:gd name="connsiteX1" fmla="*/ 201068 w 201068"/>
                <a:gd name="connsiteY1" fmla="*/ 0 h 40294"/>
                <a:gd name="connsiteX2" fmla="*/ 201068 w 201068"/>
                <a:gd name="connsiteY2" fmla="*/ 40295 h 40294"/>
                <a:gd name="connsiteX3" fmla="*/ 0 w 201068"/>
                <a:gd name="connsiteY3" fmla="*/ 40295 h 40294"/>
              </a:gdLst>
              <a:ahLst/>
              <a:cxnLst>
                <a:cxn ang="0">
                  <a:pos x="connsiteX0" y="connsiteY0"/>
                </a:cxn>
                <a:cxn ang="0">
                  <a:pos x="connsiteX1" y="connsiteY1"/>
                </a:cxn>
                <a:cxn ang="0">
                  <a:pos x="connsiteX2" y="connsiteY2"/>
                </a:cxn>
                <a:cxn ang="0">
                  <a:pos x="connsiteX3" y="connsiteY3"/>
                </a:cxn>
              </a:cxnLst>
              <a:rect l="l" t="t" r="r" b="b"/>
              <a:pathLst>
                <a:path w="201068" h="40294">
                  <a:moveTo>
                    <a:pt x="0" y="0"/>
                  </a:moveTo>
                  <a:lnTo>
                    <a:pt x="201068" y="0"/>
                  </a:lnTo>
                  <a:lnTo>
                    <a:pt x="201068" y="40295"/>
                  </a:lnTo>
                  <a:lnTo>
                    <a:pt x="0" y="4029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104" name="图形 19">
            <a:extLst>
              <a:ext uri="{FF2B5EF4-FFF2-40B4-BE49-F238E27FC236}">
                <a16:creationId xmlns="" xmlns:a16="http://schemas.microsoft.com/office/drawing/2014/main" id="{3887B38D-4F3B-441D-881A-3FF54DF611A8}"/>
              </a:ext>
            </a:extLst>
          </p:cNvPr>
          <p:cNvGrpSpPr/>
          <p:nvPr/>
        </p:nvGrpSpPr>
        <p:grpSpPr>
          <a:xfrm>
            <a:off x="5531903" y="2840952"/>
            <a:ext cx="1246624" cy="1246624"/>
            <a:chOff x="5531903" y="2840952"/>
            <a:chExt cx="1246624" cy="1246624"/>
          </a:xfrm>
          <a:solidFill>
            <a:schemeClr val="tx2"/>
          </a:solidFill>
        </p:grpSpPr>
        <p:sp>
          <p:nvSpPr>
            <p:cNvPr id="105" name="任意多边形: 形状 104">
              <a:extLst>
                <a:ext uri="{FF2B5EF4-FFF2-40B4-BE49-F238E27FC236}">
                  <a16:creationId xmlns="" xmlns:a16="http://schemas.microsoft.com/office/drawing/2014/main" id="{F3DC627B-380F-4CDD-8DD1-9A7905D39529}"/>
                </a:ext>
              </a:extLst>
            </p:cNvPr>
            <p:cNvSpPr/>
            <p:nvPr/>
          </p:nvSpPr>
          <p:spPr>
            <a:xfrm>
              <a:off x="5531903" y="3122447"/>
              <a:ext cx="1246624" cy="965128"/>
            </a:xfrm>
            <a:custGeom>
              <a:avLst/>
              <a:gdLst>
                <a:gd name="connsiteX0" fmla="*/ 1146090 w 1246624"/>
                <a:gd name="connsiteY0" fmla="*/ 0 h 965128"/>
                <a:gd name="connsiteX1" fmla="*/ 1045556 w 1246624"/>
                <a:gd name="connsiteY1" fmla="*/ 0 h 965128"/>
                <a:gd name="connsiteX2" fmla="*/ 1045556 w 1246624"/>
                <a:gd name="connsiteY2" fmla="*/ 40214 h 965128"/>
                <a:gd name="connsiteX3" fmla="*/ 1146090 w 1246624"/>
                <a:gd name="connsiteY3" fmla="*/ 40214 h 965128"/>
                <a:gd name="connsiteX4" fmla="*/ 1206410 w 1246624"/>
                <a:gd name="connsiteY4" fmla="*/ 100534 h 965128"/>
                <a:gd name="connsiteX5" fmla="*/ 1206410 w 1246624"/>
                <a:gd name="connsiteY5" fmla="*/ 643419 h 965128"/>
                <a:gd name="connsiteX6" fmla="*/ 40214 w 1246624"/>
                <a:gd name="connsiteY6" fmla="*/ 643419 h 965128"/>
                <a:gd name="connsiteX7" fmla="*/ 40214 w 1246624"/>
                <a:gd name="connsiteY7" fmla="*/ 100534 h 965128"/>
                <a:gd name="connsiteX8" fmla="*/ 100534 w 1246624"/>
                <a:gd name="connsiteY8" fmla="*/ 40214 h 965128"/>
                <a:gd name="connsiteX9" fmla="*/ 201068 w 1246624"/>
                <a:gd name="connsiteY9" fmla="*/ 40214 h 965128"/>
                <a:gd name="connsiteX10" fmla="*/ 201068 w 1246624"/>
                <a:gd name="connsiteY10" fmla="*/ 0 h 965128"/>
                <a:gd name="connsiteX11" fmla="*/ 100534 w 1246624"/>
                <a:gd name="connsiteY11" fmla="*/ 0 h 965128"/>
                <a:gd name="connsiteX12" fmla="*/ 0 w 1246624"/>
                <a:gd name="connsiteY12" fmla="*/ 100534 h 965128"/>
                <a:gd name="connsiteX13" fmla="*/ 0 w 1246624"/>
                <a:gd name="connsiteY13" fmla="*/ 743953 h 965128"/>
                <a:gd name="connsiteX14" fmla="*/ 100534 w 1246624"/>
                <a:gd name="connsiteY14" fmla="*/ 844487 h 965128"/>
                <a:gd name="connsiteX15" fmla="*/ 361923 w 1246624"/>
                <a:gd name="connsiteY15" fmla="*/ 844487 h 965128"/>
                <a:gd name="connsiteX16" fmla="*/ 361923 w 1246624"/>
                <a:gd name="connsiteY16" fmla="*/ 924915 h 965128"/>
                <a:gd name="connsiteX17" fmla="*/ 281496 w 1246624"/>
                <a:gd name="connsiteY17" fmla="*/ 924915 h 965128"/>
                <a:gd name="connsiteX18" fmla="*/ 281496 w 1246624"/>
                <a:gd name="connsiteY18" fmla="*/ 965128 h 965128"/>
                <a:gd name="connsiteX19" fmla="*/ 965128 w 1246624"/>
                <a:gd name="connsiteY19" fmla="*/ 965128 h 965128"/>
                <a:gd name="connsiteX20" fmla="*/ 965128 w 1246624"/>
                <a:gd name="connsiteY20" fmla="*/ 924915 h 965128"/>
                <a:gd name="connsiteX21" fmla="*/ 884701 w 1246624"/>
                <a:gd name="connsiteY21" fmla="*/ 924915 h 965128"/>
                <a:gd name="connsiteX22" fmla="*/ 884701 w 1246624"/>
                <a:gd name="connsiteY22" fmla="*/ 844487 h 965128"/>
                <a:gd name="connsiteX23" fmla="*/ 1146090 w 1246624"/>
                <a:gd name="connsiteY23" fmla="*/ 844487 h 965128"/>
                <a:gd name="connsiteX24" fmla="*/ 1246624 w 1246624"/>
                <a:gd name="connsiteY24" fmla="*/ 743953 h 965128"/>
                <a:gd name="connsiteX25" fmla="*/ 1246624 w 1246624"/>
                <a:gd name="connsiteY25" fmla="*/ 100534 h 965128"/>
                <a:gd name="connsiteX26" fmla="*/ 1146090 w 1246624"/>
                <a:gd name="connsiteY26" fmla="*/ 0 h 965128"/>
                <a:gd name="connsiteX27" fmla="*/ 844487 w 1246624"/>
                <a:gd name="connsiteY27" fmla="*/ 924915 h 965128"/>
                <a:gd name="connsiteX28" fmla="*/ 402137 w 1246624"/>
                <a:gd name="connsiteY28" fmla="*/ 924915 h 965128"/>
                <a:gd name="connsiteX29" fmla="*/ 402137 w 1246624"/>
                <a:gd name="connsiteY29" fmla="*/ 844487 h 965128"/>
                <a:gd name="connsiteX30" fmla="*/ 844487 w 1246624"/>
                <a:gd name="connsiteY30" fmla="*/ 844487 h 965128"/>
                <a:gd name="connsiteX31" fmla="*/ 1146090 w 1246624"/>
                <a:gd name="connsiteY31" fmla="*/ 804274 h 965128"/>
                <a:gd name="connsiteX32" fmla="*/ 100534 w 1246624"/>
                <a:gd name="connsiteY32" fmla="*/ 804274 h 965128"/>
                <a:gd name="connsiteX33" fmla="*/ 40214 w 1246624"/>
                <a:gd name="connsiteY33" fmla="*/ 743953 h 965128"/>
                <a:gd name="connsiteX34" fmla="*/ 40214 w 1246624"/>
                <a:gd name="connsiteY34" fmla="*/ 683633 h 965128"/>
                <a:gd name="connsiteX35" fmla="*/ 1206410 w 1246624"/>
                <a:gd name="connsiteY35" fmla="*/ 683633 h 965128"/>
                <a:gd name="connsiteX36" fmla="*/ 1206410 w 1246624"/>
                <a:gd name="connsiteY36" fmla="*/ 743953 h 965128"/>
                <a:gd name="connsiteX37" fmla="*/ 1146090 w 1246624"/>
                <a:gd name="connsiteY37" fmla="*/ 804274 h 96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46624" h="965128">
                  <a:moveTo>
                    <a:pt x="1146090" y="0"/>
                  </a:moveTo>
                  <a:lnTo>
                    <a:pt x="1045556" y="0"/>
                  </a:lnTo>
                  <a:lnTo>
                    <a:pt x="1045556" y="40214"/>
                  </a:lnTo>
                  <a:lnTo>
                    <a:pt x="1146090" y="40214"/>
                  </a:lnTo>
                  <a:cubicBezTo>
                    <a:pt x="1179343" y="40214"/>
                    <a:pt x="1206410" y="67281"/>
                    <a:pt x="1206410" y="100534"/>
                  </a:cubicBezTo>
                  <a:lnTo>
                    <a:pt x="1206410" y="643419"/>
                  </a:lnTo>
                  <a:lnTo>
                    <a:pt x="40214" y="643419"/>
                  </a:lnTo>
                  <a:lnTo>
                    <a:pt x="40214" y="100534"/>
                  </a:lnTo>
                  <a:cubicBezTo>
                    <a:pt x="40214" y="67281"/>
                    <a:pt x="67281" y="40214"/>
                    <a:pt x="100534" y="40214"/>
                  </a:cubicBezTo>
                  <a:lnTo>
                    <a:pt x="201068" y="40214"/>
                  </a:lnTo>
                  <a:lnTo>
                    <a:pt x="201068" y="0"/>
                  </a:lnTo>
                  <a:lnTo>
                    <a:pt x="100534" y="0"/>
                  </a:lnTo>
                  <a:cubicBezTo>
                    <a:pt x="45103" y="0"/>
                    <a:pt x="0" y="45103"/>
                    <a:pt x="0" y="100534"/>
                  </a:cubicBezTo>
                  <a:lnTo>
                    <a:pt x="0" y="743953"/>
                  </a:lnTo>
                  <a:cubicBezTo>
                    <a:pt x="0" y="799384"/>
                    <a:pt x="45103" y="844487"/>
                    <a:pt x="100534" y="844487"/>
                  </a:cubicBezTo>
                  <a:lnTo>
                    <a:pt x="361923" y="844487"/>
                  </a:lnTo>
                  <a:lnTo>
                    <a:pt x="361923" y="924915"/>
                  </a:lnTo>
                  <a:lnTo>
                    <a:pt x="281496" y="924915"/>
                  </a:lnTo>
                  <a:lnTo>
                    <a:pt x="281496" y="965128"/>
                  </a:lnTo>
                  <a:lnTo>
                    <a:pt x="965128" y="965128"/>
                  </a:lnTo>
                  <a:lnTo>
                    <a:pt x="965128" y="924915"/>
                  </a:lnTo>
                  <a:lnTo>
                    <a:pt x="884701" y="924915"/>
                  </a:lnTo>
                  <a:lnTo>
                    <a:pt x="884701" y="844487"/>
                  </a:lnTo>
                  <a:lnTo>
                    <a:pt x="1146090" y="844487"/>
                  </a:lnTo>
                  <a:cubicBezTo>
                    <a:pt x="1201521" y="844487"/>
                    <a:pt x="1246624" y="799384"/>
                    <a:pt x="1246624" y="743953"/>
                  </a:cubicBezTo>
                  <a:lnTo>
                    <a:pt x="1246624" y="100534"/>
                  </a:lnTo>
                  <a:cubicBezTo>
                    <a:pt x="1246624" y="45103"/>
                    <a:pt x="1201521" y="0"/>
                    <a:pt x="1146090" y="0"/>
                  </a:cubicBezTo>
                  <a:close/>
                  <a:moveTo>
                    <a:pt x="844487" y="924915"/>
                  </a:moveTo>
                  <a:lnTo>
                    <a:pt x="402137" y="924915"/>
                  </a:lnTo>
                  <a:lnTo>
                    <a:pt x="402137" y="844487"/>
                  </a:lnTo>
                  <a:lnTo>
                    <a:pt x="844487" y="844487"/>
                  </a:lnTo>
                  <a:close/>
                  <a:moveTo>
                    <a:pt x="1146090" y="804274"/>
                  </a:moveTo>
                  <a:lnTo>
                    <a:pt x="100534" y="804274"/>
                  </a:lnTo>
                  <a:cubicBezTo>
                    <a:pt x="67281" y="804274"/>
                    <a:pt x="40214" y="777206"/>
                    <a:pt x="40214" y="743953"/>
                  </a:cubicBezTo>
                  <a:lnTo>
                    <a:pt x="40214" y="683633"/>
                  </a:lnTo>
                  <a:lnTo>
                    <a:pt x="1206410" y="683633"/>
                  </a:lnTo>
                  <a:lnTo>
                    <a:pt x="1206410" y="743953"/>
                  </a:lnTo>
                  <a:cubicBezTo>
                    <a:pt x="1206410" y="777206"/>
                    <a:pt x="1179343" y="804274"/>
                    <a:pt x="1146090" y="80427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6" name="任意多边形: 形状 105">
              <a:extLst>
                <a:ext uri="{FF2B5EF4-FFF2-40B4-BE49-F238E27FC236}">
                  <a16:creationId xmlns="" xmlns:a16="http://schemas.microsoft.com/office/drawing/2014/main" id="{8A0F3265-93FC-4828-BA51-F6E5E60C6F82}"/>
                </a:ext>
              </a:extLst>
            </p:cNvPr>
            <p:cNvSpPr/>
            <p:nvPr/>
          </p:nvSpPr>
          <p:spPr>
            <a:xfrm>
              <a:off x="6497031" y="384629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7" name="任意多边形: 形状 106">
              <a:extLst>
                <a:ext uri="{FF2B5EF4-FFF2-40B4-BE49-F238E27FC236}">
                  <a16:creationId xmlns="" xmlns:a16="http://schemas.microsoft.com/office/drawing/2014/main" id="{44F24F8D-4AEA-4546-96C6-60D21145F14F}"/>
                </a:ext>
              </a:extLst>
            </p:cNvPr>
            <p:cNvSpPr/>
            <p:nvPr/>
          </p:nvSpPr>
          <p:spPr>
            <a:xfrm>
              <a:off x="6577458" y="384629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8" name="任意多边形: 形状 107">
              <a:extLst>
                <a:ext uri="{FF2B5EF4-FFF2-40B4-BE49-F238E27FC236}">
                  <a16:creationId xmlns="" xmlns:a16="http://schemas.microsoft.com/office/drawing/2014/main" id="{B3672292-333E-453C-B0AB-48B72151F946}"/>
                </a:ext>
              </a:extLst>
            </p:cNvPr>
            <p:cNvSpPr/>
            <p:nvPr/>
          </p:nvSpPr>
          <p:spPr>
            <a:xfrm>
              <a:off x="6657885" y="384629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09" name="任意多边形: 形状 108">
              <a:extLst>
                <a:ext uri="{FF2B5EF4-FFF2-40B4-BE49-F238E27FC236}">
                  <a16:creationId xmlns="" xmlns:a16="http://schemas.microsoft.com/office/drawing/2014/main" id="{CB36A8CA-E32B-4991-B37B-90FA1B3832A5}"/>
                </a:ext>
              </a:extLst>
            </p:cNvPr>
            <p:cNvSpPr/>
            <p:nvPr/>
          </p:nvSpPr>
          <p:spPr>
            <a:xfrm>
              <a:off x="6416603" y="3685439"/>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0" name="任意多边形: 形状 109">
              <a:extLst>
                <a:ext uri="{FF2B5EF4-FFF2-40B4-BE49-F238E27FC236}">
                  <a16:creationId xmlns="" xmlns:a16="http://schemas.microsoft.com/office/drawing/2014/main" id="{2984D7D4-2811-45CD-B320-F8FD8DB87EB4}"/>
                </a:ext>
              </a:extLst>
            </p:cNvPr>
            <p:cNvSpPr/>
            <p:nvPr/>
          </p:nvSpPr>
          <p:spPr>
            <a:xfrm>
              <a:off x="6416603" y="3605011"/>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1" name="任意多边形: 形状 110">
              <a:extLst>
                <a:ext uri="{FF2B5EF4-FFF2-40B4-BE49-F238E27FC236}">
                  <a16:creationId xmlns="" xmlns:a16="http://schemas.microsoft.com/office/drawing/2014/main" id="{797EABD8-2A00-4F6A-BCC0-E63366B94AF7}"/>
                </a:ext>
              </a:extLst>
            </p:cNvPr>
            <p:cNvSpPr/>
            <p:nvPr/>
          </p:nvSpPr>
          <p:spPr>
            <a:xfrm>
              <a:off x="6456817" y="3524584"/>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2" name="任意多边形: 形状 111">
              <a:extLst>
                <a:ext uri="{FF2B5EF4-FFF2-40B4-BE49-F238E27FC236}">
                  <a16:creationId xmlns="" xmlns:a16="http://schemas.microsoft.com/office/drawing/2014/main" id="{DCAA9CD5-6D6A-429F-A5AC-D6FF5686C72E}"/>
                </a:ext>
              </a:extLst>
            </p:cNvPr>
            <p:cNvSpPr/>
            <p:nvPr/>
          </p:nvSpPr>
          <p:spPr>
            <a:xfrm>
              <a:off x="6537244" y="3444157"/>
              <a:ext cx="160854" cy="40213"/>
            </a:xfrm>
            <a:custGeom>
              <a:avLst/>
              <a:gdLst>
                <a:gd name="connsiteX0" fmla="*/ 0 w 160854"/>
                <a:gd name="connsiteY0" fmla="*/ 0 h 40213"/>
                <a:gd name="connsiteX1" fmla="*/ 160855 w 160854"/>
                <a:gd name="connsiteY1" fmla="*/ 0 h 40213"/>
                <a:gd name="connsiteX2" fmla="*/ 160855 w 160854"/>
                <a:gd name="connsiteY2" fmla="*/ 40214 h 40213"/>
                <a:gd name="connsiteX3" fmla="*/ 0 w 160854"/>
                <a:gd name="connsiteY3" fmla="*/ 40214 h 40213"/>
              </a:gdLst>
              <a:ahLst/>
              <a:cxnLst>
                <a:cxn ang="0">
                  <a:pos x="connsiteX0" y="connsiteY0"/>
                </a:cxn>
                <a:cxn ang="0">
                  <a:pos x="connsiteX1" y="connsiteY1"/>
                </a:cxn>
                <a:cxn ang="0">
                  <a:pos x="connsiteX2" y="connsiteY2"/>
                </a:cxn>
                <a:cxn ang="0">
                  <a:pos x="connsiteX3" y="connsiteY3"/>
                </a:cxn>
              </a:cxnLst>
              <a:rect l="l" t="t" r="r" b="b"/>
              <a:pathLst>
                <a:path w="160854" h="40213">
                  <a:moveTo>
                    <a:pt x="0" y="0"/>
                  </a:moveTo>
                  <a:lnTo>
                    <a:pt x="160855" y="0"/>
                  </a:lnTo>
                  <a:lnTo>
                    <a:pt x="160855"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3" name="任意多边形: 形状 112">
              <a:extLst>
                <a:ext uri="{FF2B5EF4-FFF2-40B4-BE49-F238E27FC236}">
                  <a16:creationId xmlns="" xmlns:a16="http://schemas.microsoft.com/office/drawing/2014/main" id="{393F00C0-8EA0-4A08-B313-F214DB92831F}"/>
                </a:ext>
              </a:extLst>
            </p:cNvPr>
            <p:cNvSpPr/>
            <p:nvPr/>
          </p:nvSpPr>
          <p:spPr>
            <a:xfrm>
              <a:off x="5612330" y="2840952"/>
              <a:ext cx="924914" cy="884700"/>
            </a:xfrm>
            <a:custGeom>
              <a:avLst/>
              <a:gdLst>
                <a:gd name="connsiteX0" fmla="*/ 160855 w 924914"/>
                <a:gd name="connsiteY0" fmla="*/ 306109 h 884700"/>
                <a:gd name="connsiteX1" fmla="*/ 160855 w 924914"/>
                <a:gd name="connsiteY1" fmla="*/ 361923 h 884700"/>
                <a:gd name="connsiteX2" fmla="*/ 0 w 924914"/>
                <a:gd name="connsiteY2" fmla="*/ 361923 h 884700"/>
                <a:gd name="connsiteX3" fmla="*/ 0 w 924914"/>
                <a:gd name="connsiteY3" fmla="*/ 884701 h 884700"/>
                <a:gd name="connsiteX4" fmla="*/ 402137 w 924914"/>
                <a:gd name="connsiteY4" fmla="*/ 884701 h 884700"/>
                <a:gd name="connsiteX5" fmla="*/ 402137 w 924914"/>
                <a:gd name="connsiteY5" fmla="*/ 670742 h 884700"/>
                <a:gd name="connsiteX6" fmla="*/ 447760 w 924914"/>
                <a:gd name="connsiteY6" fmla="*/ 689081 h 884700"/>
                <a:gd name="connsiteX7" fmla="*/ 466964 w 924914"/>
                <a:gd name="connsiteY7" fmla="*/ 764060 h 884700"/>
                <a:gd name="connsiteX8" fmla="*/ 618825 w 924914"/>
                <a:gd name="connsiteY8" fmla="*/ 764060 h 884700"/>
                <a:gd name="connsiteX9" fmla="*/ 638029 w 924914"/>
                <a:gd name="connsiteY9" fmla="*/ 689081 h 884700"/>
                <a:gd name="connsiteX10" fmla="*/ 692822 w 924914"/>
                <a:gd name="connsiteY10" fmla="*/ 666461 h 884700"/>
                <a:gd name="connsiteX11" fmla="*/ 759357 w 924914"/>
                <a:gd name="connsiteY11" fmla="*/ 705870 h 884700"/>
                <a:gd name="connsiteX12" fmla="*/ 866744 w 924914"/>
                <a:gd name="connsiteY12" fmla="*/ 598502 h 884700"/>
                <a:gd name="connsiteX13" fmla="*/ 827316 w 924914"/>
                <a:gd name="connsiteY13" fmla="*/ 531948 h 884700"/>
                <a:gd name="connsiteX14" fmla="*/ 849956 w 924914"/>
                <a:gd name="connsiteY14" fmla="*/ 477174 h 884700"/>
                <a:gd name="connsiteX15" fmla="*/ 924915 w 924914"/>
                <a:gd name="connsiteY15" fmla="*/ 457951 h 884700"/>
                <a:gd name="connsiteX16" fmla="*/ 924915 w 924914"/>
                <a:gd name="connsiteY16" fmla="*/ 306089 h 884700"/>
                <a:gd name="connsiteX17" fmla="*/ 849936 w 924914"/>
                <a:gd name="connsiteY17" fmla="*/ 286886 h 884700"/>
                <a:gd name="connsiteX18" fmla="*/ 827296 w 924914"/>
                <a:gd name="connsiteY18" fmla="*/ 232112 h 884700"/>
                <a:gd name="connsiteX19" fmla="*/ 866725 w 924914"/>
                <a:gd name="connsiteY19" fmla="*/ 165557 h 884700"/>
                <a:gd name="connsiteX20" fmla="*/ 759338 w 924914"/>
                <a:gd name="connsiteY20" fmla="*/ 58190 h 884700"/>
                <a:gd name="connsiteX21" fmla="*/ 692802 w 924914"/>
                <a:gd name="connsiteY21" fmla="*/ 97599 h 884700"/>
                <a:gd name="connsiteX22" fmla="*/ 638009 w 924914"/>
                <a:gd name="connsiteY22" fmla="*/ 74978 h 884700"/>
                <a:gd name="connsiteX23" fmla="*/ 618806 w 924914"/>
                <a:gd name="connsiteY23" fmla="*/ 0 h 884700"/>
                <a:gd name="connsiteX24" fmla="*/ 466944 w 924914"/>
                <a:gd name="connsiteY24" fmla="*/ 0 h 884700"/>
                <a:gd name="connsiteX25" fmla="*/ 447740 w 924914"/>
                <a:gd name="connsiteY25" fmla="*/ 74978 h 884700"/>
                <a:gd name="connsiteX26" fmla="*/ 392947 w 924914"/>
                <a:gd name="connsiteY26" fmla="*/ 97599 h 884700"/>
                <a:gd name="connsiteX27" fmla="*/ 326412 w 924914"/>
                <a:gd name="connsiteY27" fmla="*/ 58190 h 884700"/>
                <a:gd name="connsiteX28" fmla="*/ 219025 w 924914"/>
                <a:gd name="connsiteY28" fmla="*/ 165557 h 884700"/>
                <a:gd name="connsiteX29" fmla="*/ 258453 w 924914"/>
                <a:gd name="connsiteY29" fmla="*/ 232112 h 884700"/>
                <a:gd name="connsiteX30" fmla="*/ 235814 w 924914"/>
                <a:gd name="connsiteY30" fmla="*/ 286886 h 884700"/>
                <a:gd name="connsiteX31" fmla="*/ 40214 w 924914"/>
                <a:gd name="connsiteY31" fmla="*/ 844487 h 884700"/>
                <a:gd name="connsiteX32" fmla="*/ 40214 w 924914"/>
                <a:gd name="connsiteY32" fmla="*/ 402137 h 884700"/>
                <a:gd name="connsiteX33" fmla="*/ 160855 w 924914"/>
                <a:gd name="connsiteY33" fmla="*/ 402137 h 884700"/>
                <a:gd name="connsiteX34" fmla="*/ 160855 w 924914"/>
                <a:gd name="connsiteY34" fmla="*/ 457951 h 884700"/>
                <a:gd name="connsiteX35" fmla="*/ 235833 w 924914"/>
                <a:gd name="connsiteY35" fmla="*/ 477155 h 884700"/>
                <a:gd name="connsiteX36" fmla="*/ 258473 w 924914"/>
                <a:gd name="connsiteY36" fmla="*/ 531928 h 884700"/>
                <a:gd name="connsiteX37" fmla="*/ 219045 w 924914"/>
                <a:gd name="connsiteY37" fmla="*/ 598483 h 884700"/>
                <a:gd name="connsiteX38" fmla="*/ 326432 w 924914"/>
                <a:gd name="connsiteY38" fmla="*/ 705850 h 884700"/>
                <a:gd name="connsiteX39" fmla="*/ 361923 w 924914"/>
                <a:gd name="connsiteY39" fmla="*/ 684840 h 884700"/>
                <a:gd name="connsiteX40" fmla="*/ 361923 w 924914"/>
                <a:gd name="connsiteY40" fmla="*/ 844487 h 884700"/>
                <a:gd name="connsiteX41" fmla="*/ 268330 w 924914"/>
                <a:gd name="connsiteY41" fmla="*/ 320099 h 884700"/>
                <a:gd name="connsiteX42" fmla="*/ 271383 w 924914"/>
                <a:gd name="connsiteY42" fmla="*/ 308760 h 884700"/>
                <a:gd name="connsiteX43" fmla="*/ 299050 w 924914"/>
                <a:gd name="connsiteY43" fmla="*/ 241783 h 884700"/>
                <a:gd name="connsiteX44" fmla="*/ 304921 w 924914"/>
                <a:gd name="connsiteY44" fmla="*/ 231612 h 884700"/>
                <a:gd name="connsiteX45" fmla="*/ 269548 w 924914"/>
                <a:gd name="connsiteY45" fmla="*/ 171929 h 884700"/>
                <a:gd name="connsiteX46" fmla="*/ 332804 w 924914"/>
                <a:gd name="connsiteY46" fmla="*/ 108693 h 884700"/>
                <a:gd name="connsiteX47" fmla="*/ 392486 w 924914"/>
                <a:gd name="connsiteY47" fmla="*/ 144047 h 884700"/>
                <a:gd name="connsiteX48" fmla="*/ 402677 w 924914"/>
                <a:gd name="connsiteY48" fmla="*/ 138176 h 884700"/>
                <a:gd name="connsiteX49" fmla="*/ 469614 w 924914"/>
                <a:gd name="connsiteY49" fmla="*/ 110509 h 884700"/>
                <a:gd name="connsiteX50" fmla="*/ 480954 w 924914"/>
                <a:gd name="connsiteY50" fmla="*/ 107456 h 884700"/>
                <a:gd name="connsiteX51" fmla="*/ 498165 w 924914"/>
                <a:gd name="connsiteY51" fmla="*/ 40214 h 884700"/>
                <a:gd name="connsiteX52" fmla="*/ 587585 w 924914"/>
                <a:gd name="connsiteY52" fmla="*/ 40214 h 884700"/>
                <a:gd name="connsiteX53" fmla="*/ 604796 w 924914"/>
                <a:gd name="connsiteY53" fmla="*/ 107475 h 884700"/>
                <a:gd name="connsiteX54" fmla="*/ 616135 w 924914"/>
                <a:gd name="connsiteY54" fmla="*/ 110529 h 884700"/>
                <a:gd name="connsiteX55" fmla="*/ 683073 w 924914"/>
                <a:gd name="connsiteY55" fmla="*/ 138195 h 884700"/>
                <a:gd name="connsiteX56" fmla="*/ 693264 w 924914"/>
                <a:gd name="connsiteY56" fmla="*/ 144066 h 884700"/>
                <a:gd name="connsiteX57" fmla="*/ 752936 w 924914"/>
                <a:gd name="connsiteY57" fmla="*/ 108722 h 884700"/>
                <a:gd name="connsiteX58" fmla="*/ 816192 w 924914"/>
                <a:gd name="connsiteY58" fmla="*/ 171949 h 884700"/>
                <a:gd name="connsiteX59" fmla="*/ 780829 w 924914"/>
                <a:gd name="connsiteY59" fmla="*/ 231631 h 884700"/>
                <a:gd name="connsiteX60" fmla="*/ 786700 w 924914"/>
                <a:gd name="connsiteY60" fmla="*/ 241802 h 884700"/>
                <a:gd name="connsiteX61" fmla="*/ 814366 w 924914"/>
                <a:gd name="connsiteY61" fmla="*/ 308779 h 884700"/>
                <a:gd name="connsiteX62" fmla="*/ 817420 w 924914"/>
                <a:gd name="connsiteY62" fmla="*/ 320119 h 884700"/>
                <a:gd name="connsiteX63" fmla="*/ 884701 w 924914"/>
                <a:gd name="connsiteY63" fmla="*/ 337310 h 884700"/>
                <a:gd name="connsiteX64" fmla="*/ 884701 w 924914"/>
                <a:gd name="connsiteY64" fmla="*/ 426730 h 884700"/>
                <a:gd name="connsiteX65" fmla="*/ 817439 w 924914"/>
                <a:gd name="connsiteY65" fmla="*/ 443941 h 884700"/>
                <a:gd name="connsiteX66" fmla="*/ 814386 w 924914"/>
                <a:gd name="connsiteY66" fmla="*/ 455280 h 884700"/>
                <a:gd name="connsiteX67" fmla="*/ 786719 w 924914"/>
                <a:gd name="connsiteY67" fmla="*/ 522257 h 884700"/>
                <a:gd name="connsiteX68" fmla="*/ 780848 w 924914"/>
                <a:gd name="connsiteY68" fmla="*/ 532429 h 884700"/>
                <a:gd name="connsiteX69" fmla="*/ 816222 w 924914"/>
                <a:gd name="connsiteY69" fmla="*/ 592111 h 884700"/>
                <a:gd name="connsiteX70" fmla="*/ 752966 w 924914"/>
                <a:gd name="connsiteY70" fmla="*/ 655338 h 884700"/>
                <a:gd name="connsiteX71" fmla="*/ 693283 w 924914"/>
                <a:gd name="connsiteY71" fmla="*/ 619994 h 884700"/>
                <a:gd name="connsiteX72" fmla="*/ 683093 w 924914"/>
                <a:gd name="connsiteY72" fmla="*/ 625865 h 884700"/>
                <a:gd name="connsiteX73" fmla="*/ 616155 w 924914"/>
                <a:gd name="connsiteY73" fmla="*/ 653531 h 884700"/>
                <a:gd name="connsiteX74" fmla="*/ 604815 w 924914"/>
                <a:gd name="connsiteY74" fmla="*/ 656585 h 884700"/>
                <a:gd name="connsiteX75" fmla="*/ 587605 w 924914"/>
                <a:gd name="connsiteY75" fmla="*/ 723846 h 884700"/>
                <a:gd name="connsiteX76" fmla="*/ 498184 w 924914"/>
                <a:gd name="connsiteY76" fmla="*/ 723846 h 884700"/>
                <a:gd name="connsiteX77" fmla="*/ 480974 w 924914"/>
                <a:gd name="connsiteY77" fmla="*/ 656585 h 884700"/>
                <a:gd name="connsiteX78" fmla="*/ 469634 w 924914"/>
                <a:gd name="connsiteY78" fmla="*/ 653531 h 884700"/>
                <a:gd name="connsiteX79" fmla="*/ 402696 w 924914"/>
                <a:gd name="connsiteY79" fmla="*/ 625865 h 884700"/>
                <a:gd name="connsiteX80" fmla="*/ 392506 w 924914"/>
                <a:gd name="connsiteY80" fmla="*/ 619994 h 884700"/>
                <a:gd name="connsiteX81" fmla="*/ 332833 w 924914"/>
                <a:gd name="connsiteY81" fmla="*/ 655338 h 884700"/>
                <a:gd name="connsiteX82" fmla="*/ 269577 w 924914"/>
                <a:gd name="connsiteY82" fmla="*/ 592111 h 884700"/>
                <a:gd name="connsiteX83" fmla="*/ 304941 w 924914"/>
                <a:gd name="connsiteY83" fmla="*/ 532429 h 884700"/>
                <a:gd name="connsiteX84" fmla="*/ 299070 w 924914"/>
                <a:gd name="connsiteY84" fmla="*/ 522257 h 884700"/>
                <a:gd name="connsiteX85" fmla="*/ 271403 w 924914"/>
                <a:gd name="connsiteY85" fmla="*/ 455280 h 884700"/>
                <a:gd name="connsiteX86" fmla="*/ 268350 w 924914"/>
                <a:gd name="connsiteY86" fmla="*/ 443941 h 884700"/>
                <a:gd name="connsiteX87" fmla="*/ 201068 w 924914"/>
                <a:gd name="connsiteY87" fmla="*/ 426750 h 884700"/>
                <a:gd name="connsiteX88" fmla="*/ 201068 w 924914"/>
                <a:gd name="connsiteY88" fmla="*/ 337330 h 88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24914" h="884700">
                  <a:moveTo>
                    <a:pt x="160855" y="306109"/>
                  </a:moveTo>
                  <a:lnTo>
                    <a:pt x="160855" y="361923"/>
                  </a:lnTo>
                  <a:lnTo>
                    <a:pt x="0" y="361923"/>
                  </a:lnTo>
                  <a:lnTo>
                    <a:pt x="0" y="884701"/>
                  </a:lnTo>
                  <a:lnTo>
                    <a:pt x="402137" y="884701"/>
                  </a:lnTo>
                  <a:lnTo>
                    <a:pt x="402137" y="670742"/>
                  </a:lnTo>
                  <a:cubicBezTo>
                    <a:pt x="416834" y="677899"/>
                    <a:pt x="431993" y="684212"/>
                    <a:pt x="447760" y="689081"/>
                  </a:cubicBezTo>
                  <a:lnTo>
                    <a:pt x="466964" y="764060"/>
                  </a:lnTo>
                  <a:lnTo>
                    <a:pt x="618825" y="764060"/>
                  </a:lnTo>
                  <a:lnTo>
                    <a:pt x="638029" y="689081"/>
                  </a:lnTo>
                  <a:cubicBezTo>
                    <a:pt x="657026" y="683210"/>
                    <a:pt x="675386" y="675631"/>
                    <a:pt x="692822" y="666461"/>
                  </a:cubicBezTo>
                  <a:lnTo>
                    <a:pt x="759357" y="705870"/>
                  </a:lnTo>
                  <a:lnTo>
                    <a:pt x="866744" y="598502"/>
                  </a:lnTo>
                  <a:lnTo>
                    <a:pt x="827316" y="531948"/>
                  </a:lnTo>
                  <a:cubicBezTo>
                    <a:pt x="836505" y="514531"/>
                    <a:pt x="844085" y="496172"/>
                    <a:pt x="849956" y="477174"/>
                  </a:cubicBezTo>
                  <a:lnTo>
                    <a:pt x="924915" y="457951"/>
                  </a:lnTo>
                  <a:lnTo>
                    <a:pt x="924915" y="306089"/>
                  </a:lnTo>
                  <a:lnTo>
                    <a:pt x="849936" y="286886"/>
                  </a:lnTo>
                  <a:cubicBezTo>
                    <a:pt x="844065" y="267888"/>
                    <a:pt x="836486" y="249529"/>
                    <a:pt x="827296" y="232112"/>
                  </a:cubicBezTo>
                  <a:lnTo>
                    <a:pt x="866725" y="165557"/>
                  </a:lnTo>
                  <a:lnTo>
                    <a:pt x="759338" y="58190"/>
                  </a:lnTo>
                  <a:lnTo>
                    <a:pt x="692802" y="97599"/>
                  </a:lnTo>
                  <a:cubicBezTo>
                    <a:pt x="675386" y="88409"/>
                    <a:pt x="657026" y="80850"/>
                    <a:pt x="638009" y="74978"/>
                  </a:cubicBezTo>
                  <a:lnTo>
                    <a:pt x="618806" y="0"/>
                  </a:lnTo>
                  <a:lnTo>
                    <a:pt x="466944" y="0"/>
                  </a:lnTo>
                  <a:lnTo>
                    <a:pt x="447740" y="74978"/>
                  </a:lnTo>
                  <a:cubicBezTo>
                    <a:pt x="428743" y="80850"/>
                    <a:pt x="410384" y="88429"/>
                    <a:pt x="392947" y="97599"/>
                  </a:cubicBezTo>
                  <a:lnTo>
                    <a:pt x="326412" y="58190"/>
                  </a:lnTo>
                  <a:lnTo>
                    <a:pt x="219025" y="165557"/>
                  </a:lnTo>
                  <a:lnTo>
                    <a:pt x="258453" y="232112"/>
                  </a:lnTo>
                  <a:cubicBezTo>
                    <a:pt x="249264" y="249529"/>
                    <a:pt x="241685" y="267888"/>
                    <a:pt x="235814" y="286886"/>
                  </a:cubicBezTo>
                  <a:close/>
                  <a:moveTo>
                    <a:pt x="40214" y="844487"/>
                  </a:moveTo>
                  <a:lnTo>
                    <a:pt x="40214" y="402137"/>
                  </a:lnTo>
                  <a:lnTo>
                    <a:pt x="160855" y="402137"/>
                  </a:lnTo>
                  <a:lnTo>
                    <a:pt x="160855" y="457951"/>
                  </a:lnTo>
                  <a:lnTo>
                    <a:pt x="235833" y="477155"/>
                  </a:lnTo>
                  <a:cubicBezTo>
                    <a:pt x="241704" y="496152"/>
                    <a:pt x="249284" y="514511"/>
                    <a:pt x="258473" y="531928"/>
                  </a:cubicBezTo>
                  <a:lnTo>
                    <a:pt x="219045" y="598483"/>
                  </a:lnTo>
                  <a:lnTo>
                    <a:pt x="326432" y="705850"/>
                  </a:lnTo>
                  <a:lnTo>
                    <a:pt x="361923" y="684840"/>
                  </a:lnTo>
                  <a:lnTo>
                    <a:pt x="361923" y="844487"/>
                  </a:lnTo>
                  <a:close/>
                  <a:moveTo>
                    <a:pt x="268330" y="320099"/>
                  </a:moveTo>
                  <a:lnTo>
                    <a:pt x="271383" y="308760"/>
                  </a:lnTo>
                  <a:cubicBezTo>
                    <a:pt x="277736" y="285158"/>
                    <a:pt x="287043" y="262636"/>
                    <a:pt x="299050" y="241783"/>
                  </a:cubicBezTo>
                  <a:lnTo>
                    <a:pt x="304921" y="231612"/>
                  </a:lnTo>
                  <a:lnTo>
                    <a:pt x="269548" y="171929"/>
                  </a:lnTo>
                  <a:lnTo>
                    <a:pt x="332804" y="108693"/>
                  </a:lnTo>
                  <a:lnTo>
                    <a:pt x="392486" y="144047"/>
                  </a:lnTo>
                  <a:lnTo>
                    <a:pt x="402677" y="138176"/>
                  </a:lnTo>
                  <a:cubicBezTo>
                    <a:pt x="423490" y="126168"/>
                    <a:pt x="446013" y="116861"/>
                    <a:pt x="469614" y="110509"/>
                  </a:cubicBezTo>
                  <a:lnTo>
                    <a:pt x="480954" y="107456"/>
                  </a:lnTo>
                  <a:lnTo>
                    <a:pt x="498165" y="40214"/>
                  </a:lnTo>
                  <a:lnTo>
                    <a:pt x="587585" y="40214"/>
                  </a:lnTo>
                  <a:lnTo>
                    <a:pt x="604796" y="107475"/>
                  </a:lnTo>
                  <a:lnTo>
                    <a:pt x="616135" y="110529"/>
                  </a:lnTo>
                  <a:cubicBezTo>
                    <a:pt x="639737" y="116881"/>
                    <a:pt x="662259" y="126188"/>
                    <a:pt x="683073" y="138195"/>
                  </a:cubicBezTo>
                  <a:lnTo>
                    <a:pt x="693264" y="144066"/>
                  </a:lnTo>
                  <a:lnTo>
                    <a:pt x="752936" y="108722"/>
                  </a:lnTo>
                  <a:lnTo>
                    <a:pt x="816192" y="171949"/>
                  </a:lnTo>
                  <a:lnTo>
                    <a:pt x="780829" y="231631"/>
                  </a:lnTo>
                  <a:lnTo>
                    <a:pt x="786700" y="241802"/>
                  </a:lnTo>
                  <a:cubicBezTo>
                    <a:pt x="798707" y="262636"/>
                    <a:pt x="808014" y="285177"/>
                    <a:pt x="814366" y="308779"/>
                  </a:cubicBezTo>
                  <a:lnTo>
                    <a:pt x="817420" y="320119"/>
                  </a:lnTo>
                  <a:lnTo>
                    <a:pt x="884701" y="337310"/>
                  </a:lnTo>
                  <a:lnTo>
                    <a:pt x="884701" y="426730"/>
                  </a:lnTo>
                  <a:lnTo>
                    <a:pt x="817439" y="443941"/>
                  </a:lnTo>
                  <a:lnTo>
                    <a:pt x="814386" y="455280"/>
                  </a:lnTo>
                  <a:cubicBezTo>
                    <a:pt x="808034" y="478882"/>
                    <a:pt x="798727" y="501404"/>
                    <a:pt x="786719" y="522257"/>
                  </a:cubicBezTo>
                  <a:lnTo>
                    <a:pt x="780848" y="532429"/>
                  </a:lnTo>
                  <a:lnTo>
                    <a:pt x="816222" y="592111"/>
                  </a:lnTo>
                  <a:lnTo>
                    <a:pt x="752966" y="655338"/>
                  </a:lnTo>
                  <a:lnTo>
                    <a:pt x="693283" y="619994"/>
                  </a:lnTo>
                  <a:lnTo>
                    <a:pt x="683093" y="625865"/>
                  </a:lnTo>
                  <a:cubicBezTo>
                    <a:pt x="662279" y="637872"/>
                    <a:pt x="639757" y="647179"/>
                    <a:pt x="616155" y="653531"/>
                  </a:cubicBezTo>
                  <a:lnTo>
                    <a:pt x="604815" y="656585"/>
                  </a:lnTo>
                  <a:lnTo>
                    <a:pt x="587605" y="723846"/>
                  </a:lnTo>
                  <a:lnTo>
                    <a:pt x="498184" y="723846"/>
                  </a:lnTo>
                  <a:lnTo>
                    <a:pt x="480974" y="656585"/>
                  </a:lnTo>
                  <a:lnTo>
                    <a:pt x="469634" y="653531"/>
                  </a:lnTo>
                  <a:cubicBezTo>
                    <a:pt x="446032" y="647179"/>
                    <a:pt x="423510" y="637872"/>
                    <a:pt x="402696" y="625865"/>
                  </a:cubicBezTo>
                  <a:lnTo>
                    <a:pt x="392506" y="619994"/>
                  </a:lnTo>
                  <a:lnTo>
                    <a:pt x="332833" y="655338"/>
                  </a:lnTo>
                  <a:lnTo>
                    <a:pt x="269577" y="592111"/>
                  </a:lnTo>
                  <a:lnTo>
                    <a:pt x="304941" y="532429"/>
                  </a:lnTo>
                  <a:lnTo>
                    <a:pt x="299070" y="522257"/>
                  </a:lnTo>
                  <a:cubicBezTo>
                    <a:pt x="287062" y="501424"/>
                    <a:pt x="277755" y="478882"/>
                    <a:pt x="271403" y="455280"/>
                  </a:cubicBezTo>
                  <a:lnTo>
                    <a:pt x="268350" y="443941"/>
                  </a:lnTo>
                  <a:lnTo>
                    <a:pt x="201068" y="426750"/>
                  </a:lnTo>
                  <a:lnTo>
                    <a:pt x="201068" y="337330"/>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4" name="任意多边形: 形状 113">
              <a:extLst>
                <a:ext uri="{FF2B5EF4-FFF2-40B4-BE49-F238E27FC236}">
                  <a16:creationId xmlns="" xmlns:a16="http://schemas.microsoft.com/office/drawing/2014/main" id="{3CA2623E-E302-43D4-AD49-1188067ECF1E}"/>
                </a:ext>
              </a:extLst>
            </p:cNvPr>
            <p:cNvSpPr/>
            <p:nvPr/>
          </p:nvSpPr>
          <p:spPr>
            <a:xfrm>
              <a:off x="5913932" y="2981699"/>
              <a:ext cx="482564" cy="482564"/>
            </a:xfrm>
            <a:custGeom>
              <a:avLst/>
              <a:gdLst>
                <a:gd name="connsiteX0" fmla="*/ 241282 w 482564"/>
                <a:gd name="connsiteY0" fmla="*/ 482564 h 482564"/>
                <a:gd name="connsiteX1" fmla="*/ 482564 w 482564"/>
                <a:gd name="connsiteY1" fmla="*/ 241282 h 482564"/>
                <a:gd name="connsiteX2" fmla="*/ 241282 w 482564"/>
                <a:gd name="connsiteY2" fmla="*/ 0 h 482564"/>
                <a:gd name="connsiteX3" fmla="*/ 0 w 482564"/>
                <a:gd name="connsiteY3" fmla="*/ 241282 h 482564"/>
                <a:gd name="connsiteX4" fmla="*/ 241282 w 482564"/>
                <a:gd name="connsiteY4" fmla="*/ 482564 h 482564"/>
                <a:gd name="connsiteX5" fmla="*/ 241282 w 482564"/>
                <a:gd name="connsiteY5" fmla="*/ 40214 h 482564"/>
                <a:gd name="connsiteX6" fmla="*/ 442350 w 482564"/>
                <a:gd name="connsiteY6" fmla="*/ 241282 h 482564"/>
                <a:gd name="connsiteX7" fmla="*/ 241282 w 482564"/>
                <a:gd name="connsiteY7" fmla="*/ 442350 h 482564"/>
                <a:gd name="connsiteX8" fmla="*/ 40214 w 482564"/>
                <a:gd name="connsiteY8" fmla="*/ 241282 h 482564"/>
                <a:gd name="connsiteX9" fmla="*/ 241282 w 482564"/>
                <a:gd name="connsiteY9" fmla="*/ 40214 h 48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564" h="482564">
                  <a:moveTo>
                    <a:pt x="241282" y="482564"/>
                  </a:moveTo>
                  <a:cubicBezTo>
                    <a:pt x="374333" y="482564"/>
                    <a:pt x="482564" y="374333"/>
                    <a:pt x="482564" y="241282"/>
                  </a:cubicBezTo>
                  <a:cubicBezTo>
                    <a:pt x="482564" y="108231"/>
                    <a:pt x="374333" y="0"/>
                    <a:pt x="241282" y="0"/>
                  </a:cubicBezTo>
                  <a:cubicBezTo>
                    <a:pt x="108231" y="0"/>
                    <a:pt x="0" y="108231"/>
                    <a:pt x="0" y="241282"/>
                  </a:cubicBezTo>
                  <a:cubicBezTo>
                    <a:pt x="0" y="374333"/>
                    <a:pt x="108231" y="482564"/>
                    <a:pt x="241282" y="482564"/>
                  </a:cubicBezTo>
                  <a:close/>
                  <a:moveTo>
                    <a:pt x="241282" y="40214"/>
                  </a:moveTo>
                  <a:cubicBezTo>
                    <a:pt x="352154" y="40214"/>
                    <a:pt x="442350" y="130410"/>
                    <a:pt x="442350" y="241282"/>
                  </a:cubicBezTo>
                  <a:cubicBezTo>
                    <a:pt x="442350" y="352154"/>
                    <a:pt x="352154" y="442350"/>
                    <a:pt x="241282" y="442350"/>
                  </a:cubicBezTo>
                  <a:cubicBezTo>
                    <a:pt x="130410" y="442350"/>
                    <a:pt x="40214" y="352154"/>
                    <a:pt x="40214" y="241282"/>
                  </a:cubicBezTo>
                  <a:cubicBezTo>
                    <a:pt x="40214" y="130410"/>
                    <a:pt x="130410" y="40214"/>
                    <a:pt x="241282" y="4021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5" name="任意多边形: 形状 114">
              <a:extLst>
                <a:ext uri="{FF2B5EF4-FFF2-40B4-BE49-F238E27FC236}">
                  <a16:creationId xmlns="" xmlns:a16="http://schemas.microsoft.com/office/drawing/2014/main" id="{AF6A813F-5C03-426D-9DAF-39143A753269}"/>
                </a:ext>
              </a:extLst>
            </p:cNvPr>
            <p:cNvSpPr/>
            <p:nvPr/>
          </p:nvSpPr>
          <p:spPr>
            <a:xfrm>
              <a:off x="5994360" y="3062127"/>
              <a:ext cx="321709" cy="321709"/>
            </a:xfrm>
            <a:custGeom>
              <a:avLst/>
              <a:gdLst>
                <a:gd name="connsiteX0" fmla="*/ 160855 w 321709"/>
                <a:gd name="connsiteY0" fmla="*/ 321709 h 321709"/>
                <a:gd name="connsiteX1" fmla="*/ 321709 w 321709"/>
                <a:gd name="connsiteY1" fmla="*/ 160855 h 321709"/>
                <a:gd name="connsiteX2" fmla="*/ 160855 w 321709"/>
                <a:gd name="connsiteY2" fmla="*/ 0 h 321709"/>
                <a:gd name="connsiteX3" fmla="*/ 0 w 321709"/>
                <a:gd name="connsiteY3" fmla="*/ 160855 h 321709"/>
                <a:gd name="connsiteX4" fmla="*/ 160855 w 321709"/>
                <a:gd name="connsiteY4" fmla="*/ 321709 h 321709"/>
                <a:gd name="connsiteX5" fmla="*/ 160855 w 321709"/>
                <a:gd name="connsiteY5" fmla="*/ 40214 h 321709"/>
                <a:gd name="connsiteX6" fmla="*/ 281496 w 321709"/>
                <a:gd name="connsiteY6" fmla="*/ 160855 h 321709"/>
                <a:gd name="connsiteX7" fmla="*/ 160855 w 321709"/>
                <a:gd name="connsiteY7" fmla="*/ 281496 h 321709"/>
                <a:gd name="connsiteX8" fmla="*/ 40214 w 321709"/>
                <a:gd name="connsiteY8" fmla="*/ 160855 h 321709"/>
                <a:gd name="connsiteX9" fmla="*/ 160855 w 321709"/>
                <a:gd name="connsiteY9" fmla="*/ 40214 h 32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709" h="321709">
                  <a:moveTo>
                    <a:pt x="160855" y="321709"/>
                  </a:moveTo>
                  <a:cubicBezTo>
                    <a:pt x="249549" y="321709"/>
                    <a:pt x="321709" y="249549"/>
                    <a:pt x="321709" y="160855"/>
                  </a:cubicBezTo>
                  <a:cubicBezTo>
                    <a:pt x="321709" y="72161"/>
                    <a:pt x="249549" y="0"/>
                    <a:pt x="160855" y="0"/>
                  </a:cubicBezTo>
                  <a:cubicBezTo>
                    <a:pt x="72161" y="0"/>
                    <a:pt x="0" y="72161"/>
                    <a:pt x="0" y="160855"/>
                  </a:cubicBezTo>
                  <a:cubicBezTo>
                    <a:pt x="0" y="249549"/>
                    <a:pt x="72161" y="321709"/>
                    <a:pt x="160855" y="321709"/>
                  </a:cubicBezTo>
                  <a:close/>
                  <a:moveTo>
                    <a:pt x="160855" y="40214"/>
                  </a:moveTo>
                  <a:cubicBezTo>
                    <a:pt x="227390" y="40214"/>
                    <a:pt x="281496" y="94320"/>
                    <a:pt x="281496" y="160855"/>
                  </a:cubicBezTo>
                  <a:cubicBezTo>
                    <a:pt x="281496" y="227390"/>
                    <a:pt x="227390" y="281496"/>
                    <a:pt x="160855" y="281496"/>
                  </a:cubicBezTo>
                  <a:cubicBezTo>
                    <a:pt x="94320" y="281496"/>
                    <a:pt x="40214" y="227390"/>
                    <a:pt x="40214" y="160855"/>
                  </a:cubicBezTo>
                  <a:cubicBezTo>
                    <a:pt x="40214" y="94320"/>
                    <a:pt x="94320" y="40214"/>
                    <a:pt x="160855" y="4021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6" name="任意多边形: 形状 115">
              <a:extLst>
                <a:ext uri="{FF2B5EF4-FFF2-40B4-BE49-F238E27FC236}">
                  <a16:creationId xmlns="" xmlns:a16="http://schemas.microsoft.com/office/drawing/2014/main" id="{E0107924-0217-4DD5-8CB8-BF9670C2A9E2}"/>
                </a:ext>
              </a:extLst>
            </p:cNvPr>
            <p:cNvSpPr/>
            <p:nvPr/>
          </p:nvSpPr>
          <p:spPr>
            <a:xfrm>
              <a:off x="6094894" y="320287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7" name="任意多边形: 形状 116">
              <a:extLst>
                <a:ext uri="{FF2B5EF4-FFF2-40B4-BE49-F238E27FC236}">
                  <a16:creationId xmlns="" xmlns:a16="http://schemas.microsoft.com/office/drawing/2014/main" id="{BC6D78E5-4790-4B21-BA70-86A0ED1A6C21}"/>
                </a:ext>
              </a:extLst>
            </p:cNvPr>
            <p:cNvSpPr/>
            <p:nvPr/>
          </p:nvSpPr>
          <p:spPr>
            <a:xfrm>
              <a:off x="6175321" y="320287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8" name="任意多边形: 形状 117">
              <a:extLst>
                <a:ext uri="{FF2B5EF4-FFF2-40B4-BE49-F238E27FC236}">
                  <a16:creationId xmlns="" xmlns:a16="http://schemas.microsoft.com/office/drawing/2014/main" id="{ADE85D72-AC54-4F95-9571-F0FDCDCFEE61}"/>
                </a:ext>
              </a:extLst>
            </p:cNvPr>
            <p:cNvSpPr/>
            <p:nvPr/>
          </p:nvSpPr>
          <p:spPr>
            <a:xfrm>
              <a:off x="5692757" y="3283302"/>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19" name="任意多边形: 形状 118">
              <a:extLst>
                <a:ext uri="{FF2B5EF4-FFF2-40B4-BE49-F238E27FC236}">
                  <a16:creationId xmlns="" xmlns:a16="http://schemas.microsoft.com/office/drawing/2014/main" id="{2DDE7ED6-949F-43C6-A3A9-F87DDCF56CCA}"/>
                </a:ext>
              </a:extLst>
            </p:cNvPr>
            <p:cNvSpPr/>
            <p:nvPr/>
          </p:nvSpPr>
          <p:spPr>
            <a:xfrm>
              <a:off x="5692757" y="3363729"/>
              <a:ext cx="80427" cy="40213"/>
            </a:xfrm>
            <a:custGeom>
              <a:avLst/>
              <a:gdLst>
                <a:gd name="connsiteX0" fmla="*/ 0 w 80427"/>
                <a:gd name="connsiteY0" fmla="*/ 0 h 40213"/>
                <a:gd name="connsiteX1" fmla="*/ 80427 w 80427"/>
                <a:gd name="connsiteY1" fmla="*/ 0 h 40213"/>
                <a:gd name="connsiteX2" fmla="*/ 80427 w 80427"/>
                <a:gd name="connsiteY2" fmla="*/ 40214 h 40213"/>
                <a:gd name="connsiteX3" fmla="*/ 0 w 80427"/>
                <a:gd name="connsiteY3" fmla="*/ 40214 h 40213"/>
              </a:gdLst>
              <a:ahLst/>
              <a:cxnLst>
                <a:cxn ang="0">
                  <a:pos x="connsiteX0" y="connsiteY0"/>
                </a:cxn>
                <a:cxn ang="0">
                  <a:pos x="connsiteX1" y="connsiteY1"/>
                </a:cxn>
                <a:cxn ang="0">
                  <a:pos x="connsiteX2" y="connsiteY2"/>
                </a:cxn>
                <a:cxn ang="0">
                  <a:pos x="connsiteX3" y="connsiteY3"/>
                </a:cxn>
              </a:cxnLst>
              <a:rect l="l" t="t" r="r" b="b"/>
              <a:pathLst>
                <a:path w="80427" h="40213">
                  <a:moveTo>
                    <a:pt x="0" y="0"/>
                  </a:moveTo>
                  <a:lnTo>
                    <a:pt x="80427" y="0"/>
                  </a:lnTo>
                  <a:lnTo>
                    <a:pt x="80427"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0" name="任意多边形: 形状 119">
              <a:extLst>
                <a:ext uri="{FF2B5EF4-FFF2-40B4-BE49-F238E27FC236}">
                  <a16:creationId xmlns="" xmlns:a16="http://schemas.microsoft.com/office/drawing/2014/main" id="{DD9861C7-AC5A-498C-B24E-03F942CF34AD}"/>
                </a:ext>
              </a:extLst>
            </p:cNvPr>
            <p:cNvSpPr/>
            <p:nvPr/>
          </p:nvSpPr>
          <p:spPr>
            <a:xfrm>
              <a:off x="5692757" y="3444157"/>
              <a:ext cx="80427" cy="40213"/>
            </a:xfrm>
            <a:custGeom>
              <a:avLst/>
              <a:gdLst>
                <a:gd name="connsiteX0" fmla="*/ 0 w 80427"/>
                <a:gd name="connsiteY0" fmla="*/ 0 h 40213"/>
                <a:gd name="connsiteX1" fmla="*/ 80427 w 80427"/>
                <a:gd name="connsiteY1" fmla="*/ 0 h 40213"/>
                <a:gd name="connsiteX2" fmla="*/ 80427 w 80427"/>
                <a:gd name="connsiteY2" fmla="*/ 40214 h 40213"/>
                <a:gd name="connsiteX3" fmla="*/ 0 w 80427"/>
                <a:gd name="connsiteY3" fmla="*/ 40214 h 40213"/>
              </a:gdLst>
              <a:ahLst/>
              <a:cxnLst>
                <a:cxn ang="0">
                  <a:pos x="connsiteX0" y="connsiteY0"/>
                </a:cxn>
                <a:cxn ang="0">
                  <a:pos x="connsiteX1" y="connsiteY1"/>
                </a:cxn>
                <a:cxn ang="0">
                  <a:pos x="connsiteX2" y="connsiteY2"/>
                </a:cxn>
                <a:cxn ang="0">
                  <a:pos x="connsiteX3" y="connsiteY3"/>
                </a:cxn>
              </a:cxnLst>
              <a:rect l="l" t="t" r="r" b="b"/>
              <a:pathLst>
                <a:path w="80427" h="40213">
                  <a:moveTo>
                    <a:pt x="0" y="0"/>
                  </a:moveTo>
                  <a:lnTo>
                    <a:pt x="80427" y="0"/>
                  </a:lnTo>
                  <a:lnTo>
                    <a:pt x="80427"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1" name="任意多边形: 形状 120">
              <a:extLst>
                <a:ext uri="{FF2B5EF4-FFF2-40B4-BE49-F238E27FC236}">
                  <a16:creationId xmlns="" xmlns:a16="http://schemas.microsoft.com/office/drawing/2014/main" id="{859E99FF-9607-4CF5-B49E-5F6E33DF878E}"/>
                </a:ext>
              </a:extLst>
            </p:cNvPr>
            <p:cNvSpPr/>
            <p:nvPr/>
          </p:nvSpPr>
          <p:spPr>
            <a:xfrm>
              <a:off x="5692757" y="3524584"/>
              <a:ext cx="160854" cy="40213"/>
            </a:xfrm>
            <a:custGeom>
              <a:avLst/>
              <a:gdLst>
                <a:gd name="connsiteX0" fmla="*/ 0 w 160854"/>
                <a:gd name="connsiteY0" fmla="*/ 0 h 40213"/>
                <a:gd name="connsiteX1" fmla="*/ 160855 w 160854"/>
                <a:gd name="connsiteY1" fmla="*/ 0 h 40213"/>
                <a:gd name="connsiteX2" fmla="*/ 160855 w 160854"/>
                <a:gd name="connsiteY2" fmla="*/ 40214 h 40213"/>
                <a:gd name="connsiteX3" fmla="*/ 0 w 160854"/>
                <a:gd name="connsiteY3" fmla="*/ 40214 h 40213"/>
              </a:gdLst>
              <a:ahLst/>
              <a:cxnLst>
                <a:cxn ang="0">
                  <a:pos x="connsiteX0" y="connsiteY0"/>
                </a:cxn>
                <a:cxn ang="0">
                  <a:pos x="connsiteX1" y="connsiteY1"/>
                </a:cxn>
                <a:cxn ang="0">
                  <a:pos x="connsiteX2" y="connsiteY2"/>
                </a:cxn>
                <a:cxn ang="0">
                  <a:pos x="connsiteX3" y="connsiteY3"/>
                </a:cxn>
              </a:cxnLst>
              <a:rect l="l" t="t" r="r" b="b"/>
              <a:pathLst>
                <a:path w="160854" h="40213">
                  <a:moveTo>
                    <a:pt x="0" y="0"/>
                  </a:moveTo>
                  <a:lnTo>
                    <a:pt x="160855" y="0"/>
                  </a:lnTo>
                  <a:lnTo>
                    <a:pt x="160855"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2" name="任意多边形: 形状 121">
              <a:extLst>
                <a:ext uri="{FF2B5EF4-FFF2-40B4-BE49-F238E27FC236}">
                  <a16:creationId xmlns="" xmlns:a16="http://schemas.microsoft.com/office/drawing/2014/main" id="{825330EF-989A-4DED-B200-9C46AD9C78AB}"/>
                </a:ext>
              </a:extLst>
            </p:cNvPr>
            <p:cNvSpPr/>
            <p:nvPr/>
          </p:nvSpPr>
          <p:spPr>
            <a:xfrm>
              <a:off x="5692757" y="3605011"/>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123" name="图形 21">
            <a:extLst>
              <a:ext uri="{FF2B5EF4-FFF2-40B4-BE49-F238E27FC236}">
                <a16:creationId xmlns="" xmlns:a16="http://schemas.microsoft.com/office/drawing/2014/main" id="{F3928F07-D3C1-4A02-BE05-B5DF57DAE1BB}"/>
              </a:ext>
            </a:extLst>
          </p:cNvPr>
          <p:cNvGrpSpPr/>
          <p:nvPr/>
        </p:nvGrpSpPr>
        <p:grpSpPr>
          <a:xfrm>
            <a:off x="7658432" y="2840952"/>
            <a:ext cx="1246624" cy="1246624"/>
            <a:chOff x="7658432" y="2840952"/>
            <a:chExt cx="1246624" cy="1246624"/>
          </a:xfrm>
          <a:solidFill>
            <a:schemeClr val="tx2"/>
          </a:solidFill>
        </p:grpSpPr>
        <p:sp>
          <p:nvSpPr>
            <p:cNvPr id="124" name="任意多边形: 形状 123">
              <a:extLst>
                <a:ext uri="{FF2B5EF4-FFF2-40B4-BE49-F238E27FC236}">
                  <a16:creationId xmlns="" xmlns:a16="http://schemas.microsoft.com/office/drawing/2014/main" id="{44CF7F48-22CF-41DC-97CF-2C339B4E4D43}"/>
                </a:ext>
              </a:extLst>
            </p:cNvPr>
            <p:cNvSpPr/>
            <p:nvPr/>
          </p:nvSpPr>
          <p:spPr>
            <a:xfrm>
              <a:off x="8020355" y="3243088"/>
              <a:ext cx="442350" cy="442350"/>
            </a:xfrm>
            <a:custGeom>
              <a:avLst/>
              <a:gdLst>
                <a:gd name="connsiteX0" fmla="*/ 221175 w 442350"/>
                <a:gd name="connsiteY0" fmla="*/ 442350 h 442350"/>
                <a:gd name="connsiteX1" fmla="*/ 442350 w 442350"/>
                <a:gd name="connsiteY1" fmla="*/ 221175 h 442350"/>
                <a:gd name="connsiteX2" fmla="*/ 221175 w 442350"/>
                <a:gd name="connsiteY2" fmla="*/ 0 h 442350"/>
                <a:gd name="connsiteX3" fmla="*/ 0 w 442350"/>
                <a:gd name="connsiteY3" fmla="*/ 221175 h 442350"/>
                <a:gd name="connsiteX4" fmla="*/ 221175 w 442350"/>
                <a:gd name="connsiteY4" fmla="*/ 442350 h 442350"/>
                <a:gd name="connsiteX5" fmla="*/ 221175 w 442350"/>
                <a:gd name="connsiteY5" fmla="*/ 40214 h 442350"/>
                <a:gd name="connsiteX6" fmla="*/ 402137 w 442350"/>
                <a:gd name="connsiteY6" fmla="*/ 221175 h 442350"/>
                <a:gd name="connsiteX7" fmla="*/ 221175 w 442350"/>
                <a:gd name="connsiteY7" fmla="*/ 402137 h 442350"/>
                <a:gd name="connsiteX8" fmla="*/ 40214 w 442350"/>
                <a:gd name="connsiteY8" fmla="*/ 221175 h 442350"/>
                <a:gd name="connsiteX9" fmla="*/ 221175 w 442350"/>
                <a:gd name="connsiteY9" fmla="*/ 40214 h 44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2350" h="442350">
                  <a:moveTo>
                    <a:pt x="221175" y="442350"/>
                  </a:moveTo>
                  <a:cubicBezTo>
                    <a:pt x="343122" y="442350"/>
                    <a:pt x="442350" y="343122"/>
                    <a:pt x="442350" y="221175"/>
                  </a:cubicBezTo>
                  <a:cubicBezTo>
                    <a:pt x="442350" y="99228"/>
                    <a:pt x="343122" y="0"/>
                    <a:pt x="221175" y="0"/>
                  </a:cubicBezTo>
                  <a:cubicBezTo>
                    <a:pt x="99228" y="0"/>
                    <a:pt x="0" y="99228"/>
                    <a:pt x="0" y="221175"/>
                  </a:cubicBezTo>
                  <a:cubicBezTo>
                    <a:pt x="0" y="343122"/>
                    <a:pt x="99228" y="442350"/>
                    <a:pt x="221175" y="442350"/>
                  </a:cubicBezTo>
                  <a:close/>
                  <a:moveTo>
                    <a:pt x="221175" y="40214"/>
                  </a:moveTo>
                  <a:cubicBezTo>
                    <a:pt x="320963" y="40214"/>
                    <a:pt x="402137" y="121387"/>
                    <a:pt x="402137" y="221175"/>
                  </a:cubicBezTo>
                  <a:cubicBezTo>
                    <a:pt x="402137" y="320963"/>
                    <a:pt x="320963" y="402137"/>
                    <a:pt x="221175" y="402137"/>
                  </a:cubicBezTo>
                  <a:cubicBezTo>
                    <a:pt x="121387" y="402137"/>
                    <a:pt x="40214" y="320963"/>
                    <a:pt x="40214" y="221175"/>
                  </a:cubicBezTo>
                  <a:cubicBezTo>
                    <a:pt x="40214" y="121387"/>
                    <a:pt x="121387" y="40214"/>
                    <a:pt x="221175" y="4021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5" name="任意多边形: 形状 124">
              <a:extLst>
                <a:ext uri="{FF2B5EF4-FFF2-40B4-BE49-F238E27FC236}">
                  <a16:creationId xmlns="" xmlns:a16="http://schemas.microsoft.com/office/drawing/2014/main" id="{34E5DA69-68CF-4F3A-9AA5-2217C19572F7}"/>
                </a:ext>
              </a:extLst>
            </p:cNvPr>
            <p:cNvSpPr/>
            <p:nvPr/>
          </p:nvSpPr>
          <p:spPr>
            <a:xfrm>
              <a:off x="8623560" y="292137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6" name="任意多边形: 形状 125">
              <a:extLst>
                <a:ext uri="{FF2B5EF4-FFF2-40B4-BE49-F238E27FC236}">
                  <a16:creationId xmlns="" xmlns:a16="http://schemas.microsoft.com/office/drawing/2014/main" id="{8AB040A4-41E8-4F77-8B7E-FC80EF253D02}"/>
                </a:ext>
              </a:extLst>
            </p:cNvPr>
            <p:cNvSpPr/>
            <p:nvPr/>
          </p:nvSpPr>
          <p:spPr>
            <a:xfrm>
              <a:off x="8422491" y="2921379"/>
              <a:ext cx="160854" cy="40213"/>
            </a:xfrm>
            <a:custGeom>
              <a:avLst/>
              <a:gdLst>
                <a:gd name="connsiteX0" fmla="*/ 0 w 160854"/>
                <a:gd name="connsiteY0" fmla="*/ 0 h 40213"/>
                <a:gd name="connsiteX1" fmla="*/ 160855 w 160854"/>
                <a:gd name="connsiteY1" fmla="*/ 0 h 40213"/>
                <a:gd name="connsiteX2" fmla="*/ 160855 w 160854"/>
                <a:gd name="connsiteY2" fmla="*/ 40214 h 40213"/>
                <a:gd name="connsiteX3" fmla="*/ 0 w 160854"/>
                <a:gd name="connsiteY3" fmla="*/ 40214 h 40213"/>
              </a:gdLst>
              <a:ahLst/>
              <a:cxnLst>
                <a:cxn ang="0">
                  <a:pos x="connsiteX0" y="connsiteY0"/>
                </a:cxn>
                <a:cxn ang="0">
                  <a:pos x="connsiteX1" y="connsiteY1"/>
                </a:cxn>
                <a:cxn ang="0">
                  <a:pos x="connsiteX2" y="connsiteY2"/>
                </a:cxn>
                <a:cxn ang="0">
                  <a:pos x="connsiteX3" y="connsiteY3"/>
                </a:cxn>
              </a:cxnLst>
              <a:rect l="l" t="t" r="r" b="b"/>
              <a:pathLst>
                <a:path w="160854" h="40213">
                  <a:moveTo>
                    <a:pt x="0" y="0"/>
                  </a:moveTo>
                  <a:lnTo>
                    <a:pt x="160855" y="0"/>
                  </a:lnTo>
                  <a:lnTo>
                    <a:pt x="160855"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7" name="任意多边形: 形状 126">
              <a:extLst>
                <a:ext uri="{FF2B5EF4-FFF2-40B4-BE49-F238E27FC236}">
                  <a16:creationId xmlns="" xmlns:a16="http://schemas.microsoft.com/office/drawing/2014/main" id="{ACC0DC81-40D4-441F-AC06-7462CA0AB460}"/>
                </a:ext>
              </a:extLst>
            </p:cNvPr>
            <p:cNvSpPr/>
            <p:nvPr/>
          </p:nvSpPr>
          <p:spPr>
            <a:xfrm>
              <a:off x="8462705" y="3966934"/>
              <a:ext cx="160854" cy="40213"/>
            </a:xfrm>
            <a:custGeom>
              <a:avLst/>
              <a:gdLst>
                <a:gd name="connsiteX0" fmla="*/ 0 w 160854"/>
                <a:gd name="connsiteY0" fmla="*/ 0 h 40213"/>
                <a:gd name="connsiteX1" fmla="*/ 160855 w 160854"/>
                <a:gd name="connsiteY1" fmla="*/ 0 h 40213"/>
                <a:gd name="connsiteX2" fmla="*/ 160855 w 160854"/>
                <a:gd name="connsiteY2" fmla="*/ 40214 h 40213"/>
                <a:gd name="connsiteX3" fmla="*/ 0 w 160854"/>
                <a:gd name="connsiteY3" fmla="*/ 40214 h 40213"/>
              </a:gdLst>
              <a:ahLst/>
              <a:cxnLst>
                <a:cxn ang="0">
                  <a:pos x="connsiteX0" y="connsiteY0"/>
                </a:cxn>
                <a:cxn ang="0">
                  <a:pos x="connsiteX1" y="connsiteY1"/>
                </a:cxn>
                <a:cxn ang="0">
                  <a:pos x="connsiteX2" y="connsiteY2"/>
                </a:cxn>
                <a:cxn ang="0">
                  <a:pos x="connsiteX3" y="connsiteY3"/>
                </a:cxn>
              </a:cxnLst>
              <a:rect l="l" t="t" r="r" b="b"/>
              <a:pathLst>
                <a:path w="160854" h="40213">
                  <a:moveTo>
                    <a:pt x="0" y="0"/>
                  </a:moveTo>
                  <a:lnTo>
                    <a:pt x="160855" y="0"/>
                  </a:lnTo>
                  <a:lnTo>
                    <a:pt x="160855"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8" name="任意多边形: 形状 127">
              <a:extLst>
                <a:ext uri="{FF2B5EF4-FFF2-40B4-BE49-F238E27FC236}">
                  <a16:creationId xmlns="" xmlns:a16="http://schemas.microsoft.com/office/drawing/2014/main" id="{52C38343-C629-4FD2-8391-612030833B4C}"/>
                </a:ext>
              </a:extLst>
            </p:cNvPr>
            <p:cNvSpPr/>
            <p:nvPr/>
          </p:nvSpPr>
          <p:spPr>
            <a:xfrm>
              <a:off x="8744201" y="3966934"/>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29" name="任意多边形: 形状 128">
              <a:extLst>
                <a:ext uri="{FF2B5EF4-FFF2-40B4-BE49-F238E27FC236}">
                  <a16:creationId xmlns="" xmlns:a16="http://schemas.microsoft.com/office/drawing/2014/main" id="{5043EFC9-6D62-4394-808B-FEA5A61C0351}"/>
                </a:ext>
              </a:extLst>
            </p:cNvPr>
            <p:cNvSpPr/>
            <p:nvPr/>
          </p:nvSpPr>
          <p:spPr>
            <a:xfrm>
              <a:off x="8301850" y="3966934"/>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0" name="任意多边形: 形状 129">
              <a:extLst>
                <a:ext uri="{FF2B5EF4-FFF2-40B4-BE49-F238E27FC236}">
                  <a16:creationId xmlns="" xmlns:a16="http://schemas.microsoft.com/office/drawing/2014/main" id="{A83F218B-A3F4-44F7-B02F-91B7F5F3D8CD}"/>
                </a:ext>
              </a:extLst>
            </p:cNvPr>
            <p:cNvSpPr/>
            <p:nvPr/>
          </p:nvSpPr>
          <p:spPr>
            <a:xfrm>
              <a:off x="7658432" y="2840952"/>
              <a:ext cx="1246624" cy="1246624"/>
            </a:xfrm>
            <a:custGeom>
              <a:avLst/>
              <a:gdLst>
                <a:gd name="connsiteX0" fmla="*/ 1146090 w 1246624"/>
                <a:gd name="connsiteY0" fmla="*/ 0 h 1246624"/>
                <a:gd name="connsiteX1" fmla="*/ 623312 w 1246624"/>
                <a:gd name="connsiteY1" fmla="*/ 0 h 1246624"/>
                <a:gd name="connsiteX2" fmla="*/ 522778 w 1246624"/>
                <a:gd name="connsiteY2" fmla="*/ 100534 h 1246624"/>
                <a:gd name="connsiteX3" fmla="*/ 522778 w 1246624"/>
                <a:gd name="connsiteY3" fmla="*/ 327777 h 1246624"/>
                <a:gd name="connsiteX4" fmla="*/ 281496 w 1246624"/>
                <a:gd name="connsiteY4" fmla="*/ 623312 h 1246624"/>
                <a:gd name="connsiteX5" fmla="*/ 322730 w 1246624"/>
                <a:gd name="connsiteY5" fmla="*/ 774820 h 1246624"/>
                <a:gd name="connsiteX6" fmla="*/ 281496 w 1246624"/>
                <a:gd name="connsiteY6" fmla="*/ 816055 h 1246624"/>
                <a:gd name="connsiteX7" fmla="*/ 261389 w 1246624"/>
                <a:gd name="connsiteY7" fmla="*/ 795948 h 1246624"/>
                <a:gd name="connsiteX8" fmla="*/ 30867 w 1246624"/>
                <a:gd name="connsiteY8" fmla="*/ 1026470 h 1246624"/>
                <a:gd name="connsiteX9" fmla="*/ 0 w 1246624"/>
                <a:gd name="connsiteY9" fmla="*/ 1101007 h 1246624"/>
                <a:gd name="connsiteX10" fmla="*/ 105404 w 1246624"/>
                <a:gd name="connsiteY10" fmla="*/ 1206410 h 1246624"/>
                <a:gd name="connsiteX11" fmla="*/ 179941 w 1246624"/>
                <a:gd name="connsiteY11" fmla="*/ 1175543 h 1246624"/>
                <a:gd name="connsiteX12" fmla="*/ 410462 w 1246624"/>
                <a:gd name="connsiteY12" fmla="*/ 945021 h 1246624"/>
                <a:gd name="connsiteX13" fmla="*/ 390355 w 1246624"/>
                <a:gd name="connsiteY13" fmla="*/ 924915 h 1246624"/>
                <a:gd name="connsiteX14" fmla="*/ 431590 w 1246624"/>
                <a:gd name="connsiteY14" fmla="*/ 883680 h 1246624"/>
                <a:gd name="connsiteX15" fmla="*/ 522778 w 1246624"/>
                <a:gd name="connsiteY15" fmla="*/ 918818 h 1246624"/>
                <a:gd name="connsiteX16" fmla="*/ 522778 w 1246624"/>
                <a:gd name="connsiteY16" fmla="*/ 1146090 h 1246624"/>
                <a:gd name="connsiteX17" fmla="*/ 623312 w 1246624"/>
                <a:gd name="connsiteY17" fmla="*/ 1246624 h 1246624"/>
                <a:gd name="connsiteX18" fmla="*/ 1146090 w 1246624"/>
                <a:gd name="connsiteY18" fmla="*/ 1246624 h 1246624"/>
                <a:gd name="connsiteX19" fmla="*/ 1246624 w 1246624"/>
                <a:gd name="connsiteY19" fmla="*/ 1146090 h 1246624"/>
                <a:gd name="connsiteX20" fmla="*/ 1246624 w 1246624"/>
                <a:gd name="connsiteY20" fmla="*/ 100534 h 1246624"/>
                <a:gd name="connsiteX21" fmla="*/ 1146090 w 1246624"/>
                <a:gd name="connsiteY21" fmla="*/ 0 h 1246624"/>
                <a:gd name="connsiteX22" fmla="*/ 623312 w 1246624"/>
                <a:gd name="connsiteY22" fmla="*/ 40214 h 1246624"/>
                <a:gd name="connsiteX23" fmla="*/ 1146090 w 1246624"/>
                <a:gd name="connsiteY23" fmla="*/ 40214 h 1246624"/>
                <a:gd name="connsiteX24" fmla="*/ 1206410 w 1246624"/>
                <a:gd name="connsiteY24" fmla="*/ 100534 h 1246624"/>
                <a:gd name="connsiteX25" fmla="*/ 1206410 w 1246624"/>
                <a:gd name="connsiteY25" fmla="*/ 160855 h 1246624"/>
                <a:gd name="connsiteX26" fmla="*/ 562992 w 1246624"/>
                <a:gd name="connsiteY26" fmla="*/ 160855 h 1246624"/>
                <a:gd name="connsiteX27" fmla="*/ 562992 w 1246624"/>
                <a:gd name="connsiteY27" fmla="*/ 100534 h 1246624"/>
                <a:gd name="connsiteX28" fmla="*/ 623312 w 1246624"/>
                <a:gd name="connsiteY28" fmla="*/ 40214 h 1246624"/>
                <a:gd name="connsiteX29" fmla="*/ 583098 w 1246624"/>
                <a:gd name="connsiteY29" fmla="*/ 361923 h 1246624"/>
                <a:gd name="connsiteX30" fmla="*/ 844487 w 1246624"/>
                <a:gd name="connsiteY30" fmla="*/ 623312 h 1246624"/>
                <a:gd name="connsiteX31" fmla="*/ 583098 w 1246624"/>
                <a:gd name="connsiteY31" fmla="*/ 884701 h 1246624"/>
                <a:gd name="connsiteX32" fmla="*/ 321709 w 1246624"/>
                <a:gd name="connsiteY32" fmla="*/ 623312 h 1246624"/>
                <a:gd name="connsiteX33" fmla="*/ 583098 w 1246624"/>
                <a:gd name="connsiteY33" fmla="*/ 361923 h 1246624"/>
                <a:gd name="connsiteX34" fmla="*/ 643419 w 1246624"/>
                <a:gd name="connsiteY34" fmla="*/ 918847 h 1246624"/>
                <a:gd name="connsiteX35" fmla="*/ 884701 w 1246624"/>
                <a:gd name="connsiteY35" fmla="*/ 623312 h 1246624"/>
                <a:gd name="connsiteX36" fmla="*/ 643419 w 1246624"/>
                <a:gd name="connsiteY36" fmla="*/ 327777 h 1246624"/>
                <a:gd name="connsiteX37" fmla="*/ 643419 w 1246624"/>
                <a:gd name="connsiteY37" fmla="*/ 301603 h 1246624"/>
                <a:gd name="connsiteX38" fmla="*/ 663526 w 1246624"/>
                <a:gd name="connsiteY38" fmla="*/ 281496 h 1246624"/>
                <a:gd name="connsiteX39" fmla="*/ 1105876 w 1246624"/>
                <a:gd name="connsiteY39" fmla="*/ 281496 h 1246624"/>
                <a:gd name="connsiteX40" fmla="*/ 1125983 w 1246624"/>
                <a:gd name="connsiteY40" fmla="*/ 301603 h 1246624"/>
                <a:gd name="connsiteX41" fmla="*/ 1125983 w 1246624"/>
                <a:gd name="connsiteY41" fmla="*/ 945021 h 1246624"/>
                <a:gd name="connsiteX42" fmla="*/ 1105876 w 1246624"/>
                <a:gd name="connsiteY42" fmla="*/ 965128 h 1246624"/>
                <a:gd name="connsiteX43" fmla="*/ 663526 w 1246624"/>
                <a:gd name="connsiteY43" fmla="*/ 965128 h 1246624"/>
                <a:gd name="connsiteX44" fmla="*/ 643419 w 1246624"/>
                <a:gd name="connsiteY44" fmla="*/ 945021 h 1246624"/>
                <a:gd name="connsiteX45" fmla="*/ 151508 w 1246624"/>
                <a:gd name="connsiteY45" fmla="*/ 1147111 h 1246624"/>
                <a:gd name="connsiteX46" fmla="*/ 105404 w 1246624"/>
                <a:gd name="connsiteY46" fmla="*/ 1166197 h 1246624"/>
                <a:gd name="connsiteX47" fmla="*/ 40214 w 1246624"/>
                <a:gd name="connsiteY47" fmla="*/ 1101007 h 1246624"/>
                <a:gd name="connsiteX48" fmla="*/ 59299 w 1246624"/>
                <a:gd name="connsiteY48" fmla="*/ 1054902 h 1246624"/>
                <a:gd name="connsiteX49" fmla="*/ 261389 w 1246624"/>
                <a:gd name="connsiteY49" fmla="*/ 852813 h 1246624"/>
                <a:gd name="connsiteX50" fmla="*/ 353598 w 1246624"/>
                <a:gd name="connsiteY50" fmla="*/ 945021 h 1246624"/>
                <a:gd name="connsiteX51" fmla="*/ 361923 w 1246624"/>
                <a:gd name="connsiteY51" fmla="*/ 896482 h 1246624"/>
                <a:gd name="connsiteX52" fmla="*/ 309928 w 1246624"/>
                <a:gd name="connsiteY52" fmla="*/ 844487 h 1246624"/>
                <a:gd name="connsiteX53" fmla="*/ 345694 w 1246624"/>
                <a:gd name="connsiteY53" fmla="*/ 808721 h 1246624"/>
                <a:gd name="connsiteX54" fmla="*/ 397689 w 1246624"/>
                <a:gd name="connsiteY54" fmla="*/ 860716 h 1246624"/>
                <a:gd name="connsiteX55" fmla="*/ 583098 w 1246624"/>
                <a:gd name="connsiteY55" fmla="*/ 924915 h 1246624"/>
                <a:gd name="connsiteX56" fmla="*/ 603205 w 1246624"/>
                <a:gd name="connsiteY56" fmla="*/ 923894 h 1246624"/>
                <a:gd name="connsiteX57" fmla="*/ 603205 w 1246624"/>
                <a:gd name="connsiteY57" fmla="*/ 945021 h 1246624"/>
                <a:gd name="connsiteX58" fmla="*/ 663526 w 1246624"/>
                <a:gd name="connsiteY58" fmla="*/ 1005342 h 1246624"/>
                <a:gd name="connsiteX59" fmla="*/ 1105876 w 1246624"/>
                <a:gd name="connsiteY59" fmla="*/ 1005342 h 1246624"/>
                <a:gd name="connsiteX60" fmla="*/ 1166197 w 1246624"/>
                <a:gd name="connsiteY60" fmla="*/ 945021 h 1246624"/>
                <a:gd name="connsiteX61" fmla="*/ 1166197 w 1246624"/>
                <a:gd name="connsiteY61" fmla="*/ 301603 h 1246624"/>
                <a:gd name="connsiteX62" fmla="*/ 1105876 w 1246624"/>
                <a:gd name="connsiteY62" fmla="*/ 241282 h 1246624"/>
                <a:gd name="connsiteX63" fmla="*/ 663526 w 1246624"/>
                <a:gd name="connsiteY63" fmla="*/ 241282 h 1246624"/>
                <a:gd name="connsiteX64" fmla="*/ 603205 w 1246624"/>
                <a:gd name="connsiteY64" fmla="*/ 301603 h 1246624"/>
                <a:gd name="connsiteX65" fmla="*/ 603205 w 1246624"/>
                <a:gd name="connsiteY65" fmla="*/ 322730 h 1246624"/>
                <a:gd name="connsiteX66" fmla="*/ 583098 w 1246624"/>
                <a:gd name="connsiteY66" fmla="*/ 321709 h 1246624"/>
                <a:gd name="connsiteX67" fmla="*/ 562992 w 1246624"/>
                <a:gd name="connsiteY67" fmla="*/ 322730 h 1246624"/>
                <a:gd name="connsiteX68" fmla="*/ 562992 w 1246624"/>
                <a:gd name="connsiteY68" fmla="*/ 201068 h 1246624"/>
                <a:gd name="connsiteX69" fmla="*/ 1206410 w 1246624"/>
                <a:gd name="connsiteY69" fmla="*/ 201068 h 1246624"/>
                <a:gd name="connsiteX70" fmla="*/ 1206410 w 1246624"/>
                <a:gd name="connsiteY70" fmla="*/ 1045556 h 1246624"/>
                <a:gd name="connsiteX71" fmla="*/ 562992 w 1246624"/>
                <a:gd name="connsiteY71" fmla="*/ 1045556 h 1246624"/>
                <a:gd name="connsiteX72" fmla="*/ 562992 w 1246624"/>
                <a:gd name="connsiteY72" fmla="*/ 923894 h 1246624"/>
                <a:gd name="connsiteX73" fmla="*/ 583098 w 1246624"/>
                <a:gd name="connsiteY73" fmla="*/ 924915 h 1246624"/>
                <a:gd name="connsiteX74" fmla="*/ 1146090 w 1246624"/>
                <a:gd name="connsiteY74" fmla="*/ 1206410 h 1246624"/>
                <a:gd name="connsiteX75" fmla="*/ 623312 w 1246624"/>
                <a:gd name="connsiteY75" fmla="*/ 1206410 h 1246624"/>
                <a:gd name="connsiteX76" fmla="*/ 562992 w 1246624"/>
                <a:gd name="connsiteY76" fmla="*/ 1146090 h 1246624"/>
                <a:gd name="connsiteX77" fmla="*/ 562992 w 1246624"/>
                <a:gd name="connsiteY77" fmla="*/ 1085769 h 1246624"/>
                <a:gd name="connsiteX78" fmla="*/ 1206410 w 1246624"/>
                <a:gd name="connsiteY78" fmla="*/ 1085769 h 1246624"/>
                <a:gd name="connsiteX79" fmla="*/ 1206410 w 1246624"/>
                <a:gd name="connsiteY79" fmla="*/ 1146090 h 1246624"/>
                <a:gd name="connsiteX80" fmla="*/ 1146090 w 1246624"/>
                <a:gd name="connsiteY80" fmla="*/ 120641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246624" h="1246624">
                  <a:moveTo>
                    <a:pt x="1146090" y="0"/>
                  </a:moveTo>
                  <a:lnTo>
                    <a:pt x="623312" y="0"/>
                  </a:lnTo>
                  <a:cubicBezTo>
                    <a:pt x="567881" y="0"/>
                    <a:pt x="522778" y="45103"/>
                    <a:pt x="522778" y="100534"/>
                  </a:cubicBezTo>
                  <a:lnTo>
                    <a:pt x="522778" y="327777"/>
                  </a:lnTo>
                  <a:cubicBezTo>
                    <a:pt x="385270" y="355807"/>
                    <a:pt x="281496" y="477655"/>
                    <a:pt x="281496" y="623312"/>
                  </a:cubicBezTo>
                  <a:cubicBezTo>
                    <a:pt x="281496" y="678567"/>
                    <a:pt x="296674" y="730238"/>
                    <a:pt x="322730" y="774820"/>
                  </a:cubicBezTo>
                  <a:lnTo>
                    <a:pt x="281496" y="816055"/>
                  </a:lnTo>
                  <a:lnTo>
                    <a:pt x="261389" y="795948"/>
                  </a:lnTo>
                  <a:lnTo>
                    <a:pt x="30867" y="1026470"/>
                  </a:lnTo>
                  <a:cubicBezTo>
                    <a:pt x="10957" y="1046380"/>
                    <a:pt x="0" y="1072839"/>
                    <a:pt x="0" y="1101007"/>
                  </a:cubicBezTo>
                  <a:cubicBezTo>
                    <a:pt x="0" y="1159118"/>
                    <a:pt x="47292" y="1206410"/>
                    <a:pt x="105404" y="1206410"/>
                  </a:cubicBezTo>
                  <a:cubicBezTo>
                    <a:pt x="133551" y="1206410"/>
                    <a:pt x="160030" y="1195454"/>
                    <a:pt x="179941" y="1175543"/>
                  </a:cubicBezTo>
                  <a:lnTo>
                    <a:pt x="410462" y="945021"/>
                  </a:lnTo>
                  <a:lnTo>
                    <a:pt x="390355" y="924915"/>
                  </a:lnTo>
                  <a:lnTo>
                    <a:pt x="431590" y="883680"/>
                  </a:lnTo>
                  <a:cubicBezTo>
                    <a:pt x="459522" y="899977"/>
                    <a:pt x="490124" y="912171"/>
                    <a:pt x="522778" y="918818"/>
                  </a:cubicBezTo>
                  <a:lnTo>
                    <a:pt x="522778" y="1146090"/>
                  </a:lnTo>
                  <a:cubicBezTo>
                    <a:pt x="522778" y="1201521"/>
                    <a:pt x="567881" y="1246624"/>
                    <a:pt x="623312" y="1246624"/>
                  </a:cubicBezTo>
                  <a:lnTo>
                    <a:pt x="1146090" y="1246624"/>
                  </a:lnTo>
                  <a:cubicBezTo>
                    <a:pt x="1201521" y="1246624"/>
                    <a:pt x="1246624" y="1201521"/>
                    <a:pt x="1246624" y="1146090"/>
                  </a:cubicBezTo>
                  <a:lnTo>
                    <a:pt x="1246624" y="100534"/>
                  </a:lnTo>
                  <a:cubicBezTo>
                    <a:pt x="1246624" y="45103"/>
                    <a:pt x="1201521" y="0"/>
                    <a:pt x="1146090" y="0"/>
                  </a:cubicBezTo>
                  <a:close/>
                  <a:moveTo>
                    <a:pt x="623312" y="40214"/>
                  </a:moveTo>
                  <a:lnTo>
                    <a:pt x="1146090" y="40214"/>
                  </a:lnTo>
                  <a:cubicBezTo>
                    <a:pt x="1179343" y="40214"/>
                    <a:pt x="1206410" y="67281"/>
                    <a:pt x="1206410" y="100534"/>
                  </a:cubicBezTo>
                  <a:lnTo>
                    <a:pt x="1206410" y="160855"/>
                  </a:lnTo>
                  <a:lnTo>
                    <a:pt x="562992" y="160855"/>
                  </a:lnTo>
                  <a:lnTo>
                    <a:pt x="562992" y="100534"/>
                  </a:lnTo>
                  <a:cubicBezTo>
                    <a:pt x="562992" y="67281"/>
                    <a:pt x="590059" y="40214"/>
                    <a:pt x="623312" y="40214"/>
                  </a:cubicBezTo>
                  <a:close/>
                  <a:moveTo>
                    <a:pt x="583098" y="361923"/>
                  </a:moveTo>
                  <a:cubicBezTo>
                    <a:pt x="727224" y="361923"/>
                    <a:pt x="844487" y="479187"/>
                    <a:pt x="844487" y="623312"/>
                  </a:cubicBezTo>
                  <a:cubicBezTo>
                    <a:pt x="844487" y="767437"/>
                    <a:pt x="727224" y="884701"/>
                    <a:pt x="583098" y="884701"/>
                  </a:cubicBezTo>
                  <a:cubicBezTo>
                    <a:pt x="438973" y="884701"/>
                    <a:pt x="321709" y="767437"/>
                    <a:pt x="321709" y="623312"/>
                  </a:cubicBezTo>
                  <a:cubicBezTo>
                    <a:pt x="321709" y="479187"/>
                    <a:pt x="438973" y="361923"/>
                    <a:pt x="583098" y="361923"/>
                  </a:cubicBezTo>
                  <a:close/>
                  <a:moveTo>
                    <a:pt x="643419" y="918847"/>
                  </a:moveTo>
                  <a:cubicBezTo>
                    <a:pt x="780927" y="890817"/>
                    <a:pt x="884701" y="768969"/>
                    <a:pt x="884701" y="623312"/>
                  </a:cubicBezTo>
                  <a:cubicBezTo>
                    <a:pt x="884701" y="477655"/>
                    <a:pt x="780927" y="355807"/>
                    <a:pt x="643419" y="327777"/>
                  </a:cubicBezTo>
                  <a:lnTo>
                    <a:pt x="643419" y="301603"/>
                  </a:lnTo>
                  <a:cubicBezTo>
                    <a:pt x="643419" y="290508"/>
                    <a:pt x="652432" y="281496"/>
                    <a:pt x="663526" y="281496"/>
                  </a:cubicBezTo>
                  <a:lnTo>
                    <a:pt x="1105876" y="281496"/>
                  </a:lnTo>
                  <a:cubicBezTo>
                    <a:pt x="1116970" y="281496"/>
                    <a:pt x="1125983" y="290508"/>
                    <a:pt x="1125983" y="301603"/>
                  </a:cubicBezTo>
                  <a:lnTo>
                    <a:pt x="1125983" y="945021"/>
                  </a:lnTo>
                  <a:cubicBezTo>
                    <a:pt x="1125983" y="956116"/>
                    <a:pt x="1116970" y="965128"/>
                    <a:pt x="1105876" y="965128"/>
                  </a:cubicBezTo>
                  <a:lnTo>
                    <a:pt x="663526" y="965128"/>
                  </a:lnTo>
                  <a:cubicBezTo>
                    <a:pt x="652432" y="965128"/>
                    <a:pt x="643419" y="956116"/>
                    <a:pt x="643419" y="945021"/>
                  </a:cubicBezTo>
                  <a:close/>
                  <a:moveTo>
                    <a:pt x="151508" y="1147111"/>
                  </a:moveTo>
                  <a:cubicBezTo>
                    <a:pt x="139197" y="1159422"/>
                    <a:pt x="122811" y="1166197"/>
                    <a:pt x="105404" y="1166197"/>
                  </a:cubicBezTo>
                  <a:cubicBezTo>
                    <a:pt x="69451" y="1166197"/>
                    <a:pt x="40214" y="1136959"/>
                    <a:pt x="40214" y="1101007"/>
                  </a:cubicBezTo>
                  <a:cubicBezTo>
                    <a:pt x="40214" y="1083600"/>
                    <a:pt x="46988" y="1067214"/>
                    <a:pt x="59299" y="1054902"/>
                  </a:cubicBezTo>
                  <a:lnTo>
                    <a:pt x="261389" y="852813"/>
                  </a:lnTo>
                  <a:lnTo>
                    <a:pt x="353598" y="945021"/>
                  </a:lnTo>
                  <a:close/>
                  <a:moveTo>
                    <a:pt x="361923" y="896482"/>
                  </a:moveTo>
                  <a:lnTo>
                    <a:pt x="309928" y="844487"/>
                  </a:lnTo>
                  <a:lnTo>
                    <a:pt x="345694" y="808721"/>
                  </a:lnTo>
                  <a:cubicBezTo>
                    <a:pt x="360853" y="828101"/>
                    <a:pt x="378309" y="845528"/>
                    <a:pt x="397689" y="860716"/>
                  </a:cubicBezTo>
                  <a:close/>
                  <a:moveTo>
                    <a:pt x="583098" y="924915"/>
                  </a:moveTo>
                  <a:cubicBezTo>
                    <a:pt x="589892" y="924915"/>
                    <a:pt x="596529" y="924335"/>
                    <a:pt x="603205" y="923894"/>
                  </a:cubicBezTo>
                  <a:lnTo>
                    <a:pt x="603205" y="945021"/>
                  </a:lnTo>
                  <a:cubicBezTo>
                    <a:pt x="603205" y="978274"/>
                    <a:pt x="630273" y="1005342"/>
                    <a:pt x="663526" y="1005342"/>
                  </a:cubicBezTo>
                  <a:lnTo>
                    <a:pt x="1105876" y="1005342"/>
                  </a:lnTo>
                  <a:cubicBezTo>
                    <a:pt x="1139129" y="1005342"/>
                    <a:pt x="1166197" y="978274"/>
                    <a:pt x="1166197" y="945021"/>
                  </a:cubicBezTo>
                  <a:lnTo>
                    <a:pt x="1166197" y="301603"/>
                  </a:lnTo>
                  <a:cubicBezTo>
                    <a:pt x="1166197" y="268350"/>
                    <a:pt x="1139129" y="241282"/>
                    <a:pt x="1105876" y="241282"/>
                  </a:cubicBezTo>
                  <a:lnTo>
                    <a:pt x="663526" y="241282"/>
                  </a:lnTo>
                  <a:cubicBezTo>
                    <a:pt x="630273" y="241282"/>
                    <a:pt x="603205" y="268350"/>
                    <a:pt x="603205" y="301603"/>
                  </a:cubicBezTo>
                  <a:lnTo>
                    <a:pt x="603205" y="322730"/>
                  </a:lnTo>
                  <a:cubicBezTo>
                    <a:pt x="596529" y="322289"/>
                    <a:pt x="589892" y="321709"/>
                    <a:pt x="583098" y="321709"/>
                  </a:cubicBezTo>
                  <a:cubicBezTo>
                    <a:pt x="576304" y="321709"/>
                    <a:pt x="569668" y="322289"/>
                    <a:pt x="562992" y="322730"/>
                  </a:cubicBezTo>
                  <a:lnTo>
                    <a:pt x="562992" y="201068"/>
                  </a:lnTo>
                  <a:lnTo>
                    <a:pt x="1206410" y="201068"/>
                  </a:lnTo>
                  <a:lnTo>
                    <a:pt x="1206410" y="1045556"/>
                  </a:lnTo>
                  <a:lnTo>
                    <a:pt x="562992" y="1045556"/>
                  </a:lnTo>
                  <a:lnTo>
                    <a:pt x="562992" y="923894"/>
                  </a:lnTo>
                  <a:cubicBezTo>
                    <a:pt x="569668" y="924335"/>
                    <a:pt x="576304" y="924915"/>
                    <a:pt x="583098" y="924915"/>
                  </a:cubicBezTo>
                  <a:close/>
                  <a:moveTo>
                    <a:pt x="1146090" y="1206410"/>
                  </a:moveTo>
                  <a:lnTo>
                    <a:pt x="623312" y="1206410"/>
                  </a:lnTo>
                  <a:cubicBezTo>
                    <a:pt x="590059" y="1206410"/>
                    <a:pt x="562992" y="1179343"/>
                    <a:pt x="562992" y="1146090"/>
                  </a:cubicBezTo>
                  <a:lnTo>
                    <a:pt x="562992" y="1085769"/>
                  </a:lnTo>
                  <a:lnTo>
                    <a:pt x="1206410" y="1085769"/>
                  </a:lnTo>
                  <a:lnTo>
                    <a:pt x="1206410" y="1146090"/>
                  </a:lnTo>
                  <a:cubicBezTo>
                    <a:pt x="1206410" y="1179343"/>
                    <a:pt x="1179343" y="1206410"/>
                    <a:pt x="1146090" y="1206410"/>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1" name="任意多边形: 形状 130">
              <a:extLst>
                <a:ext uri="{FF2B5EF4-FFF2-40B4-BE49-F238E27FC236}">
                  <a16:creationId xmlns="" xmlns:a16="http://schemas.microsoft.com/office/drawing/2014/main" id="{0573EFC5-F5EE-4D76-989A-B4125FFF7EA7}"/>
                </a:ext>
              </a:extLst>
            </p:cNvPr>
            <p:cNvSpPr/>
            <p:nvPr/>
          </p:nvSpPr>
          <p:spPr>
            <a:xfrm>
              <a:off x="8100782" y="3323516"/>
              <a:ext cx="140747" cy="140747"/>
            </a:xfrm>
            <a:custGeom>
              <a:avLst/>
              <a:gdLst>
                <a:gd name="connsiteX0" fmla="*/ 140748 w 140747"/>
                <a:gd name="connsiteY0" fmla="*/ 40214 h 140747"/>
                <a:gd name="connsiteX1" fmla="*/ 140748 w 140747"/>
                <a:gd name="connsiteY1" fmla="*/ 0 h 140747"/>
                <a:gd name="connsiteX2" fmla="*/ 0 w 140747"/>
                <a:gd name="connsiteY2" fmla="*/ 140748 h 140747"/>
                <a:gd name="connsiteX3" fmla="*/ 40214 w 140747"/>
                <a:gd name="connsiteY3" fmla="*/ 140748 h 140747"/>
                <a:gd name="connsiteX4" fmla="*/ 140748 w 140747"/>
                <a:gd name="connsiteY4" fmla="*/ 40214 h 140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47" h="140747">
                  <a:moveTo>
                    <a:pt x="140748" y="40214"/>
                  </a:moveTo>
                  <a:lnTo>
                    <a:pt x="140748" y="0"/>
                  </a:lnTo>
                  <a:cubicBezTo>
                    <a:pt x="63158" y="0"/>
                    <a:pt x="0" y="63158"/>
                    <a:pt x="0" y="140748"/>
                  </a:cubicBezTo>
                  <a:lnTo>
                    <a:pt x="40214" y="140748"/>
                  </a:lnTo>
                  <a:cubicBezTo>
                    <a:pt x="40214" y="85317"/>
                    <a:pt x="85317" y="40214"/>
                    <a:pt x="140748" y="40214"/>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2" name="任意多边形: 形状 131">
              <a:extLst>
                <a:ext uri="{FF2B5EF4-FFF2-40B4-BE49-F238E27FC236}">
                  <a16:creationId xmlns="" xmlns:a16="http://schemas.microsoft.com/office/drawing/2014/main" id="{0BB6FFD4-9DC4-4E0E-9802-94ADA52A5814}"/>
                </a:ext>
              </a:extLst>
            </p:cNvPr>
            <p:cNvSpPr/>
            <p:nvPr/>
          </p:nvSpPr>
          <p:spPr>
            <a:xfrm>
              <a:off x="8583346" y="3605011"/>
              <a:ext cx="160854" cy="160854"/>
            </a:xfrm>
            <a:custGeom>
              <a:avLst/>
              <a:gdLst>
                <a:gd name="connsiteX0" fmla="*/ 160855 w 160854"/>
                <a:gd name="connsiteY0" fmla="*/ 0 h 160854"/>
                <a:gd name="connsiteX1" fmla="*/ 0 w 160854"/>
                <a:gd name="connsiteY1" fmla="*/ 0 h 160854"/>
                <a:gd name="connsiteX2" fmla="*/ 0 w 160854"/>
                <a:gd name="connsiteY2" fmla="*/ 160855 h 160854"/>
                <a:gd name="connsiteX3" fmla="*/ 160855 w 160854"/>
                <a:gd name="connsiteY3" fmla="*/ 160855 h 160854"/>
                <a:gd name="connsiteX4" fmla="*/ 120641 w 160854"/>
                <a:gd name="connsiteY4" fmla="*/ 120641 h 160854"/>
                <a:gd name="connsiteX5" fmla="*/ 40214 w 160854"/>
                <a:gd name="connsiteY5" fmla="*/ 120641 h 160854"/>
                <a:gd name="connsiteX6" fmla="*/ 40214 w 160854"/>
                <a:gd name="connsiteY6" fmla="*/ 40214 h 160854"/>
                <a:gd name="connsiteX7" fmla="*/ 120641 w 160854"/>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160854">
                  <a:moveTo>
                    <a:pt x="160855" y="0"/>
                  </a:moveTo>
                  <a:lnTo>
                    <a:pt x="0" y="0"/>
                  </a:lnTo>
                  <a:lnTo>
                    <a:pt x="0" y="160855"/>
                  </a:lnTo>
                  <a:lnTo>
                    <a:pt x="160855" y="160855"/>
                  </a:lnTo>
                  <a:close/>
                  <a:moveTo>
                    <a:pt x="120641" y="120641"/>
                  </a:moveTo>
                  <a:lnTo>
                    <a:pt x="40214" y="120641"/>
                  </a:lnTo>
                  <a:lnTo>
                    <a:pt x="40214" y="40214"/>
                  </a:lnTo>
                  <a:lnTo>
                    <a:pt x="120641"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3" name="任意多边形: 形状 132">
              <a:extLst>
                <a:ext uri="{FF2B5EF4-FFF2-40B4-BE49-F238E27FC236}">
                  <a16:creationId xmlns="" xmlns:a16="http://schemas.microsoft.com/office/drawing/2014/main" id="{26F8A53C-688F-41B3-9C60-1DF257645BD4}"/>
                </a:ext>
              </a:extLst>
            </p:cNvPr>
            <p:cNvSpPr/>
            <p:nvPr/>
          </p:nvSpPr>
          <p:spPr>
            <a:xfrm>
              <a:off x="8583346" y="3403943"/>
              <a:ext cx="160854" cy="160854"/>
            </a:xfrm>
            <a:custGeom>
              <a:avLst/>
              <a:gdLst>
                <a:gd name="connsiteX0" fmla="*/ 160855 w 160854"/>
                <a:gd name="connsiteY0" fmla="*/ 0 h 160854"/>
                <a:gd name="connsiteX1" fmla="*/ 0 w 160854"/>
                <a:gd name="connsiteY1" fmla="*/ 0 h 160854"/>
                <a:gd name="connsiteX2" fmla="*/ 0 w 160854"/>
                <a:gd name="connsiteY2" fmla="*/ 160855 h 160854"/>
                <a:gd name="connsiteX3" fmla="*/ 160855 w 160854"/>
                <a:gd name="connsiteY3" fmla="*/ 160855 h 160854"/>
                <a:gd name="connsiteX4" fmla="*/ 120641 w 160854"/>
                <a:gd name="connsiteY4" fmla="*/ 120641 h 160854"/>
                <a:gd name="connsiteX5" fmla="*/ 40214 w 160854"/>
                <a:gd name="connsiteY5" fmla="*/ 120641 h 160854"/>
                <a:gd name="connsiteX6" fmla="*/ 40214 w 160854"/>
                <a:gd name="connsiteY6" fmla="*/ 40214 h 160854"/>
                <a:gd name="connsiteX7" fmla="*/ 120641 w 160854"/>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160854">
                  <a:moveTo>
                    <a:pt x="160855" y="0"/>
                  </a:moveTo>
                  <a:lnTo>
                    <a:pt x="0" y="0"/>
                  </a:lnTo>
                  <a:lnTo>
                    <a:pt x="0" y="160855"/>
                  </a:lnTo>
                  <a:lnTo>
                    <a:pt x="160855" y="160855"/>
                  </a:lnTo>
                  <a:close/>
                  <a:moveTo>
                    <a:pt x="120641" y="120641"/>
                  </a:moveTo>
                  <a:lnTo>
                    <a:pt x="40214" y="120641"/>
                  </a:lnTo>
                  <a:lnTo>
                    <a:pt x="40214" y="40214"/>
                  </a:lnTo>
                  <a:lnTo>
                    <a:pt x="120641"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4" name="任意多边形: 形状 133">
              <a:extLst>
                <a:ext uri="{FF2B5EF4-FFF2-40B4-BE49-F238E27FC236}">
                  <a16:creationId xmlns="" xmlns:a16="http://schemas.microsoft.com/office/drawing/2014/main" id="{A70A6AB5-7C60-49A1-85E8-7D5DEFE7BAE3}"/>
                </a:ext>
              </a:extLst>
            </p:cNvPr>
            <p:cNvSpPr/>
            <p:nvPr/>
          </p:nvSpPr>
          <p:spPr>
            <a:xfrm>
              <a:off x="8583346" y="3202875"/>
              <a:ext cx="160854" cy="160854"/>
            </a:xfrm>
            <a:custGeom>
              <a:avLst/>
              <a:gdLst>
                <a:gd name="connsiteX0" fmla="*/ 160855 w 160854"/>
                <a:gd name="connsiteY0" fmla="*/ 0 h 160854"/>
                <a:gd name="connsiteX1" fmla="*/ 0 w 160854"/>
                <a:gd name="connsiteY1" fmla="*/ 0 h 160854"/>
                <a:gd name="connsiteX2" fmla="*/ 0 w 160854"/>
                <a:gd name="connsiteY2" fmla="*/ 160855 h 160854"/>
                <a:gd name="connsiteX3" fmla="*/ 160855 w 160854"/>
                <a:gd name="connsiteY3" fmla="*/ 160855 h 160854"/>
                <a:gd name="connsiteX4" fmla="*/ 120641 w 160854"/>
                <a:gd name="connsiteY4" fmla="*/ 120641 h 160854"/>
                <a:gd name="connsiteX5" fmla="*/ 40214 w 160854"/>
                <a:gd name="connsiteY5" fmla="*/ 120641 h 160854"/>
                <a:gd name="connsiteX6" fmla="*/ 40214 w 160854"/>
                <a:gd name="connsiteY6" fmla="*/ 40214 h 160854"/>
                <a:gd name="connsiteX7" fmla="*/ 120641 w 160854"/>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160854">
                  <a:moveTo>
                    <a:pt x="160855" y="0"/>
                  </a:moveTo>
                  <a:lnTo>
                    <a:pt x="0" y="0"/>
                  </a:lnTo>
                  <a:lnTo>
                    <a:pt x="0" y="160855"/>
                  </a:lnTo>
                  <a:lnTo>
                    <a:pt x="160855" y="160855"/>
                  </a:lnTo>
                  <a:close/>
                  <a:moveTo>
                    <a:pt x="120641" y="120641"/>
                  </a:moveTo>
                  <a:lnTo>
                    <a:pt x="40214" y="120641"/>
                  </a:lnTo>
                  <a:lnTo>
                    <a:pt x="40214" y="40214"/>
                  </a:lnTo>
                  <a:lnTo>
                    <a:pt x="120641"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135" name="图形 23">
            <a:extLst>
              <a:ext uri="{FF2B5EF4-FFF2-40B4-BE49-F238E27FC236}">
                <a16:creationId xmlns="" xmlns:a16="http://schemas.microsoft.com/office/drawing/2014/main" id="{7C93695B-7E82-4BDE-B1BD-22B96BAE03EC}"/>
              </a:ext>
            </a:extLst>
          </p:cNvPr>
          <p:cNvGrpSpPr/>
          <p:nvPr/>
        </p:nvGrpSpPr>
        <p:grpSpPr>
          <a:xfrm>
            <a:off x="9784961" y="2840952"/>
            <a:ext cx="1246624" cy="1246624"/>
            <a:chOff x="9784961" y="2840952"/>
            <a:chExt cx="1246624" cy="1246624"/>
          </a:xfrm>
          <a:solidFill>
            <a:schemeClr val="tx2"/>
          </a:solidFill>
        </p:grpSpPr>
        <p:sp>
          <p:nvSpPr>
            <p:cNvPr id="136" name="任意多边形: 形状 135">
              <a:extLst>
                <a:ext uri="{FF2B5EF4-FFF2-40B4-BE49-F238E27FC236}">
                  <a16:creationId xmlns="" xmlns:a16="http://schemas.microsoft.com/office/drawing/2014/main" id="{D63E9DA9-4E65-4250-A80B-3F1B61B60C02}"/>
                </a:ext>
              </a:extLst>
            </p:cNvPr>
            <p:cNvSpPr/>
            <p:nvPr/>
          </p:nvSpPr>
          <p:spPr>
            <a:xfrm>
              <a:off x="9784961" y="2840952"/>
              <a:ext cx="1246624" cy="1246624"/>
            </a:xfrm>
            <a:custGeom>
              <a:avLst/>
              <a:gdLst>
                <a:gd name="connsiteX0" fmla="*/ 1246624 w 1246624"/>
                <a:gd name="connsiteY0" fmla="*/ 643419 h 1246624"/>
                <a:gd name="connsiteX1" fmla="*/ 1246624 w 1246624"/>
                <a:gd name="connsiteY1" fmla="*/ 482083 h 1246624"/>
                <a:gd name="connsiteX2" fmla="*/ 1174984 w 1246624"/>
                <a:gd name="connsiteY2" fmla="*/ 385790 h 1246624"/>
                <a:gd name="connsiteX3" fmla="*/ 1045556 w 1246624"/>
                <a:gd name="connsiteY3" fmla="*/ 346961 h 1246624"/>
                <a:gd name="connsiteX4" fmla="*/ 1045556 w 1246624"/>
                <a:gd name="connsiteY4" fmla="*/ 316418 h 1246624"/>
                <a:gd name="connsiteX5" fmla="*/ 1105876 w 1246624"/>
                <a:gd name="connsiteY5" fmla="*/ 201088 h 1246624"/>
                <a:gd name="connsiteX6" fmla="*/ 1105876 w 1246624"/>
                <a:gd name="connsiteY6" fmla="*/ 140748 h 1246624"/>
                <a:gd name="connsiteX7" fmla="*/ 965128 w 1246624"/>
                <a:gd name="connsiteY7" fmla="*/ 0 h 1246624"/>
                <a:gd name="connsiteX8" fmla="*/ 824380 w 1246624"/>
                <a:gd name="connsiteY8" fmla="*/ 140748 h 1246624"/>
                <a:gd name="connsiteX9" fmla="*/ 824380 w 1246624"/>
                <a:gd name="connsiteY9" fmla="*/ 201068 h 1246624"/>
                <a:gd name="connsiteX10" fmla="*/ 884701 w 1246624"/>
                <a:gd name="connsiteY10" fmla="*/ 316398 h 1246624"/>
                <a:gd name="connsiteX11" fmla="*/ 884701 w 1246624"/>
                <a:gd name="connsiteY11" fmla="*/ 346941 h 1246624"/>
                <a:gd name="connsiteX12" fmla="*/ 770638 w 1246624"/>
                <a:gd name="connsiteY12" fmla="*/ 381166 h 1246624"/>
                <a:gd name="connsiteX13" fmla="*/ 615389 w 1246624"/>
                <a:gd name="connsiteY13" fmla="*/ 321709 h 1246624"/>
                <a:gd name="connsiteX14" fmla="*/ 464185 w 1246624"/>
                <a:gd name="connsiteY14" fmla="*/ 377651 h 1246624"/>
                <a:gd name="connsiteX15" fmla="*/ 361923 w 1246624"/>
                <a:gd name="connsiteY15" fmla="*/ 346961 h 1246624"/>
                <a:gd name="connsiteX16" fmla="*/ 361923 w 1246624"/>
                <a:gd name="connsiteY16" fmla="*/ 316418 h 1246624"/>
                <a:gd name="connsiteX17" fmla="*/ 422244 w 1246624"/>
                <a:gd name="connsiteY17" fmla="*/ 201088 h 1246624"/>
                <a:gd name="connsiteX18" fmla="*/ 422244 w 1246624"/>
                <a:gd name="connsiteY18" fmla="*/ 140748 h 1246624"/>
                <a:gd name="connsiteX19" fmla="*/ 281496 w 1246624"/>
                <a:gd name="connsiteY19" fmla="*/ 0 h 1246624"/>
                <a:gd name="connsiteX20" fmla="*/ 140748 w 1246624"/>
                <a:gd name="connsiteY20" fmla="*/ 140748 h 1246624"/>
                <a:gd name="connsiteX21" fmla="*/ 140748 w 1246624"/>
                <a:gd name="connsiteY21" fmla="*/ 201068 h 1246624"/>
                <a:gd name="connsiteX22" fmla="*/ 201068 w 1246624"/>
                <a:gd name="connsiteY22" fmla="*/ 316398 h 1246624"/>
                <a:gd name="connsiteX23" fmla="*/ 201068 w 1246624"/>
                <a:gd name="connsiteY23" fmla="*/ 346941 h 1246624"/>
                <a:gd name="connsiteX24" fmla="*/ 71640 w 1246624"/>
                <a:gd name="connsiteY24" fmla="*/ 385771 h 1246624"/>
                <a:gd name="connsiteX25" fmla="*/ 0 w 1246624"/>
                <a:gd name="connsiteY25" fmla="*/ 482083 h 1246624"/>
                <a:gd name="connsiteX26" fmla="*/ 0 w 1246624"/>
                <a:gd name="connsiteY26" fmla="*/ 643419 h 1246624"/>
                <a:gd name="connsiteX27" fmla="*/ 40214 w 1246624"/>
                <a:gd name="connsiteY27" fmla="*/ 643419 h 1246624"/>
                <a:gd name="connsiteX28" fmla="*/ 40214 w 1246624"/>
                <a:gd name="connsiteY28" fmla="*/ 482083 h 1246624"/>
                <a:gd name="connsiteX29" fmla="*/ 83206 w 1246624"/>
                <a:gd name="connsiteY29" fmla="*/ 424315 h 1246624"/>
                <a:gd name="connsiteX30" fmla="*/ 212673 w 1246624"/>
                <a:gd name="connsiteY30" fmla="*/ 385466 h 1246624"/>
                <a:gd name="connsiteX31" fmla="*/ 281496 w 1246624"/>
                <a:gd name="connsiteY31" fmla="*/ 422244 h 1246624"/>
                <a:gd name="connsiteX32" fmla="*/ 350318 w 1246624"/>
                <a:gd name="connsiteY32" fmla="*/ 385466 h 1246624"/>
                <a:gd name="connsiteX33" fmla="*/ 432778 w 1246624"/>
                <a:gd name="connsiteY33" fmla="*/ 410197 h 1246624"/>
                <a:gd name="connsiteX34" fmla="*/ 383876 w 1246624"/>
                <a:gd name="connsiteY34" fmla="*/ 527019 h 1246624"/>
                <a:gd name="connsiteX35" fmla="*/ 281496 w 1246624"/>
                <a:gd name="connsiteY35" fmla="*/ 482564 h 1246624"/>
                <a:gd name="connsiteX36" fmla="*/ 140748 w 1246624"/>
                <a:gd name="connsiteY36" fmla="*/ 623312 h 1246624"/>
                <a:gd name="connsiteX37" fmla="*/ 140748 w 1246624"/>
                <a:gd name="connsiteY37" fmla="*/ 683633 h 1246624"/>
                <a:gd name="connsiteX38" fmla="*/ 201068 w 1246624"/>
                <a:gd name="connsiteY38" fmla="*/ 798962 h 1246624"/>
                <a:gd name="connsiteX39" fmla="*/ 201068 w 1246624"/>
                <a:gd name="connsiteY39" fmla="*/ 829505 h 1246624"/>
                <a:gd name="connsiteX40" fmla="*/ 71640 w 1246624"/>
                <a:gd name="connsiteY40" fmla="*/ 868335 h 1246624"/>
                <a:gd name="connsiteX41" fmla="*/ 0 w 1246624"/>
                <a:gd name="connsiteY41" fmla="*/ 964647 h 1246624"/>
                <a:gd name="connsiteX42" fmla="*/ 0 w 1246624"/>
                <a:gd name="connsiteY42" fmla="*/ 1146090 h 1246624"/>
                <a:gd name="connsiteX43" fmla="*/ 241282 w 1246624"/>
                <a:gd name="connsiteY43" fmla="*/ 1146090 h 1246624"/>
                <a:gd name="connsiteX44" fmla="*/ 261389 w 1246624"/>
                <a:gd name="connsiteY44" fmla="*/ 1166197 h 1246624"/>
                <a:gd name="connsiteX45" fmla="*/ 261389 w 1246624"/>
                <a:gd name="connsiteY45" fmla="*/ 1246624 h 1246624"/>
                <a:gd name="connsiteX46" fmla="*/ 985235 w 1246624"/>
                <a:gd name="connsiteY46" fmla="*/ 1246624 h 1246624"/>
                <a:gd name="connsiteX47" fmla="*/ 985235 w 1246624"/>
                <a:gd name="connsiteY47" fmla="*/ 1166197 h 1246624"/>
                <a:gd name="connsiteX48" fmla="*/ 1005342 w 1246624"/>
                <a:gd name="connsiteY48" fmla="*/ 1146090 h 1246624"/>
                <a:gd name="connsiteX49" fmla="*/ 1246624 w 1246624"/>
                <a:gd name="connsiteY49" fmla="*/ 1146090 h 1246624"/>
                <a:gd name="connsiteX50" fmla="*/ 1246624 w 1246624"/>
                <a:gd name="connsiteY50" fmla="*/ 964647 h 1246624"/>
                <a:gd name="connsiteX51" fmla="*/ 1174984 w 1246624"/>
                <a:gd name="connsiteY51" fmla="*/ 868354 h 1246624"/>
                <a:gd name="connsiteX52" fmla="*/ 1045556 w 1246624"/>
                <a:gd name="connsiteY52" fmla="*/ 829525 h 1246624"/>
                <a:gd name="connsiteX53" fmla="*/ 1045556 w 1246624"/>
                <a:gd name="connsiteY53" fmla="*/ 798982 h 1246624"/>
                <a:gd name="connsiteX54" fmla="*/ 1105876 w 1246624"/>
                <a:gd name="connsiteY54" fmla="*/ 683652 h 1246624"/>
                <a:gd name="connsiteX55" fmla="*/ 1105876 w 1246624"/>
                <a:gd name="connsiteY55" fmla="*/ 623332 h 1246624"/>
                <a:gd name="connsiteX56" fmla="*/ 965128 w 1246624"/>
                <a:gd name="connsiteY56" fmla="*/ 482584 h 1246624"/>
                <a:gd name="connsiteX57" fmla="*/ 864594 w 1246624"/>
                <a:gd name="connsiteY57" fmla="*/ 525006 h 1246624"/>
                <a:gd name="connsiteX58" fmla="*/ 864594 w 1246624"/>
                <a:gd name="connsiteY58" fmla="*/ 505950 h 1246624"/>
                <a:gd name="connsiteX59" fmla="*/ 809340 w 1246624"/>
                <a:gd name="connsiteY59" fmla="*/ 411591 h 1246624"/>
                <a:gd name="connsiteX60" fmla="*/ 896306 w 1246624"/>
                <a:gd name="connsiteY60" fmla="*/ 385486 h 1246624"/>
                <a:gd name="connsiteX61" fmla="*/ 965128 w 1246624"/>
                <a:gd name="connsiteY61" fmla="*/ 422244 h 1246624"/>
                <a:gd name="connsiteX62" fmla="*/ 1033951 w 1246624"/>
                <a:gd name="connsiteY62" fmla="*/ 385466 h 1246624"/>
                <a:gd name="connsiteX63" fmla="*/ 1163438 w 1246624"/>
                <a:gd name="connsiteY63" fmla="*/ 424315 h 1246624"/>
                <a:gd name="connsiteX64" fmla="*/ 1206410 w 1246624"/>
                <a:gd name="connsiteY64" fmla="*/ 482083 h 1246624"/>
                <a:gd name="connsiteX65" fmla="*/ 1206410 w 1246624"/>
                <a:gd name="connsiteY65" fmla="*/ 643419 h 1246624"/>
                <a:gd name="connsiteX66" fmla="*/ 281496 w 1246624"/>
                <a:gd name="connsiteY66" fmla="*/ 40214 h 1246624"/>
                <a:gd name="connsiteX67" fmla="*/ 382030 w 1246624"/>
                <a:gd name="connsiteY67" fmla="*/ 140748 h 1246624"/>
                <a:gd name="connsiteX68" fmla="*/ 289821 w 1246624"/>
                <a:gd name="connsiteY68" fmla="*/ 140748 h 1246624"/>
                <a:gd name="connsiteX69" fmla="*/ 255498 w 1246624"/>
                <a:gd name="connsiteY69" fmla="*/ 126532 h 1246624"/>
                <a:gd name="connsiteX70" fmla="*/ 241282 w 1246624"/>
                <a:gd name="connsiteY70" fmla="*/ 112316 h 1246624"/>
                <a:gd name="connsiteX71" fmla="*/ 227066 w 1246624"/>
                <a:gd name="connsiteY71" fmla="*/ 126532 h 1246624"/>
                <a:gd name="connsiteX72" fmla="*/ 192743 w 1246624"/>
                <a:gd name="connsiteY72" fmla="*/ 140748 h 1246624"/>
                <a:gd name="connsiteX73" fmla="*/ 180962 w 1246624"/>
                <a:gd name="connsiteY73" fmla="*/ 140748 h 1246624"/>
                <a:gd name="connsiteX74" fmla="*/ 281496 w 1246624"/>
                <a:gd name="connsiteY74" fmla="*/ 40214 h 1246624"/>
                <a:gd name="connsiteX75" fmla="*/ 180962 w 1246624"/>
                <a:gd name="connsiteY75" fmla="*/ 201068 h 1246624"/>
                <a:gd name="connsiteX76" fmla="*/ 180962 w 1246624"/>
                <a:gd name="connsiteY76" fmla="*/ 180962 h 1246624"/>
                <a:gd name="connsiteX77" fmla="*/ 192743 w 1246624"/>
                <a:gd name="connsiteY77" fmla="*/ 180962 h 1246624"/>
                <a:gd name="connsiteX78" fmla="*/ 241282 w 1246624"/>
                <a:gd name="connsiteY78" fmla="*/ 166549 h 1246624"/>
                <a:gd name="connsiteX79" fmla="*/ 289821 w 1246624"/>
                <a:gd name="connsiteY79" fmla="*/ 180962 h 1246624"/>
                <a:gd name="connsiteX80" fmla="*/ 382030 w 1246624"/>
                <a:gd name="connsiteY80" fmla="*/ 180962 h 1246624"/>
                <a:gd name="connsiteX81" fmla="*/ 382030 w 1246624"/>
                <a:gd name="connsiteY81" fmla="*/ 201068 h 1246624"/>
                <a:gd name="connsiteX82" fmla="*/ 281496 w 1246624"/>
                <a:gd name="connsiteY82" fmla="*/ 301603 h 1246624"/>
                <a:gd name="connsiteX83" fmla="*/ 180962 w 1246624"/>
                <a:gd name="connsiteY83" fmla="*/ 201068 h 1246624"/>
                <a:gd name="connsiteX84" fmla="*/ 281496 w 1246624"/>
                <a:gd name="connsiteY84" fmla="*/ 382030 h 1246624"/>
                <a:gd name="connsiteX85" fmla="*/ 241282 w 1246624"/>
                <a:gd name="connsiteY85" fmla="*/ 356396 h 1246624"/>
                <a:gd name="connsiteX86" fmla="*/ 241282 w 1246624"/>
                <a:gd name="connsiteY86" fmla="*/ 335906 h 1246624"/>
                <a:gd name="connsiteX87" fmla="*/ 281496 w 1246624"/>
                <a:gd name="connsiteY87" fmla="*/ 341816 h 1246624"/>
                <a:gd name="connsiteX88" fmla="*/ 321709 w 1246624"/>
                <a:gd name="connsiteY88" fmla="*/ 335886 h 1246624"/>
                <a:gd name="connsiteX89" fmla="*/ 321709 w 1246624"/>
                <a:gd name="connsiteY89" fmla="*/ 356376 h 1246624"/>
                <a:gd name="connsiteX90" fmla="*/ 281496 w 1246624"/>
                <a:gd name="connsiteY90" fmla="*/ 382030 h 1246624"/>
                <a:gd name="connsiteX91" fmla="*/ 834188 w 1246624"/>
                <a:gd name="connsiteY91" fmla="*/ 734940 h 1246624"/>
                <a:gd name="connsiteX92" fmla="*/ 884701 w 1246624"/>
                <a:gd name="connsiteY92" fmla="*/ 798982 h 1246624"/>
                <a:gd name="connsiteX93" fmla="*/ 884701 w 1246624"/>
                <a:gd name="connsiteY93" fmla="*/ 829525 h 1246624"/>
                <a:gd name="connsiteX94" fmla="*/ 755293 w 1246624"/>
                <a:gd name="connsiteY94" fmla="*/ 868354 h 1246624"/>
                <a:gd name="connsiteX95" fmla="*/ 742844 w 1246624"/>
                <a:gd name="connsiteY95" fmla="*/ 873096 h 1246624"/>
                <a:gd name="connsiteX96" fmla="*/ 723846 w 1246624"/>
                <a:gd name="connsiteY96" fmla="*/ 868718 h 1246624"/>
                <a:gd name="connsiteX97" fmla="*/ 723846 w 1246624"/>
                <a:gd name="connsiteY97" fmla="*/ 829103 h 1246624"/>
                <a:gd name="connsiteX98" fmla="*/ 772670 w 1246624"/>
                <a:gd name="connsiteY98" fmla="*/ 763157 h 1246624"/>
                <a:gd name="connsiteX99" fmla="*/ 834188 w 1246624"/>
                <a:gd name="connsiteY99" fmla="*/ 734940 h 1246624"/>
                <a:gd name="connsiteX100" fmla="*/ 623312 w 1246624"/>
                <a:gd name="connsiteY100" fmla="*/ 864594 h 1246624"/>
                <a:gd name="connsiteX101" fmla="*/ 683633 w 1246624"/>
                <a:gd name="connsiteY101" fmla="*/ 852754 h 1246624"/>
                <a:gd name="connsiteX102" fmla="*/ 683633 w 1246624"/>
                <a:gd name="connsiteY102" fmla="*/ 874648 h 1246624"/>
                <a:gd name="connsiteX103" fmla="*/ 623312 w 1246624"/>
                <a:gd name="connsiteY103" fmla="*/ 919888 h 1246624"/>
                <a:gd name="connsiteX104" fmla="*/ 562992 w 1246624"/>
                <a:gd name="connsiteY104" fmla="*/ 874648 h 1246624"/>
                <a:gd name="connsiteX105" fmla="*/ 562992 w 1246624"/>
                <a:gd name="connsiteY105" fmla="*/ 852754 h 1246624"/>
                <a:gd name="connsiteX106" fmla="*/ 623312 w 1246624"/>
                <a:gd name="connsiteY106" fmla="*/ 864594 h 1246624"/>
                <a:gd name="connsiteX107" fmla="*/ 538300 w 1246624"/>
                <a:gd name="connsiteY107" fmla="*/ 906398 h 1246624"/>
                <a:gd name="connsiteX108" fmla="*/ 587320 w 1246624"/>
                <a:gd name="connsiteY108" fmla="*/ 943176 h 1246624"/>
                <a:gd name="connsiteX109" fmla="*/ 536896 w 1246624"/>
                <a:gd name="connsiteY109" fmla="*/ 973434 h 1246624"/>
                <a:gd name="connsiteX110" fmla="*/ 524142 w 1246624"/>
                <a:gd name="connsiteY110" fmla="*/ 909677 h 1246624"/>
                <a:gd name="connsiteX111" fmla="*/ 601094 w 1246624"/>
                <a:gd name="connsiteY111" fmla="*/ 1065663 h 1246624"/>
                <a:gd name="connsiteX112" fmla="*/ 645530 w 1246624"/>
                <a:gd name="connsiteY112" fmla="*/ 1065663 h 1246624"/>
                <a:gd name="connsiteX113" fmla="*/ 661169 w 1246624"/>
                <a:gd name="connsiteY113" fmla="*/ 1206410 h 1246624"/>
                <a:gd name="connsiteX114" fmla="*/ 585455 w 1246624"/>
                <a:gd name="connsiteY114" fmla="*/ 1206410 h 1246624"/>
                <a:gd name="connsiteX115" fmla="*/ 649025 w 1246624"/>
                <a:gd name="connsiteY115" fmla="*/ 1025449 h 1246624"/>
                <a:gd name="connsiteX116" fmla="*/ 597580 w 1246624"/>
                <a:gd name="connsiteY116" fmla="*/ 1025449 h 1246624"/>
                <a:gd name="connsiteX117" fmla="*/ 586034 w 1246624"/>
                <a:gd name="connsiteY117" fmla="*/ 990821 h 1246624"/>
                <a:gd name="connsiteX118" fmla="*/ 623312 w 1246624"/>
                <a:gd name="connsiteY118" fmla="*/ 968466 h 1246624"/>
                <a:gd name="connsiteX119" fmla="*/ 660571 w 1246624"/>
                <a:gd name="connsiteY119" fmla="*/ 990821 h 1246624"/>
                <a:gd name="connsiteX120" fmla="*/ 659304 w 1246624"/>
                <a:gd name="connsiteY120" fmla="*/ 943176 h 1246624"/>
                <a:gd name="connsiteX121" fmla="*/ 708324 w 1246624"/>
                <a:gd name="connsiteY121" fmla="*/ 906398 h 1246624"/>
                <a:gd name="connsiteX122" fmla="*/ 722482 w 1246624"/>
                <a:gd name="connsiteY122" fmla="*/ 909658 h 1246624"/>
                <a:gd name="connsiteX123" fmla="*/ 709728 w 1246624"/>
                <a:gd name="connsiteY123" fmla="*/ 973415 h 1246624"/>
                <a:gd name="connsiteX124" fmla="*/ 808701 w 1246624"/>
                <a:gd name="connsiteY124" fmla="*/ 704103 h 1246624"/>
                <a:gd name="connsiteX125" fmla="*/ 783303 w 1246624"/>
                <a:gd name="connsiteY125" fmla="*/ 720351 h 1246624"/>
                <a:gd name="connsiteX126" fmla="*/ 784167 w 1246624"/>
                <a:gd name="connsiteY126" fmla="*/ 703739 h 1246624"/>
                <a:gd name="connsiteX127" fmla="*/ 784167 w 1246624"/>
                <a:gd name="connsiteY127" fmla="*/ 607525 h 1246624"/>
                <a:gd name="connsiteX128" fmla="*/ 824076 w 1246624"/>
                <a:gd name="connsiteY128" fmla="*/ 657517 h 1246624"/>
                <a:gd name="connsiteX129" fmla="*/ 808701 w 1246624"/>
                <a:gd name="connsiteY129" fmla="*/ 704103 h 1246624"/>
                <a:gd name="connsiteX130" fmla="*/ 743953 w 1246624"/>
                <a:gd name="connsiteY130" fmla="*/ 703739 h 1246624"/>
                <a:gd name="connsiteX131" fmla="*/ 623312 w 1246624"/>
                <a:gd name="connsiteY131" fmla="*/ 824380 h 1246624"/>
                <a:gd name="connsiteX132" fmla="*/ 502671 w 1246624"/>
                <a:gd name="connsiteY132" fmla="*/ 703739 h 1246624"/>
                <a:gd name="connsiteX133" fmla="*/ 502671 w 1246624"/>
                <a:gd name="connsiteY133" fmla="*/ 603205 h 1246624"/>
                <a:gd name="connsiteX134" fmla="*/ 570934 w 1246624"/>
                <a:gd name="connsiteY134" fmla="*/ 603205 h 1246624"/>
                <a:gd name="connsiteX135" fmla="*/ 695512 w 1246624"/>
                <a:gd name="connsiteY135" fmla="*/ 571376 h 1246624"/>
                <a:gd name="connsiteX136" fmla="*/ 711417 w 1246624"/>
                <a:gd name="connsiteY136" fmla="*/ 603205 h 1246624"/>
                <a:gd name="connsiteX137" fmla="*/ 743953 w 1246624"/>
                <a:gd name="connsiteY137" fmla="*/ 603205 h 1246624"/>
                <a:gd name="connsiteX138" fmla="*/ 463321 w 1246624"/>
                <a:gd name="connsiteY138" fmla="*/ 720351 h 1246624"/>
                <a:gd name="connsiteX139" fmla="*/ 437923 w 1246624"/>
                <a:gd name="connsiteY139" fmla="*/ 704103 h 1246624"/>
                <a:gd name="connsiteX140" fmla="*/ 422548 w 1246624"/>
                <a:gd name="connsiteY140" fmla="*/ 657537 h 1246624"/>
                <a:gd name="connsiteX141" fmla="*/ 462457 w 1246624"/>
                <a:gd name="connsiteY141" fmla="*/ 607545 h 1246624"/>
                <a:gd name="connsiteX142" fmla="*/ 462457 w 1246624"/>
                <a:gd name="connsiteY142" fmla="*/ 703739 h 1246624"/>
                <a:gd name="connsiteX143" fmla="*/ 463321 w 1246624"/>
                <a:gd name="connsiteY143" fmla="*/ 720351 h 1246624"/>
                <a:gd name="connsiteX144" fmla="*/ 473954 w 1246624"/>
                <a:gd name="connsiteY144" fmla="*/ 763157 h 1246624"/>
                <a:gd name="connsiteX145" fmla="*/ 522778 w 1246624"/>
                <a:gd name="connsiteY145" fmla="*/ 829103 h 1246624"/>
                <a:gd name="connsiteX146" fmla="*/ 522778 w 1246624"/>
                <a:gd name="connsiteY146" fmla="*/ 868718 h 1246624"/>
                <a:gd name="connsiteX147" fmla="*/ 503780 w 1246624"/>
                <a:gd name="connsiteY147" fmla="*/ 873096 h 1246624"/>
                <a:gd name="connsiteX148" fmla="*/ 491351 w 1246624"/>
                <a:gd name="connsiteY148" fmla="*/ 868354 h 1246624"/>
                <a:gd name="connsiteX149" fmla="*/ 361923 w 1246624"/>
                <a:gd name="connsiteY149" fmla="*/ 829525 h 1246624"/>
                <a:gd name="connsiteX150" fmla="*/ 361923 w 1246624"/>
                <a:gd name="connsiteY150" fmla="*/ 798982 h 1246624"/>
                <a:gd name="connsiteX151" fmla="*/ 412436 w 1246624"/>
                <a:gd name="connsiteY151" fmla="*/ 734940 h 1246624"/>
                <a:gd name="connsiteX152" fmla="*/ 473954 w 1246624"/>
                <a:gd name="connsiteY152" fmla="*/ 763157 h 1246624"/>
                <a:gd name="connsiteX153" fmla="*/ 281496 w 1246624"/>
                <a:gd name="connsiteY153" fmla="*/ 522778 h 1246624"/>
                <a:gd name="connsiteX154" fmla="*/ 382030 w 1246624"/>
                <a:gd name="connsiteY154" fmla="*/ 623312 h 1246624"/>
                <a:gd name="connsiteX155" fmla="*/ 370249 w 1246624"/>
                <a:gd name="connsiteY155" fmla="*/ 623312 h 1246624"/>
                <a:gd name="connsiteX156" fmla="*/ 335926 w 1246624"/>
                <a:gd name="connsiteY156" fmla="*/ 609096 h 1246624"/>
                <a:gd name="connsiteX157" fmla="*/ 321709 w 1246624"/>
                <a:gd name="connsiteY157" fmla="*/ 594880 h 1246624"/>
                <a:gd name="connsiteX158" fmla="*/ 307493 w 1246624"/>
                <a:gd name="connsiteY158" fmla="*/ 609096 h 1246624"/>
                <a:gd name="connsiteX159" fmla="*/ 273170 w 1246624"/>
                <a:gd name="connsiteY159" fmla="*/ 623312 h 1246624"/>
                <a:gd name="connsiteX160" fmla="*/ 180962 w 1246624"/>
                <a:gd name="connsiteY160" fmla="*/ 623312 h 1246624"/>
                <a:gd name="connsiteX161" fmla="*/ 281496 w 1246624"/>
                <a:gd name="connsiteY161" fmla="*/ 522778 h 1246624"/>
                <a:gd name="connsiteX162" fmla="*/ 180962 w 1246624"/>
                <a:gd name="connsiteY162" fmla="*/ 683633 h 1246624"/>
                <a:gd name="connsiteX163" fmla="*/ 180962 w 1246624"/>
                <a:gd name="connsiteY163" fmla="*/ 663526 h 1246624"/>
                <a:gd name="connsiteX164" fmla="*/ 273170 w 1246624"/>
                <a:gd name="connsiteY164" fmla="*/ 663526 h 1246624"/>
                <a:gd name="connsiteX165" fmla="*/ 321709 w 1246624"/>
                <a:gd name="connsiteY165" fmla="*/ 649113 h 1246624"/>
                <a:gd name="connsiteX166" fmla="*/ 370249 w 1246624"/>
                <a:gd name="connsiteY166" fmla="*/ 663526 h 1246624"/>
                <a:gd name="connsiteX167" fmla="*/ 382030 w 1246624"/>
                <a:gd name="connsiteY167" fmla="*/ 663526 h 1246624"/>
                <a:gd name="connsiteX168" fmla="*/ 382030 w 1246624"/>
                <a:gd name="connsiteY168" fmla="*/ 683633 h 1246624"/>
                <a:gd name="connsiteX169" fmla="*/ 281496 w 1246624"/>
                <a:gd name="connsiteY169" fmla="*/ 784167 h 1246624"/>
                <a:gd name="connsiteX170" fmla="*/ 180962 w 1246624"/>
                <a:gd name="connsiteY170" fmla="*/ 683633 h 1246624"/>
                <a:gd name="connsiteX171" fmla="*/ 281496 w 1246624"/>
                <a:gd name="connsiteY171" fmla="*/ 824380 h 1246624"/>
                <a:gd name="connsiteX172" fmla="*/ 321709 w 1246624"/>
                <a:gd name="connsiteY172" fmla="*/ 818450 h 1246624"/>
                <a:gd name="connsiteX173" fmla="*/ 321709 w 1246624"/>
                <a:gd name="connsiteY173" fmla="*/ 838940 h 1246624"/>
                <a:gd name="connsiteX174" fmla="*/ 281496 w 1246624"/>
                <a:gd name="connsiteY174" fmla="*/ 864594 h 1246624"/>
                <a:gd name="connsiteX175" fmla="*/ 241282 w 1246624"/>
                <a:gd name="connsiteY175" fmla="*/ 838960 h 1246624"/>
                <a:gd name="connsiteX176" fmla="*/ 241282 w 1246624"/>
                <a:gd name="connsiteY176" fmla="*/ 818470 h 1246624"/>
                <a:gd name="connsiteX177" fmla="*/ 281496 w 1246624"/>
                <a:gd name="connsiteY177" fmla="*/ 824380 h 1246624"/>
                <a:gd name="connsiteX178" fmla="*/ 241282 w 1246624"/>
                <a:gd name="connsiteY178" fmla="*/ 1105876 h 1246624"/>
                <a:gd name="connsiteX179" fmla="*/ 160855 w 1246624"/>
                <a:gd name="connsiteY179" fmla="*/ 1105876 h 1246624"/>
                <a:gd name="connsiteX180" fmla="*/ 160855 w 1246624"/>
                <a:gd name="connsiteY180" fmla="*/ 965128 h 1246624"/>
                <a:gd name="connsiteX181" fmla="*/ 120641 w 1246624"/>
                <a:gd name="connsiteY181" fmla="*/ 965128 h 1246624"/>
                <a:gd name="connsiteX182" fmla="*/ 120641 w 1246624"/>
                <a:gd name="connsiteY182" fmla="*/ 1105876 h 1246624"/>
                <a:gd name="connsiteX183" fmla="*/ 40214 w 1246624"/>
                <a:gd name="connsiteY183" fmla="*/ 1105876 h 1246624"/>
                <a:gd name="connsiteX184" fmla="*/ 40214 w 1246624"/>
                <a:gd name="connsiteY184" fmla="*/ 964647 h 1246624"/>
                <a:gd name="connsiteX185" fmla="*/ 83206 w 1246624"/>
                <a:gd name="connsiteY185" fmla="*/ 906879 h 1246624"/>
                <a:gd name="connsiteX186" fmla="*/ 212673 w 1246624"/>
                <a:gd name="connsiteY186" fmla="*/ 868030 h 1246624"/>
                <a:gd name="connsiteX187" fmla="*/ 281496 w 1246624"/>
                <a:gd name="connsiteY187" fmla="*/ 904808 h 1246624"/>
                <a:gd name="connsiteX188" fmla="*/ 350318 w 1246624"/>
                <a:gd name="connsiteY188" fmla="*/ 868030 h 1246624"/>
                <a:gd name="connsiteX189" fmla="*/ 426563 w 1246624"/>
                <a:gd name="connsiteY189" fmla="*/ 890916 h 1246624"/>
                <a:gd name="connsiteX190" fmla="*/ 370484 w 1246624"/>
                <a:gd name="connsiteY190" fmla="*/ 903846 h 1246624"/>
                <a:gd name="connsiteX191" fmla="*/ 261389 w 1246624"/>
                <a:gd name="connsiteY191" fmla="*/ 1040990 h 1246624"/>
                <a:gd name="connsiteX192" fmla="*/ 261389 w 1246624"/>
                <a:gd name="connsiteY192" fmla="*/ 1065663 h 1246624"/>
                <a:gd name="connsiteX193" fmla="*/ 301603 w 1246624"/>
                <a:gd name="connsiteY193" fmla="*/ 1065663 h 1246624"/>
                <a:gd name="connsiteX194" fmla="*/ 301603 w 1246624"/>
                <a:gd name="connsiteY194" fmla="*/ 1040990 h 1246624"/>
                <a:gd name="connsiteX195" fmla="*/ 379536 w 1246624"/>
                <a:gd name="connsiteY195" fmla="*/ 943028 h 1246624"/>
                <a:gd name="connsiteX196" fmla="*/ 484940 w 1246624"/>
                <a:gd name="connsiteY196" fmla="*/ 918700 h 1246624"/>
                <a:gd name="connsiteX197" fmla="*/ 508640 w 1246624"/>
                <a:gd name="connsiteY197" fmla="*/ 1037250 h 1246624"/>
                <a:gd name="connsiteX198" fmla="*/ 550709 w 1246624"/>
                <a:gd name="connsiteY198" fmla="*/ 1012018 h 1246624"/>
                <a:gd name="connsiteX199" fmla="*/ 562609 w 1246624"/>
                <a:gd name="connsiteY199" fmla="*/ 1047725 h 1246624"/>
                <a:gd name="connsiteX200" fmla="*/ 544996 w 1246624"/>
                <a:gd name="connsiteY200" fmla="*/ 1206410 h 1246624"/>
                <a:gd name="connsiteX201" fmla="*/ 442350 w 1246624"/>
                <a:gd name="connsiteY201" fmla="*/ 1206410 h 1246624"/>
                <a:gd name="connsiteX202" fmla="*/ 442350 w 1246624"/>
                <a:gd name="connsiteY202" fmla="*/ 1045556 h 1246624"/>
                <a:gd name="connsiteX203" fmla="*/ 402137 w 1246624"/>
                <a:gd name="connsiteY203" fmla="*/ 1045556 h 1246624"/>
                <a:gd name="connsiteX204" fmla="*/ 402137 w 1246624"/>
                <a:gd name="connsiteY204" fmla="*/ 1206410 h 1246624"/>
                <a:gd name="connsiteX205" fmla="*/ 301603 w 1246624"/>
                <a:gd name="connsiteY205" fmla="*/ 1206410 h 1246624"/>
                <a:gd name="connsiteX206" fmla="*/ 301603 w 1246624"/>
                <a:gd name="connsiteY206" fmla="*/ 1166197 h 1246624"/>
                <a:gd name="connsiteX207" fmla="*/ 241282 w 1246624"/>
                <a:gd name="connsiteY207" fmla="*/ 1105876 h 1246624"/>
                <a:gd name="connsiteX208" fmla="*/ 1163418 w 1246624"/>
                <a:gd name="connsiteY208" fmla="*/ 906879 h 1246624"/>
                <a:gd name="connsiteX209" fmla="*/ 1206410 w 1246624"/>
                <a:gd name="connsiteY209" fmla="*/ 964647 h 1246624"/>
                <a:gd name="connsiteX210" fmla="*/ 1206410 w 1246624"/>
                <a:gd name="connsiteY210" fmla="*/ 1105876 h 1246624"/>
                <a:gd name="connsiteX211" fmla="*/ 1125983 w 1246624"/>
                <a:gd name="connsiteY211" fmla="*/ 1105876 h 1246624"/>
                <a:gd name="connsiteX212" fmla="*/ 1125983 w 1246624"/>
                <a:gd name="connsiteY212" fmla="*/ 965128 h 1246624"/>
                <a:gd name="connsiteX213" fmla="*/ 1085769 w 1246624"/>
                <a:gd name="connsiteY213" fmla="*/ 965128 h 1246624"/>
                <a:gd name="connsiteX214" fmla="*/ 1085769 w 1246624"/>
                <a:gd name="connsiteY214" fmla="*/ 1105876 h 1246624"/>
                <a:gd name="connsiteX215" fmla="*/ 1005342 w 1246624"/>
                <a:gd name="connsiteY215" fmla="*/ 1105876 h 1246624"/>
                <a:gd name="connsiteX216" fmla="*/ 945021 w 1246624"/>
                <a:gd name="connsiteY216" fmla="*/ 1166197 h 1246624"/>
                <a:gd name="connsiteX217" fmla="*/ 945021 w 1246624"/>
                <a:gd name="connsiteY217" fmla="*/ 1206410 h 1246624"/>
                <a:gd name="connsiteX218" fmla="*/ 844487 w 1246624"/>
                <a:gd name="connsiteY218" fmla="*/ 1206410 h 1246624"/>
                <a:gd name="connsiteX219" fmla="*/ 844487 w 1246624"/>
                <a:gd name="connsiteY219" fmla="*/ 1045556 h 1246624"/>
                <a:gd name="connsiteX220" fmla="*/ 804274 w 1246624"/>
                <a:gd name="connsiteY220" fmla="*/ 1045556 h 1246624"/>
                <a:gd name="connsiteX221" fmla="*/ 804274 w 1246624"/>
                <a:gd name="connsiteY221" fmla="*/ 1206410 h 1246624"/>
                <a:gd name="connsiteX222" fmla="*/ 701629 w 1246624"/>
                <a:gd name="connsiteY222" fmla="*/ 1206410 h 1246624"/>
                <a:gd name="connsiteX223" fmla="*/ 683996 w 1246624"/>
                <a:gd name="connsiteY223" fmla="*/ 1047725 h 1246624"/>
                <a:gd name="connsiteX224" fmla="*/ 695895 w 1246624"/>
                <a:gd name="connsiteY224" fmla="*/ 1012018 h 1246624"/>
                <a:gd name="connsiteX225" fmla="*/ 737964 w 1246624"/>
                <a:gd name="connsiteY225" fmla="*/ 1037250 h 1246624"/>
                <a:gd name="connsiteX226" fmla="*/ 761664 w 1246624"/>
                <a:gd name="connsiteY226" fmla="*/ 918700 h 1246624"/>
                <a:gd name="connsiteX227" fmla="*/ 867088 w 1246624"/>
                <a:gd name="connsiteY227" fmla="*/ 943028 h 1246624"/>
                <a:gd name="connsiteX228" fmla="*/ 945021 w 1246624"/>
                <a:gd name="connsiteY228" fmla="*/ 1040990 h 1246624"/>
                <a:gd name="connsiteX229" fmla="*/ 945021 w 1246624"/>
                <a:gd name="connsiteY229" fmla="*/ 1065663 h 1246624"/>
                <a:gd name="connsiteX230" fmla="*/ 985235 w 1246624"/>
                <a:gd name="connsiteY230" fmla="*/ 1065663 h 1246624"/>
                <a:gd name="connsiteX231" fmla="*/ 985235 w 1246624"/>
                <a:gd name="connsiteY231" fmla="*/ 1040990 h 1246624"/>
                <a:gd name="connsiteX232" fmla="*/ 876140 w 1246624"/>
                <a:gd name="connsiteY232" fmla="*/ 903846 h 1246624"/>
                <a:gd name="connsiteX233" fmla="*/ 820061 w 1246624"/>
                <a:gd name="connsiteY233" fmla="*/ 890916 h 1246624"/>
                <a:gd name="connsiteX234" fmla="*/ 896306 w 1246624"/>
                <a:gd name="connsiteY234" fmla="*/ 868030 h 1246624"/>
                <a:gd name="connsiteX235" fmla="*/ 965128 w 1246624"/>
                <a:gd name="connsiteY235" fmla="*/ 904808 h 1246624"/>
                <a:gd name="connsiteX236" fmla="*/ 1033951 w 1246624"/>
                <a:gd name="connsiteY236" fmla="*/ 868030 h 1246624"/>
                <a:gd name="connsiteX237" fmla="*/ 1005342 w 1246624"/>
                <a:gd name="connsiteY237" fmla="*/ 838960 h 1246624"/>
                <a:gd name="connsiteX238" fmla="*/ 965128 w 1246624"/>
                <a:gd name="connsiteY238" fmla="*/ 864594 h 1246624"/>
                <a:gd name="connsiteX239" fmla="*/ 924915 w 1246624"/>
                <a:gd name="connsiteY239" fmla="*/ 838960 h 1246624"/>
                <a:gd name="connsiteX240" fmla="*/ 924915 w 1246624"/>
                <a:gd name="connsiteY240" fmla="*/ 818450 h 1246624"/>
                <a:gd name="connsiteX241" fmla="*/ 965128 w 1246624"/>
                <a:gd name="connsiteY241" fmla="*/ 824380 h 1246624"/>
                <a:gd name="connsiteX242" fmla="*/ 1005342 w 1246624"/>
                <a:gd name="connsiteY242" fmla="*/ 818450 h 1246624"/>
                <a:gd name="connsiteX243" fmla="*/ 965128 w 1246624"/>
                <a:gd name="connsiteY243" fmla="*/ 784167 h 1246624"/>
                <a:gd name="connsiteX244" fmla="*/ 864594 w 1246624"/>
                <a:gd name="connsiteY244" fmla="*/ 683633 h 1246624"/>
                <a:gd name="connsiteX245" fmla="*/ 864594 w 1246624"/>
                <a:gd name="connsiteY245" fmla="*/ 663526 h 1246624"/>
                <a:gd name="connsiteX246" fmla="*/ 876375 w 1246624"/>
                <a:gd name="connsiteY246" fmla="*/ 663526 h 1246624"/>
                <a:gd name="connsiteX247" fmla="*/ 924915 w 1246624"/>
                <a:gd name="connsiteY247" fmla="*/ 649113 h 1246624"/>
                <a:gd name="connsiteX248" fmla="*/ 973454 w 1246624"/>
                <a:gd name="connsiteY248" fmla="*/ 663526 h 1246624"/>
                <a:gd name="connsiteX249" fmla="*/ 1065663 w 1246624"/>
                <a:gd name="connsiteY249" fmla="*/ 663526 h 1246624"/>
                <a:gd name="connsiteX250" fmla="*/ 1065663 w 1246624"/>
                <a:gd name="connsiteY250" fmla="*/ 683633 h 1246624"/>
                <a:gd name="connsiteX251" fmla="*/ 965128 w 1246624"/>
                <a:gd name="connsiteY251" fmla="*/ 784167 h 1246624"/>
                <a:gd name="connsiteX252" fmla="*/ 965128 w 1246624"/>
                <a:gd name="connsiteY252" fmla="*/ 522778 h 1246624"/>
                <a:gd name="connsiteX253" fmla="*/ 1065663 w 1246624"/>
                <a:gd name="connsiteY253" fmla="*/ 623312 h 1246624"/>
                <a:gd name="connsiteX254" fmla="*/ 973454 w 1246624"/>
                <a:gd name="connsiteY254" fmla="*/ 623312 h 1246624"/>
                <a:gd name="connsiteX255" fmla="*/ 939131 w 1246624"/>
                <a:gd name="connsiteY255" fmla="*/ 609096 h 1246624"/>
                <a:gd name="connsiteX256" fmla="*/ 924915 w 1246624"/>
                <a:gd name="connsiteY256" fmla="*/ 594880 h 1246624"/>
                <a:gd name="connsiteX257" fmla="*/ 910698 w 1246624"/>
                <a:gd name="connsiteY257" fmla="*/ 609096 h 1246624"/>
                <a:gd name="connsiteX258" fmla="*/ 876375 w 1246624"/>
                <a:gd name="connsiteY258" fmla="*/ 623312 h 1246624"/>
                <a:gd name="connsiteX259" fmla="*/ 864594 w 1246624"/>
                <a:gd name="connsiteY259" fmla="*/ 623312 h 1246624"/>
                <a:gd name="connsiteX260" fmla="*/ 965128 w 1246624"/>
                <a:gd name="connsiteY260" fmla="*/ 522778 h 1246624"/>
                <a:gd name="connsiteX261" fmla="*/ 824380 w 1246624"/>
                <a:gd name="connsiteY261" fmla="*/ 584807 h 1246624"/>
                <a:gd name="connsiteX262" fmla="*/ 760604 w 1246624"/>
                <a:gd name="connsiteY262" fmla="*/ 562992 h 1246624"/>
                <a:gd name="connsiteX263" fmla="*/ 736276 w 1246624"/>
                <a:gd name="connsiteY263" fmla="*/ 562992 h 1246624"/>
                <a:gd name="connsiteX264" fmla="*/ 711545 w 1246624"/>
                <a:gd name="connsiteY264" fmla="*/ 513529 h 1246624"/>
                <a:gd name="connsiteX265" fmla="*/ 692596 w 1246624"/>
                <a:gd name="connsiteY265" fmla="*/ 526155 h 1246624"/>
                <a:gd name="connsiteX266" fmla="*/ 570934 w 1246624"/>
                <a:gd name="connsiteY266" fmla="*/ 562992 h 1246624"/>
                <a:gd name="connsiteX267" fmla="*/ 486020 w 1246624"/>
                <a:gd name="connsiteY267" fmla="*/ 562992 h 1246624"/>
                <a:gd name="connsiteX268" fmla="*/ 422244 w 1246624"/>
                <a:gd name="connsiteY268" fmla="*/ 584807 h 1246624"/>
                <a:gd name="connsiteX269" fmla="*/ 422244 w 1246624"/>
                <a:gd name="connsiteY269" fmla="*/ 555069 h 1246624"/>
                <a:gd name="connsiteX270" fmla="*/ 615389 w 1246624"/>
                <a:gd name="connsiteY270" fmla="*/ 361923 h 1246624"/>
                <a:gd name="connsiteX271" fmla="*/ 751974 w 1246624"/>
                <a:gd name="connsiteY271" fmla="*/ 418483 h 1246624"/>
                <a:gd name="connsiteX272" fmla="*/ 773308 w 1246624"/>
                <a:gd name="connsiteY272" fmla="*/ 439817 h 1246624"/>
                <a:gd name="connsiteX273" fmla="*/ 777815 w 1246624"/>
                <a:gd name="connsiteY273" fmla="*/ 441329 h 1246624"/>
                <a:gd name="connsiteX274" fmla="*/ 824380 w 1246624"/>
                <a:gd name="connsiteY274" fmla="*/ 505930 h 1246624"/>
                <a:gd name="connsiteX275" fmla="*/ 965128 w 1246624"/>
                <a:gd name="connsiteY275" fmla="*/ 40214 h 1246624"/>
                <a:gd name="connsiteX276" fmla="*/ 1065663 w 1246624"/>
                <a:gd name="connsiteY276" fmla="*/ 140748 h 1246624"/>
                <a:gd name="connsiteX277" fmla="*/ 1053881 w 1246624"/>
                <a:gd name="connsiteY277" fmla="*/ 140748 h 1246624"/>
                <a:gd name="connsiteX278" fmla="*/ 1019558 w 1246624"/>
                <a:gd name="connsiteY278" fmla="*/ 126532 h 1246624"/>
                <a:gd name="connsiteX279" fmla="*/ 1005342 w 1246624"/>
                <a:gd name="connsiteY279" fmla="*/ 112316 h 1246624"/>
                <a:gd name="connsiteX280" fmla="*/ 991126 w 1246624"/>
                <a:gd name="connsiteY280" fmla="*/ 126532 h 1246624"/>
                <a:gd name="connsiteX281" fmla="*/ 956803 w 1246624"/>
                <a:gd name="connsiteY281" fmla="*/ 140748 h 1246624"/>
                <a:gd name="connsiteX282" fmla="*/ 864594 w 1246624"/>
                <a:gd name="connsiteY282" fmla="*/ 140748 h 1246624"/>
                <a:gd name="connsiteX283" fmla="*/ 965128 w 1246624"/>
                <a:gd name="connsiteY283" fmla="*/ 40214 h 1246624"/>
                <a:gd name="connsiteX284" fmla="*/ 864594 w 1246624"/>
                <a:gd name="connsiteY284" fmla="*/ 201068 h 1246624"/>
                <a:gd name="connsiteX285" fmla="*/ 864594 w 1246624"/>
                <a:gd name="connsiteY285" fmla="*/ 180962 h 1246624"/>
                <a:gd name="connsiteX286" fmla="*/ 956803 w 1246624"/>
                <a:gd name="connsiteY286" fmla="*/ 180962 h 1246624"/>
                <a:gd name="connsiteX287" fmla="*/ 1005342 w 1246624"/>
                <a:gd name="connsiteY287" fmla="*/ 166549 h 1246624"/>
                <a:gd name="connsiteX288" fmla="*/ 1053881 w 1246624"/>
                <a:gd name="connsiteY288" fmla="*/ 180962 h 1246624"/>
                <a:gd name="connsiteX289" fmla="*/ 1065663 w 1246624"/>
                <a:gd name="connsiteY289" fmla="*/ 180962 h 1246624"/>
                <a:gd name="connsiteX290" fmla="*/ 1065663 w 1246624"/>
                <a:gd name="connsiteY290" fmla="*/ 201068 h 1246624"/>
                <a:gd name="connsiteX291" fmla="*/ 965128 w 1246624"/>
                <a:gd name="connsiteY291" fmla="*/ 301603 h 1246624"/>
                <a:gd name="connsiteX292" fmla="*/ 864594 w 1246624"/>
                <a:gd name="connsiteY292" fmla="*/ 201068 h 1246624"/>
                <a:gd name="connsiteX293" fmla="*/ 965128 w 1246624"/>
                <a:gd name="connsiteY293" fmla="*/ 382030 h 1246624"/>
                <a:gd name="connsiteX294" fmla="*/ 924915 w 1246624"/>
                <a:gd name="connsiteY294" fmla="*/ 356396 h 1246624"/>
                <a:gd name="connsiteX295" fmla="*/ 924915 w 1246624"/>
                <a:gd name="connsiteY295" fmla="*/ 335886 h 1246624"/>
                <a:gd name="connsiteX296" fmla="*/ 965128 w 1246624"/>
                <a:gd name="connsiteY296" fmla="*/ 341816 h 1246624"/>
                <a:gd name="connsiteX297" fmla="*/ 1005342 w 1246624"/>
                <a:gd name="connsiteY297" fmla="*/ 335886 h 1246624"/>
                <a:gd name="connsiteX298" fmla="*/ 1005342 w 1246624"/>
                <a:gd name="connsiteY298" fmla="*/ 356376 h 1246624"/>
                <a:gd name="connsiteX299" fmla="*/ 965128 w 1246624"/>
                <a:gd name="connsiteY299" fmla="*/ 38203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1246624" h="1246624">
                  <a:moveTo>
                    <a:pt x="1246624" y="643419"/>
                  </a:moveTo>
                  <a:lnTo>
                    <a:pt x="1246624" y="482083"/>
                  </a:lnTo>
                  <a:cubicBezTo>
                    <a:pt x="1246624" y="437343"/>
                    <a:pt x="1217828" y="398642"/>
                    <a:pt x="1174984" y="385790"/>
                  </a:cubicBezTo>
                  <a:lnTo>
                    <a:pt x="1045556" y="346961"/>
                  </a:lnTo>
                  <a:lnTo>
                    <a:pt x="1045556" y="316418"/>
                  </a:lnTo>
                  <a:cubicBezTo>
                    <a:pt x="1081970" y="290950"/>
                    <a:pt x="1105876" y="248783"/>
                    <a:pt x="1105876" y="201088"/>
                  </a:cubicBezTo>
                  <a:lnTo>
                    <a:pt x="1105876" y="140748"/>
                  </a:lnTo>
                  <a:cubicBezTo>
                    <a:pt x="1105876" y="63138"/>
                    <a:pt x="1042738" y="0"/>
                    <a:pt x="965128" y="0"/>
                  </a:cubicBezTo>
                  <a:cubicBezTo>
                    <a:pt x="887519" y="0"/>
                    <a:pt x="824380" y="63138"/>
                    <a:pt x="824380" y="140748"/>
                  </a:cubicBezTo>
                  <a:lnTo>
                    <a:pt x="824380" y="201068"/>
                  </a:lnTo>
                  <a:cubicBezTo>
                    <a:pt x="824380" y="248783"/>
                    <a:pt x="848287" y="290950"/>
                    <a:pt x="884701" y="316398"/>
                  </a:cubicBezTo>
                  <a:lnTo>
                    <a:pt x="884701" y="346941"/>
                  </a:lnTo>
                  <a:lnTo>
                    <a:pt x="770638" y="381166"/>
                  </a:lnTo>
                  <a:cubicBezTo>
                    <a:pt x="727832" y="342886"/>
                    <a:pt x="673294" y="321709"/>
                    <a:pt x="615389" y="321709"/>
                  </a:cubicBezTo>
                  <a:cubicBezTo>
                    <a:pt x="557719" y="321709"/>
                    <a:pt x="504959" y="342837"/>
                    <a:pt x="464185" y="377651"/>
                  </a:cubicBezTo>
                  <a:lnTo>
                    <a:pt x="361923" y="346961"/>
                  </a:lnTo>
                  <a:lnTo>
                    <a:pt x="361923" y="316418"/>
                  </a:lnTo>
                  <a:cubicBezTo>
                    <a:pt x="398337" y="290950"/>
                    <a:pt x="422244" y="248783"/>
                    <a:pt x="422244" y="201088"/>
                  </a:cubicBezTo>
                  <a:lnTo>
                    <a:pt x="422244" y="140748"/>
                  </a:lnTo>
                  <a:cubicBezTo>
                    <a:pt x="422244" y="63138"/>
                    <a:pt x="359105" y="0"/>
                    <a:pt x="281496" y="0"/>
                  </a:cubicBezTo>
                  <a:cubicBezTo>
                    <a:pt x="203886" y="0"/>
                    <a:pt x="140748" y="63138"/>
                    <a:pt x="140748" y="140748"/>
                  </a:cubicBezTo>
                  <a:lnTo>
                    <a:pt x="140748" y="201068"/>
                  </a:lnTo>
                  <a:cubicBezTo>
                    <a:pt x="140748" y="248783"/>
                    <a:pt x="164654" y="290950"/>
                    <a:pt x="201068" y="316398"/>
                  </a:cubicBezTo>
                  <a:lnTo>
                    <a:pt x="201068" y="346941"/>
                  </a:lnTo>
                  <a:lnTo>
                    <a:pt x="71640" y="385771"/>
                  </a:lnTo>
                  <a:cubicBezTo>
                    <a:pt x="28796" y="398642"/>
                    <a:pt x="0" y="437343"/>
                    <a:pt x="0" y="482083"/>
                  </a:cubicBezTo>
                  <a:lnTo>
                    <a:pt x="0" y="643419"/>
                  </a:lnTo>
                  <a:lnTo>
                    <a:pt x="40214" y="643419"/>
                  </a:lnTo>
                  <a:lnTo>
                    <a:pt x="40214" y="482083"/>
                  </a:lnTo>
                  <a:cubicBezTo>
                    <a:pt x="40214" y="455241"/>
                    <a:pt x="57483" y="432012"/>
                    <a:pt x="83206" y="424315"/>
                  </a:cubicBezTo>
                  <a:lnTo>
                    <a:pt x="212673" y="385466"/>
                  </a:lnTo>
                  <a:cubicBezTo>
                    <a:pt x="224376" y="400664"/>
                    <a:pt x="247016" y="422244"/>
                    <a:pt x="281496" y="422244"/>
                  </a:cubicBezTo>
                  <a:cubicBezTo>
                    <a:pt x="315976" y="422244"/>
                    <a:pt x="338616" y="400664"/>
                    <a:pt x="350318" y="385466"/>
                  </a:cubicBezTo>
                  <a:lnTo>
                    <a:pt x="432778" y="410197"/>
                  </a:lnTo>
                  <a:cubicBezTo>
                    <a:pt x="406604" y="443116"/>
                    <a:pt x="389167" y="483183"/>
                    <a:pt x="383876" y="527019"/>
                  </a:cubicBezTo>
                  <a:cubicBezTo>
                    <a:pt x="358202" y="499735"/>
                    <a:pt x="321847" y="482564"/>
                    <a:pt x="281496" y="482564"/>
                  </a:cubicBezTo>
                  <a:cubicBezTo>
                    <a:pt x="203886" y="482564"/>
                    <a:pt x="140748" y="545702"/>
                    <a:pt x="140748" y="623312"/>
                  </a:cubicBezTo>
                  <a:lnTo>
                    <a:pt x="140748" y="683633"/>
                  </a:lnTo>
                  <a:cubicBezTo>
                    <a:pt x="140748" y="731347"/>
                    <a:pt x="164654" y="773514"/>
                    <a:pt x="201068" y="798962"/>
                  </a:cubicBezTo>
                  <a:lnTo>
                    <a:pt x="201068" y="829505"/>
                  </a:lnTo>
                  <a:lnTo>
                    <a:pt x="71640" y="868335"/>
                  </a:lnTo>
                  <a:cubicBezTo>
                    <a:pt x="28796" y="881206"/>
                    <a:pt x="0" y="919908"/>
                    <a:pt x="0" y="964647"/>
                  </a:cubicBezTo>
                  <a:lnTo>
                    <a:pt x="0" y="1146090"/>
                  </a:lnTo>
                  <a:lnTo>
                    <a:pt x="241282" y="1146090"/>
                  </a:lnTo>
                  <a:cubicBezTo>
                    <a:pt x="252357" y="1146090"/>
                    <a:pt x="261389" y="1155122"/>
                    <a:pt x="261389" y="1166197"/>
                  </a:cubicBezTo>
                  <a:lnTo>
                    <a:pt x="261389" y="1246624"/>
                  </a:lnTo>
                  <a:lnTo>
                    <a:pt x="985235" y="1246624"/>
                  </a:lnTo>
                  <a:lnTo>
                    <a:pt x="985235" y="1166197"/>
                  </a:lnTo>
                  <a:cubicBezTo>
                    <a:pt x="985235" y="1155122"/>
                    <a:pt x="994267" y="1146090"/>
                    <a:pt x="1005342" y="1146090"/>
                  </a:cubicBezTo>
                  <a:lnTo>
                    <a:pt x="1246624" y="1146090"/>
                  </a:lnTo>
                  <a:lnTo>
                    <a:pt x="1246624" y="964647"/>
                  </a:lnTo>
                  <a:cubicBezTo>
                    <a:pt x="1246624" y="919908"/>
                    <a:pt x="1217828" y="881206"/>
                    <a:pt x="1174984" y="868354"/>
                  </a:cubicBezTo>
                  <a:lnTo>
                    <a:pt x="1045556" y="829525"/>
                  </a:lnTo>
                  <a:lnTo>
                    <a:pt x="1045556" y="798982"/>
                  </a:lnTo>
                  <a:cubicBezTo>
                    <a:pt x="1081970" y="773514"/>
                    <a:pt x="1105876" y="731347"/>
                    <a:pt x="1105876" y="683652"/>
                  </a:cubicBezTo>
                  <a:lnTo>
                    <a:pt x="1105876" y="623332"/>
                  </a:lnTo>
                  <a:cubicBezTo>
                    <a:pt x="1105876" y="545722"/>
                    <a:pt x="1042738" y="482584"/>
                    <a:pt x="965128" y="482584"/>
                  </a:cubicBezTo>
                  <a:cubicBezTo>
                    <a:pt x="925759" y="482584"/>
                    <a:pt x="890169" y="498871"/>
                    <a:pt x="864594" y="525006"/>
                  </a:cubicBezTo>
                  <a:lnTo>
                    <a:pt x="864594" y="505950"/>
                  </a:lnTo>
                  <a:cubicBezTo>
                    <a:pt x="864594" y="466237"/>
                    <a:pt x="843015" y="430491"/>
                    <a:pt x="809340" y="411591"/>
                  </a:cubicBezTo>
                  <a:lnTo>
                    <a:pt x="896306" y="385486"/>
                  </a:lnTo>
                  <a:cubicBezTo>
                    <a:pt x="908008" y="400664"/>
                    <a:pt x="930648" y="422244"/>
                    <a:pt x="965128" y="422244"/>
                  </a:cubicBezTo>
                  <a:cubicBezTo>
                    <a:pt x="999608" y="422244"/>
                    <a:pt x="1022248" y="400664"/>
                    <a:pt x="1033951" y="385466"/>
                  </a:cubicBezTo>
                  <a:lnTo>
                    <a:pt x="1163438" y="424315"/>
                  </a:lnTo>
                  <a:cubicBezTo>
                    <a:pt x="1189141" y="432012"/>
                    <a:pt x="1206410" y="455241"/>
                    <a:pt x="1206410" y="482083"/>
                  </a:cubicBezTo>
                  <a:lnTo>
                    <a:pt x="1206410" y="643419"/>
                  </a:lnTo>
                  <a:close/>
                  <a:moveTo>
                    <a:pt x="281496" y="40214"/>
                  </a:moveTo>
                  <a:cubicBezTo>
                    <a:pt x="336927" y="40214"/>
                    <a:pt x="382030" y="85317"/>
                    <a:pt x="382030" y="140748"/>
                  </a:cubicBezTo>
                  <a:lnTo>
                    <a:pt x="289821" y="140748"/>
                  </a:lnTo>
                  <a:cubicBezTo>
                    <a:pt x="277048" y="140748"/>
                    <a:pt x="264521" y="135564"/>
                    <a:pt x="255498" y="126532"/>
                  </a:cubicBezTo>
                  <a:lnTo>
                    <a:pt x="241282" y="112316"/>
                  </a:lnTo>
                  <a:lnTo>
                    <a:pt x="227066" y="126532"/>
                  </a:lnTo>
                  <a:cubicBezTo>
                    <a:pt x="218043" y="135564"/>
                    <a:pt x="205516" y="140748"/>
                    <a:pt x="192743" y="140748"/>
                  </a:cubicBezTo>
                  <a:lnTo>
                    <a:pt x="180962" y="140748"/>
                  </a:lnTo>
                  <a:cubicBezTo>
                    <a:pt x="180962" y="85317"/>
                    <a:pt x="226064" y="40214"/>
                    <a:pt x="281496" y="40214"/>
                  </a:cubicBezTo>
                  <a:close/>
                  <a:moveTo>
                    <a:pt x="180962" y="201068"/>
                  </a:moveTo>
                  <a:lnTo>
                    <a:pt x="180962" y="180962"/>
                  </a:lnTo>
                  <a:lnTo>
                    <a:pt x="192743" y="180962"/>
                  </a:lnTo>
                  <a:cubicBezTo>
                    <a:pt x="210258" y="180962"/>
                    <a:pt x="226987" y="175935"/>
                    <a:pt x="241282" y="166549"/>
                  </a:cubicBezTo>
                  <a:cubicBezTo>
                    <a:pt x="255577" y="175935"/>
                    <a:pt x="272306" y="180962"/>
                    <a:pt x="289821" y="180962"/>
                  </a:cubicBezTo>
                  <a:lnTo>
                    <a:pt x="382030" y="180962"/>
                  </a:lnTo>
                  <a:lnTo>
                    <a:pt x="382030" y="201068"/>
                  </a:lnTo>
                  <a:cubicBezTo>
                    <a:pt x="382030" y="256500"/>
                    <a:pt x="336927" y="301603"/>
                    <a:pt x="281496" y="301603"/>
                  </a:cubicBezTo>
                  <a:cubicBezTo>
                    <a:pt x="226064" y="301603"/>
                    <a:pt x="180962" y="256500"/>
                    <a:pt x="180962" y="201068"/>
                  </a:cubicBezTo>
                  <a:close/>
                  <a:moveTo>
                    <a:pt x="281496" y="382030"/>
                  </a:moveTo>
                  <a:cubicBezTo>
                    <a:pt x="260122" y="382030"/>
                    <a:pt x="246270" y="364073"/>
                    <a:pt x="241282" y="356396"/>
                  </a:cubicBezTo>
                  <a:lnTo>
                    <a:pt x="241282" y="335906"/>
                  </a:lnTo>
                  <a:cubicBezTo>
                    <a:pt x="254026" y="339705"/>
                    <a:pt x="267525" y="341816"/>
                    <a:pt x="281496" y="341816"/>
                  </a:cubicBezTo>
                  <a:cubicBezTo>
                    <a:pt x="295466" y="341816"/>
                    <a:pt x="308966" y="339705"/>
                    <a:pt x="321709" y="335886"/>
                  </a:cubicBezTo>
                  <a:lnTo>
                    <a:pt x="321709" y="356376"/>
                  </a:lnTo>
                  <a:cubicBezTo>
                    <a:pt x="316722" y="364093"/>
                    <a:pt x="302869" y="382030"/>
                    <a:pt x="281496" y="382030"/>
                  </a:cubicBezTo>
                  <a:close/>
                  <a:moveTo>
                    <a:pt x="834188" y="734940"/>
                  </a:moveTo>
                  <a:cubicBezTo>
                    <a:pt x="844428" y="760948"/>
                    <a:pt x="862100" y="783185"/>
                    <a:pt x="884701" y="798982"/>
                  </a:cubicBezTo>
                  <a:lnTo>
                    <a:pt x="884701" y="829525"/>
                  </a:lnTo>
                  <a:lnTo>
                    <a:pt x="755293" y="868354"/>
                  </a:lnTo>
                  <a:cubicBezTo>
                    <a:pt x="751032" y="869621"/>
                    <a:pt x="746889" y="871270"/>
                    <a:pt x="742844" y="873096"/>
                  </a:cubicBezTo>
                  <a:lnTo>
                    <a:pt x="723846" y="868718"/>
                  </a:lnTo>
                  <a:lnTo>
                    <a:pt x="723846" y="829103"/>
                  </a:lnTo>
                  <a:cubicBezTo>
                    <a:pt x="745337" y="811833"/>
                    <a:pt x="762273" y="789154"/>
                    <a:pt x="772670" y="763157"/>
                  </a:cubicBezTo>
                  <a:cubicBezTo>
                    <a:pt x="795830" y="761124"/>
                    <a:pt x="817547" y="751267"/>
                    <a:pt x="834188" y="734940"/>
                  </a:cubicBezTo>
                  <a:close/>
                  <a:moveTo>
                    <a:pt x="623312" y="864594"/>
                  </a:moveTo>
                  <a:cubicBezTo>
                    <a:pt x="644646" y="864594"/>
                    <a:pt x="664998" y="860333"/>
                    <a:pt x="683633" y="852754"/>
                  </a:cubicBezTo>
                  <a:lnTo>
                    <a:pt x="683633" y="874648"/>
                  </a:lnTo>
                  <a:lnTo>
                    <a:pt x="623312" y="919888"/>
                  </a:lnTo>
                  <a:lnTo>
                    <a:pt x="562992" y="874648"/>
                  </a:lnTo>
                  <a:lnTo>
                    <a:pt x="562992" y="852754"/>
                  </a:lnTo>
                  <a:cubicBezTo>
                    <a:pt x="581626" y="860333"/>
                    <a:pt x="601978" y="864594"/>
                    <a:pt x="623312" y="864594"/>
                  </a:cubicBezTo>
                  <a:close/>
                  <a:moveTo>
                    <a:pt x="538300" y="906398"/>
                  </a:moveTo>
                  <a:lnTo>
                    <a:pt x="587320" y="943176"/>
                  </a:lnTo>
                  <a:lnTo>
                    <a:pt x="536896" y="973434"/>
                  </a:lnTo>
                  <a:lnTo>
                    <a:pt x="524142" y="909677"/>
                  </a:lnTo>
                  <a:close/>
                  <a:moveTo>
                    <a:pt x="601094" y="1065663"/>
                  </a:moveTo>
                  <a:lnTo>
                    <a:pt x="645530" y="1065663"/>
                  </a:lnTo>
                  <a:lnTo>
                    <a:pt x="661169" y="1206410"/>
                  </a:lnTo>
                  <a:lnTo>
                    <a:pt x="585455" y="1206410"/>
                  </a:lnTo>
                  <a:close/>
                  <a:moveTo>
                    <a:pt x="649025" y="1025449"/>
                  </a:moveTo>
                  <a:lnTo>
                    <a:pt x="597580" y="1025449"/>
                  </a:lnTo>
                  <a:lnTo>
                    <a:pt x="586034" y="990821"/>
                  </a:lnTo>
                  <a:lnTo>
                    <a:pt x="623312" y="968466"/>
                  </a:lnTo>
                  <a:lnTo>
                    <a:pt x="660571" y="990821"/>
                  </a:lnTo>
                  <a:close/>
                  <a:moveTo>
                    <a:pt x="659304" y="943176"/>
                  </a:moveTo>
                  <a:lnTo>
                    <a:pt x="708324" y="906398"/>
                  </a:lnTo>
                  <a:lnTo>
                    <a:pt x="722482" y="909658"/>
                  </a:lnTo>
                  <a:lnTo>
                    <a:pt x="709728" y="973415"/>
                  </a:lnTo>
                  <a:close/>
                  <a:moveTo>
                    <a:pt x="808701" y="704103"/>
                  </a:moveTo>
                  <a:cubicBezTo>
                    <a:pt x="801741" y="711741"/>
                    <a:pt x="792895" y="717092"/>
                    <a:pt x="783303" y="720351"/>
                  </a:cubicBezTo>
                  <a:cubicBezTo>
                    <a:pt x="783862" y="714883"/>
                    <a:pt x="784167" y="709345"/>
                    <a:pt x="784167" y="703739"/>
                  </a:cubicBezTo>
                  <a:lnTo>
                    <a:pt x="784167" y="607525"/>
                  </a:lnTo>
                  <a:cubicBezTo>
                    <a:pt x="805805" y="615733"/>
                    <a:pt x="821906" y="634769"/>
                    <a:pt x="824076" y="657517"/>
                  </a:cubicBezTo>
                  <a:cubicBezTo>
                    <a:pt x="825725" y="674826"/>
                    <a:pt x="820277" y="691349"/>
                    <a:pt x="808701" y="704103"/>
                  </a:cubicBezTo>
                  <a:close/>
                  <a:moveTo>
                    <a:pt x="743953" y="703739"/>
                  </a:moveTo>
                  <a:cubicBezTo>
                    <a:pt x="743953" y="770275"/>
                    <a:pt x="689847" y="824380"/>
                    <a:pt x="623312" y="824380"/>
                  </a:cubicBezTo>
                  <a:cubicBezTo>
                    <a:pt x="556777" y="824380"/>
                    <a:pt x="502671" y="770275"/>
                    <a:pt x="502671" y="703739"/>
                  </a:cubicBezTo>
                  <a:lnTo>
                    <a:pt x="502671" y="603205"/>
                  </a:lnTo>
                  <a:lnTo>
                    <a:pt x="570934" y="603205"/>
                  </a:lnTo>
                  <a:cubicBezTo>
                    <a:pt x="614751" y="603205"/>
                    <a:pt x="657390" y="592268"/>
                    <a:pt x="695512" y="571376"/>
                  </a:cubicBezTo>
                  <a:lnTo>
                    <a:pt x="711417" y="603205"/>
                  </a:lnTo>
                  <a:lnTo>
                    <a:pt x="743953" y="603205"/>
                  </a:lnTo>
                  <a:close/>
                  <a:moveTo>
                    <a:pt x="463321" y="720351"/>
                  </a:moveTo>
                  <a:cubicBezTo>
                    <a:pt x="453729" y="717092"/>
                    <a:pt x="444883" y="711741"/>
                    <a:pt x="437923" y="704103"/>
                  </a:cubicBezTo>
                  <a:cubicBezTo>
                    <a:pt x="426347" y="691369"/>
                    <a:pt x="420899" y="674826"/>
                    <a:pt x="422548" y="657537"/>
                  </a:cubicBezTo>
                  <a:cubicBezTo>
                    <a:pt x="424718" y="634789"/>
                    <a:pt x="440819" y="615733"/>
                    <a:pt x="462457" y="607545"/>
                  </a:cubicBezTo>
                  <a:lnTo>
                    <a:pt x="462457" y="703739"/>
                  </a:lnTo>
                  <a:cubicBezTo>
                    <a:pt x="462457" y="709345"/>
                    <a:pt x="462762" y="714883"/>
                    <a:pt x="463321" y="720351"/>
                  </a:cubicBezTo>
                  <a:close/>
                  <a:moveTo>
                    <a:pt x="473954" y="763157"/>
                  </a:moveTo>
                  <a:cubicBezTo>
                    <a:pt x="484331" y="789154"/>
                    <a:pt x="501267" y="811833"/>
                    <a:pt x="522778" y="829103"/>
                  </a:cubicBezTo>
                  <a:lnTo>
                    <a:pt x="522778" y="868718"/>
                  </a:lnTo>
                  <a:lnTo>
                    <a:pt x="503780" y="873096"/>
                  </a:lnTo>
                  <a:cubicBezTo>
                    <a:pt x="499716" y="871270"/>
                    <a:pt x="495592" y="869640"/>
                    <a:pt x="491351" y="868354"/>
                  </a:cubicBezTo>
                  <a:lnTo>
                    <a:pt x="361923" y="829525"/>
                  </a:lnTo>
                  <a:lnTo>
                    <a:pt x="361923" y="798982"/>
                  </a:lnTo>
                  <a:cubicBezTo>
                    <a:pt x="384504" y="783185"/>
                    <a:pt x="402196" y="760948"/>
                    <a:pt x="412436" y="734940"/>
                  </a:cubicBezTo>
                  <a:cubicBezTo>
                    <a:pt x="429077" y="751267"/>
                    <a:pt x="450794" y="761124"/>
                    <a:pt x="473954" y="763157"/>
                  </a:cubicBezTo>
                  <a:close/>
                  <a:moveTo>
                    <a:pt x="281496" y="522778"/>
                  </a:moveTo>
                  <a:cubicBezTo>
                    <a:pt x="336927" y="522778"/>
                    <a:pt x="382030" y="567881"/>
                    <a:pt x="382030" y="623312"/>
                  </a:cubicBezTo>
                  <a:lnTo>
                    <a:pt x="370249" y="623312"/>
                  </a:lnTo>
                  <a:cubicBezTo>
                    <a:pt x="357476" y="623312"/>
                    <a:pt x="344948" y="618128"/>
                    <a:pt x="335926" y="609096"/>
                  </a:cubicBezTo>
                  <a:lnTo>
                    <a:pt x="321709" y="594880"/>
                  </a:lnTo>
                  <a:lnTo>
                    <a:pt x="307493" y="609096"/>
                  </a:lnTo>
                  <a:cubicBezTo>
                    <a:pt x="298471" y="618128"/>
                    <a:pt x="285943" y="623312"/>
                    <a:pt x="273170" y="623312"/>
                  </a:cubicBezTo>
                  <a:lnTo>
                    <a:pt x="180962" y="623312"/>
                  </a:lnTo>
                  <a:cubicBezTo>
                    <a:pt x="180962" y="567881"/>
                    <a:pt x="226064" y="522778"/>
                    <a:pt x="281496" y="522778"/>
                  </a:cubicBezTo>
                  <a:close/>
                  <a:moveTo>
                    <a:pt x="180962" y="683633"/>
                  </a:moveTo>
                  <a:lnTo>
                    <a:pt x="180962" y="663526"/>
                  </a:lnTo>
                  <a:lnTo>
                    <a:pt x="273170" y="663526"/>
                  </a:lnTo>
                  <a:cubicBezTo>
                    <a:pt x="290685" y="663526"/>
                    <a:pt x="307415" y="658499"/>
                    <a:pt x="321709" y="649113"/>
                  </a:cubicBezTo>
                  <a:cubicBezTo>
                    <a:pt x="336004" y="658499"/>
                    <a:pt x="352734" y="663526"/>
                    <a:pt x="370249" y="663526"/>
                  </a:cubicBezTo>
                  <a:lnTo>
                    <a:pt x="382030" y="663526"/>
                  </a:lnTo>
                  <a:lnTo>
                    <a:pt x="382030" y="683633"/>
                  </a:lnTo>
                  <a:cubicBezTo>
                    <a:pt x="382030" y="739064"/>
                    <a:pt x="336927" y="784167"/>
                    <a:pt x="281496" y="784167"/>
                  </a:cubicBezTo>
                  <a:cubicBezTo>
                    <a:pt x="226064" y="784167"/>
                    <a:pt x="180962" y="739064"/>
                    <a:pt x="180962" y="683633"/>
                  </a:cubicBezTo>
                  <a:close/>
                  <a:moveTo>
                    <a:pt x="281496" y="824380"/>
                  </a:moveTo>
                  <a:cubicBezTo>
                    <a:pt x="295466" y="824380"/>
                    <a:pt x="308966" y="822270"/>
                    <a:pt x="321709" y="818450"/>
                  </a:cubicBezTo>
                  <a:lnTo>
                    <a:pt x="321709" y="838940"/>
                  </a:lnTo>
                  <a:cubicBezTo>
                    <a:pt x="316722" y="846657"/>
                    <a:pt x="302869" y="864594"/>
                    <a:pt x="281496" y="864594"/>
                  </a:cubicBezTo>
                  <a:cubicBezTo>
                    <a:pt x="260122" y="864594"/>
                    <a:pt x="246270" y="846637"/>
                    <a:pt x="241282" y="838960"/>
                  </a:cubicBezTo>
                  <a:lnTo>
                    <a:pt x="241282" y="818470"/>
                  </a:lnTo>
                  <a:cubicBezTo>
                    <a:pt x="254026" y="822270"/>
                    <a:pt x="267525" y="824380"/>
                    <a:pt x="281496" y="824380"/>
                  </a:cubicBezTo>
                  <a:close/>
                  <a:moveTo>
                    <a:pt x="241282" y="1105876"/>
                  </a:moveTo>
                  <a:lnTo>
                    <a:pt x="160855" y="1105876"/>
                  </a:lnTo>
                  <a:lnTo>
                    <a:pt x="160855" y="965128"/>
                  </a:lnTo>
                  <a:lnTo>
                    <a:pt x="120641" y="965128"/>
                  </a:lnTo>
                  <a:lnTo>
                    <a:pt x="120641" y="1105876"/>
                  </a:lnTo>
                  <a:lnTo>
                    <a:pt x="40214" y="1105876"/>
                  </a:lnTo>
                  <a:lnTo>
                    <a:pt x="40214" y="964647"/>
                  </a:lnTo>
                  <a:cubicBezTo>
                    <a:pt x="40214" y="937805"/>
                    <a:pt x="57483" y="914576"/>
                    <a:pt x="83206" y="906879"/>
                  </a:cubicBezTo>
                  <a:lnTo>
                    <a:pt x="212673" y="868030"/>
                  </a:lnTo>
                  <a:cubicBezTo>
                    <a:pt x="224376" y="883228"/>
                    <a:pt x="247016" y="904808"/>
                    <a:pt x="281496" y="904808"/>
                  </a:cubicBezTo>
                  <a:cubicBezTo>
                    <a:pt x="315976" y="904808"/>
                    <a:pt x="338616" y="883228"/>
                    <a:pt x="350318" y="868030"/>
                  </a:cubicBezTo>
                  <a:lnTo>
                    <a:pt x="426563" y="890916"/>
                  </a:lnTo>
                  <a:lnTo>
                    <a:pt x="370484" y="903846"/>
                  </a:lnTo>
                  <a:cubicBezTo>
                    <a:pt x="306246" y="918680"/>
                    <a:pt x="261389" y="975084"/>
                    <a:pt x="261389" y="1040990"/>
                  </a:cubicBezTo>
                  <a:lnTo>
                    <a:pt x="261389" y="1065663"/>
                  </a:lnTo>
                  <a:lnTo>
                    <a:pt x="301603" y="1065663"/>
                  </a:lnTo>
                  <a:lnTo>
                    <a:pt x="301603" y="1040990"/>
                  </a:lnTo>
                  <a:cubicBezTo>
                    <a:pt x="301603" y="993904"/>
                    <a:pt x="333658" y="953632"/>
                    <a:pt x="379536" y="943028"/>
                  </a:cubicBezTo>
                  <a:lnTo>
                    <a:pt x="484940" y="918700"/>
                  </a:lnTo>
                  <a:lnTo>
                    <a:pt x="508640" y="1037250"/>
                  </a:lnTo>
                  <a:lnTo>
                    <a:pt x="550709" y="1012018"/>
                  </a:lnTo>
                  <a:lnTo>
                    <a:pt x="562609" y="1047725"/>
                  </a:lnTo>
                  <a:lnTo>
                    <a:pt x="544996" y="1206410"/>
                  </a:lnTo>
                  <a:lnTo>
                    <a:pt x="442350" y="1206410"/>
                  </a:lnTo>
                  <a:lnTo>
                    <a:pt x="442350" y="1045556"/>
                  </a:lnTo>
                  <a:lnTo>
                    <a:pt x="402137" y="1045556"/>
                  </a:lnTo>
                  <a:lnTo>
                    <a:pt x="402137" y="1206410"/>
                  </a:lnTo>
                  <a:lnTo>
                    <a:pt x="301603" y="1206410"/>
                  </a:lnTo>
                  <a:lnTo>
                    <a:pt x="301603" y="1166197"/>
                  </a:lnTo>
                  <a:cubicBezTo>
                    <a:pt x="301603" y="1132944"/>
                    <a:pt x="274535" y="1105876"/>
                    <a:pt x="241282" y="1105876"/>
                  </a:cubicBezTo>
                  <a:close/>
                  <a:moveTo>
                    <a:pt x="1163418" y="906879"/>
                  </a:moveTo>
                  <a:cubicBezTo>
                    <a:pt x="1189141" y="914576"/>
                    <a:pt x="1206410" y="937805"/>
                    <a:pt x="1206410" y="964647"/>
                  </a:cubicBezTo>
                  <a:lnTo>
                    <a:pt x="1206410" y="1105876"/>
                  </a:lnTo>
                  <a:lnTo>
                    <a:pt x="1125983" y="1105876"/>
                  </a:lnTo>
                  <a:lnTo>
                    <a:pt x="1125983" y="965128"/>
                  </a:lnTo>
                  <a:lnTo>
                    <a:pt x="1085769" y="965128"/>
                  </a:lnTo>
                  <a:lnTo>
                    <a:pt x="1085769" y="1105876"/>
                  </a:lnTo>
                  <a:lnTo>
                    <a:pt x="1005342" y="1105876"/>
                  </a:lnTo>
                  <a:cubicBezTo>
                    <a:pt x="972089" y="1105876"/>
                    <a:pt x="945021" y="1132944"/>
                    <a:pt x="945021" y="1166197"/>
                  </a:cubicBezTo>
                  <a:lnTo>
                    <a:pt x="945021" y="1206410"/>
                  </a:lnTo>
                  <a:lnTo>
                    <a:pt x="844487" y="1206410"/>
                  </a:lnTo>
                  <a:lnTo>
                    <a:pt x="844487" y="1045556"/>
                  </a:lnTo>
                  <a:lnTo>
                    <a:pt x="804274" y="1045556"/>
                  </a:lnTo>
                  <a:lnTo>
                    <a:pt x="804274" y="1206410"/>
                  </a:lnTo>
                  <a:lnTo>
                    <a:pt x="701629" y="1206410"/>
                  </a:lnTo>
                  <a:lnTo>
                    <a:pt x="683996" y="1047725"/>
                  </a:lnTo>
                  <a:lnTo>
                    <a:pt x="695895" y="1012018"/>
                  </a:lnTo>
                  <a:lnTo>
                    <a:pt x="737964" y="1037250"/>
                  </a:lnTo>
                  <a:lnTo>
                    <a:pt x="761664" y="918700"/>
                  </a:lnTo>
                  <a:lnTo>
                    <a:pt x="867088" y="943028"/>
                  </a:lnTo>
                  <a:cubicBezTo>
                    <a:pt x="912966" y="953632"/>
                    <a:pt x="945021" y="993904"/>
                    <a:pt x="945021" y="1040990"/>
                  </a:cubicBezTo>
                  <a:lnTo>
                    <a:pt x="945021" y="1065663"/>
                  </a:lnTo>
                  <a:lnTo>
                    <a:pt x="985235" y="1065663"/>
                  </a:lnTo>
                  <a:lnTo>
                    <a:pt x="985235" y="1040990"/>
                  </a:lnTo>
                  <a:cubicBezTo>
                    <a:pt x="985235" y="975084"/>
                    <a:pt x="940378" y="918680"/>
                    <a:pt x="876140" y="903846"/>
                  </a:cubicBezTo>
                  <a:lnTo>
                    <a:pt x="820061" y="890916"/>
                  </a:lnTo>
                  <a:lnTo>
                    <a:pt x="896306" y="868030"/>
                  </a:lnTo>
                  <a:cubicBezTo>
                    <a:pt x="908008" y="883228"/>
                    <a:pt x="930648" y="904808"/>
                    <a:pt x="965128" y="904808"/>
                  </a:cubicBezTo>
                  <a:cubicBezTo>
                    <a:pt x="999608" y="904808"/>
                    <a:pt x="1022248" y="883228"/>
                    <a:pt x="1033951" y="868030"/>
                  </a:cubicBezTo>
                  <a:close/>
                  <a:moveTo>
                    <a:pt x="1005342" y="838960"/>
                  </a:moveTo>
                  <a:cubicBezTo>
                    <a:pt x="1000355" y="846657"/>
                    <a:pt x="986502" y="864594"/>
                    <a:pt x="965128" y="864594"/>
                  </a:cubicBezTo>
                  <a:cubicBezTo>
                    <a:pt x="943716" y="864594"/>
                    <a:pt x="929843" y="846578"/>
                    <a:pt x="924915" y="838960"/>
                  </a:cubicBezTo>
                  <a:lnTo>
                    <a:pt x="924915" y="818450"/>
                  </a:lnTo>
                  <a:cubicBezTo>
                    <a:pt x="937658" y="822270"/>
                    <a:pt x="951158" y="824380"/>
                    <a:pt x="965128" y="824380"/>
                  </a:cubicBezTo>
                  <a:cubicBezTo>
                    <a:pt x="979099" y="824380"/>
                    <a:pt x="992598" y="822270"/>
                    <a:pt x="1005342" y="818450"/>
                  </a:cubicBezTo>
                  <a:close/>
                  <a:moveTo>
                    <a:pt x="965128" y="784167"/>
                  </a:moveTo>
                  <a:cubicBezTo>
                    <a:pt x="909697" y="784167"/>
                    <a:pt x="864594" y="739064"/>
                    <a:pt x="864594" y="683633"/>
                  </a:cubicBezTo>
                  <a:lnTo>
                    <a:pt x="864594" y="663526"/>
                  </a:lnTo>
                  <a:lnTo>
                    <a:pt x="876375" y="663526"/>
                  </a:lnTo>
                  <a:cubicBezTo>
                    <a:pt x="893890" y="663526"/>
                    <a:pt x="910620" y="658499"/>
                    <a:pt x="924915" y="649113"/>
                  </a:cubicBezTo>
                  <a:cubicBezTo>
                    <a:pt x="939209" y="658499"/>
                    <a:pt x="955939" y="663526"/>
                    <a:pt x="973454" y="663526"/>
                  </a:cubicBezTo>
                  <a:lnTo>
                    <a:pt x="1065663" y="663526"/>
                  </a:lnTo>
                  <a:lnTo>
                    <a:pt x="1065663" y="683633"/>
                  </a:lnTo>
                  <a:cubicBezTo>
                    <a:pt x="1065663" y="739064"/>
                    <a:pt x="1020560" y="784167"/>
                    <a:pt x="965128" y="784167"/>
                  </a:cubicBezTo>
                  <a:close/>
                  <a:moveTo>
                    <a:pt x="965128" y="522778"/>
                  </a:moveTo>
                  <a:cubicBezTo>
                    <a:pt x="1020560" y="522778"/>
                    <a:pt x="1065663" y="567881"/>
                    <a:pt x="1065663" y="623312"/>
                  </a:cubicBezTo>
                  <a:lnTo>
                    <a:pt x="973454" y="623312"/>
                  </a:lnTo>
                  <a:cubicBezTo>
                    <a:pt x="960681" y="623312"/>
                    <a:pt x="948153" y="618128"/>
                    <a:pt x="939131" y="609096"/>
                  </a:cubicBezTo>
                  <a:lnTo>
                    <a:pt x="924915" y="594880"/>
                  </a:lnTo>
                  <a:lnTo>
                    <a:pt x="910698" y="609096"/>
                  </a:lnTo>
                  <a:cubicBezTo>
                    <a:pt x="901676" y="618128"/>
                    <a:pt x="889148" y="623312"/>
                    <a:pt x="876375" y="623312"/>
                  </a:cubicBezTo>
                  <a:lnTo>
                    <a:pt x="864594" y="623312"/>
                  </a:lnTo>
                  <a:cubicBezTo>
                    <a:pt x="864594" y="567881"/>
                    <a:pt x="909697" y="522778"/>
                    <a:pt x="965128" y="522778"/>
                  </a:cubicBezTo>
                  <a:close/>
                  <a:moveTo>
                    <a:pt x="824380" y="584807"/>
                  </a:moveTo>
                  <a:cubicBezTo>
                    <a:pt x="806591" y="571337"/>
                    <a:pt x="784491" y="562992"/>
                    <a:pt x="760604" y="562992"/>
                  </a:cubicBezTo>
                  <a:lnTo>
                    <a:pt x="736276" y="562992"/>
                  </a:lnTo>
                  <a:lnTo>
                    <a:pt x="711545" y="513529"/>
                  </a:lnTo>
                  <a:lnTo>
                    <a:pt x="692596" y="526155"/>
                  </a:lnTo>
                  <a:cubicBezTo>
                    <a:pt x="656427" y="550268"/>
                    <a:pt x="614368" y="562992"/>
                    <a:pt x="570934" y="562992"/>
                  </a:cubicBezTo>
                  <a:lnTo>
                    <a:pt x="486020" y="562992"/>
                  </a:lnTo>
                  <a:cubicBezTo>
                    <a:pt x="462133" y="562992"/>
                    <a:pt x="440033" y="571337"/>
                    <a:pt x="422244" y="584807"/>
                  </a:cubicBezTo>
                  <a:lnTo>
                    <a:pt x="422244" y="555069"/>
                  </a:lnTo>
                  <a:cubicBezTo>
                    <a:pt x="422244" y="448585"/>
                    <a:pt x="508905" y="361923"/>
                    <a:pt x="615389" y="361923"/>
                  </a:cubicBezTo>
                  <a:cubicBezTo>
                    <a:pt x="666982" y="361923"/>
                    <a:pt x="715501" y="382010"/>
                    <a:pt x="751974" y="418483"/>
                  </a:cubicBezTo>
                  <a:lnTo>
                    <a:pt x="773308" y="439817"/>
                  </a:lnTo>
                  <a:lnTo>
                    <a:pt x="777815" y="441329"/>
                  </a:lnTo>
                  <a:cubicBezTo>
                    <a:pt x="805658" y="450617"/>
                    <a:pt x="824380" y="476575"/>
                    <a:pt x="824380" y="505930"/>
                  </a:cubicBezTo>
                  <a:close/>
                  <a:moveTo>
                    <a:pt x="965128" y="40214"/>
                  </a:moveTo>
                  <a:cubicBezTo>
                    <a:pt x="1020560" y="40214"/>
                    <a:pt x="1065663" y="85317"/>
                    <a:pt x="1065663" y="140748"/>
                  </a:cubicBezTo>
                  <a:lnTo>
                    <a:pt x="1053881" y="140748"/>
                  </a:lnTo>
                  <a:cubicBezTo>
                    <a:pt x="1041108" y="140748"/>
                    <a:pt x="1028581" y="135564"/>
                    <a:pt x="1019558" y="126532"/>
                  </a:cubicBezTo>
                  <a:lnTo>
                    <a:pt x="1005342" y="112316"/>
                  </a:lnTo>
                  <a:lnTo>
                    <a:pt x="991126" y="126532"/>
                  </a:lnTo>
                  <a:cubicBezTo>
                    <a:pt x="982103" y="135564"/>
                    <a:pt x="969576" y="140748"/>
                    <a:pt x="956803" y="140748"/>
                  </a:cubicBezTo>
                  <a:lnTo>
                    <a:pt x="864594" y="140748"/>
                  </a:lnTo>
                  <a:cubicBezTo>
                    <a:pt x="864594" y="85317"/>
                    <a:pt x="909697" y="40214"/>
                    <a:pt x="965128" y="40214"/>
                  </a:cubicBezTo>
                  <a:close/>
                  <a:moveTo>
                    <a:pt x="864594" y="201068"/>
                  </a:moveTo>
                  <a:lnTo>
                    <a:pt x="864594" y="180962"/>
                  </a:lnTo>
                  <a:lnTo>
                    <a:pt x="956803" y="180962"/>
                  </a:lnTo>
                  <a:cubicBezTo>
                    <a:pt x="974318" y="180962"/>
                    <a:pt x="991047" y="175935"/>
                    <a:pt x="1005342" y="166549"/>
                  </a:cubicBezTo>
                  <a:cubicBezTo>
                    <a:pt x="1019637" y="175935"/>
                    <a:pt x="1036366" y="180962"/>
                    <a:pt x="1053881" y="180962"/>
                  </a:cubicBezTo>
                  <a:lnTo>
                    <a:pt x="1065663" y="180962"/>
                  </a:lnTo>
                  <a:lnTo>
                    <a:pt x="1065663" y="201068"/>
                  </a:lnTo>
                  <a:cubicBezTo>
                    <a:pt x="1065663" y="256500"/>
                    <a:pt x="1020560" y="301603"/>
                    <a:pt x="965128" y="301603"/>
                  </a:cubicBezTo>
                  <a:cubicBezTo>
                    <a:pt x="909697" y="301603"/>
                    <a:pt x="864594" y="256500"/>
                    <a:pt x="864594" y="201068"/>
                  </a:cubicBezTo>
                  <a:close/>
                  <a:moveTo>
                    <a:pt x="965128" y="382030"/>
                  </a:moveTo>
                  <a:cubicBezTo>
                    <a:pt x="943716" y="382030"/>
                    <a:pt x="929843" y="364014"/>
                    <a:pt x="924915" y="356396"/>
                  </a:cubicBezTo>
                  <a:lnTo>
                    <a:pt x="924915" y="335886"/>
                  </a:lnTo>
                  <a:cubicBezTo>
                    <a:pt x="937658" y="339705"/>
                    <a:pt x="951158" y="341816"/>
                    <a:pt x="965128" y="341816"/>
                  </a:cubicBezTo>
                  <a:cubicBezTo>
                    <a:pt x="979099" y="341816"/>
                    <a:pt x="992598" y="339705"/>
                    <a:pt x="1005342" y="335886"/>
                  </a:cubicBezTo>
                  <a:lnTo>
                    <a:pt x="1005342" y="356376"/>
                  </a:lnTo>
                  <a:cubicBezTo>
                    <a:pt x="1000355" y="364093"/>
                    <a:pt x="986502" y="382030"/>
                    <a:pt x="965128" y="382030"/>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7" name="任意多边形: 形状 136">
              <a:extLst>
                <a:ext uri="{FF2B5EF4-FFF2-40B4-BE49-F238E27FC236}">
                  <a16:creationId xmlns="" xmlns:a16="http://schemas.microsoft.com/office/drawing/2014/main" id="{E947C8D1-3E59-4350-80BB-836FA4CE2E7B}"/>
                </a:ext>
              </a:extLst>
            </p:cNvPr>
            <p:cNvSpPr/>
            <p:nvPr/>
          </p:nvSpPr>
          <p:spPr>
            <a:xfrm>
              <a:off x="10247418" y="2840952"/>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8" name="任意多边形: 形状 137">
              <a:extLst>
                <a:ext uri="{FF2B5EF4-FFF2-40B4-BE49-F238E27FC236}">
                  <a16:creationId xmlns="" xmlns:a16="http://schemas.microsoft.com/office/drawing/2014/main" id="{4EDFA9DA-6DC6-41E1-BAA5-7770FC07CB2D}"/>
                </a:ext>
              </a:extLst>
            </p:cNvPr>
            <p:cNvSpPr/>
            <p:nvPr/>
          </p:nvSpPr>
          <p:spPr>
            <a:xfrm>
              <a:off x="10247418" y="2921379"/>
              <a:ext cx="40213" cy="221175"/>
            </a:xfrm>
            <a:custGeom>
              <a:avLst/>
              <a:gdLst>
                <a:gd name="connsiteX0" fmla="*/ 0 w 40213"/>
                <a:gd name="connsiteY0" fmla="*/ 0 h 221175"/>
                <a:gd name="connsiteX1" fmla="*/ 40214 w 40213"/>
                <a:gd name="connsiteY1" fmla="*/ 0 h 221175"/>
                <a:gd name="connsiteX2" fmla="*/ 40214 w 40213"/>
                <a:gd name="connsiteY2" fmla="*/ 221175 h 221175"/>
                <a:gd name="connsiteX3" fmla="*/ 0 w 40213"/>
                <a:gd name="connsiteY3" fmla="*/ 221175 h 221175"/>
              </a:gdLst>
              <a:ahLst/>
              <a:cxnLst>
                <a:cxn ang="0">
                  <a:pos x="connsiteX0" y="connsiteY0"/>
                </a:cxn>
                <a:cxn ang="0">
                  <a:pos x="connsiteX1" y="connsiteY1"/>
                </a:cxn>
                <a:cxn ang="0">
                  <a:pos x="connsiteX2" y="connsiteY2"/>
                </a:cxn>
                <a:cxn ang="0">
                  <a:pos x="connsiteX3" y="connsiteY3"/>
                </a:cxn>
              </a:cxnLst>
              <a:rect l="l" t="t" r="r" b="b"/>
              <a:pathLst>
                <a:path w="40213" h="221175">
                  <a:moveTo>
                    <a:pt x="0" y="0"/>
                  </a:moveTo>
                  <a:lnTo>
                    <a:pt x="40214" y="0"/>
                  </a:lnTo>
                  <a:lnTo>
                    <a:pt x="40214" y="221175"/>
                  </a:lnTo>
                  <a:lnTo>
                    <a:pt x="0" y="22117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39" name="任意多边形: 形状 138">
              <a:extLst>
                <a:ext uri="{FF2B5EF4-FFF2-40B4-BE49-F238E27FC236}">
                  <a16:creationId xmlns="" xmlns:a16="http://schemas.microsoft.com/office/drawing/2014/main" id="{5A1AC678-399B-4642-AB91-916FCCD57C22}"/>
                </a:ext>
              </a:extLst>
            </p:cNvPr>
            <p:cNvSpPr/>
            <p:nvPr/>
          </p:nvSpPr>
          <p:spPr>
            <a:xfrm>
              <a:off x="10528914" y="2840952"/>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0" name="任意多边形: 形状 139">
              <a:extLst>
                <a:ext uri="{FF2B5EF4-FFF2-40B4-BE49-F238E27FC236}">
                  <a16:creationId xmlns="" xmlns:a16="http://schemas.microsoft.com/office/drawing/2014/main" id="{76CE61A8-D599-4C22-9CFA-38338898F3AD}"/>
                </a:ext>
              </a:extLst>
            </p:cNvPr>
            <p:cNvSpPr/>
            <p:nvPr/>
          </p:nvSpPr>
          <p:spPr>
            <a:xfrm>
              <a:off x="10528914" y="2921379"/>
              <a:ext cx="40213" cy="221175"/>
            </a:xfrm>
            <a:custGeom>
              <a:avLst/>
              <a:gdLst>
                <a:gd name="connsiteX0" fmla="*/ 0 w 40213"/>
                <a:gd name="connsiteY0" fmla="*/ 0 h 221175"/>
                <a:gd name="connsiteX1" fmla="*/ 40214 w 40213"/>
                <a:gd name="connsiteY1" fmla="*/ 0 h 221175"/>
                <a:gd name="connsiteX2" fmla="*/ 40214 w 40213"/>
                <a:gd name="connsiteY2" fmla="*/ 221175 h 221175"/>
                <a:gd name="connsiteX3" fmla="*/ 0 w 40213"/>
                <a:gd name="connsiteY3" fmla="*/ 221175 h 221175"/>
              </a:gdLst>
              <a:ahLst/>
              <a:cxnLst>
                <a:cxn ang="0">
                  <a:pos x="connsiteX0" y="connsiteY0"/>
                </a:cxn>
                <a:cxn ang="0">
                  <a:pos x="connsiteX1" y="connsiteY1"/>
                </a:cxn>
                <a:cxn ang="0">
                  <a:pos x="connsiteX2" y="connsiteY2"/>
                </a:cxn>
                <a:cxn ang="0">
                  <a:pos x="connsiteX3" y="connsiteY3"/>
                </a:cxn>
              </a:cxnLst>
              <a:rect l="l" t="t" r="r" b="b"/>
              <a:pathLst>
                <a:path w="40213" h="221175">
                  <a:moveTo>
                    <a:pt x="0" y="0"/>
                  </a:moveTo>
                  <a:lnTo>
                    <a:pt x="40214" y="0"/>
                  </a:lnTo>
                  <a:lnTo>
                    <a:pt x="40214" y="221175"/>
                  </a:lnTo>
                  <a:lnTo>
                    <a:pt x="0" y="22117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1" name="任意多边形: 形状 140">
              <a:extLst>
                <a:ext uri="{FF2B5EF4-FFF2-40B4-BE49-F238E27FC236}">
                  <a16:creationId xmlns="" xmlns:a16="http://schemas.microsoft.com/office/drawing/2014/main" id="{D7450788-7C3E-4030-8D76-305897FC5CF3}"/>
                </a:ext>
              </a:extLst>
            </p:cNvPr>
            <p:cNvSpPr/>
            <p:nvPr/>
          </p:nvSpPr>
          <p:spPr>
            <a:xfrm>
              <a:off x="10327845" y="2921379"/>
              <a:ext cx="40213" cy="140747"/>
            </a:xfrm>
            <a:custGeom>
              <a:avLst/>
              <a:gdLst>
                <a:gd name="connsiteX0" fmla="*/ 0 w 40213"/>
                <a:gd name="connsiteY0" fmla="*/ 0 h 140747"/>
                <a:gd name="connsiteX1" fmla="*/ 40214 w 40213"/>
                <a:gd name="connsiteY1" fmla="*/ 0 h 140747"/>
                <a:gd name="connsiteX2" fmla="*/ 40214 w 40213"/>
                <a:gd name="connsiteY2" fmla="*/ 140748 h 140747"/>
                <a:gd name="connsiteX3" fmla="*/ 0 w 40213"/>
                <a:gd name="connsiteY3" fmla="*/ 140748 h 140747"/>
              </a:gdLst>
              <a:ahLst/>
              <a:cxnLst>
                <a:cxn ang="0">
                  <a:pos x="connsiteX0" y="connsiteY0"/>
                </a:cxn>
                <a:cxn ang="0">
                  <a:pos x="connsiteX1" y="connsiteY1"/>
                </a:cxn>
                <a:cxn ang="0">
                  <a:pos x="connsiteX2" y="connsiteY2"/>
                </a:cxn>
                <a:cxn ang="0">
                  <a:pos x="connsiteX3" y="connsiteY3"/>
                </a:cxn>
              </a:cxnLst>
              <a:rect l="l" t="t" r="r" b="b"/>
              <a:pathLst>
                <a:path w="40213" h="140747">
                  <a:moveTo>
                    <a:pt x="0" y="0"/>
                  </a:moveTo>
                  <a:lnTo>
                    <a:pt x="40214" y="0"/>
                  </a:lnTo>
                  <a:lnTo>
                    <a:pt x="40214" y="140748"/>
                  </a:lnTo>
                  <a:lnTo>
                    <a:pt x="0" y="140748"/>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2" name="任意多边形: 形状 141">
              <a:extLst>
                <a:ext uri="{FF2B5EF4-FFF2-40B4-BE49-F238E27FC236}">
                  <a16:creationId xmlns="" xmlns:a16="http://schemas.microsoft.com/office/drawing/2014/main" id="{5C8CE18B-4A71-4806-856C-102BB65466CA}"/>
                </a:ext>
              </a:extLst>
            </p:cNvPr>
            <p:cNvSpPr/>
            <p:nvPr/>
          </p:nvSpPr>
          <p:spPr>
            <a:xfrm>
              <a:off x="10327845" y="310234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3" name="任意多边形: 形状 142">
              <a:extLst>
                <a:ext uri="{FF2B5EF4-FFF2-40B4-BE49-F238E27FC236}">
                  <a16:creationId xmlns="" xmlns:a16="http://schemas.microsoft.com/office/drawing/2014/main" id="{F7D82132-23D1-4365-AC76-4C68B2FC725E}"/>
                </a:ext>
              </a:extLst>
            </p:cNvPr>
            <p:cNvSpPr/>
            <p:nvPr/>
          </p:nvSpPr>
          <p:spPr>
            <a:xfrm>
              <a:off x="10448486" y="2921379"/>
              <a:ext cx="40213" cy="140747"/>
            </a:xfrm>
            <a:custGeom>
              <a:avLst/>
              <a:gdLst>
                <a:gd name="connsiteX0" fmla="*/ 0 w 40213"/>
                <a:gd name="connsiteY0" fmla="*/ 0 h 140747"/>
                <a:gd name="connsiteX1" fmla="*/ 40214 w 40213"/>
                <a:gd name="connsiteY1" fmla="*/ 0 h 140747"/>
                <a:gd name="connsiteX2" fmla="*/ 40214 w 40213"/>
                <a:gd name="connsiteY2" fmla="*/ 140748 h 140747"/>
                <a:gd name="connsiteX3" fmla="*/ 0 w 40213"/>
                <a:gd name="connsiteY3" fmla="*/ 140748 h 140747"/>
              </a:gdLst>
              <a:ahLst/>
              <a:cxnLst>
                <a:cxn ang="0">
                  <a:pos x="connsiteX0" y="connsiteY0"/>
                </a:cxn>
                <a:cxn ang="0">
                  <a:pos x="connsiteX1" y="connsiteY1"/>
                </a:cxn>
                <a:cxn ang="0">
                  <a:pos x="connsiteX2" y="connsiteY2"/>
                </a:cxn>
                <a:cxn ang="0">
                  <a:pos x="connsiteX3" y="connsiteY3"/>
                </a:cxn>
              </a:cxnLst>
              <a:rect l="l" t="t" r="r" b="b"/>
              <a:pathLst>
                <a:path w="40213" h="140747">
                  <a:moveTo>
                    <a:pt x="0" y="0"/>
                  </a:moveTo>
                  <a:lnTo>
                    <a:pt x="40214" y="0"/>
                  </a:lnTo>
                  <a:lnTo>
                    <a:pt x="40214" y="140748"/>
                  </a:lnTo>
                  <a:lnTo>
                    <a:pt x="0" y="140748"/>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4" name="任意多边形: 形状 143">
              <a:extLst>
                <a:ext uri="{FF2B5EF4-FFF2-40B4-BE49-F238E27FC236}">
                  <a16:creationId xmlns="" xmlns:a16="http://schemas.microsoft.com/office/drawing/2014/main" id="{3ECD89EC-B634-4559-A9B2-928026F578AC}"/>
                </a:ext>
              </a:extLst>
            </p:cNvPr>
            <p:cNvSpPr/>
            <p:nvPr/>
          </p:nvSpPr>
          <p:spPr>
            <a:xfrm>
              <a:off x="10448486" y="310234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145" name="图形 25">
            <a:extLst>
              <a:ext uri="{FF2B5EF4-FFF2-40B4-BE49-F238E27FC236}">
                <a16:creationId xmlns="" xmlns:a16="http://schemas.microsoft.com/office/drawing/2014/main" id="{A33C7100-C21C-4E81-8A8A-B313191864D5}"/>
              </a:ext>
            </a:extLst>
          </p:cNvPr>
          <p:cNvGrpSpPr/>
          <p:nvPr/>
        </p:nvGrpSpPr>
        <p:grpSpPr>
          <a:xfrm>
            <a:off x="1278844" y="4457490"/>
            <a:ext cx="1246624" cy="1246624"/>
            <a:chOff x="1278844" y="4457490"/>
            <a:chExt cx="1246624" cy="1246624"/>
          </a:xfrm>
          <a:solidFill>
            <a:schemeClr val="tx2"/>
          </a:solidFill>
        </p:grpSpPr>
        <p:grpSp>
          <p:nvGrpSpPr>
            <p:cNvPr id="146" name="图形 25">
              <a:extLst>
                <a:ext uri="{FF2B5EF4-FFF2-40B4-BE49-F238E27FC236}">
                  <a16:creationId xmlns="" xmlns:a16="http://schemas.microsoft.com/office/drawing/2014/main" id="{A33C7100-C21C-4E81-8A8A-B313191864D5}"/>
                </a:ext>
              </a:extLst>
            </p:cNvPr>
            <p:cNvGrpSpPr/>
            <p:nvPr/>
          </p:nvGrpSpPr>
          <p:grpSpPr>
            <a:xfrm>
              <a:off x="1278844" y="4457490"/>
              <a:ext cx="1246624" cy="1246624"/>
              <a:chOff x="1278844" y="4457490"/>
              <a:chExt cx="1246624" cy="1246624"/>
            </a:xfrm>
            <a:grpFill/>
          </p:grpSpPr>
          <p:sp>
            <p:nvSpPr>
              <p:cNvPr id="147" name="任意多边形: 形状 146">
                <a:extLst>
                  <a:ext uri="{FF2B5EF4-FFF2-40B4-BE49-F238E27FC236}">
                    <a16:creationId xmlns="" xmlns:a16="http://schemas.microsoft.com/office/drawing/2014/main" id="{82647061-471E-49BF-8AEA-55FC9E369BB3}"/>
                  </a:ext>
                </a:extLst>
              </p:cNvPr>
              <p:cNvSpPr/>
              <p:nvPr/>
            </p:nvSpPr>
            <p:spPr>
              <a:xfrm>
                <a:off x="1278844" y="4457490"/>
                <a:ext cx="1246624" cy="1246624"/>
              </a:xfrm>
              <a:custGeom>
                <a:avLst/>
                <a:gdLst>
                  <a:gd name="connsiteX0" fmla="*/ 1146090 w 1246624"/>
                  <a:gd name="connsiteY0" fmla="*/ 301603 h 1246624"/>
                  <a:gd name="connsiteX1" fmla="*/ 1005342 w 1246624"/>
                  <a:gd name="connsiteY1" fmla="*/ 301603 h 1246624"/>
                  <a:gd name="connsiteX2" fmla="*/ 1005342 w 1246624"/>
                  <a:gd name="connsiteY2" fmla="*/ 298747 h 1246624"/>
                  <a:gd name="connsiteX3" fmla="*/ 1065663 w 1246624"/>
                  <a:gd name="connsiteY3" fmla="*/ 221175 h 1246624"/>
                  <a:gd name="connsiteX4" fmla="*/ 985235 w 1246624"/>
                  <a:gd name="connsiteY4" fmla="*/ 140748 h 1246624"/>
                  <a:gd name="connsiteX5" fmla="*/ 917535 w 1246624"/>
                  <a:gd name="connsiteY5" fmla="*/ 178147 h 1246624"/>
                  <a:gd name="connsiteX6" fmla="*/ 582616 w 1246624"/>
                  <a:gd name="connsiteY6" fmla="*/ 85112 h 1246624"/>
                  <a:gd name="connsiteX7" fmla="*/ 583098 w 1246624"/>
                  <a:gd name="connsiteY7" fmla="*/ 80427 h 1246624"/>
                  <a:gd name="connsiteX8" fmla="*/ 502671 w 1246624"/>
                  <a:gd name="connsiteY8" fmla="*/ 0 h 1246624"/>
                  <a:gd name="connsiteX9" fmla="*/ 422244 w 1246624"/>
                  <a:gd name="connsiteY9" fmla="*/ 80427 h 1246624"/>
                  <a:gd name="connsiteX10" fmla="*/ 424998 w 1246624"/>
                  <a:gd name="connsiteY10" fmla="*/ 100233 h 1246624"/>
                  <a:gd name="connsiteX11" fmla="*/ 306167 w 1246624"/>
                  <a:gd name="connsiteY11" fmla="*/ 174527 h 1246624"/>
                  <a:gd name="connsiteX12" fmla="*/ 261389 w 1246624"/>
                  <a:gd name="connsiteY12" fmla="*/ 160855 h 1246624"/>
                  <a:gd name="connsiteX13" fmla="*/ 180962 w 1246624"/>
                  <a:gd name="connsiteY13" fmla="*/ 241282 h 1246624"/>
                  <a:gd name="connsiteX14" fmla="*/ 208749 w 1246624"/>
                  <a:gd name="connsiteY14" fmla="*/ 301603 h 1246624"/>
                  <a:gd name="connsiteX15" fmla="*/ 100534 w 1246624"/>
                  <a:gd name="connsiteY15" fmla="*/ 301603 h 1246624"/>
                  <a:gd name="connsiteX16" fmla="*/ 0 w 1246624"/>
                  <a:gd name="connsiteY16" fmla="*/ 402137 h 1246624"/>
                  <a:gd name="connsiteX17" fmla="*/ 0 w 1246624"/>
                  <a:gd name="connsiteY17" fmla="*/ 1005342 h 1246624"/>
                  <a:gd name="connsiteX18" fmla="*/ 100534 w 1246624"/>
                  <a:gd name="connsiteY18" fmla="*/ 1105876 h 1246624"/>
                  <a:gd name="connsiteX19" fmla="*/ 341816 w 1246624"/>
                  <a:gd name="connsiteY19" fmla="*/ 1105876 h 1246624"/>
                  <a:gd name="connsiteX20" fmla="*/ 341816 w 1246624"/>
                  <a:gd name="connsiteY20" fmla="*/ 1206410 h 1246624"/>
                  <a:gd name="connsiteX21" fmla="*/ 261389 w 1246624"/>
                  <a:gd name="connsiteY21" fmla="*/ 1206410 h 1246624"/>
                  <a:gd name="connsiteX22" fmla="*/ 261389 w 1246624"/>
                  <a:gd name="connsiteY22" fmla="*/ 1246624 h 1246624"/>
                  <a:gd name="connsiteX23" fmla="*/ 985235 w 1246624"/>
                  <a:gd name="connsiteY23" fmla="*/ 1246624 h 1246624"/>
                  <a:gd name="connsiteX24" fmla="*/ 985235 w 1246624"/>
                  <a:gd name="connsiteY24" fmla="*/ 1206410 h 1246624"/>
                  <a:gd name="connsiteX25" fmla="*/ 904808 w 1246624"/>
                  <a:gd name="connsiteY25" fmla="*/ 1206410 h 1246624"/>
                  <a:gd name="connsiteX26" fmla="*/ 904808 w 1246624"/>
                  <a:gd name="connsiteY26" fmla="*/ 1105876 h 1246624"/>
                  <a:gd name="connsiteX27" fmla="*/ 1146090 w 1246624"/>
                  <a:gd name="connsiteY27" fmla="*/ 1105876 h 1246624"/>
                  <a:gd name="connsiteX28" fmla="*/ 1246624 w 1246624"/>
                  <a:gd name="connsiteY28" fmla="*/ 1005342 h 1246624"/>
                  <a:gd name="connsiteX29" fmla="*/ 1246624 w 1246624"/>
                  <a:gd name="connsiteY29" fmla="*/ 402137 h 1246624"/>
                  <a:gd name="connsiteX30" fmla="*/ 1146090 w 1246624"/>
                  <a:gd name="connsiteY30" fmla="*/ 301603 h 1246624"/>
                  <a:gd name="connsiteX31" fmla="*/ 985235 w 1246624"/>
                  <a:gd name="connsiteY31" fmla="*/ 180962 h 1246624"/>
                  <a:gd name="connsiteX32" fmla="*/ 1025449 w 1246624"/>
                  <a:gd name="connsiteY32" fmla="*/ 221175 h 1246624"/>
                  <a:gd name="connsiteX33" fmla="*/ 985235 w 1246624"/>
                  <a:gd name="connsiteY33" fmla="*/ 261389 h 1246624"/>
                  <a:gd name="connsiteX34" fmla="*/ 945021 w 1246624"/>
                  <a:gd name="connsiteY34" fmla="*/ 221175 h 1246624"/>
                  <a:gd name="connsiteX35" fmla="*/ 985235 w 1246624"/>
                  <a:gd name="connsiteY35" fmla="*/ 180962 h 1246624"/>
                  <a:gd name="connsiteX36" fmla="*/ 1025449 w 1246624"/>
                  <a:gd name="connsiteY36" fmla="*/ 643419 h 1246624"/>
                  <a:gd name="connsiteX37" fmla="*/ 985235 w 1246624"/>
                  <a:gd name="connsiteY37" fmla="*/ 683633 h 1246624"/>
                  <a:gd name="connsiteX38" fmla="*/ 945021 w 1246624"/>
                  <a:gd name="connsiteY38" fmla="*/ 643419 h 1246624"/>
                  <a:gd name="connsiteX39" fmla="*/ 985235 w 1246624"/>
                  <a:gd name="connsiteY39" fmla="*/ 603205 h 1246624"/>
                  <a:gd name="connsiteX40" fmla="*/ 1025449 w 1246624"/>
                  <a:gd name="connsiteY40" fmla="*/ 643419 h 1246624"/>
                  <a:gd name="connsiteX41" fmla="*/ 926945 w 1246624"/>
                  <a:gd name="connsiteY41" fmla="*/ 276268 h 1246624"/>
                  <a:gd name="connsiteX42" fmla="*/ 965128 w 1246624"/>
                  <a:gd name="connsiteY42" fmla="*/ 298747 h 1246624"/>
                  <a:gd name="connsiteX43" fmla="*/ 965128 w 1246624"/>
                  <a:gd name="connsiteY43" fmla="*/ 565847 h 1246624"/>
                  <a:gd name="connsiteX44" fmla="*/ 917535 w 1246624"/>
                  <a:gd name="connsiteY44" fmla="*/ 600390 h 1246624"/>
                  <a:gd name="connsiteX45" fmla="*/ 764060 w 1246624"/>
                  <a:gd name="connsiteY45" fmla="*/ 557764 h 1246624"/>
                  <a:gd name="connsiteX46" fmla="*/ 764060 w 1246624"/>
                  <a:gd name="connsiteY46" fmla="*/ 459602 h 1246624"/>
                  <a:gd name="connsiteX47" fmla="*/ 824380 w 1246624"/>
                  <a:gd name="connsiteY47" fmla="*/ 382030 h 1246624"/>
                  <a:gd name="connsiteX48" fmla="*/ 815453 w 1246624"/>
                  <a:gd name="connsiteY48" fmla="*/ 345958 h 1246624"/>
                  <a:gd name="connsiteX49" fmla="*/ 926945 w 1246624"/>
                  <a:gd name="connsiteY49" fmla="*/ 276268 h 1246624"/>
                  <a:gd name="connsiteX50" fmla="*/ 332889 w 1246624"/>
                  <a:gd name="connsiteY50" fmla="*/ 627454 h 1246624"/>
                  <a:gd name="connsiteX51" fmla="*/ 444381 w 1246624"/>
                  <a:gd name="connsiteY51" fmla="*/ 557764 h 1246624"/>
                  <a:gd name="connsiteX52" fmla="*/ 502671 w 1246624"/>
                  <a:gd name="connsiteY52" fmla="*/ 583098 h 1246624"/>
                  <a:gd name="connsiteX53" fmla="*/ 570371 w 1246624"/>
                  <a:gd name="connsiteY53" fmla="*/ 545700 h 1246624"/>
                  <a:gd name="connsiteX54" fmla="*/ 723846 w 1246624"/>
                  <a:gd name="connsiteY54" fmla="*/ 588326 h 1246624"/>
                  <a:gd name="connsiteX55" fmla="*/ 723846 w 1246624"/>
                  <a:gd name="connsiteY55" fmla="*/ 726701 h 1246624"/>
                  <a:gd name="connsiteX56" fmla="*/ 676253 w 1246624"/>
                  <a:gd name="connsiteY56" fmla="*/ 761245 h 1246624"/>
                  <a:gd name="connsiteX57" fmla="*/ 341354 w 1246624"/>
                  <a:gd name="connsiteY57" fmla="*/ 668211 h 1246624"/>
                  <a:gd name="connsiteX58" fmla="*/ 341816 w 1246624"/>
                  <a:gd name="connsiteY58" fmla="*/ 663526 h 1246624"/>
                  <a:gd name="connsiteX59" fmla="*/ 332889 w 1246624"/>
                  <a:gd name="connsiteY59" fmla="*/ 627454 h 1246624"/>
                  <a:gd name="connsiteX60" fmla="*/ 723846 w 1246624"/>
                  <a:gd name="connsiteY60" fmla="*/ 459602 h 1246624"/>
                  <a:gd name="connsiteX61" fmla="*/ 723846 w 1246624"/>
                  <a:gd name="connsiteY61" fmla="*/ 546584 h 1246624"/>
                  <a:gd name="connsiteX62" fmla="*/ 582616 w 1246624"/>
                  <a:gd name="connsiteY62" fmla="*/ 507356 h 1246624"/>
                  <a:gd name="connsiteX63" fmla="*/ 583098 w 1246624"/>
                  <a:gd name="connsiteY63" fmla="*/ 502671 h 1246624"/>
                  <a:gd name="connsiteX64" fmla="*/ 522778 w 1246624"/>
                  <a:gd name="connsiteY64" fmla="*/ 425099 h 1246624"/>
                  <a:gd name="connsiteX65" fmla="*/ 522778 w 1246624"/>
                  <a:gd name="connsiteY65" fmla="*/ 338117 h 1246624"/>
                  <a:gd name="connsiteX66" fmla="*/ 664008 w 1246624"/>
                  <a:gd name="connsiteY66" fmla="*/ 377345 h 1246624"/>
                  <a:gd name="connsiteX67" fmla="*/ 663526 w 1246624"/>
                  <a:gd name="connsiteY67" fmla="*/ 382030 h 1246624"/>
                  <a:gd name="connsiteX68" fmla="*/ 723846 w 1246624"/>
                  <a:gd name="connsiteY68" fmla="*/ 459602 h 1246624"/>
                  <a:gd name="connsiteX69" fmla="*/ 703739 w 1246624"/>
                  <a:gd name="connsiteY69" fmla="*/ 382030 h 1246624"/>
                  <a:gd name="connsiteX70" fmla="*/ 743953 w 1246624"/>
                  <a:gd name="connsiteY70" fmla="*/ 341816 h 1246624"/>
                  <a:gd name="connsiteX71" fmla="*/ 784167 w 1246624"/>
                  <a:gd name="connsiteY71" fmla="*/ 382030 h 1246624"/>
                  <a:gd name="connsiteX72" fmla="*/ 743953 w 1246624"/>
                  <a:gd name="connsiteY72" fmla="*/ 422244 h 1246624"/>
                  <a:gd name="connsiteX73" fmla="*/ 703739 w 1246624"/>
                  <a:gd name="connsiteY73" fmla="*/ 382030 h 1246624"/>
                  <a:gd name="connsiteX74" fmla="*/ 542885 w 1246624"/>
                  <a:gd name="connsiteY74" fmla="*/ 502671 h 1246624"/>
                  <a:gd name="connsiteX75" fmla="*/ 502671 w 1246624"/>
                  <a:gd name="connsiteY75" fmla="*/ 542885 h 1246624"/>
                  <a:gd name="connsiteX76" fmla="*/ 462457 w 1246624"/>
                  <a:gd name="connsiteY76" fmla="*/ 502671 h 1246624"/>
                  <a:gd name="connsiteX77" fmla="*/ 502671 w 1246624"/>
                  <a:gd name="connsiteY77" fmla="*/ 462457 h 1246624"/>
                  <a:gd name="connsiteX78" fmla="*/ 542885 w 1246624"/>
                  <a:gd name="connsiteY78" fmla="*/ 502671 h 1246624"/>
                  <a:gd name="connsiteX79" fmla="*/ 743953 w 1246624"/>
                  <a:gd name="connsiteY79" fmla="*/ 764060 h 1246624"/>
                  <a:gd name="connsiteX80" fmla="*/ 784167 w 1246624"/>
                  <a:gd name="connsiteY80" fmla="*/ 804274 h 1246624"/>
                  <a:gd name="connsiteX81" fmla="*/ 743953 w 1246624"/>
                  <a:gd name="connsiteY81" fmla="*/ 844487 h 1246624"/>
                  <a:gd name="connsiteX82" fmla="*/ 703739 w 1246624"/>
                  <a:gd name="connsiteY82" fmla="*/ 804274 h 1246624"/>
                  <a:gd name="connsiteX83" fmla="*/ 743953 w 1246624"/>
                  <a:gd name="connsiteY83" fmla="*/ 764060 h 1246624"/>
                  <a:gd name="connsiteX84" fmla="*/ 764060 w 1246624"/>
                  <a:gd name="connsiteY84" fmla="*/ 726722 h 1246624"/>
                  <a:gd name="connsiteX85" fmla="*/ 764060 w 1246624"/>
                  <a:gd name="connsiteY85" fmla="*/ 599526 h 1246624"/>
                  <a:gd name="connsiteX86" fmla="*/ 905290 w 1246624"/>
                  <a:gd name="connsiteY86" fmla="*/ 638754 h 1246624"/>
                  <a:gd name="connsiteX87" fmla="*/ 904808 w 1246624"/>
                  <a:gd name="connsiteY87" fmla="*/ 643419 h 1246624"/>
                  <a:gd name="connsiteX88" fmla="*/ 907562 w 1246624"/>
                  <a:gd name="connsiteY88" fmla="*/ 663224 h 1246624"/>
                  <a:gd name="connsiteX89" fmla="*/ 788731 w 1246624"/>
                  <a:gd name="connsiteY89" fmla="*/ 737519 h 1246624"/>
                  <a:gd name="connsiteX90" fmla="*/ 764060 w 1246624"/>
                  <a:gd name="connsiteY90" fmla="*/ 726722 h 1246624"/>
                  <a:gd name="connsiteX91" fmla="*/ 570371 w 1246624"/>
                  <a:gd name="connsiteY91" fmla="*/ 123456 h 1246624"/>
                  <a:gd name="connsiteX92" fmla="*/ 905290 w 1246624"/>
                  <a:gd name="connsiteY92" fmla="*/ 216490 h 1246624"/>
                  <a:gd name="connsiteX93" fmla="*/ 904808 w 1246624"/>
                  <a:gd name="connsiteY93" fmla="*/ 221175 h 1246624"/>
                  <a:gd name="connsiteX94" fmla="*/ 907562 w 1246624"/>
                  <a:gd name="connsiteY94" fmla="*/ 240980 h 1246624"/>
                  <a:gd name="connsiteX95" fmla="*/ 788711 w 1246624"/>
                  <a:gd name="connsiteY95" fmla="*/ 315255 h 1246624"/>
                  <a:gd name="connsiteX96" fmla="*/ 743953 w 1246624"/>
                  <a:gd name="connsiteY96" fmla="*/ 301603 h 1246624"/>
                  <a:gd name="connsiteX97" fmla="*/ 676253 w 1246624"/>
                  <a:gd name="connsiteY97" fmla="*/ 339001 h 1246624"/>
                  <a:gd name="connsiteX98" fmla="*/ 522778 w 1246624"/>
                  <a:gd name="connsiteY98" fmla="*/ 296375 h 1246624"/>
                  <a:gd name="connsiteX99" fmla="*/ 522778 w 1246624"/>
                  <a:gd name="connsiteY99" fmla="*/ 158000 h 1246624"/>
                  <a:gd name="connsiteX100" fmla="*/ 570371 w 1246624"/>
                  <a:gd name="connsiteY100" fmla="*/ 123456 h 1246624"/>
                  <a:gd name="connsiteX101" fmla="*/ 502671 w 1246624"/>
                  <a:gd name="connsiteY101" fmla="*/ 40214 h 1246624"/>
                  <a:gd name="connsiteX102" fmla="*/ 542885 w 1246624"/>
                  <a:gd name="connsiteY102" fmla="*/ 80427 h 1246624"/>
                  <a:gd name="connsiteX103" fmla="*/ 502671 w 1246624"/>
                  <a:gd name="connsiteY103" fmla="*/ 120641 h 1246624"/>
                  <a:gd name="connsiteX104" fmla="*/ 462457 w 1246624"/>
                  <a:gd name="connsiteY104" fmla="*/ 80427 h 1246624"/>
                  <a:gd name="connsiteX105" fmla="*/ 502671 w 1246624"/>
                  <a:gd name="connsiteY105" fmla="*/ 40214 h 1246624"/>
                  <a:gd name="connsiteX106" fmla="*/ 444381 w 1246624"/>
                  <a:gd name="connsiteY106" fmla="*/ 135520 h 1246624"/>
                  <a:gd name="connsiteX107" fmla="*/ 482564 w 1246624"/>
                  <a:gd name="connsiteY107" fmla="*/ 158000 h 1246624"/>
                  <a:gd name="connsiteX108" fmla="*/ 482564 w 1246624"/>
                  <a:gd name="connsiteY108" fmla="*/ 285195 h 1246624"/>
                  <a:gd name="connsiteX109" fmla="*/ 341334 w 1246624"/>
                  <a:gd name="connsiteY109" fmla="*/ 245967 h 1246624"/>
                  <a:gd name="connsiteX110" fmla="*/ 341816 w 1246624"/>
                  <a:gd name="connsiteY110" fmla="*/ 241282 h 1246624"/>
                  <a:gd name="connsiteX111" fmla="*/ 332889 w 1246624"/>
                  <a:gd name="connsiteY111" fmla="*/ 205210 h 1246624"/>
                  <a:gd name="connsiteX112" fmla="*/ 444381 w 1246624"/>
                  <a:gd name="connsiteY112" fmla="*/ 135520 h 1246624"/>
                  <a:gd name="connsiteX113" fmla="*/ 329089 w 1246624"/>
                  <a:gd name="connsiteY113" fmla="*/ 284311 h 1246624"/>
                  <a:gd name="connsiteX114" fmla="*/ 482564 w 1246624"/>
                  <a:gd name="connsiteY114" fmla="*/ 326937 h 1246624"/>
                  <a:gd name="connsiteX115" fmla="*/ 482564 w 1246624"/>
                  <a:gd name="connsiteY115" fmla="*/ 425099 h 1246624"/>
                  <a:gd name="connsiteX116" fmla="*/ 422244 w 1246624"/>
                  <a:gd name="connsiteY116" fmla="*/ 502671 h 1246624"/>
                  <a:gd name="connsiteX117" fmla="*/ 424998 w 1246624"/>
                  <a:gd name="connsiteY117" fmla="*/ 522476 h 1246624"/>
                  <a:gd name="connsiteX118" fmla="*/ 306147 w 1246624"/>
                  <a:gd name="connsiteY118" fmla="*/ 596751 h 1246624"/>
                  <a:gd name="connsiteX119" fmla="*/ 281476 w 1246624"/>
                  <a:gd name="connsiteY119" fmla="*/ 585954 h 1246624"/>
                  <a:gd name="connsiteX120" fmla="*/ 281476 w 1246624"/>
                  <a:gd name="connsiteY120" fmla="*/ 318854 h 1246624"/>
                  <a:gd name="connsiteX121" fmla="*/ 329089 w 1246624"/>
                  <a:gd name="connsiteY121" fmla="*/ 284311 h 1246624"/>
                  <a:gd name="connsiteX122" fmla="*/ 301603 w 1246624"/>
                  <a:gd name="connsiteY122" fmla="*/ 663526 h 1246624"/>
                  <a:gd name="connsiteX123" fmla="*/ 261389 w 1246624"/>
                  <a:gd name="connsiteY123" fmla="*/ 703739 h 1246624"/>
                  <a:gd name="connsiteX124" fmla="*/ 221175 w 1246624"/>
                  <a:gd name="connsiteY124" fmla="*/ 663526 h 1246624"/>
                  <a:gd name="connsiteX125" fmla="*/ 261389 w 1246624"/>
                  <a:gd name="connsiteY125" fmla="*/ 623312 h 1246624"/>
                  <a:gd name="connsiteX126" fmla="*/ 301603 w 1246624"/>
                  <a:gd name="connsiteY126" fmla="*/ 663526 h 1246624"/>
                  <a:gd name="connsiteX127" fmla="*/ 261389 w 1246624"/>
                  <a:gd name="connsiteY127" fmla="*/ 201068 h 1246624"/>
                  <a:gd name="connsiteX128" fmla="*/ 301603 w 1246624"/>
                  <a:gd name="connsiteY128" fmla="*/ 241282 h 1246624"/>
                  <a:gd name="connsiteX129" fmla="*/ 261389 w 1246624"/>
                  <a:gd name="connsiteY129" fmla="*/ 281496 h 1246624"/>
                  <a:gd name="connsiteX130" fmla="*/ 221175 w 1246624"/>
                  <a:gd name="connsiteY130" fmla="*/ 241282 h 1246624"/>
                  <a:gd name="connsiteX131" fmla="*/ 261389 w 1246624"/>
                  <a:gd name="connsiteY131" fmla="*/ 201068 h 1246624"/>
                  <a:gd name="connsiteX132" fmla="*/ 864594 w 1246624"/>
                  <a:gd name="connsiteY132" fmla="*/ 1206410 h 1246624"/>
                  <a:gd name="connsiteX133" fmla="*/ 382030 w 1246624"/>
                  <a:gd name="connsiteY133" fmla="*/ 1206410 h 1246624"/>
                  <a:gd name="connsiteX134" fmla="*/ 382030 w 1246624"/>
                  <a:gd name="connsiteY134" fmla="*/ 1105876 h 1246624"/>
                  <a:gd name="connsiteX135" fmla="*/ 864594 w 1246624"/>
                  <a:gd name="connsiteY135" fmla="*/ 1105876 h 1246624"/>
                  <a:gd name="connsiteX136" fmla="*/ 864594 w 1246624"/>
                  <a:gd name="connsiteY136" fmla="*/ 1206410 h 1246624"/>
                  <a:gd name="connsiteX137" fmla="*/ 1206410 w 1246624"/>
                  <a:gd name="connsiteY137" fmla="*/ 1005342 h 1246624"/>
                  <a:gd name="connsiteX138" fmla="*/ 1146090 w 1246624"/>
                  <a:gd name="connsiteY138" fmla="*/ 1065663 h 1246624"/>
                  <a:gd name="connsiteX139" fmla="*/ 100534 w 1246624"/>
                  <a:gd name="connsiteY139" fmla="*/ 1065663 h 1246624"/>
                  <a:gd name="connsiteX140" fmla="*/ 40214 w 1246624"/>
                  <a:gd name="connsiteY140" fmla="*/ 1005342 h 1246624"/>
                  <a:gd name="connsiteX141" fmla="*/ 40214 w 1246624"/>
                  <a:gd name="connsiteY141" fmla="*/ 965128 h 1246624"/>
                  <a:gd name="connsiteX142" fmla="*/ 1206410 w 1246624"/>
                  <a:gd name="connsiteY142" fmla="*/ 965128 h 1246624"/>
                  <a:gd name="connsiteX143" fmla="*/ 1206410 w 1246624"/>
                  <a:gd name="connsiteY143" fmla="*/ 1005342 h 1246624"/>
                  <a:gd name="connsiteX144" fmla="*/ 1206410 w 1246624"/>
                  <a:gd name="connsiteY144" fmla="*/ 924915 h 1246624"/>
                  <a:gd name="connsiteX145" fmla="*/ 40214 w 1246624"/>
                  <a:gd name="connsiteY145" fmla="*/ 924915 h 1246624"/>
                  <a:gd name="connsiteX146" fmla="*/ 40214 w 1246624"/>
                  <a:gd name="connsiteY146" fmla="*/ 402137 h 1246624"/>
                  <a:gd name="connsiteX147" fmla="*/ 100534 w 1246624"/>
                  <a:gd name="connsiteY147" fmla="*/ 341816 h 1246624"/>
                  <a:gd name="connsiteX148" fmla="*/ 241282 w 1246624"/>
                  <a:gd name="connsiteY148" fmla="*/ 341816 h 1246624"/>
                  <a:gd name="connsiteX149" fmla="*/ 241282 w 1246624"/>
                  <a:gd name="connsiteY149" fmla="*/ 585954 h 1246624"/>
                  <a:gd name="connsiteX150" fmla="*/ 180962 w 1246624"/>
                  <a:gd name="connsiteY150" fmla="*/ 663526 h 1246624"/>
                  <a:gd name="connsiteX151" fmla="*/ 261389 w 1246624"/>
                  <a:gd name="connsiteY151" fmla="*/ 743953 h 1246624"/>
                  <a:gd name="connsiteX152" fmla="*/ 329089 w 1246624"/>
                  <a:gd name="connsiteY152" fmla="*/ 706554 h 1246624"/>
                  <a:gd name="connsiteX153" fmla="*/ 663988 w 1246624"/>
                  <a:gd name="connsiteY153" fmla="*/ 799589 h 1246624"/>
                  <a:gd name="connsiteX154" fmla="*/ 663526 w 1246624"/>
                  <a:gd name="connsiteY154" fmla="*/ 804274 h 1246624"/>
                  <a:gd name="connsiteX155" fmla="*/ 743953 w 1246624"/>
                  <a:gd name="connsiteY155" fmla="*/ 884701 h 1246624"/>
                  <a:gd name="connsiteX156" fmla="*/ 824380 w 1246624"/>
                  <a:gd name="connsiteY156" fmla="*/ 804274 h 1246624"/>
                  <a:gd name="connsiteX157" fmla="*/ 815453 w 1246624"/>
                  <a:gd name="connsiteY157" fmla="*/ 768202 h 1246624"/>
                  <a:gd name="connsiteX158" fmla="*/ 926945 w 1246624"/>
                  <a:gd name="connsiteY158" fmla="*/ 698512 h 1246624"/>
                  <a:gd name="connsiteX159" fmla="*/ 985235 w 1246624"/>
                  <a:gd name="connsiteY159" fmla="*/ 723846 h 1246624"/>
                  <a:gd name="connsiteX160" fmla="*/ 1065663 w 1246624"/>
                  <a:gd name="connsiteY160" fmla="*/ 643419 h 1246624"/>
                  <a:gd name="connsiteX161" fmla="*/ 1005342 w 1246624"/>
                  <a:gd name="connsiteY161" fmla="*/ 565847 h 1246624"/>
                  <a:gd name="connsiteX162" fmla="*/ 1005342 w 1246624"/>
                  <a:gd name="connsiteY162" fmla="*/ 341816 h 1246624"/>
                  <a:gd name="connsiteX163" fmla="*/ 1146090 w 1246624"/>
                  <a:gd name="connsiteY163" fmla="*/ 341816 h 1246624"/>
                  <a:gd name="connsiteX164" fmla="*/ 1206410 w 1246624"/>
                  <a:gd name="connsiteY164" fmla="*/ 402137 h 1246624"/>
                  <a:gd name="connsiteX165" fmla="*/ 1206410 w 1246624"/>
                  <a:gd name="connsiteY165" fmla="*/ 924915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1246624" h="1246624">
                    <a:moveTo>
                      <a:pt x="1146090" y="301603"/>
                    </a:moveTo>
                    <a:lnTo>
                      <a:pt x="1005342" y="301603"/>
                    </a:lnTo>
                    <a:lnTo>
                      <a:pt x="1005342" y="298747"/>
                    </a:lnTo>
                    <a:cubicBezTo>
                      <a:pt x="1039926" y="289760"/>
                      <a:pt x="1065663" y="258554"/>
                      <a:pt x="1065663" y="221175"/>
                    </a:cubicBezTo>
                    <a:cubicBezTo>
                      <a:pt x="1065663" y="176820"/>
                      <a:pt x="1029591" y="140748"/>
                      <a:pt x="985235" y="140748"/>
                    </a:cubicBezTo>
                    <a:cubicBezTo>
                      <a:pt x="956744" y="140748"/>
                      <a:pt x="931811" y="155727"/>
                      <a:pt x="917535" y="178147"/>
                    </a:cubicBezTo>
                    <a:lnTo>
                      <a:pt x="582616" y="85112"/>
                    </a:lnTo>
                    <a:cubicBezTo>
                      <a:pt x="582716" y="83524"/>
                      <a:pt x="583098" y="82036"/>
                      <a:pt x="583098" y="80427"/>
                    </a:cubicBezTo>
                    <a:cubicBezTo>
                      <a:pt x="583098" y="36072"/>
                      <a:pt x="547027" y="0"/>
                      <a:pt x="502671" y="0"/>
                    </a:cubicBezTo>
                    <a:cubicBezTo>
                      <a:pt x="458315" y="0"/>
                      <a:pt x="422244" y="36072"/>
                      <a:pt x="422244" y="80427"/>
                    </a:cubicBezTo>
                    <a:cubicBezTo>
                      <a:pt x="422244" y="87304"/>
                      <a:pt x="423370" y="93859"/>
                      <a:pt x="424998" y="100233"/>
                    </a:cubicBezTo>
                    <a:lnTo>
                      <a:pt x="306167" y="174527"/>
                    </a:lnTo>
                    <a:cubicBezTo>
                      <a:pt x="293359" y="165902"/>
                      <a:pt x="277957" y="160855"/>
                      <a:pt x="261389" y="160855"/>
                    </a:cubicBezTo>
                    <a:cubicBezTo>
                      <a:pt x="217033" y="160855"/>
                      <a:pt x="180962" y="196926"/>
                      <a:pt x="180962" y="241282"/>
                    </a:cubicBezTo>
                    <a:cubicBezTo>
                      <a:pt x="180962" y="265430"/>
                      <a:pt x="191859" y="286844"/>
                      <a:pt x="208749" y="301603"/>
                    </a:cubicBezTo>
                    <a:lnTo>
                      <a:pt x="100534" y="301603"/>
                    </a:lnTo>
                    <a:cubicBezTo>
                      <a:pt x="45100" y="301603"/>
                      <a:pt x="0" y="346702"/>
                      <a:pt x="0" y="402137"/>
                    </a:cubicBezTo>
                    <a:lnTo>
                      <a:pt x="0" y="1005342"/>
                    </a:lnTo>
                    <a:cubicBezTo>
                      <a:pt x="0" y="1060777"/>
                      <a:pt x="45100" y="1105876"/>
                      <a:pt x="100534" y="1105876"/>
                    </a:cubicBezTo>
                    <a:lnTo>
                      <a:pt x="341816" y="1105876"/>
                    </a:lnTo>
                    <a:lnTo>
                      <a:pt x="341816" y="1206410"/>
                    </a:lnTo>
                    <a:lnTo>
                      <a:pt x="261389" y="1206410"/>
                    </a:lnTo>
                    <a:lnTo>
                      <a:pt x="261389" y="1246624"/>
                    </a:lnTo>
                    <a:lnTo>
                      <a:pt x="985235" y="1246624"/>
                    </a:lnTo>
                    <a:lnTo>
                      <a:pt x="985235" y="1206410"/>
                    </a:lnTo>
                    <a:lnTo>
                      <a:pt x="904808" y="1206410"/>
                    </a:lnTo>
                    <a:lnTo>
                      <a:pt x="904808" y="1105876"/>
                    </a:lnTo>
                    <a:lnTo>
                      <a:pt x="1146090" y="1105876"/>
                    </a:lnTo>
                    <a:cubicBezTo>
                      <a:pt x="1201524" y="1105876"/>
                      <a:pt x="1246624" y="1060777"/>
                      <a:pt x="1246624" y="1005342"/>
                    </a:cubicBezTo>
                    <a:lnTo>
                      <a:pt x="1246624" y="402137"/>
                    </a:lnTo>
                    <a:cubicBezTo>
                      <a:pt x="1246624" y="346702"/>
                      <a:pt x="1201524" y="301603"/>
                      <a:pt x="1146090" y="301603"/>
                    </a:cubicBezTo>
                    <a:close/>
                    <a:moveTo>
                      <a:pt x="985235" y="180962"/>
                    </a:moveTo>
                    <a:cubicBezTo>
                      <a:pt x="1007413" y="180962"/>
                      <a:pt x="1025449" y="198997"/>
                      <a:pt x="1025449" y="221175"/>
                    </a:cubicBezTo>
                    <a:cubicBezTo>
                      <a:pt x="1025449" y="243353"/>
                      <a:pt x="1007413" y="261389"/>
                      <a:pt x="985235" y="261389"/>
                    </a:cubicBezTo>
                    <a:cubicBezTo>
                      <a:pt x="963057" y="261389"/>
                      <a:pt x="945021" y="243353"/>
                      <a:pt x="945021" y="221175"/>
                    </a:cubicBezTo>
                    <a:cubicBezTo>
                      <a:pt x="945021" y="198997"/>
                      <a:pt x="963057" y="180962"/>
                      <a:pt x="985235" y="180962"/>
                    </a:cubicBezTo>
                    <a:close/>
                    <a:moveTo>
                      <a:pt x="1025449" y="643419"/>
                    </a:moveTo>
                    <a:cubicBezTo>
                      <a:pt x="1025449" y="665597"/>
                      <a:pt x="1007413" y="683633"/>
                      <a:pt x="985235" y="683633"/>
                    </a:cubicBezTo>
                    <a:cubicBezTo>
                      <a:pt x="963057" y="683633"/>
                      <a:pt x="945021" y="665597"/>
                      <a:pt x="945021" y="643419"/>
                    </a:cubicBezTo>
                    <a:cubicBezTo>
                      <a:pt x="945021" y="621241"/>
                      <a:pt x="963057" y="603205"/>
                      <a:pt x="985235" y="603205"/>
                    </a:cubicBezTo>
                    <a:cubicBezTo>
                      <a:pt x="1007413" y="603205"/>
                      <a:pt x="1025449" y="621241"/>
                      <a:pt x="1025449" y="643419"/>
                    </a:cubicBezTo>
                    <a:close/>
                    <a:moveTo>
                      <a:pt x="926945" y="276268"/>
                    </a:moveTo>
                    <a:cubicBezTo>
                      <a:pt x="937160" y="287085"/>
                      <a:pt x="950310" y="294887"/>
                      <a:pt x="965128" y="298747"/>
                    </a:cubicBezTo>
                    <a:lnTo>
                      <a:pt x="965128" y="565847"/>
                    </a:lnTo>
                    <a:cubicBezTo>
                      <a:pt x="945222" y="571014"/>
                      <a:pt x="928313" y="583460"/>
                      <a:pt x="917535" y="600390"/>
                    </a:cubicBezTo>
                    <a:lnTo>
                      <a:pt x="764060" y="557764"/>
                    </a:lnTo>
                    <a:lnTo>
                      <a:pt x="764060" y="459602"/>
                    </a:lnTo>
                    <a:cubicBezTo>
                      <a:pt x="798644" y="450614"/>
                      <a:pt x="824380" y="419409"/>
                      <a:pt x="824380" y="382030"/>
                    </a:cubicBezTo>
                    <a:cubicBezTo>
                      <a:pt x="824380" y="369001"/>
                      <a:pt x="820982" y="356856"/>
                      <a:pt x="815453" y="345958"/>
                    </a:cubicBezTo>
                    <a:lnTo>
                      <a:pt x="926945" y="276268"/>
                    </a:lnTo>
                    <a:close/>
                    <a:moveTo>
                      <a:pt x="332889" y="627454"/>
                    </a:moveTo>
                    <a:lnTo>
                      <a:pt x="444381" y="557764"/>
                    </a:lnTo>
                    <a:cubicBezTo>
                      <a:pt x="459059" y="573286"/>
                      <a:pt x="479689" y="583098"/>
                      <a:pt x="502671" y="583098"/>
                    </a:cubicBezTo>
                    <a:cubicBezTo>
                      <a:pt x="531162" y="583098"/>
                      <a:pt x="556095" y="568119"/>
                      <a:pt x="570371" y="545700"/>
                    </a:cubicBezTo>
                    <a:lnTo>
                      <a:pt x="723846" y="588326"/>
                    </a:lnTo>
                    <a:lnTo>
                      <a:pt x="723846" y="726701"/>
                    </a:lnTo>
                    <a:cubicBezTo>
                      <a:pt x="703940" y="731869"/>
                      <a:pt x="687031" y="744315"/>
                      <a:pt x="676253" y="761245"/>
                    </a:cubicBezTo>
                    <a:lnTo>
                      <a:pt x="341354" y="668211"/>
                    </a:lnTo>
                    <a:cubicBezTo>
                      <a:pt x="341434" y="666622"/>
                      <a:pt x="341816" y="665134"/>
                      <a:pt x="341816" y="663526"/>
                    </a:cubicBezTo>
                    <a:cubicBezTo>
                      <a:pt x="341816" y="650497"/>
                      <a:pt x="338418" y="638352"/>
                      <a:pt x="332889" y="627454"/>
                    </a:cubicBezTo>
                    <a:close/>
                    <a:moveTo>
                      <a:pt x="723846" y="459602"/>
                    </a:moveTo>
                    <a:lnTo>
                      <a:pt x="723846" y="546584"/>
                    </a:lnTo>
                    <a:lnTo>
                      <a:pt x="582616" y="507356"/>
                    </a:lnTo>
                    <a:cubicBezTo>
                      <a:pt x="582716" y="505767"/>
                      <a:pt x="583098" y="504280"/>
                      <a:pt x="583098" y="502671"/>
                    </a:cubicBezTo>
                    <a:cubicBezTo>
                      <a:pt x="583098" y="465292"/>
                      <a:pt x="557362" y="434087"/>
                      <a:pt x="522778" y="425099"/>
                    </a:cubicBezTo>
                    <a:lnTo>
                      <a:pt x="522778" y="338117"/>
                    </a:lnTo>
                    <a:lnTo>
                      <a:pt x="664008" y="377345"/>
                    </a:lnTo>
                    <a:cubicBezTo>
                      <a:pt x="663908" y="378934"/>
                      <a:pt x="663526" y="380421"/>
                      <a:pt x="663526" y="382030"/>
                    </a:cubicBezTo>
                    <a:cubicBezTo>
                      <a:pt x="663526" y="419409"/>
                      <a:pt x="689262" y="450614"/>
                      <a:pt x="723846" y="459602"/>
                    </a:cubicBezTo>
                    <a:close/>
                    <a:moveTo>
                      <a:pt x="703739" y="382030"/>
                    </a:moveTo>
                    <a:cubicBezTo>
                      <a:pt x="703739" y="359852"/>
                      <a:pt x="721775" y="341816"/>
                      <a:pt x="743953" y="341816"/>
                    </a:cubicBezTo>
                    <a:cubicBezTo>
                      <a:pt x="766131" y="341816"/>
                      <a:pt x="784167" y="359852"/>
                      <a:pt x="784167" y="382030"/>
                    </a:cubicBezTo>
                    <a:cubicBezTo>
                      <a:pt x="784167" y="404208"/>
                      <a:pt x="766131" y="422244"/>
                      <a:pt x="743953" y="422244"/>
                    </a:cubicBezTo>
                    <a:cubicBezTo>
                      <a:pt x="721775" y="422244"/>
                      <a:pt x="703739" y="404208"/>
                      <a:pt x="703739" y="382030"/>
                    </a:cubicBezTo>
                    <a:close/>
                    <a:moveTo>
                      <a:pt x="542885" y="502671"/>
                    </a:moveTo>
                    <a:cubicBezTo>
                      <a:pt x="542885" y="524849"/>
                      <a:pt x="524849" y="542885"/>
                      <a:pt x="502671" y="542885"/>
                    </a:cubicBezTo>
                    <a:cubicBezTo>
                      <a:pt x="480493" y="542885"/>
                      <a:pt x="462457" y="524849"/>
                      <a:pt x="462457" y="502671"/>
                    </a:cubicBezTo>
                    <a:cubicBezTo>
                      <a:pt x="462457" y="480493"/>
                      <a:pt x="480493" y="462457"/>
                      <a:pt x="502671" y="462457"/>
                    </a:cubicBezTo>
                    <a:cubicBezTo>
                      <a:pt x="524849" y="462457"/>
                      <a:pt x="542885" y="480493"/>
                      <a:pt x="542885" y="502671"/>
                    </a:cubicBezTo>
                    <a:close/>
                    <a:moveTo>
                      <a:pt x="743953" y="764060"/>
                    </a:moveTo>
                    <a:cubicBezTo>
                      <a:pt x="766131" y="764060"/>
                      <a:pt x="784167" y="782096"/>
                      <a:pt x="784167" y="804274"/>
                    </a:cubicBezTo>
                    <a:cubicBezTo>
                      <a:pt x="784167" y="826451"/>
                      <a:pt x="766131" y="844487"/>
                      <a:pt x="743953" y="844487"/>
                    </a:cubicBezTo>
                    <a:cubicBezTo>
                      <a:pt x="721775" y="844487"/>
                      <a:pt x="703739" y="826451"/>
                      <a:pt x="703739" y="804274"/>
                    </a:cubicBezTo>
                    <a:cubicBezTo>
                      <a:pt x="703739" y="782096"/>
                      <a:pt x="721775" y="764060"/>
                      <a:pt x="743953" y="764060"/>
                    </a:cubicBezTo>
                    <a:close/>
                    <a:moveTo>
                      <a:pt x="764060" y="726722"/>
                    </a:moveTo>
                    <a:lnTo>
                      <a:pt x="764060" y="599526"/>
                    </a:lnTo>
                    <a:lnTo>
                      <a:pt x="905290" y="638754"/>
                    </a:lnTo>
                    <a:cubicBezTo>
                      <a:pt x="905190" y="640322"/>
                      <a:pt x="904808" y="641810"/>
                      <a:pt x="904808" y="643419"/>
                    </a:cubicBezTo>
                    <a:cubicBezTo>
                      <a:pt x="904808" y="650295"/>
                      <a:pt x="905934" y="656850"/>
                      <a:pt x="907562" y="663224"/>
                    </a:cubicBezTo>
                    <a:lnTo>
                      <a:pt x="788731" y="737519"/>
                    </a:lnTo>
                    <a:cubicBezTo>
                      <a:pt x="781332" y="732532"/>
                      <a:pt x="772927" y="729014"/>
                      <a:pt x="764060" y="726722"/>
                    </a:cubicBezTo>
                    <a:close/>
                    <a:moveTo>
                      <a:pt x="570371" y="123456"/>
                    </a:moveTo>
                    <a:lnTo>
                      <a:pt x="905290" y="216490"/>
                    </a:lnTo>
                    <a:cubicBezTo>
                      <a:pt x="905190" y="218079"/>
                      <a:pt x="904808" y="219567"/>
                      <a:pt x="904808" y="221175"/>
                    </a:cubicBezTo>
                    <a:cubicBezTo>
                      <a:pt x="904808" y="228052"/>
                      <a:pt x="905934" y="234607"/>
                      <a:pt x="907562" y="240980"/>
                    </a:cubicBezTo>
                    <a:lnTo>
                      <a:pt x="788711" y="315255"/>
                    </a:lnTo>
                    <a:cubicBezTo>
                      <a:pt x="775923" y="306649"/>
                      <a:pt x="760521" y="301603"/>
                      <a:pt x="743953" y="301603"/>
                    </a:cubicBezTo>
                    <a:cubicBezTo>
                      <a:pt x="715462" y="301603"/>
                      <a:pt x="690529" y="316582"/>
                      <a:pt x="676253" y="339001"/>
                    </a:cubicBezTo>
                    <a:lnTo>
                      <a:pt x="522778" y="296375"/>
                    </a:lnTo>
                    <a:lnTo>
                      <a:pt x="522778" y="158000"/>
                    </a:lnTo>
                    <a:cubicBezTo>
                      <a:pt x="542684" y="152832"/>
                      <a:pt x="559593" y="140386"/>
                      <a:pt x="570371" y="123456"/>
                    </a:cubicBezTo>
                    <a:close/>
                    <a:moveTo>
                      <a:pt x="502671" y="40214"/>
                    </a:moveTo>
                    <a:cubicBezTo>
                      <a:pt x="524849" y="40214"/>
                      <a:pt x="542885" y="58250"/>
                      <a:pt x="542885" y="80427"/>
                    </a:cubicBezTo>
                    <a:cubicBezTo>
                      <a:pt x="542885" y="102605"/>
                      <a:pt x="524849" y="120641"/>
                      <a:pt x="502671" y="120641"/>
                    </a:cubicBezTo>
                    <a:cubicBezTo>
                      <a:pt x="480493" y="120641"/>
                      <a:pt x="462457" y="102605"/>
                      <a:pt x="462457" y="80427"/>
                    </a:cubicBezTo>
                    <a:cubicBezTo>
                      <a:pt x="462457" y="58250"/>
                      <a:pt x="480493" y="40214"/>
                      <a:pt x="502671" y="40214"/>
                    </a:cubicBezTo>
                    <a:close/>
                    <a:moveTo>
                      <a:pt x="444381" y="135520"/>
                    </a:moveTo>
                    <a:cubicBezTo>
                      <a:pt x="454596" y="146338"/>
                      <a:pt x="467745" y="154139"/>
                      <a:pt x="482564" y="158000"/>
                    </a:cubicBezTo>
                    <a:lnTo>
                      <a:pt x="482564" y="285195"/>
                    </a:lnTo>
                    <a:lnTo>
                      <a:pt x="341334" y="245967"/>
                    </a:lnTo>
                    <a:cubicBezTo>
                      <a:pt x="341434" y="244379"/>
                      <a:pt x="341816" y="242891"/>
                      <a:pt x="341816" y="241282"/>
                    </a:cubicBezTo>
                    <a:cubicBezTo>
                      <a:pt x="341816" y="228253"/>
                      <a:pt x="338418" y="216108"/>
                      <a:pt x="332889" y="205210"/>
                    </a:cubicBezTo>
                    <a:lnTo>
                      <a:pt x="444381" y="135520"/>
                    </a:lnTo>
                    <a:close/>
                    <a:moveTo>
                      <a:pt x="329089" y="284311"/>
                    </a:moveTo>
                    <a:lnTo>
                      <a:pt x="482564" y="326937"/>
                    </a:lnTo>
                    <a:lnTo>
                      <a:pt x="482564" y="425099"/>
                    </a:lnTo>
                    <a:cubicBezTo>
                      <a:pt x="447980" y="434087"/>
                      <a:pt x="422244" y="465292"/>
                      <a:pt x="422244" y="502671"/>
                    </a:cubicBezTo>
                    <a:cubicBezTo>
                      <a:pt x="422244" y="509548"/>
                      <a:pt x="423370" y="516102"/>
                      <a:pt x="424998" y="522476"/>
                    </a:cubicBezTo>
                    <a:lnTo>
                      <a:pt x="306147" y="596751"/>
                    </a:lnTo>
                    <a:cubicBezTo>
                      <a:pt x="298747" y="591764"/>
                      <a:pt x="290343" y="588246"/>
                      <a:pt x="281476" y="585954"/>
                    </a:cubicBezTo>
                    <a:lnTo>
                      <a:pt x="281476" y="318854"/>
                    </a:lnTo>
                    <a:cubicBezTo>
                      <a:pt x="301402" y="313687"/>
                      <a:pt x="318311" y="301241"/>
                      <a:pt x="329089" y="284311"/>
                    </a:cubicBezTo>
                    <a:close/>
                    <a:moveTo>
                      <a:pt x="301603" y="663526"/>
                    </a:moveTo>
                    <a:cubicBezTo>
                      <a:pt x="301603" y="685704"/>
                      <a:pt x="283567" y="703739"/>
                      <a:pt x="261389" y="703739"/>
                    </a:cubicBezTo>
                    <a:cubicBezTo>
                      <a:pt x="239211" y="703739"/>
                      <a:pt x="221175" y="685704"/>
                      <a:pt x="221175" y="663526"/>
                    </a:cubicBezTo>
                    <a:cubicBezTo>
                      <a:pt x="221175" y="641348"/>
                      <a:pt x="239211" y="623312"/>
                      <a:pt x="261389" y="623312"/>
                    </a:cubicBezTo>
                    <a:cubicBezTo>
                      <a:pt x="283567" y="623312"/>
                      <a:pt x="301603" y="641348"/>
                      <a:pt x="301603" y="663526"/>
                    </a:cubicBezTo>
                    <a:close/>
                    <a:moveTo>
                      <a:pt x="261389" y="201068"/>
                    </a:moveTo>
                    <a:cubicBezTo>
                      <a:pt x="283567" y="201068"/>
                      <a:pt x="301603" y="219104"/>
                      <a:pt x="301603" y="241282"/>
                    </a:cubicBezTo>
                    <a:cubicBezTo>
                      <a:pt x="301603" y="263460"/>
                      <a:pt x="283567" y="281496"/>
                      <a:pt x="261389" y="281496"/>
                    </a:cubicBezTo>
                    <a:cubicBezTo>
                      <a:pt x="239211" y="281496"/>
                      <a:pt x="221175" y="263460"/>
                      <a:pt x="221175" y="241282"/>
                    </a:cubicBezTo>
                    <a:cubicBezTo>
                      <a:pt x="221175" y="219104"/>
                      <a:pt x="239211" y="201068"/>
                      <a:pt x="261389" y="201068"/>
                    </a:cubicBezTo>
                    <a:close/>
                    <a:moveTo>
                      <a:pt x="864594" y="1206410"/>
                    </a:moveTo>
                    <a:lnTo>
                      <a:pt x="382030" y="1206410"/>
                    </a:lnTo>
                    <a:lnTo>
                      <a:pt x="382030" y="1105876"/>
                    </a:lnTo>
                    <a:lnTo>
                      <a:pt x="864594" y="1105876"/>
                    </a:lnTo>
                    <a:lnTo>
                      <a:pt x="864594" y="1206410"/>
                    </a:lnTo>
                    <a:close/>
                    <a:moveTo>
                      <a:pt x="1206410" y="1005342"/>
                    </a:moveTo>
                    <a:cubicBezTo>
                      <a:pt x="1206410" y="1038599"/>
                      <a:pt x="1179347" y="1065663"/>
                      <a:pt x="1146090" y="1065663"/>
                    </a:cubicBezTo>
                    <a:lnTo>
                      <a:pt x="100534" y="1065663"/>
                    </a:lnTo>
                    <a:cubicBezTo>
                      <a:pt x="67277" y="1065663"/>
                      <a:pt x="40214" y="1038599"/>
                      <a:pt x="40214" y="1005342"/>
                    </a:cubicBezTo>
                    <a:lnTo>
                      <a:pt x="40214" y="965128"/>
                    </a:lnTo>
                    <a:lnTo>
                      <a:pt x="1206410" y="965128"/>
                    </a:lnTo>
                    <a:lnTo>
                      <a:pt x="1206410" y="1005342"/>
                    </a:lnTo>
                    <a:close/>
                    <a:moveTo>
                      <a:pt x="1206410" y="924915"/>
                    </a:moveTo>
                    <a:lnTo>
                      <a:pt x="40214" y="924915"/>
                    </a:lnTo>
                    <a:lnTo>
                      <a:pt x="40214" y="402137"/>
                    </a:lnTo>
                    <a:cubicBezTo>
                      <a:pt x="40214" y="368880"/>
                      <a:pt x="67277" y="341816"/>
                      <a:pt x="100534" y="341816"/>
                    </a:cubicBezTo>
                    <a:lnTo>
                      <a:pt x="241282" y="341816"/>
                    </a:lnTo>
                    <a:lnTo>
                      <a:pt x="241282" y="585954"/>
                    </a:lnTo>
                    <a:cubicBezTo>
                      <a:pt x="206698" y="594941"/>
                      <a:pt x="180962" y="626147"/>
                      <a:pt x="180962" y="663526"/>
                    </a:cubicBezTo>
                    <a:cubicBezTo>
                      <a:pt x="180962" y="707881"/>
                      <a:pt x="217033" y="743953"/>
                      <a:pt x="261389" y="743953"/>
                    </a:cubicBezTo>
                    <a:cubicBezTo>
                      <a:pt x="289880" y="743953"/>
                      <a:pt x="314813" y="728973"/>
                      <a:pt x="329089" y="706554"/>
                    </a:cubicBezTo>
                    <a:lnTo>
                      <a:pt x="663988" y="799589"/>
                    </a:lnTo>
                    <a:cubicBezTo>
                      <a:pt x="663908" y="801177"/>
                      <a:pt x="663526" y="802665"/>
                      <a:pt x="663526" y="804274"/>
                    </a:cubicBezTo>
                    <a:cubicBezTo>
                      <a:pt x="663526" y="848629"/>
                      <a:pt x="699597" y="884701"/>
                      <a:pt x="743953" y="884701"/>
                    </a:cubicBezTo>
                    <a:cubicBezTo>
                      <a:pt x="788309" y="884701"/>
                      <a:pt x="824380" y="848629"/>
                      <a:pt x="824380" y="804274"/>
                    </a:cubicBezTo>
                    <a:cubicBezTo>
                      <a:pt x="824380" y="791244"/>
                      <a:pt x="820982" y="779100"/>
                      <a:pt x="815453" y="768202"/>
                    </a:cubicBezTo>
                    <a:lnTo>
                      <a:pt x="926945" y="698512"/>
                    </a:lnTo>
                    <a:cubicBezTo>
                      <a:pt x="941623" y="714034"/>
                      <a:pt x="962253" y="723846"/>
                      <a:pt x="985235" y="723846"/>
                    </a:cubicBezTo>
                    <a:cubicBezTo>
                      <a:pt x="1029591" y="723846"/>
                      <a:pt x="1065663" y="687775"/>
                      <a:pt x="1065663" y="643419"/>
                    </a:cubicBezTo>
                    <a:cubicBezTo>
                      <a:pt x="1065663" y="606040"/>
                      <a:pt x="1039926" y="574834"/>
                      <a:pt x="1005342" y="565847"/>
                    </a:cubicBezTo>
                    <a:lnTo>
                      <a:pt x="1005342" y="341816"/>
                    </a:lnTo>
                    <a:lnTo>
                      <a:pt x="1146090" y="341816"/>
                    </a:lnTo>
                    <a:cubicBezTo>
                      <a:pt x="1179347" y="341816"/>
                      <a:pt x="1206410" y="368880"/>
                      <a:pt x="1206410" y="402137"/>
                    </a:cubicBezTo>
                    <a:lnTo>
                      <a:pt x="1206410" y="924915"/>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8" name="任意多边形: 形状 147">
                <a:extLst>
                  <a:ext uri="{FF2B5EF4-FFF2-40B4-BE49-F238E27FC236}">
                    <a16:creationId xmlns="" xmlns:a16="http://schemas.microsoft.com/office/drawing/2014/main" id="{07371E83-3AF0-4CFE-84BF-CCA0398BFD91}"/>
                  </a:ext>
                </a:extLst>
              </p:cNvPr>
              <p:cNvSpPr/>
              <p:nvPr/>
            </p:nvSpPr>
            <p:spPr>
              <a:xfrm>
                <a:off x="1359271" y="4839519"/>
                <a:ext cx="100534" cy="100534"/>
              </a:xfrm>
              <a:custGeom>
                <a:avLst/>
                <a:gdLst>
                  <a:gd name="connsiteX0" fmla="*/ 40214 w 100534"/>
                  <a:gd name="connsiteY0" fmla="*/ 40214 h 100534"/>
                  <a:gd name="connsiteX1" fmla="*/ 100534 w 100534"/>
                  <a:gd name="connsiteY1" fmla="*/ 40214 h 100534"/>
                  <a:gd name="connsiteX2" fmla="*/ 100534 w 100534"/>
                  <a:gd name="connsiteY2" fmla="*/ 0 h 100534"/>
                  <a:gd name="connsiteX3" fmla="*/ 0 w 100534"/>
                  <a:gd name="connsiteY3" fmla="*/ 0 h 100534"/>
                  <a:gd name="connsiteX4" fmla="*/ 0 w 100534"/>
                  <a:gd name="connsiteY4" fmla="*/ 100534 h 100534"/>
                  <a:gd name="connsiteX5" fmla="*/ 40214 w 100534"/>
                  <a:gd name="connsiteY5" fmla="*/ 100534 h 10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34" h="100534">
                    <a:moveTo>
                      <a:pt x="40214" y="40214"/>
                    </a:moveTo>
                    <a:lnTo>
                      <a:pt x="100534" y="40214"/>
                    </a:lnTo>
                    <a:lnTo>
                      <a:pt x="100534" y="0"/>
                    </a:lnTo>
                    <a:lnTo>
                      <a:pt x="0" y="0"/>
                    </a:lnTo>
                    <a:lnTo>
                      <a:pt x="0" y="100534"/>
                    </a:lnTo>
                    <a:lnTo>
                      <a:pt x="40214" y="10053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49" name="任意多边形: 形状 148">
                <a:extLst>
                  <a:ext uri="{FF2B5EF4-FFF2-40B4-BE49-F238E27FC236}">
                    <a16:creationId xmlns="" xmlns:a16="http://schemas.microsoft.com/office/drawing/2014/main" id="{A128D824-4CFC-483B-A400-9B3FE174E4D0}"/>
                  </a:ext>
                </a:extLst>
              </p:cNvPr>
              <p:cNvSpPr/>
              <p:nvPr/>
            </p:nvSpPr>
            <p:spPr>
              <a:xfrm>
                <a:off x="2344506" y="5241656"/>
                <a:ext cx="100534" cy="100534"/>
              </a:xfrm>
              <a:custGeom>
                <a:avLst/>
                <a:gdLst>
                  <a:gd name="connsiteX0" fmla="*/ 60321 w 100534"/>
                  <a:gd name="connsiteY0" fmla="*/ 60321 h 100534"/>
                  <a:gd name="connsiteX1" fmla="*/ 0 w 100534"/>
                  <a:gd name="connsiteY1" fmla="*/ 60321 h 100534"/>
                  <a:gd name="connsiteX2" fmla="*/ 0 w 100534"/>
                  <a:gd name="connsiteY2" fmla="*/ 100534 h 100534"/>
                  <a:gd name="connsiteX3" fmla="*/ 100534 w 100534"/>
                  <a:gd name="connsiteY3" fmla="*/ 100534 h 100534"/>
                  <a:gd name="connsiteX4" fmla="*/ 100534 w 100534"/>
                  <a:gd name="connsiteY4" fmla="*/ 0 h 100534"/>
                  <a:gd name="connsiteX5" fmla="*/ 60321 w 100534"/>
                  <a:gd name="connsiteY5" fmla="*/ 0 h 10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34" h="100534">
                    <a:moveTo>
                      <a:pt x="60321" y="60321"/>
                    </a:moveTo>
                    <a:lnTo>
                      <a:pt x="0" y="60321"/>
                    </a:lnTo>
                    <a:lnTo>
                      <a:pt x="0" y="100534"/>
                    </a:lnTo>
                    <a:lnTo>
                      <a:pt x="100534" y="100534"/>
                    </a:lnTo>
                    <a:lnTo>
                      <a:pt x="100534" y="0"/>
                    </a:lnTo>
                    <a:lnTo>
                      <a:pt x="60321" y="0"/>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0" name="任意多边形: 形状 149">
                <a:extLst>
                  <a:ext uri="{FF2B5EF4-FFF2-40B4-BE49-F238E27FC236}">
                    <a16:creationId xmlns="" xmlns:a16="http://schemas.microsoft.com/office/drawing/2014/main" id="{5FCF3E80-26B3-4E80-B4D7-84BD52EC3070}"/>
                  </a:ext>
                </a:extLst>
              </p:cNvPr>
              <p:cNvSpPr/>
              <p:nvPr/>
            </p:nvSpPr>
            <p:spPr>
              <a:xfrm>
                <a:off x="1359271" y="5241656"/>
                <a:ext cx="100534" cy="100534"/>
              </a:xfrm>
              <a:custGeom>
                <a:avLst/>
                <a:gdLst>
                  <a:gd name="connsiteX0" fmla="*/ 40214 w 100534"/>
                  <a:gd name="connsiteY0" fmla="*/ 0 h 100534"/>
                  <a:gd name="connsiteX1" fmla="*/ 0 w 100534"/>
                  <a:gd name="connsiteY1" fmla="*/ 0 h 100534"/>
                  <a:gd name="connsiteX2" fmla="*/ 0 w 100534"/>
                  <a:gd name="connsiteY2" fmla="*/ 100534 h 100534"/>
                  <a:gd name="connsiteX3" fmla="*/ 100534 w 100534"/>
                  <a:gd name="connsiteY3" fmla="*/ 100534 h 100534"/>
                  <a:gd name="connsiteX4" fmla="*/ 100534 w 100534"/>
                  <a:gd name="connsiteY4" fmla="*/ 60321 h 100534"/>
                  <a:gd name="connsiteX5" fmla="*/ 40214 w 100534"/>
                  <a:gd name="connsiteY5" fmla="*/ 60321 h 10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34" h="100534">
                    <a:moveTo>
                      <a:pt x="40214" y="0"/>
                    </a:moveTo>
                    <a:lnTo>
                      <a:pt x="0" y="0"/>
                    </a:lnTo>
                    <a:lnTo>
                      <a:pt x="0" y="100534"/>
                    </a:lnTo>
                    <a:lnTo>
                      <a:pt x="100534" y="100534"/>
                    </a:lnTo>
                    <a:lnTo>
                      <a:pt x="100534" y="60321"/>
                    </a:lnTo>
                    <a:lnTo>
                      <a:pt x="40214" y="60321"/>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1" name="任意多边形: 形状 150">
                <a:extLst>
                  <a:ext uri="{FF2B5EF4-FFF2-40B4-BE49-F238E27FC236}">
                    <a16:creationId xmlns="" xmlns:a16="http://schemas.microsoft.com/office/drawing/2014/main" id="{9BF9D897-4600-4922-A90F-B2D45EB9F33D}"/>
                  </a:ext>
                </a:extLst>
              </p:cNvPr>
              <p:cNvSpPr/>
              <p:nvPr/>
            </p:nvSpPr>
            <p:spPr>
              <a:xfrm>
                <a:off x="2344506" y="4839519"/>
                <a:ext cx="100534" cy="100534"/>
              </a:xfrm>
              <a:custGeom>
                <a:avLst/>
                <a:gdLst>
                  <a:gd name="connsiteX0" fmla="*/ 0 w 100534"/>
                  <a:gd name="connsiteY0" fmla="*/ 40214 h 100534"/>
                  <a:gd name="connsiteX1" fmla="*/ 60321 w 100534"/>
                  <a:gd name="connsiteY1" fmla="*/ 40214 h 100534"/>
                  <a:gd name="connsiteX2" fmla="*/ 60321 w 100534"/>
                  <a:gd name="connsiteY2" fmla="*/ 100534 h 100534"/>
                  <a:gd name="connsiteX3" fmla="*/ 100534 w 100534"/>
                  <a:gd name="connsiteY3" fmla="*/ 100534 h 100534"/>
                  <a:gd name="connsiteX4" fmla="*/ 100534 w 100534"/>
                  <a:gd name="connsiteY4" fmla="*/ 0 h 100534"/>
                  <a:gd name="connsiteX5" fmla="*/ 0 w 100534"/>
                  <a:gd name="connsiteY5" fmla="*/ 0 h 10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34" h="100534">
                    <a:moveTo>
                      <a:pt x="0" y="40214"/>
                    </a:moveTo>
                    <a:lnTo>
                      <a:pt x="60321" y="40214"/>
                    </a:lnTo>
                    <a:lnTo>
                      <a:pt x="60321" y="100534"/>
                    </a:lnTo>
                    <a:lnTo>
                      <a:pt x="100534" y="100534"/>
                    </a:lnTo>
                    <a:lnTo>
                      <a:pt x="100534" y="0"/>
                    </a:lnTo>
                    <a:lnTo>
                      <a:pt x="0" y="0"/>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grpSp>
        <p:nvGrpSpPr>
          <p:cNvPr id="152" name="图形 27">
            <a:extLst>
              <a:ext uri="{FF2B5EF4-FFF2-40B4-BE49-F238E27FC236}">
                <a16:creationId xmlns="" xmlns:a16="http://schemas.microsoft.com/office/drawing/2014/main" id="{F23F7EEA-3A65-4773-B3FD-24B7EF57C613}"/>
              </a:ext>
            </a:extLst>
          </p:cNvPr>
          <p:cNvGrpSpPr/>
          <p:nvPr/>
        </p:nvGrpSpPr>
        <p:grpSpPr>
          <a:xfrm>
            <a:off x="3405373" y="4457490"/>
            <a:ext cx="1246624" cy="1246624"/>
            <a:chOff x="3405373" y="4457490"/>
            <a:chExt cx="1246624" cy="1246624"/>
          </a:xfrm>
          <a:solidFill>
            <a:schemeClr val="tx2"/>
          </a:solidFill>
        </p:grpSpPr>
        <p:sp>
          <p:nvSpPr>
            <p:cNvPr id="153" name="任意多边形: 形状 152">
              <a:extLst>
                <a:ext uri="{FF2B5EF4-FFF2-40B4-BE49-F238E27FC236}">
                  <a16:creationId xmlns="" xmlns:a16="http://schemas.microsoft.com/office/drawing/2014/main" id="{F883C9A5-6A9E-4145-8AF6-6A365ED19A96}"/>
                </a:ext>
              </a:extLst>
            </p:cNvPr>
            <p:cNvSpPr/>
            <p:nvPr/>
          </p:nvSpPr>
          <p:spPr>
            <a:xfrm>
              <a:off x="3475378" y="5022366"/>
              <a:ext cx="1157139" cy="662269"/>
            </a:xfrm>
            <a:custGeom>
              <a:avLst/>
              <a:gdLst>
                <a:gd name="connsiteX0" fmla="*/ 1001312 w 1157139"/>
                <a:gd name="connsiteY0" fmla="*/ 0 h 662269"/>
                <a:gd name="connsiteX1" fmla="*/ 1001312 w 1157139"/>
                <a:gd name="connsiteY1" fmla="*/ 58436 h 662269"/>
                <a:gd name="connsiteX2" fmla="*/ 553306 w 1157139"/>
                <a:gd name="connsiteY2" fmla="*/ 506441 h 662269"/>
                <a:gd name="connsiteX3" fmla="*/ 306747 w 1157139"/>
                <a:gd name="connsiteY3" fmla="*/ 432540 h 662269"/>
                <a:gd name="connsiteX4" fmla="*/ 387797 w 1157139"/>
                <a:gd name="connsiteY4" fmla="*/ 350652 h 662269"/>
                <a:gd name="connsiteX5" fmla="*/ 0 w 1157139"/>
                <a:gd name="connsiteY5" fmla="*/ 245059 h 662269"/>
                <a:gd name="connsiteX6" fmla="*/ 103158 w 1157139"/>
                <a:gd name="connsiteY6" fmla="*/ 638096 h 662269"/>
                <a:gd name="connsiteX7" fmla="*/ 195506 w 1157139"/>
                <a:gd name="connsiteY7" fmla="*/ 544833 h 662269"/>
                <a:gd name="connsiteX8" fmla="*/ 553306 w 1157139"/>
                <a:gd name="connsiteY8" fmla="*/ 662269 h 662269"/>
                <a:gd name="connsiteX9" fmla="*/ 1157140 w 1157139"/>
                <a:gd name="connsiteY9" fmla="*/ 58436 h 662269"/>
                <a:gd name="connsiteX10" fmla="*/ 1157140 w 1157139"/>
                <a:gd name="connsiteY10" fmla="*/ 0 h 662269"/>
                <a:gd name="connsiteX11" fmla="*/ 1118183 w 1157139"/>
                <a:gd name="connsiteY11" fmla="*/ 58436 h 662269"/>
                <a:gd name="connsiteX12" fmla="*/ 553306 w 1157139"/>
                <a:gd name="connsiteY12" fmla="*/ 623312 h 662269"/>
                <a:gd name="connsiteX13" fmla="*/ 205712 w 1157139"/>
                <a:gd name="connsiteY13" fmla="*/ 503636 h 662269"/>
                <a:gd name="connsiteX14" fmla="*/ 192058 w 1157139"/>
                <a:gd name="connsiteY14" fmla="*/ 492942 h 662269"/>
                <a:gd name="connsiteX15" fmla="*/ 123513 w 1157139"/>
                <a:gd name="connsiteY15" fmla="*/ 562169 h 662269"/>
                <a:gd name="connsiteX16" fmla="*/ 54774 w 1157139"/>
                <a:gd name="connsiteY16" fmla="*/ 300339 h 662269"/>
                <a:gd name="connsiteX17" fmla="*/ 313136 w 1157139"/>
                <a:gd name="connsiteY17" fmla="*/ 370695 h 662269"/>
                <a:gd name="connsiteX18" fmla="*/ 246948 w 1157139"/>
                <a:gd name="connsiteY18" fmla="*/ 437565 h 662269"/>
                <a:gd name="connsiteX19" fmla="*/ 265083 w 1157139"/>
                <a:gd name="connsiteY19" fmla="*/ 450947 h 662269"/>
                <a:gd name="connsiteX20" fmla="*/ 553306 w 1157139"/>
                <a:gd name="connsiteY20" fmla="*/ 545398 h 662269"/>
                <a:gd name="connsiteX21" fmla="*/ 1040269 w 1157139"/>
                <a:gd name="connsiteY21" fmla="*/ 58436 h 662269"/>
                <a:gd name="connsiteX22" fmla="*/ 1040269 w 1157139"/>
                <a:gd name="connsiteY22" fmla="*/ 38957 h 662269"/>
                <a:gd name="connsiteX23" fmla="*/ 1118183 w 1157139"/>
                <a:gd name="connsiteY23" fmla="*/ 38957 h 662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57139" h="662269">
                  <a:moveTo>
                    <a:pt x="1001312" y="0"/>
                  </a:moveTo>
                  <a:lnTo>
                    <a:pt x="1001312" y="58436"/>
                  </a:lnTo>
                  <a:cubicBezTo>
                    <a:pt x="1001312" y="305462"/>
                    <a:pt x="800333" y="506441"/>
                    <a:pt x="553306" y="506441"/>
                  </a:cubicBezTo>
                  <a:cubicBezTo>
                    <a:pt x="464601" y="506441"/>
                    <a:pt x="379831" y="480963"/>
                    <a:pt x="306747" y="432540"/>
                  </a:cubicBezTo>
                  <a:lnTo>
                    <a:pt x="387797" y="350652"/>
                  </a:lnTo>
                  <a:lnTo>
                    <a:pt x="0" y="245059"/>
                  </a:lnTo>
                  <a:lnTo>
                    <a:pt x="103158" y="638096"/>
                  </a:lnTo>
                  <a:lnTo>
                    <a:pt x="195506" y="544833"/>
                  </a:lnTo>
                  <a:cubicBezTo>
                    <a:pt x="298372" y="620682"/>
                    <a:pt x="424729" y="662269"/>
                    <a:pt x="553306" y="662269"/>
                  </a:cubicBezTo>
                  <a:cubicBezTo>
                    <a:pt x="886252" y="662269"/>
                    <a:pt x="1157140" y="391381"/>
                    <a:pt x="1157140" y="58436"/>
                  </a:cubicBezTo>
                  <a:lnTo>
                    <a:pt x="1157140" y="0"/>
                  </a:lnTo>
                  <a:close/>
                  <a:moveTo>
                    <a:pt x="1118183" y="58436"/>
                  </a:moveTo>
                  <a:cubicBezTo>
                    <a:pt x="1118183" y="369916"/>
                    <a:pt x="864787" y="623312"/>
                    <a:pt x="553306" y="623312"/>
                  </a:cubicBezTo>
                  <a:cubicBezTo>
                    <a:pt x="427573" y="623312"/>
                    <a:pt x="304137" y="580810"/>
                    <a:pt x="205712" y="503636"/>
                  </a:cubicBezTo>
                  <a:lnTo>
                    <a:pt x="192058" y="492942"/>
                  </a:lnTo>
                  <a:lnTo>
                    <a:pt x="123513" y="562169"/>
                  </a:lnTo>
                  <a:lnTo>
                    <a:pt x="54774" y="300339"/>
                  </a:lnTo>
                  <a:lnTo>
                    <a:pt x="313136" y="370695"/>
                  </a:lnTo>
                  <a:lnTo>
                    <a:pt x="246948" y="437565"/>
                  </a:lnTo>
                  <a:lnTo>
                    <a:pt x="265083" y="450947"/>
                  </a:lnTo>
                  <a:cubicBezTo>
                    <a:pt x="348957" y="512733"/>
                    <a:pt x="448629" y="545398"/>
                    <a:pt x="553306" y="545398"/>
                  </a:cubicBezTo>
                  <a:cubicBezTo>
                    <a:pt x="821817" y="545398"/>
                    <a:pt x="1040269" y="326947"/>
                    <a:pt x="1040269" y="58436"/>
                  </a:cubicBezTo>
                  <a:lnTo>
                    <a:pt x="1040269" y="38957"/>
                  </a:lnTo>
                  <a:lnTo>
                    <a:pt x="1118183" y="38957"/>
                  </a:ln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4" name="任意多边形: 形状 153">
              <a:extLst>
                <a:ext uri="{FF2B5EF4-FFF2-40B4-BE49-F238E27FC236}">
                  <a16:creationId xmlns="" xmlns:a16="http://schemas.microsoft.com/office/drawing/2014/main" id="{AC89D2B6-1FCD-49E9-BC67-6BE937357EBE}"/>
                </a:ext>
              </a:extLst>
            </p:cNvPr>
            <p:cNvSpPr/>
            <p:nvPr/>
          </p:nvSpPr>
          <p:spPr>
            <a:xfrm>
              <a:off x="3424851" y="4476968"/>
              <a:ext cx="1156691" cy="662269"/>
            </a:xfrm>
            <a:custGeom>
              <a:avLst/>
              <a:gdLst>
                <a:gd name="connsiteX0" fmla="*/ 155828 w 1156691"/>
                <a:gd name="connsiteY0" fmla="*/ 603834 h 662269"/>
                <a:gd name="connsiteX1" fmla="*/ 603834 w 1156691"/>
                <a:gd name="connsiteY1" fmla="*/ 155828 h 662269"/>
                <a:gd name="connsiteX2" fmla="*/ 853996 w 1156691"/>
                <a:gd name="connsiteY2" fmla="*/ 232184 h 662269"/>
                <a:gd name="connsiteX3" fmla="*/ 771699 w 1156691"/>
                <a:gd name="connsiteY3" fmla="*/ 313623 h 662269"/>
                <a:gd name="connsiteX4" fmla="*/ 1156692 w 1156691"/>
                <a:gd name="connsiteY4" fmla="*/ 416957 h 662269"/>
                <a:gd name="connsiteX5" fmla="*/ 1059553 w 1156691"/>
                <a:gd name="connsiteY5" fmla="*/ 28575 h 662269"/>
                <a:gd name="connsiteX6" fmla="*/ 966270 w 1156691"/>
                <a:gd name="connsiteY6" fmla="*/ 120942 h 662269"/>
                <a:gd name="connsiteX7" fmla="*/ 603834 w 1156691"/>
                <a:gd name="connsiteY7" fmla="*/ 0 h 662269"/>
                <a:gd name="connsiteX8" fmla="*/ 0 w 1156691"/>
                <a:gd name="connsiteY8" fmla="*/ 603834 h 662269"/>
                <a:gd name="connsiteX9" fmla="*/ 0 w 1156691"/>
                <a:gd name="connsiteY9" fmla="*/ 662269 h 662269"/>
                <a:gd name="connsiteX10" fmla="*/ 155828 w 1156691"/>
                <a:gd name="connsiteY10" fmla="*/ 662269 h 662269"/>
                <a:gd name="connsiteX11" fmla="*/ 116871 w 1156691"/>
                <a:gd name="connsiteY11" fmla="*/ 623312 h 662269"/>
                <a:gd name="connsiteX12" fmla="*/ 38957 w 1156691"/>
                <a:gd name="connsiteY12" fmla="*/ 623312 h 662269"/>
                <a:gd name="connsiteX13" fmla="*/ 38957 w 1156691"/>
                <a:gd name="connsiteY13" fmla="*/ 603834 h 662269"/>
                <a:gd name="connsiteX14" fmla="*/ 603834 w 1156691"/>
                <a:gd name="connsiteY14" fmla="*/ 38957 h 662269"/>
                <a:gd name="connsiteX15" fmla="*/ 955693 w 1156691"/>
                <a:gd name="connsiteY15" fmla="*/ 162003 h 662269"/>
                <a:gd name="connsiteX16" fmla="*/ 969231 w 1156691"/>
                <a:gd name="connsiteY16" fmla="*/ 172833 h 662269"/>
                <a:gd name="connsiteX17" fmla="*/ 1038360 w 1156691"/>
                <a:gd name="connsiteY17" fmla="*/ 104385 h 662269"/>
                <a:gd name="connsiteX18" fmla="*/ 1102814 w 1156691"/>
                <a:gd name="connsiteY18" fmla="*/ 362164 h 662269"/>
                <a:gd name="connsiteX19" fmla="*/ 847315 w 1156691"/>
                <a:gd name="connsiteY19" fmla="*/ 293599 h 662269"/>
                <a:gd name="connsiteX20" fmla="*/ 913873 w 1156691"/>
                <a:gd name="connsiteY20" fmla="*/ 227743 h 662269"/>
                <a:gd name="connsiteX21" fmla="*/ 895836 w 1156691"/>
                <a:gd name="connsiteY21" fmla="*/ 214186 h 662269"/>
                <a:gd name="connsiteX22" fmla="*/ 603834 w 1156691"/>
                <a:gd name="connsiteY22" fmla="*/ 116871 h 662269"/>
                <a:gd name="connsiteX23" fmla="*/ 116871 w 1156691"/>
                <a:gd name="connsiteY23" fmla="*/ 603834 h 662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56691" h="662269">
                  <a:moveTo>
                    <a:pt x="155828" y="603834"/>
                  </a:moveTo>
                  <a:cubicBezTo>
                    <a:pt x="155828" y="356807"/>
                    <a:pt x="356807" y="155828"/>
                    <a:pt x="603834" y="155828"/>
                  </a:cubicBezTo>
                  <a:cubicBezTo>
                    <a:pt x="693980" y="155828"/>
                    <a:pt x="779978" y="182163"/>
                    <a:pt x="853996" y="232184"/>
                  </a:cubicBezTo>
                  <a:lnTo>
                    <a:pt x="771699" y="313623"/>
                  </a:lnTo>
                  <a:lnTo>
                    <a:pt x="1156692" y="416957"/>
                  </a:lnTo>
                  <a:lnTo>
                    <a:pt x="1059553" y="28575"/>
                  </a:lnTo>
                  <a:lnTo>
                    <a:pt x="966270" y="120942"/>
                  </a:lnTo>
                  <a:cubicBezTo>
                    <a:pt x="862450" y="42833"/>
                    <a:pt x="734437" y="0"/>
                    <a:pt x="603834" y="0"/>
                  </a:cubicBezTo>
                  <a:cubicBezTo>
                    <a:pt x="270888" y="0"/>
                    <a:pt x="0" y="270888"/>
                    <a:pt x="0" y="603834"/>
                  </a:cubicBezTo>
                  <a:lnTo>
                    <a:pt x="0" y="662269"/>
                  </a:lnTo>
                  <a:lnTo>
                    <a:pt x="155828" y="662269"/>
                  </a:lnTo>
                  <a:close/>
                  <a:moveTo>
                    <a:pt x="116871" y="623312"/>
                  </a:moveTo>
                  <a:lnTo>
                    <a:pt x="38957" y="623312"/>
                  </a:lnTo>
                  <a:lnTo>
                    <a:pt x="38957" y="603834"/>
                  </a:lnTo>
                  <a:cubicBezTo>
                    <a:pt x="38957" y="292353"/>
                    <a:pt x="292353" y="38957"/>
                    <a:pt x="603834" y="38957"/>
                  </a:cubicBezTo>
                  <a:cubicBezTo>
                    <a:pt x="731457" y="38957"/>
                    <a:pt x="856411" y="82667"/>
                    <a:pt x="955693" y="162003"/>
                  </a:cubicBezTo>
                  <a:lnTo>
                    <a:pt x="969231" y="172833"/>
                  </a:lnTo>
                  <a:lnTo>
                    <a:pt x="1038360" y="104385"/>
                  </a:lnTo>
                  <a:lnTo>
                    <a:pt x="1102814" y="362164"/>
                  </a:lnTo>
                  <a:lnTo>
                    <a:pt x="847315" y="293599"/>
                  </a:lnTo>
                  <a:lnTo>
                    <a:pt x="913873" y="227743"/>
                  </a:lnTo>
                  <a:lnTo>
                    <a:pt x="895836" y="214186"/>
                  </a:lnTo>
                  <a:cubicBezTo>
                    <a:pt x="811046" y="150530"/>
                    <a:pt x="710069" y="116871"/>
                    <a:pt x="603834" y="116871"/>
                  </a:cubicBezTo>
                  <a:cubicBezTo>
                    <a:pt x="335322" y="116871"/>
                    <a:pt x="116871" y="335322"/>
                    <a:pt x="116871" y="603834"/>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5" name="任意多边形: 形状 154">
              <a:extLst>
                <a:ext uri="{FF2B5EF4-FFF2-40B4-BE49-F238E27FC236}">
                  <a16:creationId xmlns="" xmlns:a16="http://schemas.microsoft.com/office/drawing/2014/main" id="{C8A3CE1B-F168-4CAD-956A-EF54288DAA67}"/>
                </a:ext>
              </a:extLst>
            </p:cNvPr>
            <p:cNvSpPr/>
            <p:nvPr/>
          </p:nvSpPr>
          <p:spPr>
            <a:xfrm>
              <a:off x="3911814" y="4691232"/>
              <a:ext cx="194785" cy="194785"/>
            </a:xfrm>
            <a:custGeom>
              <a:avLst/>
              <a:gdLst>
                <a:gd name="connsiteX0" fmla="*/ 194785 w 194785"/>
                <a:gd name="connsiteY0" fmla="*/ 97393 h 194785"/>
                <a:gd name="connsiteX1" fmla="*/ 97393 w 194785"/>
                <a:gd name="connsiteY1" fmla="*/ 0 h 194785"/>
                <a:gd name="connsiteX2" fmla="*/ 0 w 194785"/>
                <a:gd name="connsiteY2" fmla="*/ 97393 h 194785"/>
                <a:gd name="connsiteX3" fmla="*/ 97393 w 194785"/>
                <a:gd name="connsiteY3" fmla="*/ 194785 h 194785"/>
                <a:gd name="connsiteX4" fmla="*/ 194785 w 194785"/>
                <a:gd name="connsiteY4" fmla="*/ 97393 h 194785"/>
                <a:gd name="connsiteX5" fmla="*/ 38957 w 194785"/>
                <a:gd name="connsiteY5" fmla="*/ 97393 h 194785"/>
                <a:gd name="connsiteX6" fmla="*/ 97393 w 194785"/>
                <a:gd name="connsiteY6" fmla="*/ 38957 h 194785"/>
                <a:gd name="connsiteX7" fmla="*/ 155828 w 194785"/>
                <a:gd name="connsiteY7" fmla="*/ 97393 h 194785"/>
                <a:gd name="connsiteX8" fmla="*/ 97393 w 194785"/>
                <a:gd name="connsiteY8" fmla="*/ 155828 h 194785"/>
                <a:gd name="connsiteX9" fmla="*/ 38957 w 194785"/>
                <a:gd name="connsiteY9" fmla="*/ 97393 h 19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85" h="194785">
                  <a:moveTo>
                    <a:pt x="194785" y="97393"/>
                  </a:moveTo>
                  <a:cubicBezTo>
                    <a:pt x="194785" y="43690"/>
                    <a:pt x="151095" y="0"/>
                    <a:pt x="97393" y="0"/>
                  </a:cubicBezTo>
                  <a:cubicBezTo>
                    <a:pt x="43690" y="0"/>
                    <a:pt x="0" y="43690"/>
                    <a:pt x="0" y="97393"/>
                  </a:cubicBezTo>
                  <a:cubicBezTo>
                    <a:pt x="0" y="151095"/>
                    <a:pt x="43690" y="194785"/>
                    <a:pt x="97393" y="194785"/>
                  </a:cubicBezTo>
                  <a:cubicBezTo>
                    <a:pt x="151095" y="194785"/>
                    <a:pt x="194785" y="151095"/>
                    <a:pt x="194785" y="97393"/>
                  </a:cubicBezTo>
                  <a:close/>
                  <a:moveTo>
                    <a:pt x="38957" y="97393"/>
                  </a:moveTo>
                  <a:cubicBezTo>
                    <a:pt x="38957" y="65175"/>
                    <a:pt x="65175" y="38957"/>
                    <a:pt x="97393" y="38957"/>
                  </a:cubicBezTo>
                  <a:cubicBezTo>
                    <a:pt x="129610" y="38957"/>
                    <a:pt x="155828" y="65175"/>
                    <a:pt x="155828" y="97393"/>
                  </a:cubicBezTo>
                  <a:cubicBezTo>
                    <a:pt x="155828" y="129610"/>
                    <a:pt x="129610" y="155828"/>
                    <a:pt x="97393" y="155828"/>
                  </a:cubicBezTo>
                  <a:cubicBezTo>
                    <a:pt x="65175" y="155828"/>
                    <a:pt x="38957" y="129610"/>
                    <a:pt x="38957" y="97393"/>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6" name="任意多边形: 形状 155">
              <a:extLst>
                <a:ext uri="{FF2B5EF4-FFF2-40B4-BE49-F238E27FC236}">
                  <a16:creationId xmlns="" xmlns:a16="http://schemas.microsoft.com/office/drawing/2014/main" id="{3B98D7CB-1FFA-416A-8C6E-6BA9BABF6991}"/>
                </a:ext>
              </a:extLst>
            </p:cNvPr>
            <p:cNvSpPr/>
            <p:nvPr/>
          </p:nvSpPr>
          <p:spPr>
            <a:xfrm>
              <a:off x="3717029" y="4788624"/>
              <a:ext cx="116871" cy="116871"/>
            </a:xfrm>
            <a:custGeom>
              <a:avLst/>
              <a:gdLst>
                <a:gd name="connsiteX0" fmla="*/ 116871 w 116871"/>
                <a:gd name="connsiteY0" fmla="*/ 58436 h 116871"/>
                <a:gd name="connsiteX1" fmla="*/ 58436 w 116871"/>
                <a:gd name="connsiteY1" fmla="*/ 0 h 116871"/>
                <a:gd name="connsiteX2" fmla="*/ 0 w 116871"/>
                <a:gd name="connsiteY2" fmla="*/ 58436 h 116871"/>
                <a:gd name="connsiteX3" fmla="*/ 58436 w 116871"/>
                <a:gd name="connsiteY3" fmla="*/ 116871 h 116871"/>
                <a:gd name="connsiteX4" fmla="*/ 116871 w 116871"/>
                <a:gd name="connsiteY4" fmla="*/ 58436 h 116871"/>
                <a:gd name="connsiteX5" fmla="*/ 38957 w 116871"/>
                <a:gd name="connsiteY5" fmla="*/ 58436 h 116871"/>
                <a:gd name="connsiteX6" fmla="*/ 58436 w 116871"/>
                <a:gd name="connsiteY6" fmla="*/ 38957 h 116871"/>
                <a:gd name="connsiteX7" fmla="*/ 77914 w 116871"/>
                <a:gd name="connsiteY7" fmla="*/ 58436 h 116871"/>
                <a:gd name="connsiteX8" fmla="*/ 58436 w 116871"/>
                <a:gd name="connsiteY8" fmla="*/ 77914 h 116871"/>
                <a:gd name="connsiteX9" fmla="*/ 38957 w 116871"/>
                <a:gd name="connsiteY9" fmla="*/ 58436 h 11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871" h="116871">
                  <a:moveTo>
                    <a:pt x="116871" y="58436"/>
                  </a:moveTo>
                  <a:cubicBezTo>
                    <a:pt x="116871" y="26218"/>
                    <a:pt x="90653" y="0"/>
                    <a:pt x="58436" y="0"/>
                  </a:cubicBezTo>
                  <a:cubicBezTo>
                    <a:pt x="26218" y="0"/>
                    <a:pt x="0" y="26218"/>
                    <a:pt x="0" y="58436"/>
                  </a:cubicBezTo>
                  <a:cubicBezTo>
                    <a:pt x="0" y="90653"/>
                    <a:pt x="26218" y="116871"/>
                    <a:pt x="58436" y="116871"/>
                  </a:cubicBezTo>
                  <a:cubicBezTo>
                    <a:pt x="90653" y="116871"/>
                    <a:pt x="116871" y="90653"/>
                    <a:pt x="116871" y="58436"/>
                  </a:cubicBezTo>
                  <a:close/>
                  <a:moveTo>
                    <a:pt x="38957" y="58436"/>
                  </a:moveTo>
                  <a:cubicBezTo>
                    <a:pt x="38957" y="47703"/>
                    <a:pt x="47703" y="38957"/>
                    <a:pt x="58436" y="38957"/>
                  </a:cubicBezTo>
                  <a:cubicBezTo>
                    <a:pt x="69168" y="38957"/>
                    <a:pt x="77914" y="47703"/>
                    <a:pt x="77914" y="58436"/>
                  </a:cubicBezTo>
                  <a:cubicBezTo>
                    <a:pt x="77914" y="69168"/>
                    <a:pt x="69168" y="77914"/>
                    <a:pt x="58436" y="77914"/>
                  </a:cubicBezTo>
                  <a:cubicBezTo>
                    <a:pt x="47703" y="77914"/>
                    <a:pt x="38957" y="69168"/>
                    <a:pt x="38957" y="58436"/>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7" name="任意多边形: 形状 156">
              <a:extLst>
                <a:ext uri="{FF2B5EF4-FFF2-40B4-BE49-F238E27FC236}">
                  <a16:creationId xmlns="" xmlns:a16="http://schemas.microsoft.com/office/drawing/2014/main" id="{CA36F788-4043-43C7-889D-49C745657B02}"/>
                </a:ext>
              </a:extLst>
            </p:cNvPr>
            <p:cNvSpPr/>
            <p:nvPr/>
          </p:nvSpPr>
          <p:spPr>
            <a:xfrm>
              <a:off x="3658593" y="4905495"/>
              <a:ext cx="779140" cy="506441"/>
            </a:xfrm>
            <a:custGeom>
              <a:avLst/>
              <a:gdLst>
                <a:gd name="connsiteX0" fmla="*/ 545398 w 779140"/>
                <a:gd name="connsiteY0" fmla="*/ 311656 h 506441"/>
                <a:gd name="connsiteX1" fmla="*/ 701226 w 779140"/>
                <a:gd name="connsiteY1" fmla="*/ 311656 h 506441"/>
                <a:gd name="connsiteX2" fmla="*/ 779140 w 779140"/>
                <a:gd name="connsiteY2" fmla="*/ 233742 h 506441"/>
                <a:gd name="connsiteX3" fmla="*/ 756292 w 779140"/>
                <a:gd name="connsiteY3" fmla="*/ 178676 h 506441"/>
                <a:gd name="connsiteX4" fmla="*/ 701226 w 779140"/>
                <a:gd name="connsiteY4" fmla="*/ 155828 h 506441"/>
                <a:gd name="connsiteX5" fmla="*/ 553521 w 779140"/>
                <a:gd name="connsiteY5" fmla="*/ 155828 h 506441"/>
                <a:gd name="connsiteX6" fmla="*/ 409049 w 779140"/>
                <a:gd name="connsiteY6" fmla="*/ 58436 h 506441"/>
                <a:gd name="connsiteX7" fmla="*/ 357392 w 779140"/>
                <a:gd name="connsiteY7" fmla="*/ 67493 h 506441"/>
                <a:gd name="connsiteX8" fmla="*/ 233742 w 779140"/>
                <a:gd name="connsiteY8" fmla="*/ 0 h 506441"/>
                <a:gd name="connsiteX9" fmla="*/ 97393 w 779140"/>
                <a:gd name="connsiteY9" fmla="*/ 136350 h 506441"/>
                <a:gd name="connsiteX10" fmla="*/ 110677 w 779140"/>
                <a:gd name="connsiteY10" fmla="*/ 194785 h 506441"/>
                <a:gd name="connsiteX11" fmla="*/ 77914 w 779140"/>
                <a:gd name="connsiteY11" fmla="*/ 194785 h 506441"/>
                <a:gd name="connsiteX12" fmla="*/ 0 w 779140"/>
                <a:gd name="connsiteY12" fmla="*/ 272699 h 506441"/>
                <a:gd name="connsiteX13" fmla="*/ 22848 w 779140"/>
                <a:gd name="connsiteY13" fmla="*/ 327765 h 506441"/>
                <a:gd name="connsiteX14" fmla="*/ 77914 w 779140"/>
                <a:gd name="connsiteY14" fmla="*/ 350613 h 506441"/>
                <a:gd name="connsiteX15" fmla="*/ 311656 w 779140"/>
                <a:gd name="connsiteY15" fmla="*/ 350613 h 506441"/>
                <a:gd name="connsiteX16" fmla="*/ 331135 w 779140"/>
                <a:gd name="connsiteY16" fmla="*/ 370092 h 506441"/>
                <a:gd name="connsiteX17" fmla="*/ 325174 w 779140"/>
                <a:gd name="connsiteY17" fmla="*/ 383960 h 506441"/>
                <a:gd name="connsiteX18" fmla="*/ 311656 w 779140"/>
                <a:gd name="connsiteY18" fmla="*/ 389570 h 506441"/>
                <a:gd name="connsiteX19" fmla="*/ 292178 w 779140"/>
                <a:gd name="connsiteY19" fmla="*/ 389570 h 506441"/>
                <a:gd name="connsiteX20" fmla="*/ 233742 w 779140"/>
                <a:gd name="connsiteY20" fmla="*/ 448006 h 506441"/>
                <a:gd name="connsiteX21" fmla="*/ 250766 w 779140"/>
                <a:gd name="connsiteY21" fmla="*/ 489066 h 506441"/>
                <a:gd name="connsiteX22" fmla="*/ 292178 w 779140"/>
                <a:gd name="connsiteY22" fmla="*/ 506441 h 506441"/>
                <a:gd name="connsiteX23" fmla="*/ 584355 w 779140"/>
                <a:gd name="connsiteY23" fmla="*/ 506441 h 506441"/>
                <a:gd name="connsiteX24" fmla="*/ 662269 w 779140"/>
                <a:gd name="connsiteY24" fmla="*/ 428527 h 506441"/>
                <a:gd name="connsiteX25" fmla="*/ 639421 w 779140"/>
                <a:gd name="connsiteY25" fmla="*/ 373461 h 506441"/>
                <a:gd name="connsiteX26" fmla="*/ 584355 w 779140"/>
                <a:gd name="connsiteY26" fmla="*/ 350613 h 506441"/>
                <a:gd name="connsiteX27" fmla="*/ 545398 w 779140"/>
                <a:gd name="connsiteY27" fmla="*/ 350613 h 506441"/>
                <a:gd name="connsiteX28" fmla="*/ 525920 w 779140"/>
                <a:gd name="connsiteY28" fmla="*/ 331135 h 506441"/>
                <a:gd name="connsiteX29" fmla="*/ 531880 w 779140"/>
                <a:gd name="connsiteY29" fmla="*/ 317266 h 506441"/>
                <a:gd name="connsiteX30" fmla="*/ 545398 w 779140"/>
                <a:gd name="connsiteY30" fmla="*/ 311656 h 506441"/>
                <a:gd name="connsiteX31" fmla="*/ 524303 w 779140"/>
                <a:gd name="connsiteY31" fmla="*/ 194785 h 506441"/>
                <a:gd name="connsiteX32" fmla="*/ 293814 w 779140"/>
                <a:gd name="connsiteY32" fmla="*/ 194785 h 506441"/>
                <a:gd name="connsiteX33" fmla="*/ 352386 w 779140"/>
                <a:gd name="connsiteY33" fmla="*/ 111923 h 506441"/>
                <a:gd name="connsiteX34" fmla="*/ 409049 w 779140"/>
                <a:gd name="connsiteY34" fmla="*/ 97393 h 506441"/>
                <a:gd name="connsiteX35" fmla="*/ 524303 w 779140"/>
                <a:gd name="connsiteY35" fmla="*/ 194785 h 506441"/>
                <a:gd name="connsiteX36" fmla="*/ 136350 w 779140"/>
                <a:gd name="connsiteY36" fmla="*/ 136350 h 506441"/>
                <a:gd name="connsiteX37" fmla="*/ 233742 w 779140"/>
                <a:gd name="connsiteY37" fmla="*/ 38957 h 506441"/>
                <a:gd name="connsiteX38" fmla="*/ 322389 w 779140"/>
                <a:gd name="connsiteY38" fmla="*/ 84965 h 506441"/>
                <a:gd name="connsiteX39" fmla="*/ 254448 w 779140"/>
                <a:gd name="connsiteY39" fmla="*/ 194785 h 506441"/>
                <a:gd name="connsiteX40" fmla="*/ 156510 w 779140"/>
                <a:gd name="connsiteY40" fmla="*/ 194785 h 506441"/>
                <a:gd name="connsiteX41" fmla="*/ 136350 w 779140"/>
                <a:gd name="connsiteY41" fmla="*/ 136350 h 506441"/>
                <a:gd name="connsiteX42" fmla="*/ 545398 w 779140"/>
                <a:gd name="connsiteY42" fmla="*/ 389570 h 506441"/>
                <a:gd name="connsiteX43" fmla="*/ 584355 w 779140"/>
                <a:gd name="connsiteY43" fmla="*/ 389570 h 506441"/>
                <a:gd name="connsiteX44" fmla="*/ 611878 w 779140"/>
                <a:gd name="connsiteY44" fmla="*/ 401004 h 506441"/>
                <a:gd name="connsiteX45" fmla="*/ 623312 w 779140"/>
                <a:gd name="connsiteY45" fmla="*/ 428527 h 506441"/>
                <a:gd name="connsiteX46" fmla="*/ 584355 w 779140"/>
                <a:gd name="connsiteY46" fmla="*/ 467484 h 506441"/>
                <a:gd name="connsiteX47" fmla="*/ 292178 w 779140"/>
                <a:gd name="connsiteY47" fmla="*/ 467484 h 506441"/>
                <a:gd name="connsiteX48" fmla="*/ 278309 w 779140"/>
                <a:gd name="connsiteY48" fmla="*/ 461524 h 506441"/>
                <a:gd name="connsiteX49" fmla="*/ 272699 w 779140"/>
                <a:gd name="connsiteY49" fmla="*/ 448006 h 506441"/>
                <a:gd name="connsiteX50" fmla="*/ 292178 w 779140"/>
                <a:gd name="connsiteY50" fmla="*/ 428527 h 506441"/>
                <a:gd name="connsiteX51" fmla="*/ 311656 w 779140"/>
                <a:gd name="connsiteY51" fmla="*/ 428527 h 506441"/>
                <a:gd name="connsiteX52" fmla="*/ 352717 w 779140"/>
                <a:gd name="connsiteY52" fmla="*/ 411503 h 506441"/>
                <a:gd name="connsiteX53" fmla="*/ 370092 w 779140"/>
                <a:gd name="connsiteY53" fmla="*/ 370092 h 506441"/>
                <a:gd name="connsiteX54" fmla="*/ 311656 w 779140"/>
                <a:gd name="connsiteY54" fmla="*/ 311656 h 506441"/>
                <a:gd name="connsiteX55" fmla="*/ 77914 w 779140"/>
                <a:gd name="connsiteY55" fmla="*/ 311656 h 506441"/>
                <a:gd name="connsiteX56" fmla="*/ 50391 w 779140"/>
                <a:gd name="connsiteY56" fmla="*/ 300222 h 506441"/>
                <a:gd name="connsiteX57" fmla="*/ 38957 w 779140"/>
                <a:gd name="connsiteY57" fmla="*/ 272699 h 506441"/>
                <a:gd name="connsiteX58" fmla="*/ 77914 w 779140"/>
                <a:gd name="connsiteY58" fmla="*/ 233742 h 506441"/>
                <a:gd name="connsiteX59" fmla="*/ 564877 w 779140"/>
                <a:gd name="connsiteY59" fmla="*/ 233742 h 506441"/>
                <a:gd name="connsiteX60" fmla="*/ 564877 w 779140"/>
                <a:gd name="connsiteY60" fmla="*/ 214264 h 506441"/>
                <a:gd name="connsiteX61" fmla="*/ 563669 w 779140"/>
                <a:gd name="connsiteY61" fmla="*/ 194785 h 506441"/>
                <a:gd name="connsiteX62" fmla="*/ 701226 w 779140"/>
                <a:gd name="connsiteY62" fmla="*/ 194785 h 506441"/>
                <a:gd name="connsiteX63" fmla="*/ 728749 w 779140"/>
                <a:gd name="connsiteY63" fmla="*/ 206219 h 506441"/>
                <a:gd name="connsiteX64" fmla="*/ 740183 w 779140"/>
                <a:gd name="connsiteY64" fmla="*/ 233742 h 506441"/>
                <a:gd name="connsiteX65" fmla="*/ 701226 w 779140"/>
                <a:gd name="connsiteY65" fmla="*/ 272699 h 506441"/>
                <a:gd name="connsiteX66" fmla="*/ 545398 w 779140"/>
                <a:gd name="connsiteY66" fmla="*/ 272699 h 506441"/>
                <a:gd name="connsiteX67" fmla="*/ 504337 w 779140"/>
                <a:gd name="connsiteY67" fmla="*/ 289723 h 506441"/>
                <a:gd name="connsiteX68" fmla="*/ 486963 w 779140"/>
                <a:gd name="connsiteY68" fmla="*/ 331135 h 506441"/>
                <a:gd name="connsiteX69" fmla="*/ 545398 w 779140"/>
                <a:gd name="connsiteY69" fmla="*/ 389570 h 50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79140" h="506441">
                  <a:moveTo>
                    <a:pt x="545398" y="311656"/>
                  </a:moveTo>
                  <a:lnTo>
                    <a:pt x="701226" y="311656"/>
                  </a:lnTo>
                  <a:cubicBezTo>
                    <a:pt x="744196" y="311656"/>
                    <a:pt x="779140" y="276712"/>
                    <a:pt x="779140" y="233742"/>
                  </a:cubicBezTo>
                  <a:cubicBezTo>
                    <a:pt x="779140" y="212958"/>
                    <a:pt x="771018" y="193402"/>
                    <a:pt x="756292" y="178676"/>
                  </a:cubicBezTo>
                  <a:cubicBezTo>
                    <a:pt x="741566" y="163951"/>
                    <a:pt x="722010" y="155828"/>
                    <a:pt x="701226" y="155828"/>
                  </a:cubicBezTo>
                  <a:lnTo>
                    <a:pt x="553521" y="155828"/>
                  </a:lnTo>
                  <a:cubicBezTo>
                    <a:pt x="530361" y="98775"/>
                    <a:pt x="474340" y="58436"/>
                    <a:pt x="409049" y="58436"/>
                  </a:cubicBezTo>
                  <a:cubicBezTo>
                    <a:pt x="391420" y="58436"/>
                    <a:pt x="373987" y="61688"/>
                    <a:pt x="357392" y="67493"/>
                  </a:cubicBezTo>
                  <a:cubicBezTo>
                    <a:pt x="332011" y="25400"/>
                    <a:pt x="286724" y="0"/>
                    <a:pt x="233742" y="0"/>
                  </a:cubicBezTo>
                  <a:cubicBezTo>
                    <a:pt x="158555" y="0"/>
                    <a:pt x="97393" y="61162"/>
                    <a:pt x="97393" y="136350"/>
                  </a:cubicBezTo>
                  <a:cubicBezTo>
                    <a:pt x="97393" y="156802"/>
                    <a:pt x="102028" y="176709"/>
                    <a:pt x="110677" y="194785"/>
                  </a:cubicBezTo>
                  <a:lnTo>
                    <a:pt x="77914" y="194785"/>
                  </a:lnTo>
                  <a:cubicBezTo>
                    <a:pt x="34944" y="194785"/>
                    <a:pt x="0" y="229729"/>
                    <a:pt x="0" y="272699"/>
                  </a:cubicBezTo>
                  <a:cubicBezTo>
                    <a:pt x="0" y="293483"/>
                    <a:pt x="8123" y="313039"/>
                    <a:pt x="22848" y="327765"/>
                  </a:cubicBezTo>
                  <a:cubicBezTo>
                    <a:pt x="37574" y="342490"/>
                    <a:pt x="57130" y="350613"/>
                    <a:pt x="77914" y="350613"/>
                  </a:cubicBezTo>
                  <a:lnTo>
                    <a:pt x="311656" y="350613"/>
                  </a:lnTo>
                  <a:cubicBezTo>
                    <a:pt x="322389" y="350613"/>
                    <a:pt x="331135" y="359359"/>
                    <a:pt x="331135" y="370092"/>
                  </a:cubicBezTo>
                  <a:cubicBezTo>
                    <a:pt x="331135" y="375292"/>
                    <a:pt x="329148" y="380084"/>
                    <a:pt x="325174" y="383960"/>
                  </a:cubicBezTo>
                  <a:cubicBezTo>
                    <a:pt x="321648" y="387583"/>
                    <a:pt x="316857" y="389570"/>
                    <a:pt x="311656" y="389570"/>
                  </a:cubicBezTo>
                  <a:lnTo>
                    <a:pt x="292178" y="389570"/>
                  </a:lnTo>
                  <a:cubicBezTo>
                    <a:pt x="259960" y="389570"/>
                    <a:pt x="233742" y="415788"/>
                    <a:pt x="233742" y="448006"/>
                  </a:cubicBezTo>
                  <a:cubicBezTo>
                    <a:pt x="233742" y="463803"/>
                    <a:pt x="239917" y="478489"/>
                    <a:pt x="250766" y="489066"/>
                  </a:cubicBezTo>
                  <a:cubicBezTo>
                    <a:pt x="261694" y="500266"/>
                    <a:pt x="276380" y="506441"/>
                    <a:pt x="292178" y="506441"/>
                  </a:cubicBezTo>
                  <a:lnTo>
                    <a:pt x="584355" y="506441"/>
                  </a:lnTo>
                  <a:cubicBezTo>
                    <a:pt x="627325" y="506441"/>
                    <a:pt x="662269" y="471497"/>
                    <a:pt x="662269" y="428527"/>
                  </a:cubicBezTo>
                  <a:cubicBezTo>
                    <a:pt x="662269" y="407743"/>
                    <a:pt x="654147" y="388187"/>
                    <a:pt x="639421" y="373461"/>
                  </a:cubicBezTo>
                  <a:cubicBezTo>
                    <a:pt x="624695" y="358736"/>
                    <a:pt x="605139" y="350613"/>
                    <a:pt x="584355" y="350613"/>
                  </a:cubicBezTo>
                  <a:lnTo>
                    <a:pt x="545398" y="350613"/>
                  </a:lnTo>
                  <a:cubicBezTo>
                    <a:pt x="534665" y="350613"/>
                    <a:pt x="525920" y="341867"/>
                    <a:pt x="525920" y="331135"/>
                  </a:cubicBezTo>
                  <a:cubicBezTo>
                    <a:pt x="525920" y="325934"/>
                    <a:pt x="527906" y="321142"/>
                    <a:pt x="531880" y="317266"/>
                  </a:cubicBezTo>
                  <a:cubicBezTo>
                    <a:pt x="535406" y="313643"/>
                    <a:pt x="540197" y="311656"/>
                    <a:pt x="545398" y="311656"/>
                  </a:cubicBezTo>
                  <a:close/>
                  <a:moveTo>
                    <a:pt x="524303" y="194785"/>
                  </a:moveTo>
                  <a:lnTo>
                    <a:pt x="293814" y="194785"/>
                  </a:lnTo>
                  <a:cubicBezTo>
                    <a:pt x="299696" y="160133"/>
                    <a:pt x="321045" y="129415"/>
                    <a:pt x="352386" y="111923"/>
                  </a:cubicBezTo>
                  <a:cubicBezTo>
                    <a:pt x="369682" y="102418"/>
                    <a:pt x="389278" y="97393"/>
                    <a:pt x="409049" y="97393"/>
                  </a:cubicBezTo>
                  <a:cubicBezTo>
                    <a:pt x="466861" y="97393"/>
                    <a:pt x="514992" y="139583"/>
                    <a:pt x="524303" y="194785"/>
                  </a:cubicBezTo>
                  <a:close/>
                  <a:moveTo>
                    <a:pt x="136350" y="136350"/>
                  </a:moveTo>
                  <a:cubicBezTo>
                    <a:pt x="136350" y="82647"/>
                    <a:pt x="180040" y="38957"/>
                    <a:pt x="233742" y="38957"/>
                  </a:cubicBezTo>
                  <a:cubicBezTo>
                    <a:pt x="272037" y="38957"/>
                    <a:pt x="303709" y="55942"/>
                    <a:pt x="322389" y="84965"/>
                  </a:cubicBezTo>
                  <a:cubicBezTo>
                    <a:pt x="284912" y="110229"/>
                    <a:pt x="260077" y="150277"/>
                    <a:pt x="254448" y="194785"/>
                  </a:cubicBezTo>
                  <a:lnTo>
                    <a:pt x="156510" y="194785"/>
                  </a:lnTo>
                  <a:cubicBezTo>
                    <a:pt x="143673" y="178014"/>
                    <a:pt x="136350" y="157698"/>
                    <a:pt x="136350" y="136350"/>
                  </a:cubicBezTo>
                  <a:close/>
                  <a:moveTo>
                    <a:pt x="545398" y="389570"/>
                  </a:moveTo>
                  <a:lnTo>
                    <a:pt x="584355" y="389570"/>
                  </a:lnTo>
                  <a:cubicBezTo>
                    <a:pt x="594737" y="389570"/>
                    <a:pt x="604515" y="393622"/>
                    <a:pt x="611878" y="401004"/>
                  </a:cubicBezTo>
                  <a:cubicBezTo>
                    <a:pt x="619241" y="408386"/>
                    <a:pt x="623312" y="418145"/>
                    <a:pt x="623312" y="428527"/>
                  </a:cubicBezTo>
                  <a:cubicBezTo>
                    <a:pt x="623312" y="450012"/>
                    <a:pt x="605840" y="467484"/>
                    <a:pt x="584355" y="467484"/>
                  </a:cubicBezTo>
                  <a:lnTo>
                    <a:pt x="292178" y="467484"/>
                  </a:lnTo>
                  <a:cubicBezTo>
                    <a:pt x="286977" y="467484"/>
                    <a:pt x="282185" y="465497"/>
                    <a:pt x="278309" y="461524"/>
                  </a:cubicBezTo>
                  <a:cubicBezTo>
                    <a:pt x="274686" y="457998"/>
                    <a:pt x="272699" y="453206"/>
                    <a:pt x="272699" y="448006"/>
                  </a:cubicBezTo>
                  <a:cubicBezTo>
                    <a:pt x="272699" y="437273"/>
                    <a:pt x="281445" y="428527"/>
                    <a:pt x="292178" y="428527"/>
                  </a:cubicBezTo>
                  <a:lnTo>
                    <a:pt x="311656" y="428527"/>
                  </a:lnTo>
                  <a:cubicBezTo>
                    <a:pt x="327453" y="428527"/>
                    <a:pt x="342140" y="422352"/>
                    <a:pt x="352717" y="411503"/>
                  </a:cubicBezTo>
                  <a:cubicBezTo>
                    <a:pt x="363917" y="400575"/>
                    <a:pt x="370092" y="385889"/>
                    <a:pt x="370092" y="370092"/>
                  </a:cubicBezTo>
                  <a:cubicBezTo>
                    <a:pt x="370092" y="337874"/>
                    <a:pt x="343873" y="311656"/>
                    <a:pt x="311656" y="311656"/>
                  </a:cubicBezTo>
                  <a:lnTo>
                    <a:pt x="77914" y="311656"/>
                  </a:lnTo>
                  <a:cubicBezTo>
                    <a:pt x="67532" y="311656"/>
                    <a:pt x="57754" y="307604"/>
                    <a:pt x="50391" y="300222"/>
                  </a:cubicBezTo>
                  <a:cubicBezTo>
                    <a:pt x="43028" y="292840"/>
                    <a:pt x="38957" y="283081"/>
                    <a:pt x="38957" y="272699"/>
                  </a:cubicBezTo>
                  <a:cubicBezTo>
                    <a:pt x="38957" y="251214"/>
                    <a:pt x="56429" y="233742"/>
                    <a:pt x="77914" y="233742"/>
                  </a:cubicBezTo>
                  <a:lnTo>
                    <a:pt x="564877" y="233742"/>
                  </a:lnTo>
                  <a:lnTo>
                    <a:pt x="564877" y="214264"/>
                  </a:lnTo>
                  <a:cubicBezTo>
                    <a:pt x="564877" y="207660"/>
                    <a:pt x="564467" y="201174"/>
                    <a:pt x="563669" y="194785"/>
                  </a:cubicBezTo>
                  <a:lnTo>
                    <a:pt x="701226" y="194785"/>
                  </a:lnTo>
                  <a:cubicBezTo>
                    <a:pt x="711608" y="194785"/>
                    <a:pt x="721386" y="198837"/>
                    <a:pt x="728749" y="206219"/>
                  </a:cubicBezTo>
                  <a:cubicBezTo>
                    <a:pt x="736112" y="213601"/>
                    <a:pt x="740183" y="223360"/>
                    <a:pt x="740183" y="233742"/>
                  </a:cubicBezTo>
                  <a:cubicBezTo>
                    <a:pt x="740183" y="255227"/>
                    <a:pt x="722711" y="272699"/>
                    <a:pt x="701226" y="272699"/>
                  </a:cubicBezTo>
                  <a:lnTo>
                    <a:pt x="545398" y="272699"/>
                  </a:lnTo>
                  <a:cubicBezTo>
                    <a:pt x="529601" y="272699"/>
                    <a:pt x="514914" y="278874"/>
                    <a:pt x="504337" y="289723"/>
                  </a:cubicBezTo>
                  <a:cubicBezTo>
                    <a:pt x="493137" y="300651"/>
                    <a:pt x="486963" y="315337"/>
                    <a:pt x="486963" y="331135"/>
                  </a:cubicBezTo>
                  <a:cubicBezTo>
                    <a:pt x="486963" y="363352"/>
                    <a:pt x="513181" y="389570"/>
                    <a:pt x="545398" y="389570"/>
                  </a:cubicBez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8" name="任意多边形: 形状 157">
              <a:extLst>
                <a:ext uri="{FF2B5EF4-FFF2-40B4-BE49-F238E27FC236}">
                  <a16:creationId xmlns="" xmlns:a16="http://schemas.microsoft.com/office/drawing/2014/main" id="{5E1DADC5-041F-4FA4-AD48-C904D38DA05D}"/>
                </a:ext>
              </a:extLst>
            </p:cNvPr>
            <p:cNvSpPr/>
            <p:nvPr/>
          </p:nvSpPr>
          <p:spPr>
            <a:xfrm>
              <a:off x="4028685" y="5179850"/>
              <a:ext cx="77914" cy="38957"/>
            </a:xfrm>
            <a:custGeom>
              <a:avLst/>
              <a:gdLst>
                <a:gd name="connsiteX0" fmla="*/ 0 w 77914"/>
                <a:gd name="connsiteY0" fmla="*/ 0 h 38957"/>
                <a:gd name="connsiteX1" fmla="*/ 77914 w 77914"/>
                <a:gd name="connsiteY1" fmla="*/ 0 h 38957"/>
                <a:gd name="connsiteX2" fmla="*/ 77914 w 77914"/>
                <a:gd name="connsiteY2" fmla="*/ 38957 h 38957"/>
                <a:gd name="connsiteX3" fmla="*/ 0 w 77914"/>
                <a:gd name="connsiteY3" fmla="*/ 38957 h 38957"/>
              </a:gdLst>
              <a:ahLst/>
              <a:cxnLst>
                <a:cxn ang="0">
                  <a:pos x="connsiteX0" y="connsiteY0"/>
                </a:cxn>
                <a:cxn ang="0">
                  <a:pos x="connsiteX1" y="connsiteY1"/>
                </a:cxn>
                <a:cxn ang="0">
                  <a:pos x="connsiteX2" y="connsiteY2"/>
                </a:cxn>
                <a:cxn ang="0">
                  <a:pos x="connsiteX3" y="connsiteY3"/>
                </a:cxn>
              </a:cxnLst>
              <a:rect l="l" t="t" r="r" b="b"/>
              <a:pathLst>
                <a:path w="77914" h="38957">
                  <a:moveTo>
                    <a:pt x="0" y="0"/>
                  </a:moveTo>
                  <a:lnTo>
                    <a:pt x="77914" y="0"/>
                  </a:lnTo>
                  <a:lnTo>
                    <a:pt x="77914" y="38957"/>
                  </a:lnTo>
                  <a:lnTo>
                    <a:pt x="0" y="38957"/>
                  </a:ln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59" name="任意多边形: 形状 158">
              <a:extLst>
                <a:ext uri="{FF2B5EF4-FFF2-40B4-BE49-F238E27FC236}">
                  <a16:creationId xmlns="" xmlns:a16="http://schemas.microsoft.com/office/drawing/2014/main" id="{510A3028-AAF8-48C6-878E-7F24F0FEA668}"/>
                </a:ext>
              </a:extLst>
            </p:cNvPr>
            <p:cNvSpPr/>
            <p:nvPr/>
          </p:nvSpPr>
          <p:spPr>
            <a:xfrm>
              <a:off x="4106599" y="5295065"/>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0" name="任意多边形: 形状 159">
              <a:extLst>
                <a:ext uri="{FF2B5EF4-FFF2-40B4-BE49-F238E27FC236}">
                  <a16:creationId xmlns="" xmlns:a16="http://schemas.microsoft.com/office/drawing/2014/main" id="{96792203-0A57-4808-906C-AF75B5B64122}"/>
                </a:ext>
              </a:extLst>
            </p:cNvPr>
            <p:cNvSpPr/>
            <p:nvPr/>
          </p:nvSpPr>
          <p:spPr>
            <a:xfrm>
              <a:off x="4203991" y="4866538"/>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1" name="任意多边形: 形状 160">
              <a:extLst>
                <a:ext uri="{FF2B5EF4-FFF2-40B4-BE49-F238E27FC236}">
                  <a16:creationId xmlns="" xmlns:a16="http://schemas.microsoft.com/office/drawing/2014/main" id="{B0CA0054-5108-4E3B-AFC4-511E7B03871D}"/>
                </a:ext>
              </a:extLst>
            </p:cNvPr>
            <p:cNvSpPr/>
            <p:nvPr/>
          </p:nvSpPr>
          <p:spPr>
            <a:xfrm>
              <a:off x="4281905" y="4963931"/>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162" name="图形 29">
            <a:extLst>
              <a:ext uri="{FF2B5EF4-FFF2-40B4-BE49-F238E27FC236}">
                <a16:creationId xmlns="" xmlns:a16="http://schemas.microsoft.com/office/drawing/2014/main" id="{4A27E790-7554-467F-8E77-5BFC65D9BF8D}"/>
              </a:ext>
            </a:extLst>
          </p:cNvPr>
          <p:cNvGrpSpPr/>
          <p:nvPr/>
        </p:nvGrpSpPr>
        <p:grpSpPr>
          <a:xfrm>
            <a:off x="5531903" y="4457490"/>
            <a:ext cx="1246624" cy="1246624"/>
            <a:chOff x="5531903" y="4457490"/>
            <a:chExt cx="1246624" cy="1246624"/>
          </a:xfrm>
          <a:solidFill>
            <a:schemeClr val="tx2"/>
          </a:solidFill>
        </p:grpSpPr>
        <p:grpSp>
          <p:nvGrpSpPr>
            <p:cNvPr id="163" name="图形 29">
              <a:extLst>
                <a:ext uri="{FF2B5EF4-FFF2-40B4-BE49-F238E27FC236}">
                  <a16:creationId xmlns="" xmlns:a16="http://schemas.microsoft.com/office/drawing/2014/main" id="{4A27E790-7554-467F-8E77-5BFC65D9BF8D}"/>
                </a:ext>
              </a:extLst>
            </p:cNvPr>
            <p:cNvGrpSpPr/>
            <p:nvPr/>
          </p:nvGrpSpPr>
          <p:grpSpPr>
            <a:xfrm>
              <a:off x="5535940" y="4457490"/>
              <a:ext cx="1239129" cy="1247203"/>
              <a:chOff x="5535940" y="4457490"/>
              <a:chExt cx="1239129" cy="1247203"/>
            </a:xfrm>
            <a:grpFill/>
          </p:grpSpPr>
          <p:sp>
            <p:nvSpPr>
              <p:cNvPr id="164" name="任意多边形: 形状 163">
                <a:extLst>
                  <a:ext uri="{FF2B5EF4-FFF2-40B4-BE49-F238E27FC236}">
                    <a16:creationId xmlns="" xmlns:a16="http://schemas.microsoft.com/office/drawing/2014/main" id="{4EB97B1B-CCC8-46F3-A63A-9A984953F4A6}"/>
                  </a:ext>
                </a:extLst>
              </p:cNvPr>
              <p:cNvSpPr/>
              <p:nvPr/>
            </p:nvSpPr>
            <p:spPr>
              <a:xfrm>
                <a:off x="5936358" y="4703097"/>
                <a:ext cx="54201" cy="54221"/>
              </a:xfrm>
              <a:custGeom>
                <a:avLst/>
                <a:gdLst>
                  <a:gd name="connsiteX0" fmla="*/ 54202 w 54201"/>
                  <a:gd name="connsiteY0" fmla="*/ 35955 h 54221"/>
                  <a:gd name="connsiteX1" fmla="*/ 36754 w 54201"/>
                  <a:gd name="connsiteY1" fmla="*/ 0 h 54221"/>
                  <a:gd name="connsiteX2" fmla="*/ 0 w 54201"/>
                  <a:gd name="connsiteY2" fmla="*/ 20146 h 54221"/>
                  <a:gd name="connsiteX3" fmla="*/ 20925 w 54201"/>
                  <a:gd name="connsiteY3" fmla="*/ 54222 h 54221"/>
                  <a:gd name="connsiteX4" fmla="*/ 54202 w 54201"/>
                  <a:gd name="connsiteY4" fmla="*/ 35955 h 54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01" h="54221">
                    <a:moveTo>
                      <a:pt x="54202" y="35955"/>
                    </a:moveTo>
                    <a:lnTo>
                      <a:pt x="36754" y="0"/>
                    </a:lnTo>
                    <a:cubicBezTo>
                      <a:pt x="24263" y="6056"/>
                      <a:pt x="11892" y="12851"/>
                      <a:pt x="0" y="20146"/>
                    </a:cubicBezTo>
                    <a:lnTo>
                      <a:pt x="20925" y="54222"/>
                    </a:lnTo>
                    <a:cubicBezTo>
                      <a:pt x="31698" y="47587"/>
                      <a:pt x="42890" y="41431"/>
                      <a:pt x="54202" y="35955"/>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5" name="任意多边形: 形状 164">
                <a:extLst>
                  <a:ext uri="{FF2B5EF4-FFF2-40B4-BE49-F238E27FC236}">
                    <a16:creationId xmlns="" xmlns:a16="http://schemas.microsoft.com/office/drawing/2014/main" id="{C9FBBE56-008B-4D5A-9DAC-D59063CC17F2}"/>
                  </a:ext>
                </a:extLst>
              </p:cNvPr>
              <p:cNvSpPr/>
              <p:nvPr/>
            </p:nvSpPr>
            <p:spPr>
              <a:xfrm>
                <a:off x="6011765" y="4674297"/>
                <a:ext cx="49944" cy="49924"/>
              </a:xfrm>
              <a:custGeom>
                <a:avLst/>
                <a:gdLst>
                  <a:gd name="connsiteX0" fmla="*/ 49945 w 49944"/>
                  <a:gd name="connsiteY0" fmla="*/ 38733 h 49924"/>
                  <a:gd name="connsiteX1" fmla="*/ 40112 w 49944"/>
                  <a:gd name="connsiteY1" fmla="*/ 0 h 49924"/>
                  <a:gd name="connsiteX2" fmla="*/ 0 w 49944"/>
                  <a:gd name="connsiteY2" fmla="*/ 12371 h 49924"/>
                  <a:gd name="connsiteX3" fmla="*/ 13730 w 49944"/>
                  <a:gd name="connsiteY3" fmla="*/ 49925 h 49924"/>
                  <a:gd name="connsiteX4" fmla="*/ 49945 w 49944"/>
                  <a:gd name="connsiteY4" fmla="*/ 38733 h 49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4" h="49924">
                    <a:moveTo>
                      <a:pt x="49945" y="38733"/>
                    </a:moveTo>
                    <a:lnTo>
                      <a:pt x="40112" y="0"/>
                    </a:lnTo>
                    <a:cubicBezTo>
                      <a:pt x="26601" y="3418"/>
                      <a:pt x="13111" y="7595"/>
                      <a:pt x="0" y="12371"/>
                    </a:cubicBezTo>
                    <a:lnTo>
                      <a:pt x="13730" y="49925"/>
                    </a:lnTo>
                    <a:cubicBezTo>
                      <a:pt x="25562" y="45608"/>
                      <a:pt x="37753" y="41831"/>
                      <a:pt x="49945" y="38733"/>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6" name="任意多边形: 形状 165">
                <a:extLst>
                  <a:ext uri="{FF2B5EF4-FFF2-40B4-BE49-F238E27FC236}">
                    <a16:creationId xmlns="" xmlns:a16="http://schemas.microsoft.com/office/drawing/2014/main" id="{2709578B-C05E-4113-9DCD-A4CF4F76E678}"/>
                  </a:ext>
                </a:extLst>
              </p:cNvPr>
              <p:cNvSpPr/>
              <p:nvPr/>
            </p:nvSpPr>
            <p:spPr>
              <a:xfrm>
                <a:off x="5814464" y="4804126"/>
                <a:ext cx="56100" cy="56120"/>
              </a:xfrm>
              <a:custGeom>
                <a:avLst/>
                <a:gdLst>
                  <a:gd name="connsiteX0" fmla="*/ 56101 w 56100"/>
                  <a:gd name="connsiteY0" fmla="*/ 26381 h 56120"/>
                  <a:gd name="connsiteX1" fmla="*/ 26062 w 56100"/>
                  <a:gd name="connsiteY1" fmla="*/ 0 h 56120"/>
                  <a:gd name="connsiteX2" fmla="*/ 0 w 56100"/>
                  <a:gd name="connsiteY2" fmla="*/ 32857 h 56120"/>
                  <a:gd name="connsiteX3" fmla="*/ 32517 w 56100"/>
                  <a:gd name="connsiteY3" fmla="*/ 56121 h 56120"/>
                  <a:gd name="connsiteX4" fmla="*/ 56101 w 56100"/>
                  <a:gd name="connsiteY4" fmla="*/ 26381 h 56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0" h="56120">
                    <a:moveTo>
                      <a:pt x="56101" y="26381"/>
                    </a:moveTo>
                    <a:lnTo>
                      <a:pt x="26062" y="0"/>
                    </a:lnTo>
                    <a:cubicBezTo>
                      <a:pt x="16868" y="10473"/>
                      <a:pt x="8114" y="21525"/>
                      <a:pt x="0" y="32857"/>
                    </a:cubicBezTo>
                    <a:lnTo>
                      <a:pt x="32517" y="56121"/>
                    </a:lnTo>
                    <a:cubicBezTo>
                      <a:pt x="39852" y="45848"/>
                      <a:pt x="47786" y="35855"/>
                      <a:pt x="56101" y="26381"/>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7" name="任意多边形: 形状 166">
                <a:extLst>
                  <a:ext uri="{FF2B5EF4-FFF2-40B4-BE49-F238E27FC236}">
                    <a16:creationId xmlns="" xmlns:a16="http://schemas.microsoft.com/office/drawing/2014/main" id="{C8EC46A6-11FF-48D0-A7E8-1763F9F4D914}"/>
                  </a:ext>
                </a:extLst>
              </p:cNvPr>
              <p:cNvSpPr/>
              <p:nvPr/>
            </p:nvSpPr>
            <p:spPr>
              <a:xfrm>
                <a:off x="5869705" y="4746986"/>
                <a:ext cx="56300" cy="56280"/>
              </a:xfrm>
              <a:custGeom>
                <a:avLst/>
                <a:gdLst>
                  <a:gd name="connsiteX0" fmla="*/ 27321 w 56300"/>
                  <a:gd name="connsiteY0" fmla="*/ 56280 h 56280"/>
                  <a:gd name="connsiteX1" fmla="*/ 56300 w 56300"/>
                  <a:gd name="connsiteY1" fmla="*/ 31778 h 56280"/>
                  <a:gd name="connsiteX2" fmla="*/ 32057 w 56300"/>
                  <a:gd name="connsiteY2" fmla="*/ 0 h 56280"/>
                  <a:gd name="connsiteX3" fmla="*/ 0 w 56300"/>
                  <a:gd name="connsiteY3" fmla="*/ 27061 h 56280"/>
                  <a:gd name="connsiteX4" fmla="*/ 27321 w 56300"/>
                  <a:gd name="connsiteY4" fmla="*/ 56280 h 5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0" h="56280">
                    <a:moveTo>
                      <a:pt x="27321" y="56280"/>
                    </a:moveTo>
                    <a:cubicBezTo>
                      <a:pt x="36514" y="47667"/>
                      <a:pt x="46267" y="39432"/>
                      <a:pt x="56300" y="31778"/>
                    </a:cubicBezTo>
                    <a:lnTo>
                      <a:pt x="32057" y="0"/>
                    </a:lnTo>
                    <a:cubicBezTo>
                      <a:pt x="20965" y="8454"/>
                      <a:pt x="10193" y="17568"/>
                      <a:pt x="0" y="27061"/>
                    </a:cubicBezTo>
                    <a:lnTo>
                      <a:pt x="27321" y="56280"/>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8" name="任意多边形: 形状 167">
                <a:extLst>
                  <a:ext uri="{FF2B5EF4-FFF2-40B4-BE49-F238E27FC236}">
                    <a16:creationId xmlns="" xmlns:a16="http://schemas.microsoft.com/office/drawing/2014/main" id="{38066E30-E968-42A9-AFFB-DA4833C7E502}"/>
                  </a:ext>
                </a:extLst>
              </p:cNvPr>
              <p:cNvSpPr/>
              <p:nvPr/>
            </p:nvSpPr>
            <p:spPr>
              <a:xfrm>
                <a:off x="6093048" y="4661886"/>
                <a:ext cx="43669" cy="43669"/>
              </a:xfrm>
              <a:custGeom>
                <a:avLst/>
                <a:gdLst>
                  <a:gd name="connsiteX0" fmla="*/ 0 w 43669"/>
                  <a:gd name="connsiteY0" fmla="*/ 4117 h 43669"/>
                  <a:gd name="connsiteX1" fmla="*/ 5856 w 43669"/>
                  <a:gd name="connsiteY1" fmla="*/ 43669 h 43669"/>
                  <a:gd name="connsiteX2" fmla="*/ 43669 w 43669"/>
                  <a:gd name="connsiteY2" fmla="*/ 39932 h 43669"/>
                  <a:gd name="connsiteX3" fmla="*/ 41691 w 43669"/>
                  <a:gd name="connsiteY3" fmla="*/ 0 h 43669"/>
                  <a:gd name="connsiteX4" fmla="*/ 0 w 43669"/>
                  <a:gd name="connsiteY4" fmla="*/ 4117 h 4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69" h="43669">
                    <a:moveTo>
                      <a:pt x="0" y="4117"/>
                    </a:moveTo>
                    <a:lnTo>
                      <a:pt x="5856" y="43669"/>
                    </a:lnTo>
                    <a:cubicBezTo>
                      <a:pt x="18407" y="41811"/>
                      <a:pt x="31118" y="40551"/>
                      <a:pt x="43669" y="39932"/>
                    </a:cubicBezTo>
                    <a:lnTo>
                      <a:pt x="41691" y="0"/>
                    </a:lnTo>
                    <a:cubicBezTo>
                      <a:pt x="27860" y="700"/>
                      <a:pt x="13830" y="2079"/>
                      <a:pt x="0" y="4117"/>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69" name="任意多边形: 形状 168">
                <a:extLst>
                  <a:ext uri="{FF2B5EF4-FFF2-40B4-BE49-F238E27FC236}">
                    <a16:creationId xmlns="" xmlns:a16="http://schemas.microsoft.com/office/drawing/2014/main" id="{416CF426-2D37-49D7-AEC5-336FD1B5CA27}"/>
                  </a:ext>
                </a:extLst>
              </p:cNvPr>
              <p:cNvSpPr/>
              <p:nvPr/>
            </p:nvSpPr>
            <p:spPr>
              <a:xfrm>
                <a:off x="6484653" y="4872438"/>
                <a:ext cx="53682" cy="53722"/>
              </a:xfrm>
              <a:custGeom>
                <a:avLst/>
                <a:gdLst>
                  <a:gd name="connsiteX0" fmla="*/ 53682 w 53682"/>
                  <a:gd name="connsiteY0" fmla="*/ 37374 h 53722"/>
                  <a:gd name="connsiteX1" fmla="*/ 34656 w 53682"/>
                  <a:gd name="connsiteY1" fmla="*/ 0 h 53722"/>
                  <a:gd name="connsiteX2" fmla="*/ 0 w 53682"/>
                  <a:gd name="connsiteY2" fmla="*/ 19906 h 53722"/>
                  <a:gd name="connsiteX3" fmla="*/ 17208 w 53682"/>
                  <a:gd name="connsiteY3" fmla="*/ 53722 h 53722"/>
                  <a:gd name="connsiteX4" fmla="*/ 53682 w 53682"/>
                  <a:gd name="connsiteY4" fmla="*/ 37374 h 53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2" h="53722">
                    <a:moveTo>
                      <a:pt x="53682" y="37374"/>
                    </a:moveTo>
                    <a:cubicBezTo>
                      <a:pt x="47966" y="24623"/>
                      <a:pt x="41571" y="12032"/>
                      <a:pt x="34656" y="0"/>
                    </a:cubicBezTo>
                    <a:lnTo>
                      <a:pt x="0" y="19906"/>
                    </a:lnTo>
                    <a:cubicBezTo>
                      <a:pt x="6256" y="30798"/>
                      <a:pt x="12051" y="42170"/>
                      <a:pt x="17208" y="53722"/>
                    </a:cubicBezTo>
                    <a:lnTo>
                      <a:pt x="53682" y="37374"/>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0" name="任意多边形: 形状 169">
                <a:extLst>
                  <a:ext uri="{FF2B5EF4-FFF2-40B4-BE49-F238E27FC236}">
                    <a16:creationId xmlns="" xmlns:a16="http://schemas.microsoft.com/office/drawing/2014/main" id="{45080056-C713-47F8-8DDF-70A93E374A3D}"/>
                  </a:ext>
                </a:extLst>
              </p:cNvPr>
              <p:cNvSpPr/>
              <p:nvPr/>
            </p:nvSpPr>
            <p:spPr>
              <a:xfrm>
                <a:off x="6385183" y="4747106"/>
                <a:ext cx="56260" cy="56280"/>
              </a:xfrm>
              <a:custGeom>
                <a:avLst/>
                <a:gdLst>
                  <a:gd name="connsiteX0" fmla="*/ 56260 w 56260"/>
                  <a:gd name="connsiteY0" fmla="*/ 27061 h 56280"/>
                  <a:gd name="connsiteX1" fmla="*/ 24243 w 56260"/>
                  <a:gd name="connsiteY1" fmla="*/ 0 h 56280"/>
                  <a:gd name="connsiteX2" fmla="*/ 0 w 56260"/>
                  <a:gd name="connsiteY2" fmla="*/ 31778 h 56280"/>
                  <a:gd name="connsiteX3" fmla="*/ 28960 w 56260"/>
                  <a:gd name="connsiteY3" fmla="*/ 56280 h 56280"/>
                  <a:gd name="connsiteX4" fmla="*/ 56260 w 56260"/>
                  <a:gd name="connsiteY4" fmla="*/ 27061 h 5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60" h="56280">
                    <a:moveTo>
                      <a:pt x="56260" y="27061"/>
                    </a:moveTo>
                    <a:cubicBezTo>
                      <a:pt x="46108" y="17548"/>
                      <a:pt x="35335" y="8434"/>
                      <a:pt x="24243" y="0"/>
                    </a:cubicBezTo>
                    <a:lnTo>
                      <a:pt x="0" y="31778"/>
                    </a:lnTo>
                    <a:cubicBezTo>
                      <a:pt x="10013" y="39432"/>
                      <a:pt x="19766" y="47666"/>
                      <a:pt x="28960" y="56280"/>
                    </a:cubicBezTo>
                    <a:lnTo>
                      <a:pt x="56260" y="27061"/>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1" name="任意多边形: 形状 170">
                <a:extLst>
                  <a:ext uri="{FF2B5EF4-FFF2-40B4-BE49-F238E27FC236}">
                    <a16:creationId xmlns="" xmlns:a16="http://schemas.microsoft.com/office/drawing/2014/main" id="{43676A26-6607-4005-9953-7A11D2D95334}"/>
                  </a:ext>
                </a:extLst>
              </p:cNvPr>
              <p:cNvSpPr/>
              <p:nvPr/>
            </p:nvSpPr>
            <p:spPr>
              <a:xfrm>
                <a:off x="5772793" y="4872218"/>
                <a:ext cx="53682" cy="53702"/>
              </a:xfrm>
              <a:custGeom>
                <a:avLst/>
                <a:gdLst>
                  <a:gd name="connsiteX0" fmla="*/ 0 w 53682"/>
                  <a:gd name="connsiteY0" fmla="*/ 37314 h 53702"/>
                  <a:gd name="connsiteX1" fmla="*/ 36454 w 53682"/>
                  <a:gd name="connsiteY1" fmla="*/ 53702 h 53702"/>
                  <a:gd name="connsiteX2" fmla="*/ 53682 w 53682"/>
                  <a:gd name="connsiteY2" fmla="*/ 19906 h 53702"/>
                  <a:gd name="connsiteX3" fmla="*/ 19027 w 53682"/>
                  <a:gd name="connsiteY3" fmla="*/ 0 h 53702"/>
                  <a:gd name="connsiteX4" fmla="*/ 0 w 53682"/>
                  <a:gd name="connsiteY4" fmla="*/ 37314 h 53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2" h="53702">
                    <a:moveTo>
                      <a:pt x="0" y="37314"/>
                    </a:moveTo>
                    <a:lnTo>
                      <a:pt x="36454" y="53702"/>
                    </a:lnTo>
                    <a:cubicBezTo>
                      <a:pt x="41631" y="42170"/>
                      <a:pt x="47447" y="30798"/>
                      <a:pt x="53682" y="19906"/>
                    </a:cubicBezTo>
                    <a:lnTo>
                      <a:pt x="19027" y="0"/>
                    </a:lnTo>
                    <a:cubicBezTo>
                      <a:pt x="12131" y="12032"/>
                      <a:pt x="5716" y="24583"/>
                      <a:pt x="0" y="37314"/>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2" name="任意多边形: 形状 171">
                <a:extLst>
                  <a:ext uri="{FF2B5EF4-FFF2-40B4-BE49-F238E27FC236}">
                    <a16:creationId xmlns="" xmlns:a16="http://schemas.microsoft.com/office/drawing/2014/main" id="{2EC9CCD4-36FE-4D25-BA27-5ABA47DAE3FA}"/>
                  </a:ext>
                </a:extLst>
              </p:cNvPr>
              <p:cNvSpPr/>
              <p:nvPr/>
            </p:nvSpPr>
            <p:spPr>
              <a:xfrm>
                <a:off x="6174651" y="4661886"/>
                <a:ext cx="43709" cy="43709"/>
              </a:xfrm>
              <a:custGeom>
                <a:avLst/>
                <a:gdLst>
                  <a:gd name="connsiteX0" fmla="*/ 37733 w 43709"/>
                  <a:gd name="connsiteY0" fmla="*/ 43709 h 43709"/>
                  <a:gd name="connsiteX1" fmla="*/ 43709 w 43709"/>
                  <a:gd name="connsiteY1" fmla="*/ 4157 h 43709"/>
                  <a:gd name="connsiteX2" fmla="*/ 1979 w 43709"/>
                  <a:gd name="connsiteY2" fmla="*/ 0 h 43709"/>
                  <a:gd name="connsiteX3" fmla="*/ 0 w 43709"/>
                  <a:gd name="connsiteY3" fmla="*/ 39932 h 43709"/>
                  <a:gd name="connsiteX4" fmla="*/ 37733 w 43709"/>
                  <a:gd name="connsiteY4" fmla="*/ 43709 h 43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9" h="43709">
                    <a:moveTo>
                      <a:pt x="37733" y="43709"/>
                    </a:moveTo>
                    <a:lnTo>
                      <a:pt x="43709" y="4157"/>
                    </a:lnTo>
                    <a:cubicBezTo>
                      <a:pt x="29999" y="2079"/>
                      <a:pt x="15949" y="700"/>
                      <a:pt x="1979" y="0"/>
                    </a:cubicBezTo>
                    <a:lnTo>
                      <a:pt x="0" y="39932"/>
                    </a:lnTo>
                    <a:cubicBezTo>
                      <a:pt x="12651" y="40571"/>
                      <a:pt x="25362" y="41831"/>
                      <a:pt x="37733" y="43709"/>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3" name="任意多边形: 形状 172">
                <a:extLst>
                  <a:ext uri="{FF2B5EF4-FFF2-40B4-BE49-F238E27FC236}">
                    <a16:creationId xmlns="" xmlns:a16="http://schemas.microsoft.com/office/drawing/2014/main" id="{4B862C1D-03A0-42E0-B663-39DD0BE9C92D}"/>
                  </a:ext>
                </a:extLst>
              </p:cNvPr>
              <p:cNvSpPr/>
              <p:nvPr/>
            </p:nvSpPr>
            <p:spPr>
              <a:xfrm>
                <a:off x="6320708" y="4703177"/>
                <a:ext cx="54181" cy="54221"/>
              </a:xfrm>
              <a:custGeom>
                <a:avLst/>
                <a:gdLst>
                  <a:gd name="connsiteX0" fmla="*/ 54182 w 54181"/>
                  <a:gd name="connsiteY0" fmla="*/ 20186 h 54221"/>
                  <a:gd name="connsiteX1" fmla="*/ 17408 w 54181"/>
                  <a:gd name="connsiteY1" fmla="*/ 0 h 54221"/>
                  <a:gd name="connsiteX2" fmla="*/ 0 w 54181"/>
                  <a:gd name="connsiteY2" fmla="*/ 35995 h 54221"/>
                  <a:gd name="connsiteX3" fmla="*/ 33217 w 54181"/>
                  <a:gd name="connsiteY3" fmla="*/ 54222 h 54221"/>
                  <a:gd name="connsiteX4" fmla="*/ 54182 w 54181"/>
                  <a:gd name="connsiteY4" fmla="*/ 20186 h 54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81" h="54221">
                    <a:moveTo>
                      <a:pt x="54182" y="20186"/>
                    </a:moveTo>
                    <a:cubicBezTo>
                      <a:pt x="42270" y="12851"/>
                      <a:pt x="29899" y="6056"/>
                      <a:pt x="17408" y="0"/>
                    </a:cubicBezTo>
                    <a:lnTo>
                      <a:pt x="0" y="35995"/>
                    </a:lnTo>
                    <a:cubicBezTo>
                      <a:pt x="11272" y="41431"/>
                      <a:pt x="22444" y="47587"/>
                      <a:pt x="33217" y="54222"/>
                    </a:cubicBezTo>
                    <a:lnTo>
                      <a:pt x="54182" y="20186"/>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4" name="任意多边形: 形状 173">
                <a:extLst>
                  <a:ext uri="{FF2B5EF4-FFF2-40B4-BE49-F238E27FC236}">
                    <a16:creationId xmlns="" xmlns:a16="http://schemas.microsoft.com/office/drawing/2014/main" id="{4E4AB93F-F66A-4F3F-ADE5-5152C44E488B}"/>
                  </a:ext>
                </a:extLst>
              </p:cNvPr>
              <p:cNvSpPr/>
              <p:nvPr/>
            </p:nvSpPr>
            <p:spPr>
              <a:xfrm>
                <a:off x="6249578" y="4674397"/>
                <a:ext cx="49964" cy="49964"/>
              </a:xfrm>
              <a:custGeom>
                <a:avLst/>
                <a:gdLst>
                  <a:gd name="connsiteX0" fmla="*/ 0 w 49964"/>
                  <a:gd name="connsiteY0" fmla="*/ 38713 h 49964"/>
                  <a:gd name="connsiteX1" fmla="*/ 36215 w 49964"/>
                  <a:gd name="connsiteY1" fmla="*/ 49965 h 49964"/>
                  <a:gd name="connsiteX2" fmla="*/ 49965 w 49964"/>
                  <a:gd name="connsiteY2" fmla="*/ 12411 h 49964"/>
                  <a:gd name="connsiteX3" fmla="*/ 9913 w 49964"/>
                  <a:gd name="connsiteY3" fmla="*/ 0 h 49964"/>
                  <a:gd name="connsiteX4" fmla="*/ 0 w 49964"/>
                  <a:gd name="connsiteY4" fmla="*/ 38713 h 49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4" h="49964">
                    <a:moveTo>
                      <a:pt x="0" y="38713"/>
                    </a:moveTo>
                    <a:cubicBezTo>
                      <a:pt x="12131" y="41811"/>
                      <a:pt x="24323" y="45608"/>
                      <a:pt x="36215" y="49965"/>
                    </a:cubicBezTo>
                    <a:lnTo>
                      <a:pt x="49965" y="12411"/>
                    </a:lnTo>
                    <a:cubicBezTo>
                      <a:pt x="36814" y="7615"/>
                      <a:pt x="23324" y="3438"/>
                      <a:pt x="9913" y="0"/>
                    </a:cubicBezTo>
                    <a:lnTo>
                      <a:pt x="0" y="38713"/>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5" name="任意多边形: 形状 174">
                <a:extLst>
                  <a:ext uri="{FF2B5EF4-FFF2-40B4-BE49-F238E27FC236}">
                    <a16:creationId xmlns="" xmlns:a16="http://schemas.microsoft.com/office/drawing/2014/main" id="{E455946F-4B81-4D0C-A8DB-BCA90C024776}"/>
                  </a:ext>
                </a:extLst>
              </p:cNvPr>
              <p:cNvSpPr/>
              <p:nvPr/>
            </p:nvSpPr>
            <p:spPr>
              <a:xfrm>
                <a:off x="6440544" y="4804286"/>
                <a:ext cx="56100" cy="56100"/>
              </a:xfrm>
              <a:custGeom>
                <a:avLst/>
                <a:gdLst>
                  <a:gd name="connsiteX0" fmla="*/ 0 w 56100"/>
                  <a:gd name="connsiteY0" fmla="*/ 26322 h 56100"/>
                  <a:gd name="connsiteX1" fmla="*/ 23583 w 56100"/>
                  <a:gd name="connsiteY1" fmla="*/ 56101 h 56100"/>
                  <a:gd name="connsiteX2" fmla="*/ 56101 w 56100"/>
                  <a:gd name="connsiteY2" fmla="*/ 32837 h 56100"/>
                  <a:gd name="connsiteX3" fmla="*/ 30079 w 56100"/>
                  <a:gd name="connsiteY3" fmla="*/ 0 h 56100"/>
                  <a:gd name="connsiteX4" fmla="*/ 0 w 56100"/>
                  <a:gd name="connsiteY4" fmla="*/ 26322 h 5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0" h="56100">
                    <a:moveTo>
                      <a:pt x="0" y="26322"/>
                    </a:moveTo>
                    <a:cubicBezTo>
                      <a:pt x="8354" y="35895"/>
                      <a:pt x="16289" y="45888"/>
                      <a:pt x="23583" y="56101"/>
                    </a:cubicBezTo>
                    <a:lnTo>
                      <a:pt x="56101" y="32837"/>
                    </a:lnTo>
                    <a:cubicBezTo>
                      <a:pt x="48046" y="21585"/>
                      <a:pt x="39292" y="10533"/>
                      <a:pt x="30079" y="0"/>
                    </a:cubicBezTo>
                    <a:lnTo>
                      <a:pt x="0" y="26322"/>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6" name="任意多边形: 形状 175">
                <a:extLst>
                  <a:ext uri="{FF2B5EF4-FFF2-40B4-BE49-F238E27FC236}">
                    <a16:creationId xmlns="" xmlns:a16="http://schemas.microsoft.com/office/drawing/2014/main" id="{8D1018F9-1400-4644-A4B7-8502745D430E}"/>
                  </a:ext>
                </a:extLst>
              </p:cNvPr>
              <p:cNvSpPr/>
              <p:nvPr/>
            </p:nvSpPr>
            <p:spPr>
              <a:xfrm>
                <a:off x="6092648" y="5456587"/>
                <a:ext cx="43709" cy="43709"/>
              </a:xfrm>
              <a:custGeom>
                <a:avLst/>
                <a:gdLst>
                  <a:gd name="connsiteX0" fmla="*/ 5976 w 43709"/>
                  <a:gd name="connsiteY0" fmla="*/ 0 h 43709"/>
                  <a:gd name="connsiteX1" fmla="*/ 0 w 43709"/>
                  <a:gd name="connsiteY1" fmla="*/ 39552 h 43709"/>
                  <a:gd name="connsiteX2" fmla="*/ 41731 w 43709"/>
                  <a:gd name="connsiteY2" fmla="*/ 43709 h 43709"/>
                  <a:gd name="connsiteX3" fmla="*/ 43709 w 43709"/>
                  <a:gd name="connsiteY3" fmla="*/ 3777 h 43709"/>
                  <a:gd name="connsiteX4" fmla="*/ 5976 w 43709"/>
                  <a:gd name="connsiteY4" fmla="*/ 0 h 43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9" h="43709">
                    <a:moveTo>
                      <a:pt x="5976" y="0"/>
                    </a:moveTo>
                    <a:lnTo>
                      <a:pt x="0" y="39552"/>
                    </a:lnTo>
                    <a:cubicBezTo>
                      <a:pt x="13710" y="41631"/>
                      <a:pt x="27760" y="43010"/>
                      <a:pt x="41731" y="43709"/>
                    </a:cubicBezTo>
                    <a:lnTo>
                      <a:pt x="43709" y="3777"/>
                    </a:lnTo>
                    <a:cubicBezTo>
                      <a:pt x="31058" y="3138"/>
                      <a:pt x="18347" y="1879"/>
                      <a:pt x="5976" y="0"/>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7" name="任意多边形: 形状 176">
                <a:extLst>
                  <a:ext uri="{FF2B5EF4-FFF2-40B4-BE49-F238E27FC236}">
                    <a16:creationId xmlns="" xmlns:a16="http://schemas.microsoft.com/office/drawing/2014/main" id="{ED05AE80-A750-48A4-97A8-5FFD859BB219}"/>
                  </a:ext>
                </a:extLst>
              </p:cNvPr>
              <p:cNvSpPr/>
              <p:nvPr/>
            </p:nvSpPr>
            <p:spPr>
              <a:xfrm>
                <a:off x="6174291" y="5456627"/>
                <a:ext cx="43669" cy="43669"/>
              </a:xfrm>
              <a:custGeom>
                <a:avLst/>
                <a:gdLst>
                  <a:gd name="connsiteX0" fmla="*/ 43669 w 43669"/>
                  <a:gd name="connsiteY0" fmla="*/ 39552 h 43669"/>
                  <a:gd name="connsiteX1" fmla="*/ 37813 w 43669"/>
                  <a:gd name="connsiteY1" fmla="*/ 0 h 43669"/>
                  <a:gd name="connsiteX2" fmla="*/ 0 w 43669"/>
                  <a:gd name="connsiteY2" fmla="*/ 3737 h 43669"/>
                  <a:gd name="connsiteX3" fmla="*/ 1979 w 43669"/>
                  <a:gd name="connsiteY3" fmla="*/ 43669 h 43669"/>
                  <a:gd name="connsiteX4" fmla="*/ 43669 w 43669"/>
                  <a:gd name="connsiteY4" fmla="*/ 39552 h 4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69" h="43669">
                    <a:moveTo>
                      <a:pt x="43669" y="39552"/>
                    </a:moveTo>
                    <a:lnTo>
                      <a:pt x="37813" y="0"/>
                    </a:lnTo>
                    <a:cubicBezTo>
                      <a:pt x="25262" y="1859"/>
                      <a:pt x="12551" y="3118"/>
                      <a:pt x="0" y="3737"/>
                    </a:cubicBezTo>
                    <a:lnTo>
                      <a:pt x="1979" y="43669"/>
                    </a:lnTo>
                    <a:cubicBezTo>
                      <a:pt x="15809" y="42970"/>
                      <a:pt x="29839" y="41591"/>
                      <a:pt x="43669" y="39552"/>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8" name="任意多边形: 形状 177">
                <a:extLst>
                  <a:ext uri="{FF2B5EF4-FFF2-40B4-BE49-F238E27FC236}">
                    <a16:creationId xmlns="" xmlns:a16="http://schemas.microsoft.com/office/drawing/2014/main" id="{A00DA8C5-30BA-4547-A2A5-E1BCF11DD27D}"/>
                  </a:ext>
                </a:extLst>
              </p:cNvPr>
              <p:cNvSpPr/>
              <p:nvPr/>
            </p:nvSpPr>
            <p:spPr>
              <a:xfrm>
                <a:off x="6320448" y="5404864"/>
                <a:ext cx="54201" cy="54221"/>
              </a:xfrm>
              <a:custGeom>
                <a:avLst/>
                <a:gdLst>
                  <a:gd name="connsiteX0" fmla="*/ 0 w 54201"/>
                  <a:gd name="connsiteY0" fmla="*/ 18267 h 54221"/>
                  <a:gd name="connsiteX1" fmla="*/ 17448 w 54201"/>
                  <a:gd name="connsiteY1" fmla="*/ 54222 h 54221"/>
                  <a:gd name="connsiteX2" fmla="*/ 54202 w 54201"/>
                  <a:gd name="connsiteY2" fmla="*/ 34076 h 54221"/>
                  <a:gd name="connsiteX3" fmla="*/ 33297 w 54201"/>
                  <a:gd name="connsiteY3" fmla="*/ 0 h 54221"/>
                  <a:gd name="connsiteX4" fmla="*/ 0 w 54201"/>
                  <a:gd name="connsiteY4" fmla="*/ 18267 h 54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01" h="54221">
                    <a:moveTo>
                      <a:pt x="0" y="18267"/>
                    </a:moveTo>
                    <a:lnTo>
                      <a:pt x="17448" y="54222"/>
                    </a:lnTo>
                    <a:cubicBezTo>
                      <a:pt x="29939" y="48166"/>
                      <a:pt x="42310" y="41371"/>
                      <a:pt x="54202" y="34076"/>
                    </a:cubicBezTo>
                    <a:lnTo>
                      <a:pt x="33297" y="0"/>
                    </a:lnTo>
                    <a:cubicBezTo>
                      <a:pt x="22504" y="6635"/>
                      <a:pt x="11312" y="12791"/>
                      <a:pt x="0" y="18267"/>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79" name="任意多边形: 形状 178">
                <a:extLst>
                  <a:ext uri="{FF2B5EF4-FFF2-40B4-BE49-F238E27FC236}">
                    <a16:creationId xmlns="" xmlns:a16="http://schemas.microsoft.com/office/drawing/2014/main" id="{F560F1EA-00E6-4C8E-B5CB-F25EC478952F}"/>
                  </a:ext>
                </a:extLst>
              </p:cNvPr>
              <p:cNvSpPr/>
              <p:nvPr/>
            </p:nvSpPr>
            <p:spPr>
              <a:xfrm>
                <a:off x="6249298" y="5437960"/>
                <a:ext cx="49944" cy="49924"/>
              </a:xfrm>
              <a:custGeom>
                <a:avLst/>
                <a:gdLst>
                  <a:gd name="connsiteX0" fmla="*/ 0 w 49944"/>
                  <a:gd name="connsiteY0" fmla="*/ 11192 h 49924"/>
                  <a:gd name="connsiteX1" fmla="*/ 9833 w 49944"/>
                  <a:gd name="connsiteY1" fmla="*/ 49925 h 49924"/>
                  <a:gd name="connsiteX2" fmla="*/ 49945 w 49944"/>
                  <a:gd name="connsiteY2" fmla="*/ 37554 h 49924"/>
                  <a:gd name="connsiteX3" fmla="*/ 36215 w 49944"/>
                  <a:gd name="connsiteY3" fmla="*/ 0 h 49924"/>
                  <a:gd name="connsiteX4" fmla="*/ 0 w 49944"/>
                  <a:gd name="connsiteY4" fmla="*/ 11192 h 49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4" h="49924">
                    <a:moveTo>
                      <a:pt x="0" y="11192"/>
                    </a:moveTo>
                    <a:lnTo>
                      <a:pt x="9833" y="49925"/>
                    </a:lnTo>
                    <a:cubicBezTo>
                      <a:pt x="23344" y="46507"/>
                      <a:pt x="36834" y="42330"/>
                      <a:pt x="49945" y="37554"/>
                    </a:cubicBezTo>
                    <a:lnTo>
                      <a:pt x="36215" y="0"/>
                    </a:lnTo>
                    <a:cubicBezTo>
                      <a:pt x="24383" y="4317"/>
                      <a:pt x="12191" y="8094"/>
                      <a:pt x="0" y="11192"/>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0" name="任意多边形: 形状 179">
                <a:extLst>
                  <a:ext uri="{FF2B5EF4-FFF2-40B4-BE49-F238E27FC236}">
                    <a16:creationId xmlns="" xmlns:a16="http://schemas.microsoft.com/office/drawing/2014/main" id="{6B6A1D75-C36C-4704-99C4-F8D067F2B768}"/>
                  </a:ext>
                </a:extLst>
              </p:cNvPr>
              <p:cNvSpPr/>
              <p:nvPr/>
            </p:nvSpPr>
            <p:spPr>
              <a:xfrm>
                <a:off x="6385003" y="5358916"/>
                <a:ext cx="56300" cy="56280"/>
              </a:xfrm>
              <a:custGeom>
                <a:avLst/>
                <a:gdLst>
                  <a:gd name="connsiteX0" fmla="*/ 28980 w 56300"/>
                  <a:gd name="connsiteY0" fmla="*/ 0 h 56280"/>
                  <a:gd name="connsiteX1" fmla="*/ 0 w 56300"/>
                  <a:gd name="connsiteY1" fmla="*/ 24503 h 56280"/>
                  <a:gd name="connsiteX2" fmla="*/ 24243 w 56300"/>
                  <a:gd name="connsiteY2" fmla="*/ 56280 h 56280"/>
                  <a:gd name="connsiteX3" fmla="*/ 56300 w 56300"/>
                  <a:gd name="connsiteY3" fmla="*/ 29219 h 56280"/>
                  <a:gd name="connsiteX4" fmla="*/ 28980 w 56300"/>
                  <a:gd name="connsiteY4" fmla="*/ 0 h 5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0" h="56280">
                    <a:moveTo>
                      <a:pt x="28980" y="0"/>
                    </a:moveTo>
                    <a:cubicBezTo>
                      <a:pt x="19786" y="8614"/>
                      <a:pt x="10033" y="16848"/>
                      <a:pt x="0" y="24503"/>
                    </a:cubicBezTo>
                    <a:lnTo>
                      <a:pt x="24243" y="56280"/>
                    </a:lnTo>
                    <a:cubicBezTo>
                      <a:pt x="35335" y="47826"/>
                      <a:pt x="46108" y="38713"/>
                      <a:pt x="56300" y="29219"/>
                    </a:cubicBezTo>
                    <a:lnTo>
                      <a:pt x="28980" y="0"/>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1" name="任意多边形: 形状 180">
                <a:extLst>
                  <a:ext uri="{FF2B5EF4-FFF2-40B4-BE49-F238E27FC236}">
                    <a16:creationId xmlns="" xmlns:a16="http://schemas.microsoft.com/office/drawing/2014/main" id="{9E14148C-939B-4AD5-97E4-9F4ECF4D641A}"/>
                  </a:ext>
                </a:extLst>
              </p:cNvPr>
              <p:cNvSpPr/>
              <p:nvPr/>
            </p:nvSpPr>
            <p:spPr>
              <a:xfrm>
                <a:off x="6484533" y="5236262"/>
                <a:ext cx="53682" cy="53702"/>
              </a:xfrm>
              <a:custGeom>
                <a:avLst/>
                <a:gdLst>
                  <a:gd name="connsiteX0" fmla="*/ 53682 w 53682"/>
                  <a:gd name="connsiteY0" fmla="*/ 16388 h 53702"/>
                  <a:gd name="connsiteX1" fmla="*/ 17228 w 53682"/>
                  <a:gd name="connsiteY1" fmla="*/ 0 h 53702"/>
                  <a:gd name="connsiteX2" fmla="*/ 0 w 53682"/>
                  <a:gd name="connsiteY2" fmla="*/ 33796 h 53702"/>
                  <a:gd name="connsiteX3" fmla="*/ 34656 w 53682"/>
                  <a:gd name="connsiteY3" fmla="*/ 53702 h 53702"/>
                  <a:gd name="connsiteX4" fmla="*/ 53682 w 53682"/>
                  <a:gd name="connsiteY4" fmla="*/ 16388 h 53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2" h="53702">
                    <a:moveTo>
                      <a:pt x="53682" y="16388"/>
                    </a:moveTo>
                    <a:lnTo>
                      <a:pt x="17228" y="0"/>
                    </a:lnTo>
                    <a:cubicBezTo>
                      <a:pt x="12052" y="11532"/>
                      <a:pt x="6236" y="22904"/>
                      <a:pt x="0" y="33796"/>
                    </a:cubicBezTo>
                    <a:lnTo>
                      <a:pt x="34656" y="53702"/>
                    </a:lnTo>
                    <a:cubicBezTo>
                      <a:pt x="41551" y="41671"/>
                      <a:pt x="47966" y="29120"/>
                      <a:pt x="53682" y="16388"/>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2" name="任意多边形: 形状 181">
                <a:extLst>
                  <a:ext uri="{FF2B5EF4-FFF2-40B4-BE49-F238E27FC236}">
                    <a16:creationId xmlns="" xmlns:a16="http://schemas.microsoft.com/office/drawing/2014/main" id="{0A29C137-9EFD-40E7-BE8B-F2A35ED7DB29}"/>
                  </a:ext>
                </a:extLst>
              </p:cNvPr>
              <p:cNvSpPr/>
              <p:nvPr/>
            </p:nvSpPr>
            <p:spPr>
              <a:xfrm>
                <a:off x="5936118" y="5404784"/>
                <a:ext cx="54181" cy="54221"/>
              </a:xfrm>
              <a:custGeom>
                <a:avLst/>
                <a:gdLst>
                  <a:gd name="connsiteX0" fmla="*/ 0 w 54181"/>
                  <a:gd name="connsiteY0" fmla="*/ 34036 h 54221"/>
                  <a:gd name="connsiteX1" fmla="*/ 36774 w 54181"/>
                  <a:gd name="connsiteY1" fmla="*/ 54222 h 54221"/>
                  <a:gd name="connsiteX2" fmla="*/ 54182 w 54181"/>
                  <a:gd name="connsiteY2" fmla="*/ 18227 h 54221"/>
                  <a:gd name="connsiteX3" fmla="*/ 20965 w 54181"/>
                  <a:gd name="connsiteY3" fmla="*/ 0 h 54221"/>
                  <a:gd name="connsiteX4" fmla="*/ 0 w 54181"/>
                  <a:gd name="connsiteY4" fmla="*/ 34036 h 54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81" h="54221">
                    <a:moveTo>
                      <a:pt x="0" y="34036"/>
                    </a:moveTo>
                    <a:cubicBezTo>
                      <a:pt x="11912" y="41371"/>
                      <a:pt x="24283" y="48166"/>
                      <a:pt x="36774" y="54222"/>
                    </a:cubicBezTo>
                    <a:lnTo>
                      <a:pt x="54182" y="18227"/>
                    </a:lnTo>
                    <a:cubicBezTo>
                      <a:pt x="42910" y="12791"/>
                      <a:pt x="31738" y="6635"/>
                      <a:pt x="20965" y="0"/>
                    </a:cubicBezTo>
                    <a:lnTo>
                      <a:pt x="0" y="34036"/>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3" name="任意多边形: 形状 182">
                <a:extLst>
                  <a:ext uri="{FF2B5EF4-FFF2-40B4-BE49-F238E27FC236}">
                    <a16:creationId xmlns="" xmlns:a16="http://schemas.microsoft.com/office/drawing/2014/main" id="{3A231375-E81E-4E77-B0F7-1C9A2F225916}"/>
                  </a:ext>
                </a:extLst>
              </p:cNvPr>
              <p:cNvSpPr/>
              <p:nvPr/>
            </p:nvSpPr>
            <p:spPr>
              <a:xfrm>
                <a:off x="6440444" y="5301936"/>
                <a:ext cx="56100" cy="56120"/>
              </a:xfrm>
              <a:custGeom>
                <a:avLst/>
                <a:gdLst>
                  <a:gd name="connsiteX0" fmla="*/ 0 w 56100"/>
                  <a:gd name="connsiteY0" fmla="*/ 29739 h 56120"/>
                  <a:gd name="connsiteX1" fmla="*/ 30039 w 56100"/>
                  <a:gd name="connsiteY1" fmla="*/ 56121 h 56120"/>
                  <a:gd name="connsiteX2" fmla="*/ 56101 w 56100"/>
                  <a:gd name="connsiteY2" fmla="*/ 23264 h 56120"/>
                  <a:gd name="connsiteX3" fmla="*/ 23583 w 56100"/>
                  <a:gd name="connsiteY3" fmla="*/ 0 h 56120"/>
                  <a:gd name="connsiteX4" fmla="*/ 0 w 56100"/>
                  <a:gd name="connsiteY4" fmla="*/ 29739 h 56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0" h="56120">
                    <a:moveTo>
                      <a:pt x="0" y="29739"/>
                    </a:moveTo>
                    <a:lnTo>
                      <a:pt x="30039" y="56121"/>
                    </a:lnTo>
                    <a:cubicBezTo>
                      <a:pt x="39232" y="45648"/>
                      <a:pt x="47986" y="34596"/>
                      <a:pt x="56101" y="23264"/>
                    </a:cubicBezTo>
                    <a:lnTo>
                      <a:pt x="23583" y="0"/>
                    </a:lnTo>
                    <a:cubicBezTo>
                      <a:pt x="16249" y="10273"/>
                      <a:pt x="8314" y="20266"/>
                      <a:pt x="0" y="29739"/>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4" name="任意多边形: 形状 183">
                <a:extLst>
                  <a:ext uri="{FF2B5EF4-FFF2-40B4-BE49-F238E27FC236}">
                    <a16:creationId xmlns="" xmlns:a16="http://schemas.microsoft.com/office/drawing/2014/main" id="{1686F20D-BA6F-4937-B03A-F3A019E015DB}"/>
                  </a:ext>
                </a:extLst>
              </p:cNvPr>
              <p:cNvSpPr/>
              <p:nvPr/>
            </p:nvSpPr>
            <p:spPr>
              <a:xfrm>
                <a:off x="5814364" y="5301796"/>
                <a:ext cx="56100" cy="56100"/>
              </a:xfrm>
              <a:custGeom>
                <a:avLst/>
                <a:gdLst>
                  <a:gd name="connsiteX0" fmla="*/ 56101 w 56100"/>
                  <a:gd name="connsiteY0" fmla="*/ 29779 h 56100"/>
                  <a:gd name="connsiteX1" fmla="*/ 32517 w 56100"/>
                  <a:gd name="connsiteY1" fmla="*/ 0 h 56100"/>
                  <a:gd name="connsiteX2" fmla="*/ 0 w 56100"/>
                  <a:gd name="connsiteY2" fmla="*/ 23264 h 56100"/>
                  <a:gd name="connsiteX3" fmla="*/ 26022 w 56100"/>
                  <a:gd name="connsiteY3" fmla="*/ 56101 h 56100"/>
                  <a:gd name="connsiteX4" fmla="*/ 56101 w 56100"/>
                  <a:gd name="connsiteY4" fmla="*/ 29779 h 5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0" h="56100">
                    <a:moveTo>
                      <a:pt x="56101" y="29779"/>
                    </a:moveTo>
                    <a:cubicBezTo>
                      <a:pt x="47746" y="20206"/>
                      <a:pt x="39812" y="10213"/>
                      <a:pt x="32517" y="0"/>
                    </a:cubicBezTo>
                    <a:lnTo>
                      <a:pt x="0" y="23264"/>
                    </a:lnTo>
                    <a:cubicBezTo>
                      <a:pt x="8054" y="34516"/>
                      <a:pt x="16808" y="45568"/>
                      <a:pt x="26022" y="56101"/>
                    </a:cubicBezTo>
                    <a:lnTo>
                      <a:pt x="56101" y="29779"/>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5" name="任意多边形: 形状 184">
                <a:extLst>
                  <a:ext uri="{FF2B5EF4-FFF2-40B4-BE49-F238E27FC236}">
                    <a16:creationId xmlns="" xmlns:a16="http://schemas.microsoft.com/office/drawing/2014/main" id="{E5A3A143-E88D-4A12-A8FE-B52D0262CB8E}"/>
                  </a:ext>
                </a:extLst>
              </p:cNvPr>
              <p:cNvSpPr/>
              <p:nvPr/>
            </p:nvSpPr>
            <p:spPr>
              <a:xfrm>
                <a:off x="5869565" y="5358796"/>
                <a:ext cx="56260" cy="56280"/>
              </a:xfrm>
              <a:custGeom>
                <a:avLst/>
                <a:gdLst>
                  <a:gd name="connsiteX0" fmla="*/ 0 w 56260"/>
                  <a:gd name="connsiteY0" fmla="*/ 29219 h 56280"/>
                  <a:gd name="connsiteX1" fmla="*/ 32017 w 56260"/>
                  <a:gd name="connsiteY1" fmla="*/ 56280 h 56280"/>
                  <a:gd name="connsiteX2" fmla="*/ 56260 w 56260"/>
                  <a:gd name="connsiteY2" fmla="*/ 24503 h 56280"/>
                  <a:gd name="connsiteX3" fmla="*/ 27301 w 56260"/>
                  <a:gd name="connsiteY3" fmla="*/ 0 h 56280"/>
                  <a:gd name="connsiteX4" fmla="*/ 0 w 56260"/>
                  <a:gd name="connsiteY4" fmla="*/ 29219 h 5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60" h="56280">
                    <a:moveTo>
                      <a:pt x="0" y="29219"/>
                    </a:moveTo>
                    <a:cubicBezTo>
                      <a:pt x="10153" y="38733"/>
                      <a:pt x="20925" y="47846"/>
                      <a:pt x="32017" y="56280"/>
                    </a:cubicBezTo>
                    <a:lnTo>
                      <a:pt x="56260" y="24503"/>
                    </a:lnTo>
                    <a:cubicBezTo>
                      <a:pt x="46247" y="16848"/>
                      <a:pt x="36494" y="8614"/>
                      <a:pt x="27301" y="0"/>
                    </a:cubicBezTo>
                    <a:lnTo>
                      <a:pt x="0" y="29219"/>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6" name="任意多边形: 形状 185">
                <a:extLst>
                  <a:ext uri="{FF2B5EF4-FFF2-40B4-BE49-F238E27FC236}">
                    <a16:creationId xmlns="" xmlns:a16="http://schemas.microsoft.com/office/drawing/2014/main" id="{06B28510-CFB4-4FEF-A0BF-26E77AFB026F}"/>
                  </a:ext>
                </a:extLst>
              </p:cNvPr>
              <p:cNvSpPr/>
              <p:nvPr/>
            </p:nvSpPr>
            <p:spPr>
              <a:xfrm>
                <a:off x="5772673" y="5236022"/>
                <a:ext cx="53682" cy="53722"/>
              </a:xfrm>
              <a:custGeom>
                <a:avLst/>
                <a:gdLst>
                  <a:gd name="connsiteX0" fmla="*/ 0 w 53682"/>
                  <a:gd name="connsiteY0" fmla="*/ 16349 h 53722"/>
                  <a:gd name="connsiteX1" fmla="*/ 19027 w 53682"/>
                  <a:gd name="connsiteY1" fmla="*/ 53722 h 53722"/>
                  <a:gd name="connsiteX2" fmla="*/ 53682 w 53682"/>
                  <a:gd name="connsiteY2" fmla="*/ 33816 h 53722"/>
                  <a:gd name="connsiteX3" fmla="*/ 36474 w 53682"/>
                  <a:gd name="connsiteY3" fmla="*/ 0 h 53722"/>
                  <a:gd name="connsiteX4" fmla="*/ 0 w 53682"/>
                  <a:gd name="connsiteY4" fmla="*/ 16349 h 53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2" h="53722">
                    <a:moveTo>
                      <a:pt x="0" y="16349"/>
                    </a:moveTo>
                    <a:cubicBezTo>
                      <a:pt x="5716" y="29100"/>
                      <a:pt x="12111" y="41691"/>
                      <a:pt x="19027" y="53722"/>
                    </a:cubicBezTo>
                    <a:lnTo>
                      <a:pt x="53682" y="33816"/>
                    </a:lnTo>
                    <a:cubicBezTo>
                      <a:pt x="47427" y="22924"/>
                      <a:pt x="41631" y="11552"/>
                      <a:pt x="36474" y="0"/>
                    </a:cubicBezTo>
                    <a:lnTo>
                      <a:pt x="0" y="16349"/>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7" name="任意多边形: 形状 186">
                <a:extLst>
                  <a:ext uri="{FF2B5EF4-FFF2-40B4-BE49-F238E27FC236}">
                    <a16:creationId xmlns="" xmlns:a16="http://schemas.microsoft.com/office/drawing/2014/main" id="{93DB80DA-A439-4CA6-8EE2-136C68C19578}"/>
                  </a:ext>
                </a:extLst>
              </p:cNvPr>
              <p:cNvSpPr/>
              <p:nvPr/>
            </p:nvSpPr>
            <p:spPr>
              <a:xfrm>
                <a:off x="6011466" y="5437821"/>
                <a:ext cx="49964" cy="49964"/>
              </a:xfrm>
              <a:custGeom>
                <a:avLst/>
                <a:gdLst>
                  <a:gd name="connsiteX0" fmla="*/ 49965 w 49964"/>
                  <a:gd name="connsiteY0" fmla="*/ 11252 h 49964"/>
                  <a:gd name="connsiteX1" fmla="*/ 13750 w 49964"/>
                  <a:gd name="connsiteY1" fmla="*/ 0 h 49964"/>
                  <a:gd name="connsiteX2" fmla="*/ 0 w 49964"/>
                  <a:gd name="connsiteY2" fmla="*/ 37554 h 49964"/>
                  <a:gd name="connsiteX3" fmla="*/ 40052 w 49964"/>
                  <a:gd name="connsiteY3" fmla="*/ 49965 h 49964"/>
                  <a:gd name="connsiteX4" fmla="*/ 49965 w 49964"/>
                  <a:gd name="connsiteY4" fmla="*/ 11252 h 49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4" h="49964">
                    <a:moveTo>
                      <a:pt x="49965" y="11252"/>
                    </a:moveTo>
                    <a:cubicBezTo>
                      <a:pt x="37833" y="8154"/>
                      <a:pt x="25642" y="4357"/>
                      <a:pt x="13750" y="0"/>
                    </a:cubicBezTo>
                    <a:lnTo>
                      <a:pt x="0" y="37554"/>
                    </a:lnTo>
                    <a:cubicBezTo>
                      <a:pt x="13151" y="42350"/>
                      <a:pt x="26641" y="46527"/>
                      <a:pt x="40052" y="49965"/>
                    </a:cubicBezTo>
                    <a:lnTo>
                      <a:pt x="49965" y="11252"/>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8" name="任意多边形: 形状 187">
                <a:extLst>
                  <a:ext uri="{FF2B5EF4-FFF2-40B4-BE49-F238E27FC236}">
                    <a16:creationId xmlns="" xmlns:a16="http://schemas.microsoft.com/office/drawing/2014/main" id="{274CB8A8-FEA9-4333-B1F1-049E0594E329}"/>
                  </a:ext>
                </a:extLst>
              </p:cNvPr>
              <p:cNvSpPr/>
              <p:nvPr/>
            </p:nvSpPr>
            <p:spPr>
              <a:xfrm>
                <a:off x="6024496" y="4457490"/>
                <a:ext cx="262015" cy="163924"/>
              </a:xfrm>
              <a:custGeom>
                <a:avLst/>
                <a:gdLst>
                  <a:gd name="connsiteX0" fmla="*/ 111022 w 262015"/>
                  <a:gd name="connsiteY0" fmla="*/ 61377 h 163924"/>
                  <a:gd name="connsiteX1" fmla="*/ 111022 w 262015"/>
                  <a:gd name="connsiteY1" fmla="*/ 163925 h 163924"/>
                  <a:gd name="connsiteX2" fmla="*/ 150994 w 262015"/>
                  <a:gd name="connsiteY2" fmla="*/ 163925 h 163924"/>
                  <a:gd name="connsiteX3" fmla="*/ 150994 w 262015"/>
                  <a:gd name="connsiteY3" fmla="*/ 61377 h 163924"/>
                  <a:gd name="connsiteX4" fmla="*/ 239831 w 262015"/>
                  <a:gd name="connsiteY4" fmla="*/ 120595 h 163924"/>
                  <a:gd name="connsiteX5" fmla="*/ 262016 w 262015"/>
                  <a:gd name="connsiteY5" fmla="*/ 87339 h 163924"/>
                  <a:gd name="connsiteX6" fmla="*/ 131008 w 262015"/>
                  <a:gd name="connsiteY6" fmla="*/ 0 h 163924"/>
                  <a:gd name="connsiteX7" fmla="*/ 0 w 262015"/>
                  <a:gd name="connsiteY7" fmla="*/ 87339 h 163924"/>
                  <a:gd name="connsiteX8" fmla="*/ 22184 w 262015"/>
                  <a:gd name="connsiteY8" fmla="*/ 12059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015" h="163924">
                    <a:moveTo>
                      <a:pt x="111022" y="61377"/>
                    </a:moveTo>
                    <a:lnTo>
                      <a:pt x="111022" y="163925"/>
                    </a:lnTo>
                    <a:lnTo>
                      <a:pt x="150994" y="163925"/>
                    </a:lnTo>
                    <a:lnTo>
                      <a:pt x="150994" y="61377"/>
                    </a:lnTo>
                    <a:lnTo>
                      <a:pt x="239831" y="120595"/>
                    </a:lnTo>
                    <a:lnTo>
                      <a:pt x="262016" y="87339"/>
                    </a:lnTo>
                    <a:lnTo>
                      <a:pt x="131008" y="0"/>
                    </a:lnTo>
                    <a:lnTo>
                      <a:pt x="0" y="87339"/>
                    </a:lnTo>
                    <a:lnTo>
                      <a:pt x="22184" y="120595"/>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89" name="任意多边形: 形状 188">
                <a:extLst>
                  <a:ext uri="{FF2B5EF4-FFF2-40B4-BE49-F238E27FC236}">
                    <a16:creationId xmlns="" xmlns:a16="http://schemas.microsoft.com/office/drawing/2014/main" id="{B32740E6-9DD4-4919-A08C-7B1F93EE2762}"/>
                  </a:ext>
                </a:extLst>
              </p:cNvPr>
              <p:cNvSpPr/>
              <p:nvPr/>
            </p:nvSpPr>
            <p:spPr>
              <a:xfrm>
                <a:off x="5683676" y="4609283"/>
                <a:ext cx="193104" cy="193084"/>
              </a:xfrm>
              <a:custGeom>
                <a:avLst/>
                <a:gdLst>
                  <a:gd name="connsiteX0" fmla="*/ 60138 w 193104"/>
                  <a:gd name="connsiteY0" fmla="*/ 88378 h 193084"/>
                  <a:gd name="connsiteX1" fmla="*/ 132647 w 193104"/>
                  <a:gd name="connsiteY1" fmla="*/ 160887 h 193084"/>
                  <a:gd name="connsiteX2" fmla="*/ 160907 w 193104"/>
                  <a:gd name="connsiteY2" fmla="*/ 132627 h 193084"/>
                  <a:gd name="connsiteX3" fmla="*/ 88398 w 193104"/>
                  <a:gd name="connsiteY3" fmla="*/ 60118 h 193084"/>
                  <a:gd name="connsiteX4" fmla="*/ 193104 w 193104"/>
                  <a:gd name="connsiteY4" fmla="*/ 39192 h 193084"/>
                  <a:gd name="connsiteX5" fmla="*/ 185270 w 193104"/>
                  <a:gd name="connsiteY5" fmla="*/ 0 h 193084"/>
                  <a:gd name="connsiteX6" fmla="*/ 30878 w 193104"/>
                  <a:gd name="connsiteY6" fmla="*/ 30878 h 193084"/>
                  <a:gd name="connsiteX7" fmla="*/ 0 w 193104"/>
                  <a:gd name="connsiteY7" fmla="*/ 185230 h 193084"/>
                  <a:gd name="connsiteX8" fmla="*/ 39192 w 193104"/>
                  <a:gd name="connsiteY8" fmla="*/ 193084 h 19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04" h="193084">
                    <a:moveTo>
                      <a:pt x="60138" y="88378"/>
                    </a:moveTo>
                    <a:lnTo>
                      <a:pt x="132647" y="160887"/>
                    </a:lnTo>
                    <a:lnTo>
                      <a:pt x="160907" y="132627"/>
                    </a:lnTo>
                    <a:lnTo>
                      <a:pt x="88398" y="60118"/>
                    </a:lnTo>
                    <a:lnTo>
                      <a:pt x="193104" y="39192"/>
                    </a:lnTo>
                    <a:lnTo>
                      <a:pt x="185270" y="0"/>
                    </a:lnTo>
                    <a:lnTo>
                      <a:pt x="30878" y="30878"/>
                    </a:lnTo>
                    <a:lnTo>
                      <a:pt x="0" y="185230"/>
                    </a:lnTo>
                    <a:lnTo>
                      <a:pt x="39192" y="193084"/>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0" name="任意多边形: 形状 189">
                <a:extLst>
                  <a:ext uri="{FF2B5EF4-FFF2-40B4-BE49-F238E27FC236}">
                    <a16:creationId xmlns="" xmlns:a16="http://schemas.microsoft.com/office/drawing/2014/main" id="{F63C64BB-3E42-4588-B09B-F9A3EE2C9CF7}"/>
                  </a:ext>
                </a:extLst>
              </p:cNvPr>
              <p:cNvSpPr/>
              <p:nvPr/>
            </p:nvSpPr>
            <p:spPr>
              <a:xfrm>
                <a:off x="5683676" y="5359815"/>
                <a:ext cx="193104" cy="193084"/>
              </a:xfrm>
              <a:custGeom>
                <a:avLst/>
                <a:gdLst>
                  <a:gd name="connsiteX0" fmla="*/ 160907 w 193104"/>
                  <a:gd name="connsiteY0" fmla="*/ 60458 h 193084"/>
                  <a:gd name="connsiteX1" fmla="*/ 132647 w 193104"/>
                  <a:gd name="connsiteY1" fmla="*/ 32197 h 193084"/>
                  <a:gd name="connsiteX2" fmla="*/ 60138 w 193104"/>
                  <a:gd name="connsiteY2" fmla="*/ 104706 h 193084"/>
                  <a:gd name="connsiteX3" fmla="*/ 39192 w 193104"/>
                  <a:gd name="connsiteY3" fmla="*/ 0 h 193084"/>
                  <a:gd name="connsiteX4" fmla="*/ 0 w 193104"/>
                  <a:gd name="connsiteY4" fmla="*/ 7855 h 193084"/>
                  <a:gd name="connsiteX5" fmla="*/ 30878 w 193104"/>
                  <a:gd name="connsiteY5" fmla="*/ 162226 h 193084"/>
                  <a:gd name="connsiteX6" fmla="*/ 185270 w 193104"/>
                  <a:gd name="connsiteY6" fmla="*/ 193084 h 193084"/>
                  <a:gd name="connsiteX7" fmla="*/ 193104 w 193104"/>
                  <a:gd name="connsiteY7" fmla="*/ 153892 h 193084"/>
                  <a:gd name="connsiteX8" fmla="*/ 88398 w 193104"/>
                  <a:gd name="connsiteY8" fmla="*/ 132967 h 19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04" h="193084">
                    <a:moveTo>
                      <a:pt x="160907" y="60458"/>
                    </a:moveTo>
                    <a:lnTo>
                      <a:pt x="132647" y="32197"/>
                    </a:lnTo>
                    <a:lnTo>
                      <a:pt x="60138" y="104706"/>
                    </a:lnTo>
                    <a:lnTo>
                      <a:pt x="39192" y="0"/>
                    </a:lnTo>
                    <a:lnTo>
                      <a:pt x="0" y="7855"/>
                    </a:lnTo>
                    <a:lnTo>
                      <a:pt x="30878" y="162226"/>
                    </a:lnTo>
                    <a:lnTo>
                      <a:pt x="185270" y="193084"/>
                    </a:lnTo>
                    <a:lnTo>
                      <a:pt x="193104" y="153892"/>
                    </a:lnTo>
                    <a:lnTo>
                      <a:pt x="88398" y="132967"/>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1" name="任意多边形: 形状 190">
                <a:extLst>
                  <a:ext uri="{FF2B5EF4-FFF2-40B4-BE49-F238E27FC236}">
                    <a16:creationId xmlns="" xmlns:a16="http://schemas.microsoft.com/office/drawing/2014/main" id="{599BE23D-4290-4D90-B44F-08ADB5BC82AD}"/>
                  </a:ext>
                </a:extLst>
              </p:cNvPr>
              <p:cNvSpPr/>
              <p:nvPr/>
            </p:nvSpPr>
            <p:spPr>
              <a:xfrm>
                <a:off x="6024496" y="5540768"/>
                <a:ext cx="262015" cy="163924"/>
              </a:xfrm>
              <a:custGeom>
                <a:avLst/>
                <a:gdLst>
                  <a:gd name="connsiteX0" fmla="*/ 150994 w 262015"/>
                  <a:gd name="connsiteY0" fmla="*/ 102548 h 163924"/>
                  <a:gd name="connsiteX1" fmla="*/ 150994 w 262015"/>
                  <a:gd name="connsiteY1" fmla="*/ 0 h 163924"/>
                  <a:gd name="connsiteX2" fmla="*/ 111022 w 262015"/>
                  <a:gd name="connsiteY2" fmla="*/ 0 h 163924"/>
                  <a:gd name="connsiteX3" fmla="*/ 111022 w 262015"/>
                  <a:gd name="connsiteY3" fmla="*/ 102548 h 163924"/>
                  <a:gd name="connsiteX4" fmla="*/ 22184 w 262015"/>
                  <a:gd name="connsiteY4" fmla="*/ 43330 h 163924"/>
                  <a:gd name="connsiteX5" fmla="*/ 0 w 262015"/>
                  <a:gd name="connsiteY5" fmla="*/ 76586 h 163924"/>
                  <a:gd name="connsiteX6" fmla="*/ 131008 w 262015"/>
                  <a:gd name="connsiteY6" fmla="*/ 163925 h 163924"/>
                  <a:gd name="connsiteX7" fmla="*/ 262016 w 262015"/>
                  <a:gd name="connsiteY7" fmla="*/ 76586 h 163924"/>
                  <a:gd name="connsiteX8" fmla="*/ 239831 w 262015"/>
                  <a:gd name="connsiteY8" fmla="*/ 43330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015" h="163924">
                    <a:moveTo>
                      <a:pt x="150994" y="102548"/>
                    </a:moveTo>
                    <a:lnTo>
                      <a:pt x="150994" y="0"/>
                    </a:lnTo>
                    <a:lnTo>
                      <a:pt x="111022" y="0"/>
                    </a:lnTo>
                    <a:lnTo>
                      <a:pt x="111022" y="102548"/>
                    </a:lnTo>
                    <a:lnTo>
                      <a:pt x="22184" y="43330"/>
                    </a:lnTo>
                    <a:lnTo>
                      <a:pt x="0" y="76586"/>
                    </a:lnTo>
                    <a:lnTo>
                      <a:pt x="131008" y="163925"/>
                    </a:lnTo>
                    <a:lnTo>
                      <a:pt x="262016" y="76586"/>
                    </a:lnTo>
                    <a:lnTo>
                      <a:pt x="239831" y="43330"/>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2" name="任意多边形: 形状 191">
                <a:extLst>
                  <a:ext uri="{FF2B5EF4-FFF2-40B4-BE49-F238E27FC236}">
                    <a16:creationId xmlns="" xmlns:a16="http://schemas.microsoft.com/office/drawing/2014/main" id="{77C5D497-CCCC-4C38-8F1E-921858AAC4A4}"/>
                  </a:ext>
                </a:extLst>
              </p:cNvPr>
              <p:cNvSpPr/>
              <p:nvPr/>
            </p:nvSpPr>
            <p:spPr>
              <a:xfrm>
                <a:off x="6434228" y="5359815"/>
                <a:ext cx="193104" cy="193084"/>
              </a:xfrm>
              <a:custGeom>
                <a:avLst/>
                <a:gdLst>
                  <a:gd name="connsiteX0" fmla="*/ 132967 w 193104"/>
                  <a:gd name="connsiteY0" fmla="*/ 104706 h 193084"/>
                  <a:gd name="connsiteX1" fmla="*/ 60458 w 193104"/>
                  <a:gd name="connsiteY1" fmla="*/ 32197 h 193084"/>
                  <a:gd name="connsiteX2" fmla="*/ 32197 w 193104"/>
                  <a:gd name="connsiteY2" fmla="*/ 60458 h 193084"/>
                  <a:gd name="connsiteX3" fmla="*/ 104706 w 193104"/>
                  <a:gd name="connsiteY3" fmla="*/ 132967 h 193084"/>
                  <a:gd name="connsiteX4" fmla="*/ 0 w 193104"/>
                  <a:gd name="connsiteY4" fmla="*/ 153892 h 193084"/>
                  <a:gd name="connsiteX5" fmla="*/ 7835 w 193104"/>
                  <a:gd name="connsiteY5" fmla="*/ 193084 h 193084"/>
                  <a:gd name="connsiteX6" fmla="*/ 162226 w 193104"/>
                  <a:gd name="connsiteY6" fmla="*/ 162226 h 193084"/>
                  <a:gd name="connsiteX7" fmla="*/ 193104 w 193104"/>
                  <a:gd name="connsiteY7" fmla="*/ 7855 h 193084"/>
                  <a:gd name="connsiteX8" fmla="*/ 153912 w 193104"/>
                  <a:gd name="connsiteY8" fmla="*/ 0 h 19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04" h="193084">
                    <a:moveTo>
                      <a:pt x="132967" y="104706"/>
                    </a:moveTo>
                    <a:lnTo>
                      <a:pt x="60458" y="32197"/>
                    </a:lnTo>
                    <a:lnTo>
                      <a:pt x="32197" y="60458"/>
                    </a:lnTo>
                    <a:lnTo>
                      <a:pt x="104706" y="132967"/>
                    </a:lnTo>
                    <a:lnTo>
                      <a:pt x="0" y="153892"/>
                    </a:lnTo>
                    <a:lnTo>
                      <a:pt x="7835" y="193084"/>
                    </a:lnTo>
                    <a:lnTo>
                      <a:pt x="162226" y="162226"/>
                    </a:lnTo>
                    <a:lnTo>
                      <a:pt x="193104" y="7855"/>
                    </a:lnTo>
                    <a:lnTo>
                      <a:pt x="153912" y="0"/>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3" name="任意多边形: 形状 192">
                <a:extLst>
                  <a:ext uri="{FF2B5EF4-FFF2-40B4-BE49-F238E27FC236}">
                    <a16:creationId xmlns="" xmlns:a16="http://schemas.microsoft.com/office/drawing/2014/main" id="{6F9F52B7-1376-452C-B8D1-E2B324FB1E53}"/>
                  </a:ext>
                </a:extLst>
              </p:cNvPr>
              <p:cNvSpPr/>
              <p:nvPr/>
            </p:nvSpPr>
            <p:spPr>
              <a:xfrm>
                <a:off x="6434228" y="4609283"/>
                <a:ext cx="193104" cy="193084"/>
              </a:xfrm>
              <a:custGeom>
                <a:avLst/>
                <a:gdLst>
                  <a:gd name="connsiteX0" fmla="*/ 32197 w 193104"/>
                  <a:gd name="connsiteY0" fmla="*/ 132627 h 193084"/>
                  <a:gd name="connsiteX1" fmla="*/ 60458 w 193104"/>
                  <a:gd name="connsiteY1" fmla="*/ 160887 h 193084"/>
                  <a:gd name="connsiteX2" fmla="*/ 132967 w 193104"/>
                  <a:gd name="connsiteY2" fmla="*/ 88378 h 193084"/>
                  <a:gd name="connsiteX3" fmla="*/ 153912 w 193104"/>
                  <a:gd name="connsiteY3" fmla="*/ 193084 h 193084"/>
                  <a:gd name="connsiteX4" fmla="*/ 193104 w 193104"/>
                  <a:gd name="connsiteY4" fmla="*/ 185230 h 193084"/>
                  <a:gd name="connsiteX5" fmla="*/ 162226 w 193104"/>
                  <a:gd name="connsiteY5" fmla="*/ 30878 h 193084"/>
                  <a:gd name="connsiteX6" fmla="*/ 7835 w 193104"/>
                  <a:gd name="connsiteY6" fmla="*/ 0 h 193084"/>
                  <a:gd name="connsiteX7" fmla="*/ 0 w 193104"/>
                  <a:gd name="connsiteY7" fmla="*/ 39192 h 193084"/>
                  <a:gd name="connsiteX8" fmla="*/ 104706 w 193104"/>
                  <a:gd name="connsiteY8" fmla="*/ 60118 h 19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04" h="193084">
                    <a:moveTo>
                      <a:pt x="32197" y="132627"/>
                    </a:moveTo>
                    <a:lnTo>
                      <a:pt x="60458" y="160887"/>
                    </a:lnTo>
                    <a:lnTo>
                      <a:pt x="132967" y="88378"/>
                    </a:lnTo>
                    <a:lnTo>
                      <a:pt x="153912" y="193084"/>
                    </a:lnTo>
                    <a:lnTo>
                      <a:pt x="193104" y="185230"/>
                    </a:lnTo>
                    <a:lnTo>
                      <a:pt x="162226" y="30878"/>
                    </a:lnTo>
                    <a:lnTo>
                      <a:pt x="7835" y="0"/>
                    </a:lnTo>
                    <a:lnTo>
                      <a:pt x="0" y="39192"/>
                    </a:lnTo>
                    <a:lnTo>
                      <a:pt x="104706" y="60118"/>
                    </a:ln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4" name="任意多边形: 形状 193">
                <a:extLst>
                  <a:ext uri="{FF2B5EF4-FFF2-40B4-BE49-F238E27FC236}">
                    <a16:creationId xmlns="" xmlns:a16="http://schemas.microsoft.com/office/drawing/2014/main" id="{D40238F3-DC1F-4192-9D71-40F007B17878}"/>
                  </a:ext>
                </a:extLst>
              </p:cNvPr>
              <p:cNvSpPr/>
              <p:nvPr/>
            </p:nvSpPr>
            <p:spPr>
              <a:xfrm>
                <a:off x="5535940" y="4841260"/>
                <a:ext cx="1239129" cy="479662"/>
              </a:xfrm>
              <a:custGeom>
                <a:avLst/>
                <a:gdLst>
                  <a:gd name="connsiteX0" fmla="*/ 1119214 w 1239129"/>
                  <a:gd name="connsiteY0" fmla="*/ 119916 h 479662"/>
                  <a:gd name="connsiteX1" fmla="*/ 1052960 w 1239129"/>
                  <a:gd name="connsiteY1" fmla="*/ 140701 h 479662"/>
                  <a:gd name="connsiteX2" fmla="*/ 619565 w 1239129"/>
                  <a:gd name="connsiteY2" fmla="*/ 0 h 479662"/>
                  <a:gd name="connsiteX3" fmla="*/ 186169 w 1239129"/>
                  <a:gd name="connsiteY3" fmla="*/ 140701 h 479662"/>
                  <a:gd name="connsiteX4" fmla="*/ 119916 w 1239129"/>
                  <a:gd name="connsiteY4" fmla="*/ 119916 h 479662"/>
                  <a:gd name="connsiteX5" fmla="*/ 0 w 1239129"/>
                  <a:gd name="connsiteY5" fmla="*/ 239831 h 479662"/>
                  <a:gd name="connsiteX6" fmla="*/ 119916 w 1239129"/>
                  <a:gd name="connsiteY6" fmla="*/ 359747 h 479662"/>
                  <a:gd name="connsiteX7" fmla="*/ 186169 w 1239129"/>
                  <a:gd name="connsiteY7" fmla="*/ 338962 h 479662"/>
                  <a:gd name="connsiteX8" fmla="*/ 619565 w 1239129"/>
                  <a:gd name="connsiteY8" fmla="*/ 479663 h 479662"/>
                  <a:gd name="connsiteX9" fmla="*/ 1052960 w 1239129"/>
                  <a:gd name="connsiteY9" fmla="*/ 338962 h 479662"/>
                  <a:gd name="connsiteX10" fmla="*/ 1119214 w 1239129"/>
                  <a:gd name="connsiteY10" fmla="*/ 359747 h 479662"/>
                  <a:gd name="connsiteX11" fmla="*/ 1239129 w 1239129"/>
                  <a:gd name="connsiteY11" fmla="*/ 239831 h 479662"/>
                  <a:gd name="connsiteX12" fmla="*/ 1119214 w 1239129"/>
                  <a:gd name="connsiteY12" fmla="*/ 119916 h 479662"/>
                  <a:gd name="connsiteX13" fmla="*/ 119916 w 1239129"/>
                  <a:gd name="connsiteY13" fmla="*/ 319775 h 479662"/>
                  <a:gd name="connsiteX14" fmla="*/ 39972 w 1239129"/>
                  <a:gd name="connsiteY14" fmla="*/ 239831 h 479662"/>
                  <a:gd name="connsiteX15" fmla="*/ 119916 w 1239129"/>
                  <a:gd name="connsiteY15" fmla="*/ 159888 h 479662"/>
                  <a:gd name="connsiteX16" fmla="*/ 151234 w 1239129"/>
                  <a:gd name="connsiteY16" fmla="*/ 166763 h 479662"/>
                  <a:gd name="connsiteX17" fmla="*/ 85140 w 1239129"/>
                  <a:gd name="connsiteY17" fmla="*/ 226381 h 479662"/>
                  <a:gd name="connsiteX18" fmla="*/ 72909 w 1239129"/>
                  <a:gd name="connsiteY18" fmla="*/ 239831 h 479662"/>
                  <a:gd name="connsiteX19" fmla="*/ 85140 w 1239129"/>
                  <a:gd name="connsiteY19" fmla="*/ 253282 h 479662"/>
                  <a:gd name="connsiteX20" fmla="*/ 151234 w 1239129"/>
                  <a:gd name="connsiteY20" fmla="*/ 312900 h 479662"/>
                  <a:gd name="connsiteX21" fmla="*/ 119916 w 1239129"/>
                  <a:gd name="connsiteY21" fmla="*/ 319775 h 479662"/>
                  <a:gd name="connsiteX22" fmla="*/ 128190 w 1239129"/>
                  <a:gd name="connsiteY22" fmla="*/ 239812 h 479662"/>
                  <a:gd name="connsiteX23" fmla="*/ 462575 w 1239129"/>
                  <a:gd name="connsiteY23" fmla="*/ 58959 h 479662"/>
                  <a:gd name="connsiteX24" fmla="*/ 379733 w 1239129"/>
                  <a:gd name="connsiteY24" fmla="*/ 239831 h 479662"/>
                  <a:gd name="connsiteX25" fmla="*/ 462475 w 1239129"/>
                  <a:gd name="connsiteY25" fmla="*/ 420624 h 479662"/>
                  <a:gd name="connsiteX26" fmla="*/ 128190 w 1239129"/>
                  <a:gd name="connsiteY26" fmla="*/ 239812 h 479662"/>
                  <a:gd name="connsiteX27" fmla="*/ 619565 w 1239129"/>
                  <a:gd name="connsiteY27" fmla="*/ 439691 h 479662"/>
                  <a:gd name="connsiteX28" fmla="*/ 419705 w 1239129"/>
                  <a:gd name="connsiteY28" fmla="*/ 239831 h 479662"/>
                  <a:gd name="connsiteX29" fmla="*/ 619565 w 1239129"/>
                  <a:gd name="connsiteY29" fmla="*/ 39972 h 479662"/>
                  <a:gd name="connsiteX30" fmla="*/ 819424 w 1239129"/>
                  <a:gd name="connsiteY30" fmla="*/ 239831 h 479662"/>
                  <a:gd name="connsiteX31" fmla="*/ 619565 w 1239129"/>
                  <a:gd name="connsiteY31" fmla="*/ 439691 h 479662"/>
                  <a:gd name="connsiteX32" fmla="*/ 776554 w 1239129"/>
                  <a:gd name="connsiteY32" fmla="*/ 420704 h 479662"/>
                  <a:gd name="connsiteX33" fmla="*/ 859396 w 1239129"/>
                  <a:gd name="connsiteY33" fmla="*/ 239831 h 479662"/>
                  <a:gd name="connsiteX34" fmla="*/ 776654 w 1239129"/>
                  <a:gd name="connsiteY34" fmla="*/ 59039 h 479662"/>
                  <a:gd name="connsiteX35" fmla="*/ 1110939 w 1239129"/>
                  <a:gd name="connsiteY35" fmla="*/ 239851 h 479662"/>
                  <a:gd name="connsiteX36" fmla="*/ 776554 w 1239129"/>
                  <a:gd name="connsiteY36" fmla="*/ 420704 h 479662"/>
                  <a:gd name="connsiteX37" fmla="*/ 1119214 w 1239129"/>
                  <a:gd name="connsiteY37" fmla="*/ 319775 h 479662"/>
                  <a:gd name="connsiteX38" fmla="*/ 1087896 w 1239129"/>
                  <a:gd name="connsiteY38" fmla="*/ 312900 h 479662"/>
                  <a:gd name="connsiteX39" fmla="*/ 1153989 w 1239129"/>
                  <a:gd name="connsiteY39" fmla="*/ 253282 h 479662"/>
                  <a:gd name="connsiteX40" fmla="*/ 1166221 w 1239129"/>
                  <a:gd name="connsiteY40" fmla="*/ 239831 h 479662"/>
                  <a:gd name="connsiteX41" fmla="*/ 1153989 w 1239129"/>
                  <a:gd name="connsiteY41" fmla="*/ 226381 h 479662"/>
                  <a:gd name="connsiteX42" fmla="*/ 1087896 w 1239129"/>
                  <a:gd name="connsiteY42" fmla="*/ 166763 h 479662"/>
                  <a:gd name="connsiteX43" fmla="*/ 1119214 w 1239129"/>
                  <a:gd name="connsiteY43" fmla="*/ 159888 h 479662"/>
                  <a:gd name="connsiteX44" fmla="*/ 1199157 w 1239129"/>
                  <a:gd name="connsiteY44" fmla="*/ 239831 h 479662"/>
                  <a:gd name="connsiteX45" fmla="*/ 1119214 w 1239129"/>
                  <a:gd name="connsiteY45" fmla="*/ 319775 h 479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39129" h="479662">
                    <a:moveTo>
                      <a:pt x="1119214" y="119916"/>
                    </a:moveTo>
                    <a:cubicBezTo>
                      <a:pt x="1095550" y="119916"/>
                      <a:pt x="1072666" y="127410"/>
                      <a:pt x="1052960" y="140701"/>
                    </a:cubicBezTo>
                    <a:cubicBezTo>
                      <a:pt x="961764" y="76566"/>
                      <a:pt x="812489" y="0"/>
                      <a:pt x="619565" y="0"/>
                    </a:cubicBezTo>
                    <a:cubicBezTo>
                      <a:pt x="426640" y="0"/>
                      <a:pt x="277365" y="76566"/>
                      <a:pt x="186169" y="140701"/>
                    </a:cubicBezTo>
                    <a:cubicBezTo>
                      <a:pt x="166443" y="127410"/>
                      <a:pt x="143559" y="119916"/>
                      <a:pt x="119916" y="119916"/>
                    </a:cubicBezTo>
                    <a:cubicBezTo>
                      <a:pt x="53782" y="119916"/>
                      <a:pt x="0" y="173698"/>
                      <a:pt x="0" y="239831"/>
                    </a:cubicBezTo>
                    <a:cubicBezTo>
                      <a:pt x="0" y="305965"/>
                      <a:pt x="53782" y="359747"/>
                      <a:pt x="119916" y="359747"/>
                    </a:cubicBezTo>
                    <a:cubicBezTo>
                      <a:pt x="143579" y="359747"/>
                      <a:pt x="166463" y="352252"/>
                      <a:pt x="186169" y="338962"/>
                    </a:cubicBezTo>
                    <a:cubicBezTo>
                      <a:pt x="277365" y="403097"/>
                      <a:pt x="426640" y="479663"/>
                      <a:pt x="619565" y="479663"/>
                    </a:cubicBezTo>
                    <a:cubicBezTo>
                      <a:pt x="812489" y="479663"/>
                      <a:pt x="961764" y="403097"/>
                      <a:pt x="1052960" y="338962"/>
                    </a:cubicBezTo>
                    <a:cubicBezTo>
                      <a:pt x="1072666" y="352252"/>
                      <a:pt x="1095550" y="359747"/>
                      <a:pt x="1119214" y="359747"/>
                    </a:cubicBezTo>
                    <a:cubicBezTo>
                      <a:pt x="1185347" y="359747"/>
                      <a:pt x="1239129" y="305965"/>
                      <a:pt x="1239129" y="239831"/>
                    </a:cubicBezTo>
                    <a:cubicBezTo>
                      <a:pt x="1239129" y="173698"/>
                      <a:pt x="1185347" y="119916"/>
                      <a:pt x="1119214" y="119916"/>
                    </a:cubicBezTo>
                    <a:close/>
                    <a:moveTo>
                      <a:pt x="119916" y="319775"/>
                    </a:moveTo>
                    <a:cubicBezTo>
                      <a:pt x="75827" y="319775"/>
                      <a:pt x="39972" y="283921"/>
                      <a:pt x="39972" y="239831"/>
                    </a:cubicBezTo>
                    <a:cubicBezTo>
                      <a:pt x="39972" y="195742"/>
                      <a:pt x="75827" y="159888"/>
                      <a:pt x="119916" y="159888"/>
                    </a:cubicBezTo>
                    <a:cubicBezTo>
                      <a:pt x="130748" y="159888"/>
                      <a:pt x="141321" y="162406"/>
                      <a:pt x="151234" y="166763"/>
                    </a:cubicBezTo>
                    <a:cubicBezTo>
                      <a:pt x="110722" y="198740"/>
                      <a:pt x="87858" y="223403"/>
                      <a:pt x="85140" y="226381"/>
                    </a:cubicBezTo>
                    <a:lnTo>
                      <a:pt x="72909" y="239831"/>
                    </a:lnTo>
                    <a:lnTo>
                      <a:pt x="85140" y="253282"/>
                    </a:lnTo>
                    <a:cubicBezTo>
                      <a:pt x="87858" y="256260"/>
                      <a:pt x="110722" y="280923"/>
                      <a:pt x="151234" y="312900"/>
                    </a:cubicBezTo>
                    <a:cubicBezTo>
                      <a:pt x="141341" y="317257"/>
                      <a:pt x="130748" y="319775"/>
                      <a:pt x="119916" y="319775"/>
                    </a:cubicBezTo>
                    <a:close/>
                    <a:moveTo>
                      <a:pt x="128190" y="239812"/>
                    </a:moveTo>
                    <a:cubicBezTo>
                      <a:pt x="166783" y="203037"/>
                      <a:pt x="286519" y="101229"/>
                      <a:pt x="462575" y="58959"/>
                    </a:cubicBezTo>
                    <a:cubicBezTo>
                      <a:pt x="411931" y="102948"/>
                      <a:pt x="379733" y="167642"/>
                      <a:pt x="379733" y="239831"/>
                    </a:cubicBezTo>
                    <a:cubicBezTo>
                      <a:pt x="379733" y="311981"/>
                      <a:pt x="411891" y="376615"/>
                      <a:pt x="462475" y="420624"/>
                    </a:cubicBezTo>
                    <a:cubicBezTo>
                      <a:pt x="286739" y="378294"/>
                      <a:pt x="166803" y="276526"/>
                      <a:pt x="128190" y="239812"/>
                    </a:cubicBezTo>
                    <a:close/>
                    <a:moveTo>
                      <a:pt x="619565" y="439691"/>
                    </a:moveTo>
                    <a:cubicBezTo>
                      <a:pt x="509362" y="439691"/>
                      <a:pt x="419705" y="350034"/>
                      <a:pt x="419705" y="239831"/>
                    </a:cubicBezTo>
                    <a:cubicBezTo>
                      <a:pt x="419705" y="129629"/>
                      <a:pt x="509362" y="39972"/>
                      <a:pt x="619565" y="39972"/>
                    </a:cubicBezTo>
                    <a:cubicBezTo>
                      <a:pt x="729767" y="39972"/>
                      <a:pt x="819424" y="129629"/>
                      <a:pt x="819424" y="239831"/>
                    </a:cubicBezTo>
                    <a:cubicBezTo>
                      <a:pt x="819424" y="350034"/>
                      <a:pt x="729767" y="439691"/>
                      <a:pt x="619565" y="439691"/>
                    </a:cubicBezTo>
                    <a:close/>
                    <a:moveTo>
                      <a:pt x="776554" y="420704"/>
                    </a:moveTo>
                    <a:cubicBezTo>
                      <a:pt x="827199" y="376715"/>
                      <a:pt x="859396" y="312021"/>
                      <a:pt x="859396" y="239831"/>
                    </a:cubicBezTo>
                    <a:cubicBezTo>
                      <a:pt x="859396" y="167682"/>
                      <a:pt x="827239" y="103048"/>
                      <a:pt x="776654" y="59039"/>
                    </a:cubicBezTo>
                    <a:cubicBezTo>
                      <a:pt x="952391" y="101369"/>
                      <a:pt x="1072307" y="203137"/>
                      <a:pt x="1110939" y="239851"/>
                    </a:cubicBezTo>
                    <a:cubicBezTo>
                      <a:pt x="1072346" y="276626"/>
                      <a:pt x="952611" y="378434"/>
                      <a:pt x="776554" y="420704"/>
                    </a:cubicBezTo>
                    <a:close/>
                    <a:moveTo>
                      <a:pt x="1119214" y="319775"/>
                    </a:moveTo>
                    <a:cubicBezTo>
                      <a:pt x="1108381" y="319775"/>
                      <a:pt x="1097789" y="317257"/>
                      <a:pt x="1087896" y="312900"/>
                    </a:cubicBezTo>
                    <a:cubicBezTo>
                      <a:pt x="1128407" y="280923"/>
                      <a:pt x="1151271" y="256260"/>
                      <a:pt x="1153989" y="253282"/>
                    </a:cubicBezTo>
                    <a:lnTo>
                      <a:pt x="1166221" y="239831"/>
                    </a:lnTo>
                    <a:lnTo>
                      <a:pt x="1153989" y="226381"/>
                    </a:lnTo>
                    <a:cubicBezTo>
                      <a:pt x="1151271" y="223403"/>
                      <a:pt x="1128407" y="198740"/>
                      <a:pt x="1087896" y="166763"/>
                    </a:cubicBezTo>
                    <a:cubicBezTo>
                      <a:pt x="1097789" y="162406"/>
                      <a:pt x="1108381" y="159888"/>
                      <a:pt x="1119214" y="159888"/>
                    </a:cubicBezTo>
                    <a:cubicBezTo>
                      <a:pt x="1163303" y="159888"/>
                      <a:pt x="1199157" y="195742"/>
                      <a:pt x="1199157" y="239831"/>
                    </a:cubicBezTo>
                    <a:cubicBezTo>
                      <a:pt x="1199157" y="283921"/>
                      <a:pt x="1163303" y="319775"/>
                      <a:pt x="1119214" y="319775"/>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5" name="任意多边形: 形状 194">
                <a:extLst>
                  <a:ext uri="{FF2B5EF4-FFF2-40B4-BE49-F238E27FC236}">
                    <a16:creationId xmlns="" xmlns:a16="http://schemas.microsoft.com/office/drawing/2014/main" id="{C2403533-4481-4749-9AF6-E02582511A05}"/>
                  </a:ext>
                </a:extLst>
              </p:cNvPr>
              <p:cNvSpPr/>
              <p:nvPr/>
            </p:nvSpPr>
            <p:spPr>
              <a:xfrm>
                <a:off x="6015603" y="4941190"/>
                <a:ext cx="279803" cy="279803"/>
              </a:xfrm>
              <a:custGeom>
                <a:avLst/>
                <a:gdLst>
                  <a:gd name="connsiteX0" fmla="*/ 139902 w 279803"/>
                  <a:gd name="connsiteY0" fmla="*/ 0 h 279803"/>
                  <a:gd name="connsiteX1" fmla="*/ 0 w 279803"/>
                  <a:gd name="connsiteY1" fmla="*/ 139902 h 279803"/>
                  <a:gd name="connsiteX2" fmla="*/ 139902 w 279803"/>
                  <a:gd name="connsiteY2" fmla="*/ 279803 h 279803"/>
                  <a:gd name="connsiteX3" fmla="*/ 217187 w 279803"/>
                  <a:gd name="connsiteY3" fmla="*/ 256480 h 279803"/>
                  <a:gd name="connsiteX4" fmla="*/ 195083 w 279803"/>
                  <a:gd name="connsiteY4" fmla="*/ 223183 h 279803"/>
                  <a:gd name="connsiteX5" fmla="*/ 139902 w 279803"/>
                  <a:gd name="connsiteY5" fmla="*/ 239831 h 279803"/>
                  <a:gd name="connsiteX6" fmla="*/ 39972 w 279803"/>
                  <a:gd name="connsiteY6" fmla="*/ 139902 h 279803"/>
                  <a:gd name="connsiteX7" fmla="*/ 139902 w 279803"/>
                  <a:gd name="connsiteY7" fmla="*/ 39972 h 279803"/>
                  <a:gd name="connsiteX8" fmla="*/ 239831 w 279803"/>
                  <a:gd name="connsiteY8" fmla="*/ 139902 h 279803"/>
                  <a:gd name="connsiteX9" fmla="*/ 226361 w 279803"/>
                  <a:gd name="connsiteY9" fmla="*/ 189847 h 279803"/>
                  <a:gd name="connsiteX10" fmla="*/ 260937 w 279803"/>
                  <a:gd name="connsiteY10" fmla="*/ 209873 h 279803"/>
                  <a:gd name="connsiteX11" fmla="*/ 279803 w 279803"/>
                  <a:gd name="connsiteY11" fmla="*/ 139902 h 279803"/>
                  <a:gd name="connsiteX12" fmla="*/ 139902 w 279803"/>
                  <a:gd name="connsiteY12" fmla="*/ 0 h 27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9803" h="279803">
                    <a:moveTo>
                      <a:pt x="139902" y="0"/>
                    </a:moveTo>
                    <a:cubicBezTo>
                      <a:pt x="62756" y="0"/>
                      <a:pt x="0" y="62776"/>
                      <a:pt x="0" y="139902"/>
                    </a:cubicBezTo>
                    <a:cubicBezTo>
                      <a:pt x="0" y="217028"/>
                      <a:pt x="62756" y="279803"/>
                      <a:pt x="139902" y="279803"/>
                    </a:cubicBezTo>
                    <a:cubicBezTo>
                      <a:pt x="167502" y="279803"/>
                      <a:pt x="194223" y="271749"/>
                      <a:pt x="217187" y="256480"/>
                    </a:cubicBezTo>
                    <a:lnTo>
                      <a:pt x="195083" y="223183"/>
                    </a:lnTo>
                    <a:cubicBezTo>
                      <a:pt x="178674" y="234076"/>
                      <a:pt x="159608" y="239831"/>
                      <a:pt x="139902" y="239831"/>
                    </a:cubicBezTo>
                    <a:cubicBezTo>
                      <a:pt x="84800" y="239831"/>
                      <a:pt x="39972" y="195003"/>
                      <a:pt x="39972" y="139902"/>
                    </a:cubicBezTo>
                    <a:cubicBezTo>
                      <a:pt x="39972" y="84800"/>
                      <a:pt x="84800" y="39972"/>
                      <a:pt x="139902" y="39972"/>
                    </a:cubicBezTo>
                    <a:cubicBezTo>
                      <a:pt x="195003" y="39972"/>
                      <a:pt x="239831" y="84800"/>
                      <a:pt x="239831" y="139902"/>
                    </a:cubicBezTo>
                    <a:cubicBezTo>
                      <a:pt x="239831" y="157349"/>
                      <a:pt x="235175" y="174617"/>
                      <a:pt x="226361" y="189847"/>
                    </a:cubicBezTo>
                    <a:lnTo>
                      <a:pt x="260937" y="209873"/>
                    </a:lnTo>
                    <a:cubicBezTo>
                      <a:pt x="273288" y="188568"/>
                      <a:pt x="279803" y="164384"/>
                      <a:pt x="279803" y="139902"/>
                    </a:cubicBezTo>
                    <a:cubicBezTo>
                      <a:pt x="279803" y="62776"/>
                      <a:pt x="217048" y="0"/>
                      <a:pt x="139902" y="0"/>
                    </a:cubicBezTo>
                    <a:close/>
                  </a:path>
                </a:pathLst>
              </a:custGeom>
              <a:grpFill/>
              <a:ln w="2481"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grpSp>
        <p:nvGrpSpPr>
          <p:cNvPr id="196" name="图形 31">
            <a:extLst>
              <a:ext uri="{FF2B5EF4-FFF2-40B4-BE49-F238E27FC236}">
                <a16:creationId xmlns="" xmlns:a16="http://schemas.microsoft.com/office/drawing/2014/main" id="{B79E8414-8F32-4BA3-A645-B23E558C6C5D}"/>
              </a:ext>
            </a:extLst>
          </p:cNvPr>
          <p:cNvGrpSpPr/>
          <p:nvPr/>
        </p:nvGrpSpPr>
        <p:grpSpPr>
          <a:xfrm>
            <a:off x="7658432" y="4457490"/>
            <a:ext cx="1246624" cy="1246624"/>
            <a:chOff x="7658432" y="4457490"/>
            <a:chExt cx="1246624" cy="1246624"/>
          </a:xfrm>
          <a:solidFill>
            <a:schemeClr val="tx2"/>
          </a:solidFill>
        </p:grpSpPr>
        <p:sp>
          <p:nvSpPr>
            <p:cNvPr id="197" name="任意多边形: 形状 196">
              <a:extLst>
                <a:ext uri="{FF2B5EF4-FFF2-40B4-BE49-F238E27FC236}">
                  <a16:creationId xmlns="" xmlns:a16="http://schemas.microsoft.com/office/drawing/2014/main" id="{B7704522-9A36-42FF-8FD3-92465030BDFA}"/>
                </a:ext>
              </a:extLst>
            </p:cNvPr>
            <p:cNvSpPr/>
            <p:nvPr/>
          </p:nvSpPr>
          <p:spPr>
            <a:xfrm>
              <a:off x="7658432" y="4457490"/>
              <a:ext cx="1246624" cy="1246624"/>
            </a:xfrm>
            <a:custGeom>
              <a:avLst/>
              <a:gdLst>
                <a:gd name="connsiteX0" fmla="*/ 1166197 w 1246624"/>
                <a:gd name="connsiteY0" fmla="*/ 402137 h 1246624"/>
                <a:gd name="connsiteX1" fmla="*/ 1166197 w 1246624"/>
                <a:gd name="connsiteY1" fmla="*/ 281496 h 1246624"/>
                <a:gd name="connsiteX2" fmla="*/ 965128 w 1246624"/>
                <a:gd name="connsiteY2" fmla="*/ 281496 h 1246624"/>
                <a:gd name="connsiteX3" fmla="*/ 965128 w 1246624"/>
                <a:gd name="connsiteY3" fmla="*/ 321709 h 1246624"/>
                <a:gd name="connsiteX4" fmla="*/ 1125983 w 1246624"/>
                <a:gd name="connsiteY4" fmla="*/ 321709 h 1246624"/>
                <a:gd name="connsiteX5" fmla="*/ 1125983 w 1246624"/>
                <a:gd name="connsiteY5" fmla="*/ 1010388 h 1246624"/>
                <a:gd name="connsiteX6" fmla="*/ 920673 w 1246624"/>
                <a:gd name="connsiteY6" fmla="*/ 924915 h 1246624"/>
                <a:gd name="connsiteX7" fmla="*/ 848729 w 1246624"/>
                <a:gd name="connsiteY7" fmla="*/ 924915 h 1246624"/>
                <a:gd name="connsiteX8" fmla="*/ 643419 w 1246624"/>
                <a:gd name="connsiteY8" fmla="*/ 1010388 h 1246624"/>
                <a:gd name="connsiteX9" fmla="*/ 643419 w 1246624"/>
                <a:gd name="connsiteY9" fmla="*/ 422244 h 1246624"/>
                <a:gd name="connsiteX10" fmla="*/ 743953 w 1246624"/>
                <a:gd name="connsiteY10" fmla="*/ 321709 h 1246624"/>
                <a:gd name="connsiteX11" fmla="*/ 824380 w 1246624"/>
                <a:gd name="connsiteY11" fmla="*/ 321709 h 1246624"/>
                <a:gd name="connsiteX12" fmla="*/ 824380 w 1246624"/>
                <a:gd name="connsiteY12" fmla="*/ 281496 h 1246624"/>
                <a:gd name="connsiteX13" fmla="*/ 743953 w 1246624"/>
                <a:gd name="connsiteY13" fmla="*/ 281496 h 1246624"/>
                <a:gd name="connsiteX14" fmla="*/ 623312 w 1246624"/>
                <a:gd name="connsiteY14" fmla="*/ 350122 h 1246624"/>
                <a:gd name="connsiteX15" fmla="*/ 517368 w 1246624"/>
                <a:gd name="connsiteY15" fmla="*/ 282281 h 1246624"/>
                <a:gd name="connsiteX16" fmla="*/ 411788 w 1246624"/>
                <a:gd name="connsiteY16" fmla="*/ 23749 h 1246624"/>
                <a:gd name="connsiteX17" fmla="*/ 361923 w 1246624"/>
                <a:gd name="connsiteY17" fmla="*/ 0 h 1246624"/>
                <a:gd name="connsiteX18" fmla="*/ 312059 w 1246624"/>
                <a:gd name="connsiteY18" fmla="*/ 23749 h 1246624"/>
                <a:gd name="connsiteX19" fmla="*/ 206576 w 1246624"/>
                <a:gd name="connsiteY19" fmla="*/ 281496 h 1246624"/>
                <a:gd name="connsiteX20" fmla="*/ 80427 w 1246624"/>
                <a:gd name="connsiteY20" fmla="*/ 281496 h 1246624"/>
                <a:gd name="connsiteX21" fmla="*/ 80427 w 1246624"/>
                <a:gd name="connsiteY21" fmla="*/ 402137 h 1246624"/>
                <a:gd name="connsiteX22" fmla="*/ 0 w 1246624"/>
                <a:gd name="connsiteY22" fmla="*/ 402137 h 1246624"/>
                <a:gd name="connsiteX23" fmla="*/ 0 w 1246624"/>
                <a:gd name="connsiteY23" fmla="*/ 1166197 h 1246624"/>
                <a:gd name="connsiteX24" fmla="*/ 524810 w 1246624"/>
                <a:gd name="connsiteY24" fmla="*/ 1166197 h 1246624"/>
                <a:gd name="connsiteX25" fmla="*/ 623312 w 1246624"/>
                <a:gd name="connsiteY25" fmla="*/ 1246624 h 1246624"/>
                <a:gd name="connsiteX26" fmla="*/ 721814 w 1246624"/>
                <a:gd name="connsiteY26" fmla="*/ 1166197 h 1246624"/>
                <a:gd name="connsiteX27" fmla="*/ 1246624 w 1246624"/>
                <a:gd name="connsiteY27" fmla="*/ 1166197 h 1246624"/>
                <a:gd name="connsiteX28" fmla="*/ 1246624 w 1246624"/>
                <a:gd name="connsiteY28" fmla="*/ 402137 h 1246624"/>
                <a:gd name="connsiteX29" fmla="*/ 848729 w 1246624"/>
                <a:gd name="connsiteY29" fmla="*/ 965128 h 1246624"/>
                <a:gd name="connsiteX30" fmla="*/ 920673 w 1246624"/>
                <a:gd name="connsiteY30" fmla="*/ 965128 h 1246624"/>
                <a:gd name="connsiteX31" fmla="*/ 1104227 w 1246624"/>
                <a:gd name="connsiteY31" fmla="*/ 1045556 h 1246624"/>
                <a:gd name="connsiteX32" fmla="*/ 665175 w 1246624"/>
                <a:gd name="connsiteY32" fmla="*/ 1045556 h 1246624"/>
                <a:gd name="connsiteX33" fmla="*/ 848729 w 1246624"/>
                <a:gd name="connsiteY33" fmla="*/ 965128 h 1246624"/>
                <a:gd name="connsiteX34" fmla="*/ 343446 w 1246624"/>
                <a:gd name="connsiteY34" fmla="*/ 48883 h 1246624"/>
                <a:gd name="connsiteX35" fmla="*/ 380400 w 1246624"/>
                <a:gd name="connsiteY35" fmla="*/ 48883 h 1246624"/>
                <a:gd name="connsiteX36" fmla="*/ 482564 w 1246624"/>
                <a:gd name="connsiteY36" fmla="*/ 361923 h 1246624"/>
                <a:gd name="connsiteX37" fmla="*/ 397336 w 1246624"/>
                <a:gd name="connsiteY37" fmla="*/ 603205 h 1246624"/>
                <a:gd name="connsiteX38" fmla="*/ 382030 w 1246624"/>
                <a:gd name="connsiteY38" fmla="*/ 603205 h 1246624"/>
                <a:gd name="connsiteX39" fmla="*/ 382030 w 1246624"/>
                <a:gd name="connsiteY39" fmla="*/ 512724 h 1246624"/>
                <a:gd name="connsiteX40" fmla="*/ 454417 w 1246624"/>
                <a:gd name="connsiteY40" fmla="*/ 458432 h 1246624"/>
                <a:gd name="connsiteX41" fmla="*/ 430284 w 1246624"/>
                <a:gd name="connsiteY41" fmla="*/ 426269 h 1246624"/>
                <a:gd name="connsiteX42" fmla="*/ 382030 w 1246624"/>
                <a:gd name="connsiteY42" fmla="*/ 462457 h 1246624"/>
                <a:gd name="connsiteX43" fmla="*/ 382030 w 1246624"/>
                <a:gd name="connsiteY43" fmla="*/ 412190 h 1246624"/>
                <a:gd name="connsiteX44" fmla="*/ 454417 w 1246624"/>
                <a:gd name="connsiteY44" fmla="*/ 357898 h 1246624"/>
                <a:gd name="connsiteX45" fmla="*/ 430284 w 1246624"/>
                <a:gd name="connsiteY45" fmla="*/ 325735 h 1246624"/>
                <a:gd name="connsiteX46" fmla="*/ 382030 w 1246624"/>
                <a:gd name="connsiteY46" fmla="*/ 361923 h 1246624"/>
                <a:gd name="connsiteX47" fmla="*/ 382030 w 1246624"/>
                <a:gd name="connsiteY47" fmla="*/ 311656 h 1246624"/>
                <a:gd name="connsiteX48" fmla="*/ 454417 w 1246624"/>
                <a:gd name="connsiteY48" fmla="*/ 257364 h 1246624"/>
                <a:gd name="connsiteX49" fmla="*/ 430284 w 1246624"/>
                <a:gd name="connsiteY49" fmla="*/ 225201 h 1246624"/>
                <a:gd name="connsiteX50" fmla="*/ 382030 w 1246624"/>
                <a:gd name="connsiteY50" fmla="*/ 261389 h 1246624"/>
                <a:gd name="connsiteX51" fmla="*/ 382030 w 1246624"/>
                <a:gd name="connsiteY51" fmla="*/ 120641 h 1246624"/>
                <a:gd name="connsiteX52" fmla="*/ 341816 w 1246624"/>
                <a:gd name="connsiteY52" fmla="*/ 120641 h 1246624"/>
                <a:gd name="connsiteX53" fmla="*/ 341816 w 1246624"/>
                <a:gd name="connsiteY53" fmla="*/ 261389 h 1246624"/>
                <a:gd name="connsiteX54" fmla="*/ 293562 w 1246624"/>
                <a:gd name="connsiteY54" fmla="*/ 225201 h 1246624"/>
                <a:gd name="connsiteX55" fmla="*/ 269430 w 1246624"/>
                <a:gd name="connsiteY55" fmla="*/ 257364 h 1246624"/>
                <a:gd name="connsiteX56" fmla="*/ 341816 w 1246624"/>
                <a:gd name="connsiteY56" fmla="*/ 311656 h 1246624"/>
                <a:gd name="connsiteX57" fmla="*/ 341816 w 1246624"/>
                <a:gd name="connsiteY57" fmla="*/ 361923 h 1246624"/>
                <a:gd name="connsiteX58" fmla="*/ 293562 w 1246624"/>
                <a:gd name="connsiteY58" fmla="*/ 325735 h 1246624"/>
                <a:gd name="connsiteX59" fmla="*/ 269430 w 1246624"/>
                <a:gd name="connsiteY59" fmla="*/ 357898 h 1246624"/>
                <a:gd name="connsiteX60" fmla="*/ 341816 w 1246624"/>
                <a:gd name="connsiteY60" fmla="*/ 412190 h 1246624"/>
                <a:gd name="connsiteX61" fmla="*/ 341816 w 1246624"/>
                <a:gd name="connsiteY61" fmla="*/ 462457 h 1246624"/>
                <a:gd name="connsiteX62" fmla="*/ 293562 w 1246624"/>
                <a:gd name="connsiteY62" fmla="*/ 426269 h 1246624"/>
                <a:gd name="connsiteX63" fmla="*/ 269430 w 1246624"/>
                <a:gd name="connsiteY63" fmla="*/ 458432 h 1246624"/>
                <a:gd name="connsiteX64" fmla="*/ 341816 w 1246624"/>
                <a:gd name="connsiteY64" fmla="*/ 512724 h 1246624"/>
                <a:gd name="connsiteX65" fmla="*/ 341816 w 1246624"/>
                <a:gd name="connsiteY65" fmla="*/ 603205 h 1246624"/>
                <a:gd name="connsiteX66" fmla="*/ 326579 w 1246624"/>
                <a:gd name="connsiteY66" fmla="*/ 603205 h 1246624"/>
                <a:gd name="connsiteX67" fmla="*/ 241282 w 1246624"/>
                <a:gd name="connsiteY67" fmla="*/ 361923 h 1246624"/>
                <a:gd name="connsiteX68" fmla="*/ 343446 w 1246624"/>
                <a:gd name="connsiteY68" fmla="*/ 48883 h 1246624"/>
                <a:gd name="connsiteX69" fmla="*/ 202512 w 1246624"/>
                <a:gd name="connsiteY69" fmla="*/ 321709 h 1246624"/>
                <a:gd name="connsiteX70" fmla="*/ 201068 w 1246624"/>
                <a:gd name="connsiteY70" fmla="*/ 361923 h 1246624"/>
                <a:gd name="connsiteX71" fmla="*/ 314228 w 1246624"/>
                <a:gd name="connsiteY71" fmla="*/ 641995 h 1246624"/>
                <a:gd name="connsiteX72" fmla="*/ 317851 w 1246624"/>
                <a:gd name="connsiteY72" fmla="*/ 643419 h 1246624"/>
                <a:gd name="connsiteX73" fmla="*/ 341816 w 1246624"/>
                <a:gd name="connsiteY73" fmla="*/ 643419 h 1246624"/>
                <a:gd name="connsiteX74" fmla="*/ 341816 w 1246624"/>
                <a:gd name="connsiteY74" fmla="*/ 764060 h 1246624"/>
                <a:gd name="connsiteX75" fmla="*/ 293562 w 1246624"/>
                <a:gd name="connsiteY75" fmla="*/ 727872 h 1246624"/>
                <a:gd name="connsiteX76" fmla="*/ 269430 w 1246624"/>
                <a:gd name="connsiteY76" fmla="*/ 760035 h 1246624"/>
                <a:gd name="connsiteX77" fmla="*/ 361923 w 1246624"/>
                <a:gd name="connsiteY77" fmla="*/ 829407 h 1246624"/>
                <a:gd name="connsiteX78" fmla="*/ 454417 w 1246624"/>
                <a:gd name="connsiteY78" fmla="*/ 760035 h 1246624"/>
                <a:gd name="connsiteX79" fmla="*/ 430284 w 1246624"/>
                <a:gd name="connsiteY79" fmla="*/ 727872 h 1246624"/>
                <a:gd name="connsiteX80" fmla="*/ 382030 w 1246624"/>
                <a:gd name="connsiteY80" fmla="*/ 764060 h 1246624"/>
                <a:gd name="connsiteX81" fmla="*/ 382030 w 1246624"/>
                <a:gd name="connsiteY81" fmla="*/ 643419 h 1246624"/>
                <a:gd name="connsiteX82" fmla="*/ 405995 w 1246624"/>
                <a:gd name="connsiteY82" fmla="*/ 643419 h 1246624"/>
                <a:gd name="connsiteX83" fmla="*/ 409598 w 1246624"/>
                <a:gd name="connsiteY83" fmla="*/ 641995 h 1246624"/>
                <a:gd name="connsiteX84" fmla="*/ 522778 w 1246624"/>
                <a:gd name="connsiteY84" fmla="*/ 361923 h 1246624"/>
                <a:gd name="connsiteX85" fmla="*/ 521472 w 1246624"/>
                <a:gd name="connsiteY85" fmla="*/ 323624 h 1246624"/>
                <a:gd name="connsiteX86" fmla="*/ 603205 w 1246624"/>
                <a:gd name="connsiteY86" fmla="*/ 422244 h 1246624"/>
                <a:gd name="connsiteX87" fmla="*/ 603205 w 1246624"/>
                <a:gd name="connsiteY87" fmla="*/ 1010388 h 1246624"/>
                <a:gd name="connsiteX88" fmla="*/ 397896 w 1246624"/>
                <a:gd name="connsiteY88" fmla="*/ 924915 h 1246624"/>
                <a:gd name="connsiteX89" fmla="*/ 325951 w 1246624"/>
                <a:gd name="connsiteY89" fmla="*/ 924915 h 1246624"/>
                <a:gd name="connsiteX90" fmla="*/ 120641 w 1246624"/>
                <a:gd name="connsiteY90" fmla="*/ 1010388 h 1246624"/>
                <a:gd name="connsiteX91" fmla="*/ 120641 w 1246624"/>
                <a:gd name="connsiteY91" fmla="*/ 321709 h 1246624"/>
                <a:gd name="connsiteX92" fmla="*/ 581449 w 1246624"/>
                <a:gd name="connsiteY92" fmla="*/ 1045556 h 1246624"/>
                <a:gd name="connsiteX93" fmla="*/ 142397 w 1246624"/>
                <a:gd name="connsiteY93" fmla="*/ 1045556 h 1246624"/>
                <a:gd name="connsiteX94" fmla="*/ 325951 w 1246624"/>
                <a:gd name="connsiteY94" fmla="*/ 965128 h 1246624"/>
                <a:gd name="connsiteX95" fmla="*/ 397896 w 1246624"/>
                <a:gd name="connsiteY95" fmla="*/ 965128 h 1246624"/>
                <a:gd name="connsiteX96" fmla="*/ 581449 w 1246624"/>
                <a:gd name="connsiteY96" fmla="*/ 1045556 h 1246624"/>
                <a:gd name="connsiteX97" fmla="*/ 1206410 w 1246624"/>
                <a:gd name="connsiteY97" fmla="*/ 1125983 h 1246624"/>
                <a:gd name="connsiteX98" fmla="*/ 683633 w 1246624"/>
                <a:gd name="connsiteY98" fmla="*/ 1125983 h 1246624"/>
                <a:gd name="connsiteX99" fmla="*/ 683633 w 1246624"/>
                <a:gd name="connsiteY99" fmla="*/ 1146090 h 1246624"/>
                <a:gd name="connsiteX100" fmla="*/ 623312 w 1246624"/>
                <a:gd name="connsiteY100" fmla="*/ 1206410 h 1246624"/>
                <a:gd name="connsiteX101" fmla="*/ 562992 w 1246624"/>
                <a:gd name="connsiteY101" fmla="*/ 1146090 h 1246624"/>
                <a:gd name="connsiteX102" fmla="*/ 562992 w 1246624"/>
                <a:gd name="connsiteY102" fmla="*/ 1125983 h 1246624"/>
                <a:gd name="connsiteX103" fmla="*/ 40214 w 1246624"/>
                <a:gd name="connsiteY103" fmla="*/ 1125983 h 1246624"/>
                <a:gd name="connsiteX104" fmla="*/ 40214 w 1246624"/>
                <a:gd name="connsiteY104" fmla="*/ 442350 h 1246624"/>
                <a:gd name="connsiteX105" fmla="*/ 80427 w 1246624"/>
                <a:gd name="connsiteY105" fmla="*/ 442350 h 1246624"/>
                <a:gd name="connsiteX106" fmla="*/ 80427 w 1246624"/>
                <a:gd name="connsiteY106" fmla="*/ 1085769 h 1246624"/>
                <a:gd name="connsiteX107" fmla="*/ 1166197 w 1246624"/>
                <a:gd name="connsiteY107" fmla="*/ 1085769 h 1246624"/>
                <a:gd name="connsiteX108" fmla="*/ 1166197 w 1246624"/>
                <a:gd name="connsiteY108" fmla="*/ 442350 h 1246624"/>
                <a:gd name="connsiteX109" fmla="*/ 1206410 w 1246624"/>
                <a:gd name="connsiteY109" fmla="*/ 44235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246624" h="1246624">
                  <a:moveTo>
                    <a:pt x="1166197" y="402137"/>
                  </a:moveTo>
                  <a:lnTo>
                    <a:pt x="1166197" y="281496"/>
                  </a:lnTo>
                  <a:lnTo>
                    <a:pt x="965128" y="281496"/>
                  </a:lnTo>
                  <a:lnTo>
                    <a:pt x="965128" y="321709"/>
                  </a:lnTo>
                  <a:lnTo>
                    <a:pt x="1125983" y="321709"/>
                  </a:lnTo>
                  <a:lnTo>
                    <a:pt x="1125983" y="1010388"/>
                  </a:lnTo>
                  <a:cubicBezTo>
                    <a:pt x="1071975" y="956361"/>
                    <a:pt x="998744" y="924915"/>
                    <a:pt x="920673" y="924915"/>
                  </a:cubicBezTo>
                  <a:lnTo>
                    <a:pt x="848729" y="924915"/>
                  </a:lnTo>
                  <a:cubicBezTo>
                    <a:pt x="770657" y="924915"/>
                    <a:pt x="697427" y="956361"/>
                    <a:pt x="643419" y="1010388"/>
                  </a:cubicBezTo>
                  <a:lnTo>
                    <a:pt x="643419" y="422244"/>
                  </a:lnTo>
                  <a:cubicBezTo>
                    <a:pt x="643419" y="366812"/>
                    <a:pt x="688522" y="321709"/>
                    <a:pt x="743953" y="321709"/>
                  </a:cubicBezTo>
                  <a:lnTo>
                    <a:pt x="824380" y="321709"/>
                  </a:lnTo>
                  <a:lnTo>
                    <a:pt x="824380" y="281496"/>
                  </a:lnTo>
                  <a:lnTo>
                    <a:pt x="743953" y="281496"/>
                  </a:lnTo>
                  <a:cubicBezTo>
                    <a:pt x="692724" y="281496"/>
                    <a:pt x="647945" y="309103"/>
                    <a:pt x="623312" y="350122"/>
                  </a:cubicBezTo>
                  <a:cubicBezTo>
                    <a:pt x="601075" y="313080"/>
                    <a:pt x="562412" y="286964"/>
                    <a:pt x="517368" y="282281"/>
                  </a:cubicBezTo>
                  <a:cubicBezTo>
                    <a:pt x="499411" y="147326"/>
                    <a:pt x="439935" y="58877"/>
                    <a:pt x="411788" y="23749"/>
                  </a:cubicBezTo>
                  <a:cubicBezTo>
                    <a:pt x="399702" y="8669"/>
                    <a:pt x="381529" y="0"/>
                    <a:pt x="361923" y="0"/>
                  </a:cubicBezTo>
                  <a:cubicBezTo>
                    <a:pt x="342317" y="0"/>
                    <a:pt x="324144" y="8669"/>
                    <a:pt x="312059" y="23749"/>
                  </a:cubicBezTo>
                  <a:cubicBezTo>
                    <a:pt x="283970" y="58789"/>
                    <a:pt x="224670" y="146982"/>
                    <a:pt x="206576" y="281496"/>
                  </a:cubicBezTo>
                  <a:lnTo>
                    <a:pt x="80427" y="281496"/>
                  </a:lnTo>
                  <a:lnTo>
                    <a:pt x="80427" y="402137"/>
                  </a:lnTo>
                  <a:lnTo>
                    <a:pt x="0" y="402137"/>
                  </a:lnTo>
                  <a:lnTo>
                    <a:pt x="0" y="1166197"/>
                  </a:lnTo>
                  <a:lnTo>
                    <a:pt x="524810" y="1166197"/>
                  </a:lnTo>
                  <a:cubicBezTo>
                    <a:pt x="534137" y="1212016"/>
                    <a:pt x="574773" y="1246624"/>
                    <a:pt x="623312" y="1246624"/>
                  </a:cubicBezTo>
                  <a:cubicBezTo>
                    <a:pt x="671851" y="1246624"/>
                    <a:pt x="712487" y="1212016"/>
                    <a:pt x="721814" y="1166197"/>
                  </a:cubicBezTo>
                  <a:lnTo>
                    <a:pt x="1246624" y="1166197"/>
                  </a:lnTo>
                  <a:lnTo>
                    <a:pt x="1246624" y="402137"/>
                  </a:lnTo>
                  <a:close/>
                  <a:moveTo>
                    <a:pt x="848729" y="965128"/>
                  </a:moveTo>
                  <a:lnTo>
                    <a:pt x="920673" y="965128"/>
                  </a:lnTo>
                  <a:cubicBezTo>
                    <a:pt x="991165" y="965128"/>
                    <a:pt x="1057180" y="994807"/>
                    <a:pt x="1104227" y="1045556"/>
                  </a:cubicBezTo>
                  <a:lnTo>
                    <a:pt x="665175" y="1045556"/>
                  </a:lnTo>
                  <a:cubicBezTo>
                    <a:pt x="712222" y="994807"/>
                    <a:pt x="778237" y="965128"/>
                    <a:pt x="848729" y="965128"/>
                  </a:cubicBezTo>
                  <a:close/>
                  <a:moveTo>
                    <a:pt x="343446" y="48883"/>
                  </a:moveTo>
                  <a:cubicBezTo>
                    <a:pt x="352253" y="37857"/>
                    <a:pt x="371574" y="37857"/>
                    <a:pt x="380400" y="48883"/>
                  </a:cubicBezTo>
                  <a:cubicBezTo>
                    <a:pt x="411120" y="87202"/>
                    <a:pt x="482564" y="194432"/>
                    <a:pt x="482564" y="361923"/>
                  </a:cubicBezTo>
                  <a:cubicBezTo>
                    <a:pt x="482564" y="543611"/>
                    <a:pt x="412053" y="594556"/>
                    <a:pt x="397336" y="603205"/>
                  </a:cubicBezTo>
                  <a:lnTo>
                    <a:pt x="382030" y="603205"/>
                  </a:lnTo>
                  <a:lnTo>
                    <a:pt x="382030" y="512724"/>
                  </a:lnTo>
                  <a:lnTo>
                    <a:pt x="454417" y="458432"/>
                  </a:lnTo>
                  <a:lnTo>
                    <a:pt x="430284" y="426269"/>
                  </a:lnTo>
                  <a:lnTo>
                    <a:pt x="382030" y="462457"/>
                  </a:lnTo>
                  <a:lnTo>
                    <a:pt x="382030" y="412190"/>
                  </a:lnTo>
                  <a:lnTo>
                    <a:pt x="454417" y="357898"/>
                  </a:lnTo>
                  <a:lnTo>
                    <a:pt x="430284" y="325735"/>
                  </a:lnTo>
                  <a:lnTo>
                    <a:pt x="382030" y="361923"/>
                  </a:lnTo>
                  <a:lnTo>
                    <a:pt x="382030" y="311656"/>
                  </a:lnTo>
                  <a:lnTo>
                    <a:pt x="454417" y="257364"/>
                  </a:lnTo>
                  <a:lnTo>
                    <a:pt x="430284" y="225201"/>
                  </a:lnTo>
                  <a:lnTo>
                    <a:pt x="382030" y="261389"/>
                  </a:lnTo>
                  <a:lnTo>
                    <a:pt x="382030" y="120641"/>
                  </a:lnTo>
                  <a:lnTo>
                    <a:pt x="341816" y="120641"/>
                  </a:lnTo>
                  <a:lnTo>
                    <a:pt x="341816" y="261389"/>
                  </a:lnTo>
                  <a:lnTo>
                    <a:pt x="293562" y="225201"/>
                  </a:lnTo>
                  <a:lnTo>
                    <a:pt x="269430" y="257364"/>
                  </a:lnTo>
                  <a:lnTo>
                    <a:pt x="341816" y="311656"/>
                  </a:lnTo>
                  <a:lnTo>
                    <a:pt x="341816" y="361923"/>
                  </a:lnTo>
                  <a:lnTo>
                    <a:pt x="293562" y="325735"/>
                  </a:lnTo>
                  <a:lnTo>
                    <a:pt x="269430" y="357898"/>
                  </a:lnTo>
                  <a:lnTo>
                    <a:pt x="341816" y="412190"/>
                  </a:lnTo>
                  <a:lnTo>
                    <a:pt x="341816" y="462457"/>
                  </a:lnTo>
                  <a:lnTo>
                    <a:pt x="293562" y="426269"/>
                  </a:lnTo>
                  <a:lnTo>
                    <a:pt x="269430" y="458432"/>
                  </a:lnTo>
                  <a:lnTo>
                    <a:pt x="341816" y="512724"/>
                  </a:lnTo>
                  <a:lnTo>
                    <a:pt x="341816" y="603205"/>
                  </a:lnTo>
                  <a:lnTo>
                    <a:pt x="326579" y="603205"/>
                  </a:lnTo>
                  <a:cubicBezTo>
                    <a:pt x="311371" y="594242"/>
                    <a:pt x="241282" y="543042"/>
                    <a:pt x="241282" y="361923"/>
                  </a:cubicBezTo>
                  <a:cubicBezTo>
                    <a:pt x="241282" y="194432"/>
                    <a:pt x="312726" y="87202"/>
                    <a:pt x="343446" y="48883"/>
                  </a:cubicBezTo>
                  <a:close/>
                  <a:moveTo>
                    <a:pt x="202512" y="321709"/>
                  </a:moveTo>
                  <a:cubicBezTo>
                    <a:pt x="201667" y="334777"/>
                    <a:pt x="201068" y="348090"/>
                    <a:pt x="201068" y="361923"/>
                  </a:cubicBezTo>
                  <a:cubicBezTo>
                    <a:pt x="201068" y="594035"/>
                    <a:pt x="309624" y="640120"/>
                    <a:pt x="314228" y="641995"/>
                  </a:cubicBezTo>
                  <a:lnTo>
                    <a:pt x="317851" y="643419"/>
                  </a:lnTo>
                  <a:lnTo>
                    <a:pt x="341816" y="643419"/>
                  </a:lnTo>
                  <a:lnTo>
                    <a:pt x="341816" y="764060"/>
                  </a:lnTo>
                  <a:lnTo>
                    <a:pt x="293562" y="727872"/>
                  </a:lnTo>
                  <a:lnTo>
                    <a:pt x="269430" y="760035"/>
                  </a:lnTo>
                  <a:lnTo>
                    <a:pt x="361923" y="829407"/>
                  </a:lnTo>
                  <a:lnTo>
                    <a:pt x="454417" y="760035"/>
                  </a:lnTo>
                  <a:lnTo>
                    <a:pt x="430284" y="727872"/>
                  </a:lnTo>
                  <a:lnTo>
                    <a:pt x="382030" y="764060"/>
                  </a:lnTo>
                  <a:lnTo>
                    <a:pt x="382030" y="643419"/>
                  </a:lnTo>
                  <a:lnTo>
                    <a:pt x="405995" y="643419"/>
                  </a:lnTo>
                  <a:lnTo>
                    <a:pt x="409598" y="641995"/>
                  </a:lnTo>
                  <a:cubicBezTo>
                    <a:pt x="414222" y="640120"/>
                    <a:pt x="522778" y="594035"/>
                    <a:pt x="522778" y="361923"/>
                  </a:cubicBezTo>
                  <a:cubicBezTo>
                    <a:pt x="522778" y="348777"/>
                    <a:pt x="522257" y="336063"/>
                    <a:pt x="521472" y="323624"/>
                  </a:cubicBezTo>
                  <a:cubicBezTo>
                    <a:pt x="567940" y="332470"/>
                    <a:pt x="603205" y="373243"/>
                    <a:pt x="603205" y="422244"/>
                  </a:cubicBezTo>
                  <a:lnTo>
                    <a:pt x="603205" y="1010388"/>
                  </a:lnTo>
                  <a:cubicBezTo>
                    <a:pt x="549198" y="956361"/>
                    <a:pt x="475967" y="924915"/>
                    <a:pt x="397896" y="924915"/>
                  </a:cubicBezTo>
                  <a:lnTo>
                    <a:pt x="325951" y="924915"/>
                  </a:lnTo>
                  <a:cubicBezTo>
                    <a:pt x="247880" y="924915"/>
                    <a:pt x="174649" y="956361"/>
                    <a:pt x="120641" y="1010388"/>
                  </a:cubicBezTo>
                  <a:lnTo>
                    <a:pt x="120641" y="321709"/>
                  </a:lnTo>
                  <a:close/>
                  <a:moveTo>
                    <a:pt x="581449" y="1045556"/>
                  </a:moveTo>
                  <a:lnTo>
                    <a:pt x="142397" y="1045556"/>
                  </a:lnTo>
                  <a:cubicBezTo>
                    <a:pt x="189444" y="994807"/>
                    <a:pt x="255459" y="965128"/>
                    <a:pt x="325951" y="965128"/>
                  </a:cubicBezTo>
                  <a:lnTo>
                    <a:pt x="397896" y="965128"/>
                  </a:lnTo>
                  <a:cubicBezTo>
                    <a:pt x="468387" y="965128"/>
                    <a:pt x="534402" y="994807"/>
                    <a:pt x="581449" y="1045556"/>
                  </a:cubicBezTo>
                  <a:close/>
                  <a:moveTo>
                    <a:pt x="1206410" y="1125983"/>
                  </a:moveTo>
                  <a:lnTo>
                    <a:pt x="683633" y="1125983"/>
                  </a:lnTo>
                  <a:lnTo>
                    <a:pt x="683633" y="1146090"/>
                  </a:lnTo>
                  <a:cubicBezTo>
                    <a:pt x="683633" y="1179343"/>
                    <a:pt x="656565" y="1206410"/>
                    <a:pt x="623312" y="1206410"/>
                  </a:cubicBezTo>
                  <a:cubicBezTo>
                    <a:pt x="590059" y="1206410"/>
                    <a:pt x="562992" y="1179343"/>
                    <a:pt x="562992" y="1146090"/>
                  </a:cubicBezTo>
                  <a:lnTo>
                    <a:pt x="562992" y="1125983"/>
                  </a:lnTo>
                  <a:lnTo>
                    <a:pt x="40214" y="1125983"/>
                  </a:lnTo>
                  <a:lnTo>
                    <a:pt x="40214" y="442350"/>
                  </a:lnTo>
                  <a:lnTo>
                    <a:pt x="80427" y="442350"/>
                  </a:lnTo>
                  <a:lnTo>
                    <a:pt x="80427" y="1085769"/>
                  </a:lnTo>
                  <a:lnTo>
                    <a:pt x="1166197" y="1085769"/>
                  </a:lnTo>
                  <a:lnTo>
                    <a:pt x="1166197" y="442350"/>
                  </a:lnTo>
                  <a:lnTo>
                    <a:pt x="1206410" y="442350"/>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8" name="任意多边形: 形状 197">
              <a:extLst>
                <a:ext uri="{FF2B5EF4-FFF2-40B4-BE49-F238E27FC236}">
                  <a16:creationId xmlns="" xmlns:a16="http://schemas.microsoft.com/office/drawing/2014/main" id="{37B10D75-264C-41A7-A3FE-969860CD613D}"/>
                </a:ext>
              </a:extLst>
            </p:cNvPr>
            <p:cNvSpPr/>
            <p:nvPr/>
          </p:nvSpPr>
          <p:spPr>
            <a:xfrm>
              <a:off x="8362171" y="4819413"/>
              <a:ext cx="361923" cy="361923"/>
            </a:xfrm>
            <a:custGeom>
              <a:avLst/>
              <a:gdLst>
                <a:gd name="connsiteX0" fmla="*/ 180962 w 361923"/>
                <a:gd name="connsiteY0" fmla="*/ 0 h 361923"/>
                <a:gd name="connsiteX1" fmla="*/ 0 w 361923"/>
                <a:gd name="connsiteY1" fmla="*/ 180962 h 361923"/>
                <a:gd name="connsiteX2" fmla="*/ 180962 w 361923"/>
                <a:gd name="connsiteY2" fmla="*/ 361923 h 361923"/>
                <a:gd name="connsiteX3" fmla="*/ 361923 w 361923"/>
                <a:gd name="connsiteY3" fmla="*/ 180962 h 361923"/>
                <a:gd name="connsiteX4" fmla="*/ 180962 w 361923"/>
                <a:gd name="connsiteY4" fmla="*/ 0 h 361923"/>
                <a:gd name="connsiteX5" fmla="*/ 180962 w 361923"/>
                <a:gd name="connsiteY5" fmla="*/ 321709 h 361923"/>
                <a:gd name="connsiteX6" fmla="*/ 40214 w 361923"/>
                <a:gd name="connsiteY6" fmla="*/ 180962 h 361923"/>
                <a:gd name="connsiteX7" fmla="*/ 180962 w 361923"/>
                <a:gd name="connsiteY7" fmla="*/ 40214 h 361923"/>
                <a:gd name="connsiteX8" fmla="*/ 321709 w 361923"/>
                <a:gd name="connsiteY8" fmla="*/ 180962 h 361923"/>
                <a:gd name="connsiteX9" fmla="*/ 180962 w 361923"/>
                <a:gd name="connsiteY9" fmla="*/ 321709 h 36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23" h="361923">
                  <a:moveTo>
                    <a:pt x="180962" y="0"/>
                  </a:moveTo>
                  <a:cubicBezTo>
                    <a:pt x="81193" y="0"/>
                    <a:pt x="0" y="81193"/>
                    <a:pt x="0" y="180962"/>
                  </a:cubicBezTo>
                  <a:cubicBezTo>
                    <a:pt x="0" y="280730"/>
                    <a:pt x="81193" y="361923"/>
                    <a:pt x="180962" y="361923"/>
                  </a:cubicBezTo>
                  <a:cubicBezTo>
                    <a:pt x="280730" y="361923"/>
                    <a:pt x="361923" y="280730"/>
                    <a:pt x="361923" y="180962"/>
                  </a:cubicBezTo>
                  <a:cubicBezTo>
                    <a:pt x="361923" y="81193"/>
                    <a:pt x="280730" y="0"/>
                    <a:pt x="180962" y="0"/>
                  </a:cubicBezTo>
                  <a:close/>
                  <a:moveTo>
                    <a:pt x="180962" y="321709"/>
                  </a:moveTo>
                  <a:cubicBezTo>
                    <a:pt x="103352" y="321709"/>
                    <a:pt x="40214" y="258571"/>
                    <a:pt x="40214" y="180962"/>
                  </a:cubicBezTo>
                  <a:cubicBezTo>
                    <a:pt x="40214" y="103352"/>
                    <a:pt x="103352" y="40214"/>
                    <a:pt x="180962" y="40214"/>
                  </a:cubicBezTo>
                  <a:cubicBezTo>
                    <a:pt x="258571" y="40214"/>
                    <a:pt x="321709" y="103352"/>
                    <a:pt x="321709" y="180962"/>
                  </a:cubicBezTo>
                  <a:cubicBezTo>
                    <a:pt x="321709" y="258571"/>
                    <a:pt x="258571" y="321709"/>
                    <a:pt x="180962" y="321709"/>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199" name="任意多边形: 形状 198">
              <a:extLst>
                <a:ext uri="{FF2B5EF4-FFF2-40B4-BE49-F238E27FC236}">
                  <a16:creationId xmlns="" xmlns:a16="http://schemas.microsoft.com/office/drawing/2014/main" id="{F0ACA281-6A1C-4617-BA28-D763FFFFFA67}"/>
                </a:ext>
              </a:extLst>
            </p:cNvPr>
            <p:cNvSpPr/>
            <p:nvPr/>
          </p:nvSpPr>
          <p:spPr>
            <a:xfrm>
              <a:off x="8342064" y="4457490"/>
              <a:ext cx="482564" cy="350141"/>
            </a:xfrm>
            <a:custGeom>
              <a:avLst/>
              <a:gdLst>
                <a:gd name="connsiteX0" fmla="*/ 60321 w 482564"/>
                <a:gd name="connsiteY0" fmla="*/ 201068 h 350141"/>
                <a:gd name="connsiteX1" fmla="*/ 180962 w 482564"/>
                <a:gd name="connsiteY1" fmla="*/ 201068 h 350141"/>
                <a:gd name="connsiteX2" fmla="*/ 180962 w 482564"/>
                <a:gd name="connsiteY2" fmla="*/ 350142 h 350141"/>
                <a:gd name="connsiteX3" fmla="*/ 330035 w 482564"/>
                <a:gd name="connsiteY3" fmla="*/ 201068 h 350141"/>
                <a:gd name="connsiteX4" fmla="*/ 422244 w 482564"/>
                <a:gd name="connsiteY4" fmla="*/ 201068 h 350141"/>
                <a:gd name="connsiteX5" fmla="*/ 482564 w 482564"/>
                <a:gd name="connsiteY5" fmla="*/ 140748 h 350141"/>
                <a:gd name="connsiteX6" fmla="*/ 482564 w 482564"/>
                <a:gd name="connsiteY6" fmla="*/ 60321 h 350141"/>
                <a:gd name="connsiteX7" fmla="*/ 422244 w 482564"/>
                <a:gd name="connsiteY7" fmla="*/ 0 h 350141"/>
                <a:gd name="connsiteX8" fmla="*/ 60321 w 482564"/>
                <a:gd name="connsiteY8" fmla="*/ 0 h 350141"/>
                <a:gd name="connsiteX9" fmla="*/ 0 w 482564"/>
                <a:gd name="connsiteY9" fmla="*/ 60321 h 350141"/>
                <a:gd name="connsiteX10" fmla="*/ 0 w 482564"/>
                <a:gd name="connsiteY10" fmla="*/ 140748 h 350141"/>
                <a:gd name="connsiteX11" fmla="*/ 60321 w 482564"/>
                <a:gd name="connsiteY11" fmla="*/ 201068 h 350141"/>
                <a:gd name="connsiteX12" fmla="*/ 40214 w 482564"/>
                <a:gd name="connsiteY12" fmla="*/ 60321 h 350141"/>
                <a:gd name="connsiteX13" fmla="*/ 60321 w 482564"/>
                <a:gd name="connsiteY13" fmla="*/ 40214 h 350141"/>
                <a:gd name="connsiteX14" fmla="*/ 422244 w 482564"/>
                <a:gd name="connsiteY14" fmla="*/ 40214 h 350141"/>
                <a:gd name="connsiteX15" fmla="*/ 442350 w 482564"/>
                <a:gd name="connsiteY15" fmla="*/ 60321 h 350141"/>
                <a:gd name="connsiteX16" fmla="*/ 442350 w 482564"/>
                <a:gd name="connsiteY16" fmla="*/ 140748 h 350141"/>
                <a:gd name="connsiteX17" fmla="*/ 422244 w 482564"/>
                <a:gd name="connsiteY17" fmla="*/ 160855 h 350141"/>
                <a:gd name="connsiteX18" fmla="*/ 313384 w 482564"/>
                <a:gd name="connsiteY18" fmla="*/ 160855 h 350141"/>
                <a:gd name="connsiteX19" fmla="*/ 221175 w 482564"/>
                <a:gd name="connsiteY19" fmla="*/ 253063 h 350141"/>
                <a:gd name="connsiteX20" fmla="*/ 221175 w 482564"/>
                <a:gd name="connsiteY20" fmla="*/ 160855 h 350141"/>
                <a:gd name="connsiteX21" fmla="*/ 60321 w 482564"/>
                <a:gd name="connsiteY21" fmla="*/ 160855 h 350141"/>
                <a:gd name="connsiteX22" fmla="*/ 40214 w 482564"/>
                <a:gd name="connsiteY22" fmla="*/ 140748 h 350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2564" h="350141">
                  <a:moveTo>
                    <a:pt x="60321" y="201068"/>
                  </a:moveTo>
                  <a:lnTo>
                    <a:pt x="180962" y="201068"/>
                  </a:lnTo>
                  <a:lnTo>
                    <a:pt x="180962" y="350142"/>
                  </a:lnTo>
                  <a:lnTo>
                    <a:pt x="330035" y="201068"/>
                  </a:lnTo>
                  <a:lnTo>
                    <a:pt x="422244" y="201068"/>
                  </a:lnTo>
                  <a:cubicBezTo>
                    <a:pt x="455496" y="201068"/>
                    <a:pt x="482564" y="174001"/>
                    <a:pt x="482564" y="140748"/>
                  </a:cubicBezTo>
                  <a:lnTo>
                    <a:pt x="482564" y="60321"/>
                  </a:lnTo>
                  <a:cubicBezTo>
                    <a:pt x="482564" y="27068"/>
                    <a:pt x="455496" y="0"/>
                    <a:pt x="422244" y="0"/>
                  </a:cubicBezTo>
                  <a:lnTo>
                    <a:pt x="60321" y="0"/>
                  </a:lnTo>
                  <a:cubicBezTo>
                    <a:pt x="27068" y="0"/>
                    <a:pt x="0" y="27068"/>
                    <a:pt x="0" y="60321"/>
                  </a:cubicBezTo>
                  <a:lnTo>
                    <a:pt x="0" y="140748"/>
                  </a:lnTo>
                  <a:cubicBezTo>
                    <a:pt x="0" y="174001"/>
                    <a:pt x="27068" y="201068"/>
                    <a:pt x="60321" y="201068"/>
                  </a:cubicBezTo>
                  <a:close/>
                  <a:moveTo>
                    <a:pt x="40214" y="60321"/>
                  </a:moveTo>
                  <a:cubicBezTo>
                    <a:pt x="40214" y="49246"/>
                    <a:pt x="49246" y="40214"/>
                    <a:pt x="60321" y="40214"/>
                  </a:cubicBezTo>
                  <a:lnTo>
                    <a:pt x="422244" y="40214"/>
                  </a:lnTo>
                  <a:cubicBezTo>
                    <a:pt x="433318" y="40214"/>
                    <a:pt x="442350" y="49246"/>
                    <a:pt x="442350" y="60321"/>
                  </a:cubicBezTo>
                  <a:lnTo>
                    <a:pt x="442350" y="140748"/>
                  </a:lnTo>
                  <a:cubicBezTo>
                    <a:pt x="442350" y="151822"/>
                    <a:pt x="433318" y="160855"/>
                    <a:pt x="422244" y="160855"/>
                  </a:cubicBezTo>
                  <a:lnTo>
                    <a:pt x="313384" y="160855"/>
                  </a:lnTo>
                  <a:lnTo>
                    <a:pt x="221175" y="253063"/>
                  </a:lnTo>
                  <a:lnTo>
                    <a:pt x="221175" y="160855"/>
                  </a:lnTo>
                  <a:lnTo>
                    <a:pt x="60321" y="160855"/>
                  </a:lnTo>
                  <a:cubicBezTo>
                    <a:pt x="49246" y="160855"/>
                    <a:pt x="40214" y="151822"/>
                    <a:pt x="40214" y="140748"/>
                  </a:cubicBez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0" name="任意多边形: 形状 199">
              <a:extLst>
                <a:ext uri="{FF2B5EF4-FFF2-40B4-BE49-F238E27FC236}">
                  <a16:creationId xmlns="" xmlns:a16="http://schemas.microsoft.com/office/drawing/2014/main" id="{70EDBC63-70F2-4AEB-9237-D9DBA3C68B58}"/>
                </a:ext>
              </a:extLst>
            </p:cNvPr>
            <p:cNvSpPr/>
            <p:nvPr/>
          </p:nvSpPr>
          <p:spPr>
            <a:xfrm>
              <a:off x="8422491" y="4537917"/>
              <a:ext cx="321709" cy="40213"/>
            </a:xfrm>
            <a:custGeom>
              <a:avLst/>
              <a:gdLst>
                <a:gd name="connsiteX0" fmla="*/ 0 w 321709"/>
                <a:gd name="connsiteY0" fmla="*/ 0 h 40213"/>
                <a:gd name="connsiteX1" fmla="*/ 321709 w 321709"/>
                <a:gd name="connsiteY1" fmla="*/ 0 h 40213"/>
                <a:gd name="connsiteX2" fmla="*/ 321709 w 321709"/>
                <a:gd name="connsiteY2" fmla="*/ 40214 h 40213"/>
                <a:gd name="connsiteX3" fmla="*/ 0 w 321709"/>
                <a:gd name="connsiteY3" fmla="*/ 40214 h 40213"/>
              </a:gdLst>
              <a:ahLst/>
              <a:cxnLst>
                <a:cxn ang="0">
                  <a:pos x="connsiteX0" y="connsiteY0"/>
                </a:cxn>
                <a:cxn ang="0">
                  <a:pos x="connsiteX1" y="connsiteY1"/>
                </a:cxn>
                <a:cxn ang="0">
                  <a:pos x="connsiteX2" y="connsiteY2"/>
                </a:cxn>
                <a:cxn ang="0">
                  <a:pos x="connsiteX3" y="connsiteY3"/>
                </a:cxn>
              </a:cxnLst>
              <a:rect l="l" t="t" r="r" b="b"/>
              <a:pathLst>
                <a:path w="321709" h="40213">
                  <a:moveTo>
                    <a:pt x="0" y="0"/>
                  </a:moveTo>
                  <a:lnTo>
                    <a:pt x="321709" y="0"/>
                  </a:lnTo>
                  <a:lnTo>
                    <a:pt x="321709"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1" name="任意多边形: 形状 200">
              <a:extLst>
                <a:ext uri="{FF2B5EF4-FFF2-40B4-BE49-F238E27FC236}">
                  <a16:creationId xmlns="" xmlns:a16="http://schemas.microsoft.com/office/drawing/2014/main" id="{78DE39EA-9051-4843-A169-5B6ABD80FDB7}"/>
                </a:ext>
              </a:extLst>
            </p:cNvPr>
            <p:cNvSpPr/>
            <p:nvPr/>
          </p:nvSpPr>
          <p:spPr>
            <a:xfrm>
              <a:off x="8342064" y="5301977"/>
              <a:ext cx="402136" cy="40213"/>
            </a:xfrm>
            <a:custGeom>
              <a:avLst/>
              <a:gdLst>
                <a:gd name="connsiteX0" fmla="*/ 0 w 402136"/>
                <a:gd name="connsiteY0" fmla="*/ 0 h 40213"/>
                <a:gd name="connsiteX1" fmla="*/ 402137 w 402136"/>
                <a:gd name="connsiteY1" fmla="*/ 0 h 40213"/>
                <a:gd name="connsiteX2" fmla="*/ 402137 w 402136"/>
                <a:gd name="connsiteY2" fmla="*/ 40214 h 40213"/>
                <a:gd name="connsiteX3" fmla="*/ 0 w 402136"/>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6" h="40213">
                  <a:moveTo>
                    <a:pt x="0" y="0"/>
                  </a:moveTo>
                  <a:lnTo>
                    <a:pt x="402137" y="0"/>
                  </a:lnTo>
                  <a:lnTo>
                    <a:pt x="402137"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2" name="任意多边形: 形状 201">
              <a:extLst>
                <a:ext uri="{FF2B5EF4-FFF2-40B4-BE49-F238E27FC236}">
                  <a16:creationId xmlns="" xmlns:a16="http://schemas.microsoft.com/office/drawing/2014/main" id="{D6B179EA-F3AC-4C10-931C-6229B1145A9B}"/>
                </a:ext>
              </a:extLst>
            </p:cNvPr>
            <p:cNvSpPr/>
            <p:nvPr/>
          </p:nvSpPr>
          <p:spPr>
            <a:xfrm>
              <a:off x="8342064" y="5221549"/>
              <a:ext cx="402136" cy="40213"/>
            </a:xfrm>
            <a:custGeom>
              <a:avLst/>
              <a:gdLst>
                <a:gd name="connsiteX0" fmla="*/ 0 w 402136"/>
                <a:gd name="connsiteY0" fmla="*/ 0 h 40213"/>
                <a:gd name="connsiteX1" fmla="*/ 402137 w 402136"/>
                <a:gd name="connsiteY1" fmla="*/ 0 h 40213"/>
                <a:gd name="connsiteX2" fmla="*/ 402137 w 402136"/>
                <a:gd name="connsiteY2" fmla="*/ 40214 h 40213"/>
                <a:gd name="connsiteX3" fmla="*/ 0 w 402136"/>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6" h="40213">
                  <a:moveTo>
                    <a:pt x="0" y="0"/>
                  </a:moveTo>
                  <a:lnTo>
                    <a:pt x="402137" y="0"/>
                  </a:lnTo>
                  <a:lnTo>
                    <a:pt x="402137"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3" name="任意多边形: 形状 202">
              <a:extLst>
                <a:ext uri="{FF2B5EF4-FFF2-40B4-BE49-F238E27FC236}">
                  <a16:creationId xmlns="" xmlns:a16="http://schemas.microsoft.com/office/drawing/2014/main" id="{DE089750-4A6D-4BCC-97B1-05EB187669EA}"/>
                </a:ext>
              </a:extLst>
            </p:cNvPr>
            <p:cNvSpPr/>
            <p:nvPr/>
          </p:nvSpPr>
          <p:spPr>
            <a:xfrm>
              <a:off x="7819286" y="5301977"/>
              <a:ext cx="402136" cy="40213"/>
            </a:xfrm>
            <a:custGeom>
              <a:avLst/>
              <a:gdLst>
                <a:gd name="connsiteX0" fmla="*/ 0 w 402136"/>
                <a:gd name="connsiteY0" fmla="*/ 0 h 40213"/>
                <a:gd name="connsiteX1" fmla="*/ 402137 w 402136"/>
                <a:gd name="connsiteY1" fmla="*/ 0 h 40213"/>
                <a:gd name="connsiteX2" fmla="*/ 402137 w 402136"/>
                <a:gd name="connsiteY2" fmla="*/ 40214 h 40213"/>
                <a:gd name="connsiteX3" fmla="*/ 0 w 402136"/>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6" h="40213">
                  <a:moveTo>
                    <a:pt x="0" y="0"/>
                  </a:moveTo>
                  <a:lnTo>
                    <a:pt x="402137" y="0"/>
                  </a:lnTo>
                  <a:lnTo>
                    <a:pt x="402137"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grpSp>
        <p:nvGrpSpPr>
          <p:cNvPr id="204" name="图形 33">
            <a:extLst>
              <a:ext uri="{FF2B5EF4-FFF2-40B4-BE49-F238E27FC236}">
                <a16:creationId xmlns="" xmlns:a16="http://schemas.microsoft.com/office/drawing/2014/main" id="{88F3400B-93A0-4448-91F6-D66C55E1CF93}"/>
              </a:ext>
            </a:extLst>
          </p:cNvPr>
          <p:cNvGrpSpPr/>
          <p:nvPr/>
        </p:nvGrpSpPr>
        <p:grpSpPr>
          <a:xfrm>
            <a:off x="9784961" y="4457490"/>
            <a:ext cx="1246624" cy="1246624"/>
            <a:chOff x="9784961" y="4457490"/>
            <a:chExt cx="1246624" cy="1246624"/>
          </a:xfrm>
          <a:solidFill>
            <a:schemeClr val="tx2"/>
          </a:solidFill>
        </p:grpSpPr>
        <p:sp>
          <p:nvSpPr>
            <p:cNvPr id="205" name="任意多边形: 形状 204">
              <a:extLst>
                <a:ext uri="{FF2B5EF4-FFF2-40B4-BE49-F238E27FC236}">
                  <a16:creationId xmlns="" xmlns:a16="http://schemas.microsoft.com/office/drawing/2014/main" id="{A722A55A-3E8A-4DA2-976B-E429F6A309B9}"/>
                </a:ext>
              </a:extLst>
            </p:cNvPr>
            <p:cNvSpPr/>
            <p:nvPr/>
          </p:nvSpPr>
          <p:spPr>
            <a:xfrm>
              <a:off x="9784961" y="4457490"/>
              <a:ext cx="1246624" cy="1246624"/>
            </a:xfrm>
            <a:custGeom>
              <a:avLst/>
              <a:gdLst>
                <a:gd name="connsiteX0" fmla="*/ 804274 w 1246624"/>
                <a:gd name="connsiteY0" fmla="*/ 1206410 h 1246624"/>
                <a:gd name="connsiteX1" fmla="*/ 804274 w 1246624"/>
                <a:gd name="connsiteY1" fmla="*/ 1062629 h 1246624"/>
                <a:gd name="connsiteX2" fmla="*/ 809476 w 1246624"/>
                <a:gd name="connsiteY2" fmla="*/ 1038134 h 1246624"/>
                <a:gd name="connsiteX3" fmla="*/ 876032 w 1246624"/>
                <a:gd name="connsiteY3" fmla="*/ 888383 h 1246624"/>
                <a:gd name="connsiteX4" fmla="*/ 884701 w 1246624"/>
                <a:gd name="connsiteY4" fmla="*/ 847521 h 1246624"/>
                <a:gd name="connsiteX5" fmla="*/ 884701 w 1246624"/>
                <a:gd name="connsiteY5" fmla="*/ 804274 h 1246624"/>
                <a:gd name="connsiteX6" fmla="*/ 1146090 w 1246624"/>
                <a:gd name="connsiteY6" fmla="*/ 804274 h 1246624"/>
                <a:gd name="connsiteX7" fmla="*/ 1146090 w 1246624"/>
                <a:gd name="connsiteY7" fmla="*/ 100534 h 1246624"/>
                <a:gd name="connsiteX8" fmla="*/ 1005342 w 1246624"/>
                <a:gd name="connsiteY8" fmla="*/ 100534 h 1246624"/>
                <a:gd name="connsiteX9" fmla="*/ 1005342 w 1246624"/>
                <a:gd name="connsiteY9" fmla="*/ 0 h 1246624"/>
                <a:gd name="connsiteX10" fmla="*/ 784167 w 1246624"/>
                <a:gd name="connsiteY10" fmla="*/ 0 h 1246624"/>
                <a:gd name="connsiteX11" fmla="*/ 623312 w 1246624"/>
                <a:gd name="connsiteY11" fmla="*/ 98100 h 1246624"/>
                <a:gd name="connsiteX12" fmla="*/ 462457 w 1246624"/>
                <a:gd name="connsiteY12" fmla="*/ 0 h 1246624"/>
                <a:gd name="connsiteX13" fmla="*/ 241282 w 1246624"/>
                <a:gd name="connsiteY13" fmla="*/ 0 h 1246624"/>
                <a:gd name="connsiteX14" fmla="*/ 241282 w 1246624"/>
                <a:gd name="connsiteY14" fmla="*/ 100534 h 1246624"/>
                <a:gd name="connsiteX15" fmla="*/ 100534 w 1246624"/>
                <a:gd name="connsiteY15" fmla="*/ 100534 h 1246624"/>
                <a:gd name="connsiteX16" fmla="*/ 100534 w 1246624"/>
                <a:gd name="connsiteY16" fmla="*/ 804274 h 1246624"/>
                <a:gd name="connsiteX17" fmla="*/ 361923 w 1246624"/>
                <a:gd name="connsiteY17" fmla="*/ 804274 h 1246624"/>
                <a:gd name="connsiteX18" fmla="*/ 361923 w 1246624"/>
                <a:gd name="connsiteY18" fmla="*/ 843761 h 1246624"/>
                <a:gd name="connsiteX19" fmla="*/ 374568 w 1246624"/>
                <a:gd name="connsiteY19" fmla="*/ 892585 h 1246624"/>
                <a:gd name="connsiteX20" fmla="*/ 454877 w 1246624"/>
                <a:gd name="connsiteY20" fmla="*/ 1037113 h 1246624"/>
                <a:gd name="connsiteX21" fmla="*/ 462457 w 1246624"/>
                <a:gd name="connsiteY21" fmla="*/ 1066389 h 1246624"/>
                <a:gd name="connsiteX22" fmla="*/ 462457 w 1246624"/>
                <a:gd name="connsiteY22" fmla="*/ 1206410 h 1246624"/>
                <a:gd name="connsiteX23" fmla="*/ 0 w 1246624"/>
                <a:gd name="connsiteY23" fmla="*/ 1206410 h 1246624"/>
                <a:gd name="connsiteX24" fmla="*/ 0 w 1246624"/>
                <a:gd name="connsiteY24" fmla="*/ 1246624 h 1246624"/>
                <a:gd name="connsiteX25" fmla="*/ 1246624 w 1246624"/>
                <a:gd name="connsiteY25" fmla="*/ 1246624 h 1246624"/>
                <a:gd name="connsiteX26" fmla="*/ 1246624 w 1246624"/>
                <a:gd name="connsiteY26" fmla="*/ 1206410 h 1246624"/>
                <a:gd name="connsiteX27" fmla="*/ 1105876 w 1246624"/>
                <a:gd name="connsiteY27" fmla="*/ 140748 h 1246624"/>
                <a:gd name="connsiteX28" fmla="*/ 1105876 w 1246624"/>
                <a:gd name="connsiteY28" fmla="*/ 764060 h 1246624"/>
                <a:gd name="connsiteX29" fmla="*/ 683633 w 1246624"/>
                <a:gd name="connsiteY29" fmla="*/ 764060 h 1246624"/>
                <a:gd name="connsiteX30" fmla="*/ 683633 w 1246624"/>
                <a:gd name="connsiteY30" fmla="*/ 784167 h 1246624"/>
                <a:gd name="connsiteX31" fmla="*/ 623312 w 1246624"/>
                <a:gd name="connsiteY31" fmla="*/ 844487 h 1246624"/>
                <a:gd name="connsiteX32" fmla="*/ 615870 w 1246624"/>
                <a:gd name="connsiteY32" fmla="*/ 843545 h 1246624"/>
                <a:gd name="connsiteX33" fmla="*/ 550769 w 1246624"/>
                <a:gd name="connsiteY33" fmla="*/ 723846 h 1246624"/>
                <a:gd name="connsiteX34" fmla="*/ 1005342 w 1246624"/>
                <a:gd name="connsiteY34" fmla="*/ 723846 h 1246624"/>
                <a:gd name="connsiteX35" fmla="*/ 1005342 w 1246624"/>
                <a:gd name="connsiteY35" fmla="*/ 140748 h 1246624"/>
                <a:gd name="connsiteX36" fmla="*/ 281496 w 1246624"/>
                <a:gd name="connsiteY36" fmla="*/ 40214 h 1246624"/>
                <a:gd name="connsiteX37" fmla="*/ 462457 w 1246624"/>
                <a:gd name="connsiteY37" fmla="*/ 40214 h 1246624"/>
                <a:gd name="connsiteX38" fmla="*/ 603205 w 1246624"/>
                <a:gd name="connsiteY38" fmla="*/ 180962 h 1246624"/>
                <a:gd name="connsiteX39" fmla="*/ 603205 w 1246624"/>
                <a:gd name="connsiteY39" fmla="*/ 341816 h 1246624"/>
                <a:gd name="connsiteX40" fmla="*/ 643419 w 1246624"/>
                <a:gd name="connsiteY40" fmla="*/ 341816 h 1246624"/>
                <a:gd name="connsiteX41" fmla="*/ 643419 w 1246624"/>
                <a:gd name="connsiteY41" fmla="*/ 180962 h 1246624"/>
                <a:gd name="connsiteX42" fmla="*/ 784167 w 1246624"/>
                <a:gd name="connsiteY42" fmla="*/ 40214 h 1246624"/>
                <a:gd name="connsiteX43" fmla="*/ 965128 w 1246624"/>
                <a:gd name="connsiteY43" fmla="*/ 40214 h 1246624"/>
                <a:gd name="connsiteX44" fmla="*/ 965128 w 1246624"/>
                <a:gd name="connsiteY44" fmla="*/ 683633 h 1246624"/>
                <a:gd name="connsiteX45" fmla="*/ 643419 w 1246624"/>
                <a:gd name="connsiteY45" fmla="*/ 683633 h 1246624"/>
                <a:gd name="connsiteX46" fmla="*/ 643419 w 1246624"/>
                <a:gd name="connsiteY46" fmla="*/ 382030 h 1246624"/>
                <a:gd name="connsiteX47" fmla="*/ 603205 w 1246624"/>
                <a:gd name="connsiteY47" fmla="*/ 382030 h 1246624"/>
                <a:gd name="connsiteX48" fmla="*/ 603205 w 1246624"/>
                <a:gd name="connsiteY48" fmla="*/ 683633 h 1246624"/>
                <a:gd name="connsiteX49" fmla="*/ 522778 w 1246624"/>
                <a:gd name="connsiteY49" fmla="*/ 683633 h 1246624"/>
                <a:gd name="connsiteX50" fmla="*/ 522778 w 1246624"/>
                <a:gd name="connsiteY50" fmla="*/ 583098 h 1246624"/>
                <a:gd name="connsiteX51" fmla="*/ 402137 w 1246624"/>
                <a:gd name="connsiteY51" fmla="*/ 462457 h 1246624"/>
                <a:gd name="connsiteX52" fmla="*/ 361923 w 1246624"/>
                <a:gd name="connsiteY52" fmla="*/ 502671 h 1246624"/>
                <a:gd name="connsiteX53" fmla="*/ 361923 w 1246624"/>
                <a:gd name="connsiteY53" fmla="*/ 683633 h 1246624"/>
                <a:gd name="connsiteX54" fmla="*/ 281496 w 1246624"/>
                <a:gd name="connsiteY54" fmla="*/ 683633 h 1246624"/>
                <a:gd name="connsiteX55" fmla="*/ 140748 w 1246624"/>
                <a:gd name="connsiteY55" fmla="*/ 764060 h 1246624"/>
                <a:gd name="connsiteX56" fmla="*/ 140748 w 1246624"/>
                <a:gd name="connsiteY56" fmla="*/ 140748 h 1246624"/>
                <a:gd name="connsiteX57" fmla="*/ 241282 w 1246624"/>
                <a:gd name="connsiteY57" fmla="*/ 140748 h 1246624"/>
                <a:gd name="connsiteX58" fmla="*/ 241282 w 1246624"/>
                <a:gd name="connsiteY58" fmla="*/ 723846 h 1246624"/>
                <a:gd name="connsiteX59" fmla="*/ 361923 w 1246624"/>
                <a:gd name="connsiteY59" fmla="*/ 723846 h 1246624"/>
                <a:gd name="connsiteX60" fmla="*/ 361923 w 1246624"/>
                <a:gd name="connsiteY60" fmla="*/ 764060 h 1246624"/>
                <a:gd name="connsiteX61" fmla="*/ 409717 w 1246624"/>
                <a:gd name="connsiteY61" fmla="*/ 873057 h 1246624"/>
                <a:gd name="connsiteX62" fmla="*/ 402137 w 1246624"/>
                <a:gd name="connsiteY62" fmla="*/ 843761 h 1246624"/>
                <a:gd name="connsiteX63" fmla="*/ 402137 w 1246624"/>
                <a:gd name="connsiteY63" fmla="*/ 502671 h 1246624"/>
                <a:gd name="connsiteX64" fmla="*/ 482564 w 1246624"/>
                <a:gd name="connsiteY64" fmla="*/ 583098 h 1246624"/>
                <a:gd name="connsiteX65" fmla="*/ 482564 w 1246624"/>
                <a:gd name="connsiteY65" fmla="*/ 712066 h 1246624"/>
                <a:gd name="connsiteX66" fmla="*/ 517909 w 1246624"/>
                <a:gd name="connsiteY66" fmla="*/ 747409 h 1246624"/>
                <a:gd name="connsiteX67" fmla="*/ 583098 w 1246624"/>
                <a:gd name="connsiteY67" fmla="*/ 904808 h 1246624"/>
                <a:gd name="connsiteX68" fmla="*/ 623312 w 1246624"/>
                <a:gd name="connsiteY68" fmla="*/ 904808 h 1246624"/>
                <a:gd name="connsiteX69" fmla="*/ 622329 w 1246624"/>
                <a:gd name="connsiteY69" fmla="*/ 884643 h 1246624"/>
                <a:gd name="connsiteX70" fmla="*/ 623312 w 1246624"/>
                <a:gd name="connsiteY70" fmla="*/ 884701 h 1246624"/>
                <a:gd name="connsiteX71" fmla="*/ 721813 w 1246624"/>
                <a:gd name="connsiteY71" fmla="*/ 804274 h 1246624"/>
                <a:gd name="connsiteX72" fmla="*/ 844487 w 1246624"/>
                <a:gd name="connsiteY72" fmla="*/ 804274 h 1246624"/>
                <a:gd name="connsiteX73" fmla="*/ 844487 w 1246624"/>
                <a:gd name="connsiteY73" fmla="*/ 847521 h 1246624"/>
                <a:gd name="connsiteX74" fmla="*/ 839285 w 1246624"/>
                <a:gd name="connsiteY74" fmla="*/ 872016 h 1246624"/>
                <a:gd name="connsiteX75" fmla="*/ 772728 w 1246624"/>
                <a:gd name="connsiteY75" fmla="*/ 1021767 h 1246624"/>
                <a:gd name="connsiteX76" fmla="*/ 765827 w 1246624"/>
                <a:gd name="connsiteY76" fmla="*/ 1045556 h 1246624"/>
                <a:gd name="connsiteX77" fmla="*/ 500296 w 1246624"/>
                <a:gd name="connsiteY77" fmla="*/ 1045556 h 1246624"/>
                <a:gd name="connsiteX78" fmla="*/ 490026 w 1246624"/>
                <a:gd name="connsiteY78" fmla="*/ 1017564 h 1246624"/>
                <a:gd name="connsiteX79" fmla="*/ 502671 w 1246624"/>
                <a:gd name="connsiteY79" fmla="*/ 1166197 h 1246624"/>
                <a:gd name="connsiteX80" fmla="*/ 683633 w 1246624"/>
                <a:gd name="connsiteY80" fmla="*/ 1166197 h 1246624"/>
                <a:gd name="connsiteX81" fmla="*/ 683633 w 1246624"/>
                <a:gd name="connsiteY81" fmla="*/ 1125983 h 1246624"/>
                <a:gd name="connsiteX82" fmla="*/ 502671 w 1246624"/>
                <a:gd name="connsiteY82" fmla="*/ 1125983 h 1246624"/>
                <a:gd name="connsiteX83" fmla="*/ 502671 w 1246624"/>
                <a:gd name="connsiteY83" fmla="*/ 1085769 h 1246624"/>
                <a:gd name="connsiteX84" fmla="*/ 764060 w 1246624"/>
                <a:gd name="connsiteY84" fmla="*/ 1085769 h 1246624"/>
                <a:gd name="connsiteX85" fmla="*/ 764060 w 1246624"/>
                <a:gd name="connsiteY85" fmla="*/ 1125983 h 1246624"/>
                <a:gd name="connsiteX86" fmla="*/ 723846 w 1246624"/>
                <a:gd name="connsiteY86" fmla="*/ 1125983 h 1246624"/>
                <a:gd name="connsiteX87" fmla="*/ 723846 w 1246624"/>
                <a:gd name="connsiteY87" fmla="*/ 1166197 h 1246624"/>
                <a:gd name="connsiteX88" fmla="*/ 764060 w 1246624"/>
                <a:gd name="connsiteY88" fmla="*/ 1166197 h 1246624"/>
                <a:gd name="connsiteX89" fmla="*/ 764060 w 1246624"/>
                <a:gd name="connsiteY89" fmla="*/ 1206410 h 1246624"/>
                <a:gd name="connsiteX90" fmla="*/ 502671 w 1246624"/>
                <a:gd name="connsiteY90" fmla="*/ 120641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46624" h="1246624">
                  <a:moveTo>
                    <a:pt x="804274" y="1206410"/>
                  </a:moveTo>
                  <a:lnTo>
                    <a:pt x="804274" y="1062629"/>
                  </a:lnTo>
                  <a:cubicBezTo>
                    <a:pt x="804274" y="1054116"/>
                    <a:pt x="806020" y="1045880"/>
                    <a:pt x="809476" y="1038134"/>
                  </a:cubicBezTo>
                  <a:lnTo>
                    <a:pt x="876032" y="888383"/>
                  </a:lnTo>
                  <a:cubicBezTo>
                    <a:pt x="881765" y="875452"/>
                    <a:pt x="884701" y="861699"/>
                    <a:pt x="884701" y="847521"/>
                  </a:cubicBezTo>
                  <a:lnTo>
                    <a:pt x="884701" y="804274"/>
                  </a:lnTo>
                  <a:lnTo>
                    <a:pt x="1146090" y="804274"/>
                  </a:lnTo>
                  <a:lnTo>
                    <a:pt x="1146090" y="100534"/>
                  </a:lnTo>
                  <a:lnTo>
                    <a:pt x="1005342" y="100534"/>
                  </a:lnTo>
                  <a:lnTo>
                    <a:pt x="1005342" y="0"/>
                  </a:lnTo>
                  <a:lnTo>
                    <a:pt x="784167" y="0"/>
                  </a:lnTo>
                  <a:cubicBezTo>
                    <a:pt x="714215" y="0"/>
                    <a:pt x="653432" y="39890"/>
                    <a:pt x="623312" y="98100"/>
                  </a:cubicBezTo>
                  <a:cubicBezTo>
                    <a:pt x="593192" y="39890"/>
                    <a:pt x="532409" y="0"/>
                    <a:pt x="462457" y="0"/>
                  </a:cubicBezTo>
                  <a:lnTo>
                    <a:pt x="241282" y="0"/>
                  </a:lnTo>
                  <a:lnTo>
                    <a:pt x="241282" y="100534"/>
                  </a:lnTo>
                  <a:lnTo>
                    <a:pt x="100534" y="100534"/>
                  </a:lnTo>
                  <a:lnTo>
                    <a:pt x="100534" y="804274"/>
                  </a:lnTo>
                  <a:lnTo>
                    <a:pt x="361923" y="804274"/>
                  </a:lnTo>
                  <a:lnTo>
                    <a:pt x="361923" y="843761"/>
                  </a:lnTo>
                  <a:cubicBezTo>
                    <a:pt x="361923" y="860814"/>
                    <a:pt x="366301" y="877681"/>
                    <a:pt x="374568" y="892585"/>
                  </a:cubicBezTo>
                  <a:lnTo>
                    <a:pt x="454877" y="1037113"/>
                  </a:lnTo>
                  <a:cubicBezTo>
                    <a:pt x="459826" y="1046018"/>
                    <a:pt x="462457" y="1056149"/>
                    <a:pt x="462457" y="1066389"/>
                  </a:cubicBezTo>
                  <a:lnTo>
                    <a:pt x="462457" y="1206410"/>
                  </a:lnTo>
                  <a:lnTo>
                    <a:pt x="0" y="1206410"/>
                  </a:lnTo>
                  <a:lnTo>
                    <a:pt x="0" y="1246624"/>
                  </a:lnTo>
                  <a:lnTo>
                    <a:pt x="1246624" y="1246624"/>
                  </a:lnTo>
                  <a:lnTo>
                    <a:pt x="1246624" y="1206410"/>
                  </a:lnTo>
                  <a:close/>
                  <a:moveTo>
                    <a:pt x="1105876" y="140748"/>
                  </a:moveTo>
                  <a:lnTo>
                    <a:pt x="1105876" y="764060"/>
                  </a:lnTo>
                  <a:lnTo>
                    <a:pt x="683633" y="764060"/>
                  </a:lnTo>
                  <a:lnTo>
                    <a:pt x="683633" y="784167"/>
                  </a:lnTo>
                  <a:cubicBezTo>
                    <a:pt x="683633" y="817418"/>
                    <a:pt x="656564" y="844487"/>
                    <a:pt x="623312" y="844487"/>
                  </a:cubicBezTo>
                  <a:cubicBezTo>
                    <a:pt x="620799" y="844487"/>
                    <a:pt x="618363" y="843869"/>
                    <a:pt x="615870" y="843545"/>
                  </a:cubicBezTo>
                  <a:cubicBezTo>
                    <a:pt x="605239" y="798882"/>
                    <a:pt x="583098" y="757807"/>
                    <a:pt x="550769" y="723846"/>
                  </a:cubicBezTo>
                  <a:lnTo>
                    <a:pt x="1005342" y="723846"/>
                  </a:lnTo>
                  <a:lnTo>
                    <a:pt x="1005342" y="140748"/>
                  </a:lnTo>
                  <a:close/>
                  <a:moveTo>
                    <a:pt x="281496" y="40214"/>
                  </a:moveTo>
                  <a:lnTo>
                    <a:pt x="462457" y="40214"/>
                  </a:lnTo>
                  <a:cubicBezTo>
                    <a:pt x="540047" y="40214"/>
                    <a:pt x="603205" y="103352"/>
                    <a:pt x="603205" y="180962"/>
                  </a:cubicBezTo>
                  <a:lnTo>
                    <a:pt x="603205" y="341816"/>
                  </a:lnTo>
                  <a:lnTo>
                    <a:pt x="643419" y="341816"/>
                  </a:lnTo>
                  <a:lnTo>
                    <a:pt x="643419" y="180962"/>
                  </a:lnTo>
                  <a:cubicBezTo>
                    <a:pt x="643419" y="103352"/>
                    <a:pt x="706577" y="40214"/>
                    <a:pt x="784167" y="40214"/>
                  </a:cubicBezTo>
                  <a:lnTo>
                    <a:pt x="965128" y="40214"/>
                  </a:lnTo>
                  <a:lnTo>
                    <a:pt x="965128" y="683633"/>
                  </a:lnTo>
                  <a:lnTo>
                    <a:pt x="643419" y="683633"/>
                  </a:lnTo>
                  <a:lnTo>
                    <a:pt x="643419" y="382030"/>
                  </a:lnTo>
                  <a:lnTo>
                    <a:pt x="603205" y="382030"/>
                  </a:lnTo>
                  <a:lnTo>
                    <a:pt x="603205" y="683633"/>
                  </a:lnTo>
                  <a:lnTo>
                    <a:pt x="522778" y="683633"/>
                  </a:lnTo>
                  <a:lnTo>
                    <a:pt x="522778" y="583098"/>
                  </a:lnTo>
                  <a:cubicBezTo>
                    <a:pt x="522778" y="516562"/>
                    <a:pt x="468673" y="462457"/>
                    <a:pt x="402137" y="462457"/>
                  </a:cubicBezTo>
                  <a:cubicBezTo>
                    <a:pt x="379959" y="462457"/>
                    <a:pt x="361923" y="480493"/>
                    <a:pt x="361923" y="502671"/>
                  </a:cubicBezTo>
                  <a:lnTo>
                    <a:pt x="361923" y="683633"/>
                  </a:lnTo>
                  <a:lnTo>
                    <a:pt x="281496" y="683633"/>
                  </a:lnTo>
                  <a:close/>
                  <a:moveTo>
                    <a:pt x="140748" y="764060"/>
                  </a:moveTo>
                  <a:lnTo>
                    <a:pt x="140748" y="140748"/>
                  </a:lnTo>
                  <a:lnTo>
                    <a:pt x="241282" y="140748"/>
                  </a:lnTo>
                  <a:lnTo>
                    <a:pt x="241282" y="723846"/>
                  </a:lnTo>
                  <a:lnTo>
                    <a:pt x="361923" y="723846"/>
                  </a:lnTo>
                  <a:lnTo>
                    <a:pt x="361923" y="764060"/>
                  </a:lnTo>
                  <a:close/>
                  <a:moveTo>
                    <a:pt x="409717" y="873057"/>
                  </a:moveTo>
                  <a:cubicBezTo>
                    <a:pt x="404768" y="864132"/>
                    <a:pt x="402137" y="854000"/>
                    <a:pt x="402137" y="843761"/>
                  </a:cubicBezTo>
                  <a:lnTo>
                    <a:pt x="402137" y="502671"/>
                  </a:lnTo>
                  <a:cubicBezTo>
                    <a:pt x="446492" y="502671"/>
                    <a:pt x="482564" y="538743"/>
                    <a:pt x="482564" y="583098"/>
                  </a:cubicBezTo>
                  <a:lnTo>
                    <a:pt x="482564" y="712066"/>
                  </a:lnTo>
                  <a:lnTo>
                    <a:pt x="517909" y="747409"/>
                  </a:lnTo>
                  <a:cubicBezTo>
                    <a:pt x="559958" y="789457"/>
                    <a:pt x="583098" y="845352"/>
                    <a:pt x="583098" y="904808"/>
                  </a:cubicBezTo>
                  <a:lnTo>
                    <a:pt x="623312" y="904808"/>
                  </a:lnTo>
                  <a:cubicBezTo>
                    <a:pt x="623312" y="898034"/>
                    <a:pt x="622832" y="891339"/>
                    <a:pt x="622329" y="884643"/>
                  </a:cubicBezTo>
                  <a:cubicBezTo>
                    <a:pt x="622664" y="884643"/>
                    <a:pt x="622988" y="884701"/>
                    <a:pt x="623312" y="884701"/>
                  </a:cubicBezTo>
                  <a:cubicBezTo>
                    <a:pt x="671870" y="884701"/>
                    <a:pt x="712486" y="850092"/>
                    <a:pt x="721813" y="804274"/>
                  </a:cubicBezTo>
                  <a:lnTo>
                    <a:pt x="844487" y="804274"/>
                  </a:lnTo>
                  <a:lnTo>
                    <a:pt x="844487" y="847521"/>
                  </a:lnTo>
                  <a:cubicBezTo>
                    <a:pt x="844487" y="856034"/>
                    <a:pt x="842740" y="864270"/>
                    <a:pt x="839285" y="872016"/>
                  </a:cubicBezTo>
                  <a:lnTo>
                    <a:pt x="772728" y="1021767"/>
                  </a:lnTo>
                  <a:cubicBezTo>
                    <a:pt x="769333" y="1029405"/>
                    <a:pt x="767242" y="1037417"/>
                    <a:pt x="765827" y="1045556"/>
                  </a:cubicBezTo>
                  <a:lnTo>
                    <a:pt x="500296" y="1045556"/>
                  </a:lnTo>
                  <a:cubicBezTo>
                    <a:pt x="498222" y="1035806"/>
                    <a:pt x="494885" y="1026333"/>
                    <a:pt x="490026" y="1017564"/>
                  </a:cubicBezTo>
                  <a:close/>
                  <a:moveTo>
                    <a:pt x="502671" y="1166197"/>
                  </a:moveTo>
                  <a:lnTo>
                    <a:pt x="683633" y="1166197"/>
                  </a:lnTo>
                  <a:lnTo>
                    <a:pt x="683633" y="1125983"/>
                  </a:lnTo>
                  <a:lnTo>
                    <a:pt x="502671" y="1125983"/>
                  </a:lnTo>
                  <a:lnTo>
                    <a:pt x="502671" y="1085769"/>
                  </a:lnTo>
                  <a:lnTo>
                    <a:pt x="764060" y="1085769"/>
                  </a:lnTo>
                  <a:lnTo>
                    <a:pt x="764060" y="1125983"/>
                  </a:lnTo>
                  <a:lnTo>
                    <a:pt x="723846" y="1125983"/>
                  </a:lnTo>
                  <a:lnTo>
                    <a:pt x="723846" y="1166197"/>
                  </a:lnTo>
                  <a:lnTo>
                    <a:pt x="764060" y="1166197"/>
                  </a:lnTo>
                  <a:lnTo>
                    <a:pt x="764060" y="1206410"/>
                  </a:lnTo>
                  <a:lnTo>
                    <a:pt x="502671" y="1206410"/>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6" name="任意多边形: 形状 205">
              <a:extLst>
                <a:ext uri="{FF2B5EF4-FFF2-40B4-BE49-F238E27FC236}">
                  <a16:creationId xmlns="" xmlns:a16="http://schemas.microsoft.com/office/drawing/2014/main" id="{86C39B82-20F2-4AEC-B5D2-79981FACD01A}"/>
                </a:ext>
              </a:extLst>
            </p:cNvPr>
            <p:cNvSpPr/>
            <p:nvPr/>
          </p:nvSpPr>
          <p:spPr>
            <a:xfrm>
              <a:off x="10569127" y="498026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7" name="任意多边形: 形状 206">
              <a:extLst>
                <a:ext uri="{FF2B5EF4-FFF2-40B4-BE49-F238E27FC236}">
                  <a16:creationId xmlns="" xmlns:a16="http://schemas.microsoft.com/office/drawing/2014/main" id="{49D1FC65-425B-405C-90E2-2E1529AF1CF9}"/>
                </a:ext>
              </a:extLst>
            </p:cNvPr>
            <p:cNvSpPr/>
            <p:nvPr/>
          </p:nvSpPr>
          <p:spPr>
            <a:xfrm>
              <a:off x="10649555" y="498026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8" name="任意多边形: 形状 207">
              <a:extLst>
                <a:ext uri="{FF2B5EF4-FFF2-40B4-BE49-F238E27FC236}">
                  <a16:creationId xmlns="" xmlns:a16="http://schemas.microsoft.com/office/drawing/2014/main" id="{F3301E79-18BD-42DE-8881-31411E3F630F}"/>
                </a:ext>
              </a:extLst>
            </p:cNvPr>
            <p:cNvSpPr/>
            <p:nvPr/>
          </p:nvSpPr>
          <p:spPr>
            <a:xfrm>
              <a:off x="10488700" y="498026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09" name="任意多边形: 形状 208">
              <a:extLst>
                <a:ext uri="{FF2B5EF4-FFF2-40B4-BE49-F238E27FC236}">
                  <a16:creationId xmlns="" xmlns:a16="http://schemas.microsoft.com/office/drawing/2014/main" id="{E3CAA35B-153B-4449-BB20-8C743FAFC23D}"/>
                </a:ext>
              </a:extLst>
            </p:cNvPr>
            <p:cNvSpPr/>
            <p:nvPr/>
          </p:nvSpPr>
          <p:spPr>
            <a:xfrm>
              <a:off x="10468593" y="5060695"/>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0" name="任意多边形: 形状 209">
              <a:extLst>
                <a:ext uri="{FF2B5EF4-FFF2-40B4-BE49-F238E27FC236}">
                  <a16:creationId xmlns="" xmlns:a16="http://schemas.microsoft.com/office/drawing/2014/main" id="{9896784D-94D3-4958-B3DA-A90C75F554C6}"/>
                </a:ext>
              </a:extLst>
            </p:cNvPr>
            <p:cNvSpPr/>
            <p:nvPr/>
          </p:nvSpPr>
          <p:spPr>
            <a:xfrm>
              <a:off x="10468593" y="4899840"/>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1" name="任意多边形: 形状 210">
              <a:extLst>
                <a:ext uri="{FF2B5EF4-FFF2-40B4-BE49-F238E27FC236}">
                  <a16:creationId xmlns="" xmlns:a16="http://schemas.microsoft.com/office/drawing/2014/main" id="{41A4DA7A-C510-47AA-93D7-32AE3B6EDB84}"/>
                </a:ext>
              </a:extLst>
            </p:cNvPr>
            <p:cNvSpPr/>
            <p:nvPr/>
          </p:nvSpPr>
          <p:spPr>
            <a:xfrm>
              <a:off x="10468593" y="4759092"/>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2" name="任意多边形: 形状 211">
              <a:extLst>
                <a:ext uri="{FF2B5EF4-FFF2-40B4-BE49-F238E27FC236}">
                  <a16:creationId xmlns="" xmlns:a16="http://schemas.microsoft.com/office/drawing/2014/main" id="{9031AC8D-B0CE-4F7B-8C9C-A67CFEEEE536}"/>
                </a:ext>
              </a:extLst>
            </p:cNvPr>
            <p:cNvSpPr/>
            <p:nvPr/>
          </p:nvSpPr>
          <p:spPr>
            <a:xfrm>
              <a:off x="10468593" y="4678665"/>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3" name="任意多边形: 形状 212">
              <a:extLst>
                <a:ext uri="{FF2B5EF4-FFF2-40B4-BE49-F238E27FC236}">
                  <a16:creationId xmlns="" xmlns:a16="http://schemas.microsoft.com/office/drawing/2014/main" id="{BDE6BF52-89D7-475E-BE0F-A4EEDC2976C8}"/>
                </a:ext>
              </a:extLst>
            </p:cNvPr>
            <p:cNvSpPr/>
            <p:nvPr/>
          </p:nvSpPr>
          <p:spPr>
            <a:xfrm>
              <a:off x="10468593" y="4598237"/>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4" name="任意多边形: 形状 213">
              <a:extLst>
                <a:ext uri="{FF2B5EF4-FFF2-40B4-BE49-F238E27FC236}">
                  <a16:creationId xmlns="" xmlns:a16="http://schemas.microsoft.com/office/drawing/2014/main" id="{8DAD16B8-E62B-48EE-B460-48D400D96399}"/>
                </a:ext>
              </a:extLst>
            </p:cNvPr>
            <p:cNvSpPr/>
            <p:nvPr/>
          </p:nvSpPr>
          <p:spPr>
            <a:xfrm>
              <a:off x="10207204" y="467866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5" name="任意多边形: 形状 214">
              <a:extLst>
                <a:ext uri="{FF2B5EF4-FFF2-40B4-BE49-F238E27FC236}">
                  <a16:creationId xmlns="" xmlns:a16="http://schemas.microsoft.com/office/drawing/2014/main" id="{F105A208-84F8-4835-96DE-8348A10E51EC}"/>
                </a:ext>
              </a:extLst>
            </p:cNvPr>
            <p:cNvSpPr/>
            <p:nvPr/>
          </p:nvSpPr>
          <p:spPr>
            <a:xfrm>
              <a:off x="10287631" y="467866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6" name="任意多边形: 形状 215">
              <a:extLst>
                <a:ext uri="{FF2B5EF4-FFF2-40B4-BE49-F238E27FC236}">
                  <a16:creationId xmlns="" xmlns:a16="http://schemas.microsoft.com/office/drawing/2014/main" id="{5EF33AF1-B41B-400C-875E-2BC10963D5DB}"/>
                </a:ext>
              </a:extLst>
            </p:cNvPr>
            <p:cNvSpPr/>
            <p:nvPr/>
          </p:nvSpPr>
          <p:spPr>
            <a:xfrm>
              <a:off x="10126777" y="467866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7" name="任意多边形: 形状 216">
              <a:extLst>
                <a:ext uri="{FF2B5EF4-FFF2-40B4-BE49-F238E27FC236}">
                  <a16:creationId xmlns="" xmlns:a16="http://schemas.microsoft.com/office/drawing/2014/main" id="{E40B4098-E56F-47CC-A25C-1CB27E4D68DA}"/>
                </a:ext>
              </a:extLst>
            </p:cNvPr>
            <p:cNvSpPr/>
            <p:nvPr/>
          </p:nvSpPr>
          <p:spPr>
            <a:xfrm>
              <a:off x="10106670" y="4598237"/>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8" name="任意多边形: 形状 217">
              <a:extLst>
                <a:ext uri="{FF2B5EF4-FFF2-40B4-BE49-F238E27FC236}">
                  <a16:creationId xmlns="" xmlns:a16="http://schemas.microsoft.com/office/drawing/2014/main" id="{009FC737-6C0F-4413-9C3D-C0FC46D0CB6E}"/>
                </a:ext>
              </a:extLst>
            </p:cNvPr>
            <p:cNvSpPr/>
            <p:nvPr/>
          </p:nvSpPr>
          <p:spPr>
            <a:xfrm>
              <a:off x="10106670" y="4759092"/>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sp>
          <p:nvSpPr>
            <p:cNvPr id="219" name="任意多边形: 形状 218">
              <a:extLst>
                <a:ext uri="{FF2B5EF4-FFF2-40B4-BE49-F238E27FC236}">
                  <a16:creationId xmlns="" xmlns:a16="http://schemas.microsoft.com/office/drawing/2014/main" id="{2E2654A5-34C5-467D-94DA-3ED05BC9F7C3}"/>
                </a:ext>
              </a:extLst>
            </p:cNvPr>
            <p:cNvSpPr/>
            <p:nvPr/>
          </p:nvSpPr>
          <p:spPr>
            <a:xfrm>
              <a:off x="10106670" y="4839519"/>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gradFill>
                  <a:gsLst>
                    <a:gs pos="100000">
                      <a:schemeClr val="accent1"/>
                    </a:gs>
                    <a:gs pos="0">
                      <a:schemeClr val="accent2"/>
                    </a:gs>
                  </a:gsLst>
                  <a:lin ang="5400000" scaled="1"/>
                </a:gradFill>
              </a:endParaRPr>
            </a:p>
          </p:txBody>
        </p:sp>
      </p:grpSp>
    </p:spTree>
    <p:extLst>
      <p:ext uri="{BB962C8B-B14F-4D97-AF65-F5344CB8AC3E}">
        <p14:creationId xmlns:p14="http://schemas.microsoft.com/office/powerpoint/2010/main" val="16866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5BDA9791-0B81-43B0-BA78-AF3588B0CA14}"/>
              </a:ext>
            </a:extLst>
          </p:cNvPr>
          <p:cNvSpPr>
            <a:spLocks noGrp="1"/>
          </p:cNvSpPr>
          <p:nvPr>
            <p:ph type="body" sz="quarter" idx="10"/>
          </p:nvPr>
        </p:nvSpPr>
        <p:spPr>
          <a:xfrm>
            <a:off x="698500" y="330200"/>
            <a:ext cx="6616700" cy="369332"/>
          </a:xfrm>
        </p:spPr>
        <p:txBody>
          <a:bodyPr/>
          <a:lstStyle/>
          <a:p>
            <a:r>
              <a:rPr lang="zh-CN" altLang="en-US"/>
              <a:t>附：实用可编辑小图标</a:t>
            </a:r>
          </a:p>
        </p:txBody>
      </p:sp>
      <p:grpSp>
        <p:nvGrpSpPr>
          <p:cNvPr id="49" name="图形 3">
            <a:extLst>
              <a:ext uri="{FF2B5EF4-FFF2-40B4-BE49-F238E27FC236}">
                <a16:creationId xmlns="" xmlns:a16="http://schemas.microsoft.com/office/drawing/2014/main" id="{791111D6-428D-4CC8-B40C-3FC81B3CD5E2}"/>
              </a:ext>
            </a:extLst>
          </p:cNvPr>
          <p:cNvGrpSpPr/>
          <p:nvPr/>
        </p:nvGrpSpPr>
        <p:grpSpPr>
          <a:xfrm>
            <a:off x="1270000" y="1219200"/>
            <a:ext cx="1246624" cy="1246624"/>
            <a:chOff x="1270000" y="1219200"/>
            <a:chExt cx="1246624" cy="1246624"/>
          </a:xfrm>
          <a:solidFill>
            <a:schemeClr val="tx2"/>
          </a:solidFill>
        </p:grpSpPr>
        <p:sp>
          <p:nvSpPr>
            <p:cNvPr id="50" name="任意多边形: 形状 49">
              <a:extLst>
                <a:ext uri="{FF2B5EF4-FFF2-40B4-BE49-F238E27FC236}">
                  <a16:creationId xmlns="" xmlns:a16="http://schemas.microsoft.com/office/drawing/2014/main" id="{6A47BE68-BE9F-4732-876C-7718ED113A58}"/>
                </a:ext>
              </a:extLst>
            </p:cNvPr>
            <p:cNvSpPr/>
            <p:nvPr/>
          </p:nvSpPr>
          <p:spPr>
            <a:xfrm>
              <a:off x="1873833" y="1472420"/>
              <a:ext cx="155828" cy="740183"/>
            </a:xfrm>
            <a:custGeom>
              <a:avLst/>
              <a:gdLst>
                <a:gd name="connsiteX0" fmla="*/ 0 w 155828"/>
                <a:gd name="connsiteY0" fmla="*/ 740183 h 740183"/>
                <a:gd name="connsiteX1" fmla="*/ 155828 w 155828"/>
                <a:gd name="connsiteY1" fmla="*/ 740183 h 740183"/>
                <a:gd name="connsiteX2" fmla="*/ 155828 w 155828"/>
                <a:gd name="connsiteY2" fmla="*/ 0 h 740183"/>
                <a:gd name="connsiteX3" fmla="*/ 0 w 155828"/>
                <a:gd name="connsiteY3" fmla="*/ 0 h 740183"/>
                <a:gd name="connsiteX4" fmla="*/ 38957 w 155828"/>
                <a:gd name="connsiteY4" fmla="*/ 701226 h 740183"/>
                <a:gd name="connsiteX5" fmla="*/ 38957 w 155828"/>
                <a:gd name="connsiteY5" fmla="*/ 623312 h 740183"/>
                <a:gd name="connsiteX6" fmla="*/ 116871 w 155828"/>
                <a:gd name="connsiteY6" fmla="*/ 623312 h 740183"/>
                <a:gd name="connsiteX7" fmla="*/ 116871 w 155828"/>
                <a:gd name="connsiteY7" fmla="*/ 701226 h 740183"/>
                <a:gd name="connsiteX8" fmla="*/ 116871 w 155828"/>
                <a:gd name="connsiteY8" fmla="*/ 272699 h 740183"/>
                <a:gd name="connsiteX9" fmla="*/ 116871 w 155828"/>
                <a:gd name="connsiteY9" fmla="*/ 350613 h 740183"/>
                <a:gd name="connsiteX10" fmla="*/ 38957 w 155828"/>
                <a:gd name="connsiteY10" fmla="*/ 350613 h 740183"/>
                <a:gd name="connsiteX11" fmla="*/ 38957 w 155828"/>
                <a:gd name="connsiteY11" fmla="*/ 272699 h 740183"/>
                <a:gd name="connsiteX12" fmla="*/ 38957 w 155828"/>
                <a:gd name="connsiteY12" fmla="*/ 233742 h 740183"/>
                <a:gd name="connsiteX13" fmla="*/ 38957 w 155828"/>
                <a:gd name="connsiteY13" fmla="*/ 155828 h 740183"/>
                <a:gd name="connsiteX14" fmla="*/ 116871 w 155828"/>
                <a:gd name="connsiteY14" fmla="*/ 155828 h 740183"/>
                <a:gd name="connsiteX15" fmla="*/ 116871 w 155828"/>
                <a:gd name="connsiteY15" fmla="*/ 233742 h 740183"/>
                <a:gd name="connsiteX16" fmla="*/ 116871 w 155828"/>
                <a:gd name="connsiteY16" fmla="*/ 389570 h 740183"/>
                <a:gd name="connsiteX17" fmla="*/ 116871 w 155828"/>
                <a:gd name="connsiteY17" fmla="*/ 467484 h 740183"/>
                <a:gd name="connsiteX18" fmla="*/ 38957 w 155828"/>
                <a:gd name="connsiteY18" fmla="*/ 467484 h 740183"/>
                <a:gd name="connsiteX19" fmla="*/ 38957 w 155828"/>
                <a:gd name="connsiteY19" fmla="*/ 389570 h 740183"/>
                <a:gd name="connsiteX20" fmla="*/ 116871 w 155828"/>
                <a:gd name="connsiteY20" fmla="*/ 506441 h 740183"/>
                <a:gd name="connsiteX21" fmla="*/ 116871 w 155828"/>
                <a:gd name="connsiteY21" fmla="*/ 584355 h 740183"/>
                <a:gd name="connsiteX22" fmla="*/ 38957 w 155828"/>
                <a:gd name="connsiteY22" fmla="*/ 584355 h 740183"/>
                <a:gd name="connsiteX23" fmla="*/ 38957 w 155828"/>
                <a:gd name="connsiteY23" fmla="*/ 506441 h 740183"/>
                <a:gd name="connsiteX24" fmla="*/ 116871 w 155828"/>
                <a:gd name="connsiteY24" fmla="*/ 38957 h 740183"/>
                <a:gd name="connsiteX25" fmla="*/ 116871 w 155828"/>
                <a:gd name="connsiteY25" fmla="*/ 116871 h 740183"/>
                <a:gd name="connsiteX26" fmla="*/ 38957 w 155828"/>
                <a:gd name="connsiteY26" fmla="*/ 116871 h 740183"/>
                <a:gd name="connsiteX27" fmla="*/ 38957 w 155828"/>
                <a:gd name="connsiteY27" fmla="*/ 38957 h 74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5828" h="740183">
                  <a:moveTo>
                    <a:pt x="0" y="740183"/>
                  </a:moveTo>
                  <a:lnTo>
                    <a:pt x="155828" y="740183"/>
                  </a:lnTo>
                  <a:lnTo>
                    <a:pt x="155828" y="0"/>
                  </a:lnTo>
                  <a:lnTo>
                    <a:pt x="0" y="0"/>
                  </a:lnTo>
                  <a:close/>
                  <a:moveTo>
                    <a:pt x="38957" y="701226"/>
                  </a:moveTo>
                  <a:lnTo>
                    <a:pt x="38957" y="623312"/>
                  </a:lnTo>
                  <a:lnTo>
                    <a:pt x="116871" y="623312"/>
                  </a:lnTo>
                  <a:lnTo>
                    <a:pt x="116871" y="701226"/>
                  </a:lnTo>
                  <a:close/>
                  <a:moveTo>
                    <a:pt x="116871" y="272699"/>
                  </a:moveTo>
                  <a:lnTo>
                    <a:pt x="116871" y="350613"/>
                  </a:lnTo>
                  <a:lnTo>
                    <a:pt x="38957" y="350613"/>
                  </a:lnTo>
                  <a:lnTo>
                    <a:pt x="38957" y="272699"/>
                  </a:lnTo>
                  <a:close/>
                  <a:moveTo>
                    <a:pt x="38957" y="233742"/>
                  </a:moveTo>
                  <a:lnTo>
                    <a:pt x="38957" y="155828"/>
                  </a:lnTo>
                  <a:lnTo>
                    <a:pt x="116871" y="155828"/>
                  </a:lnTo>
                  <a:lnTo>
                    <a:pt x="116871" y="233742"/>
                  </a:lnTo>
                  <a:close/>
                  <a:moveTo>
                    <a:pt x="116871" y="389570"/>
                  </a:moveTo>
                  <a:lnTo>
                    <a:pt x="116871" y="467484"/>
                  </a:lnTo>
                  <a:lnTo>
                    <a:pt x="38957" y="467484"/>
                  </a:lnTo>
                  <a:lnTo>
                    <a:pt x="38957" y="389570"/>
                  </a:lnTo>
                  <a:close/>
                  <a:moveTo>
                    <a:pt x="116871" y="506441"/>
                  </a:moveTo>
                  <a:lnTo>
                    <a:pt x="116871" y="584355"/>
                  </a:lnTo>
                  <a:lnTo>
                    <a:pt x="38957" y="584355"/>
                  </a:lnTo>
                  <a:lnTo>
                    <a:pt x="38957" y="506441"/>
                  </a:lnTo>
                  <a:close/>
                  <a:moveTo>
                    <a:pt x="116871" y="38957"/>
                  </a:moveTo>
                  <a:lnTo>
                    <a:pt x="116871" y="116871"/>
                  </a:lnTo>
                  <a:lnTo>
                    <a:pt x="38957" y="116871"/>
                  </a:lnTo>
                  <a:lnTo>
                    <a:pt x="38957" y="38957"/>
                  </a:lnTo>
                  <a:close/>
                </a:path>
              </a:pathLst>
            </a:custGeom>
            <a:grpFill/>
            <a:ln w="19348"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B81D3EDB-758F-4193-B476-6292786E2EE2}"/>
                </a:ext>
              </a:extLst>
            </p:cNvPr>
            <p:cNvSpPr/>
            <p:nvPr/>
          </p:nvSpPr>
          <p:spPr>
            <a:xfrm>
              <a:off x="1289478" y="1238678"/>
              <a:ext cx="1207667" cy="1207667"/>
            </a:xfrm>
            <a:custGeom>
              <a:avLst/>
              <a:gdLst>
                <a:gd name="connsiteX0" fmla="*/ 1129753 w 1207667"/>
                <a:gd name="connsiteY0" fmla="*/ 118838 h 1207667"/>
                <a:gd name="connsiteX1" fmla="*/ 1129753 w 1207667"/>
                <a:gd name="connsiteY1" fmla="*/ 58436 h 1207667"/>
                <a:gd name="connsiteX2" fmla="*/ 1071318 w 1207667"/>
                <a:gd name="connsiteY2" fmla="*/ 0 h 1207667"/>
                <a:gd name="connsiteX3" fmla="*/ 642791 w 1207667"/>
                <a:gd name="connsiteY3" fmla="*/ 0 h 1207667"/>
                <a:gd name="connsiteX4" fmla="*/ 584355 w 1207667"/>
                <a:gd name="connsiteY4" fmla="*/ 58436 h 1207667"/>
                <a:gd name="connsiteX5" fmla="*/ 584355 w 1207667"/>
                <a:gd name="connsiteY5" fmla="*/ 118838 h 1207667"/>
                <a:gd name="connsiteX6" fmla="*/ 506441 w 1207667"/>
                <a:gd name="connsiteY6" fmla="*/ 214264 h 1207667"/>
                <a:gd name="connsiteX7" fmla="*/ 506441 w 1207667"/>
                <a:gd name="connsiteY7" fmla="*/ 233742 h 1207667"/>
                <a:gd name="connsiteX8" fmla="*/ 104833 w 1207667"/>
                <a:gd name="connsiteY8" fmla="*/ 233742 h 1207667"/>
                <a:gd name="connsiteX9" fmla="*/ 65876 w 1207667"/>
                <a:gd name="connsiteY9" fmla="*/ 311656 h 1207667"/>
                <a:gd name="connsiteX10" fmla="*/ 64337 w 1207667"/>
                <a:gd name="connsiteY10" fmla="*/ 311656 h 1207667"/>
                <a:gd name="connsiteX11" fmla="*/ 0 w 1207667"/>
                <a:gd name="connsiteY11" fmla="*/ 375993 h 1207667"/>
                <a:gd name="connsiteX12" fmla="*/ 10811 w 1207667"/>
                <a:gd name="connsiteY12" fmla="*/ 411678 h 1207667"/>
                <a:gd name="connsiteX13" fmla="*/ 38957 w 1207667"/>
                <a:gd name="connsiteY13" fmla="*/ 453907 h 1207667"/>
                <a:gd name="connsiteX14" fmla="*/ 38957 w 1207667"/>
                <a:gd name="connsiteY14" fmla="*/ 896011 h 1207667"/>
                <a:gd name="connsiteX15" fmla="*/ 0 w 1207667"/>
                <a:gd name="connsiteY15" fmla="*/ 896011 h 1207667"/>
                <a:gd name="connsiteX16" fmla="*/ 0 w 1207667"/>
                <a:gd name="connsiteY16" fmla="*/ 1207667 h 1207667"/>
                <a:gd name="connsiteX17" fmla="*/ 1207667 w 1207667"/>
                <a:gd name="connsiteY17" fmla="*/ 1207667 h 1207667"/>
                <a:gd name="connsiteX18" fmla="*/ 1207667 w 1207667"/>
                <a:gd name="connsiteY18" fmla="*/ 214264 h 1207667"/>
                <a:gd name="connsiteX19" fmla="*/ 1129753 w 1207667"/>
                <a:gd name="connsiteY19" fmla="*/ 118838 h 1207667"/>
                <a:gd name="connsiteX20" fmla="*/ 128909 w 1207667"/>
                <a:gd name="connsiteY20" fmla="*/ 272699 h 1207667"/>
                <a:gd name="connsiteX21" fmla="*/ 506441 w 1207667"/>
                <a:gd name="connsiteY21" fmla="*/ 272699 h 1207667"/>
                <a:gd name="connsiteX22" fmla="*/ 506441 w 1207667"/>
                <a:gd name="connsiteY22" fmla="*/ 311656 h 1207667"/>
                <a:gd name="connsiteX23" fmla="*/ 109430 w 1207667"/>
                <a:gd name="connsiteY23" fmla="*/ 311656 h 1207667"/>
                <a:gd name="connsiteX24" fmla="*/ 64337 w 1207667"/>
                <a:gd name="connsiteY24" fmla="*/ 350613 h 1207667"/>
                <a:gd name="connsiteX25" fmla="*/ 506441 w 1207667"/>
                <a:gd name="connsiteY25" fmla="*/ 350613 h 1207667"/>
                <a:gd name="connsiteX26" fmla="*/ 506441 w 1207667"/>
                <a:gd name="connsiteY26" fmla="*/ 428527 h 1207667"/>
                <a:gd name="connsiteX27" fmla="*/ 68856 w 1207667"/>
                <a:gd name="connsiteY27" fmla="*/ 428527 h 1207667"/>
                <a:gd name="connsiteX28" fmla="*/ 43223 w 1207667"/>
                <a:gd name="connsiteY28" fmla="*/ 390076 h 1207667"/>
                <a:gd name="connsiteX29" fmla="*/ 38957 w 1207667"/>
                <a:gd name="connsiteY29" fmla="*/ 375993 h 1207667"/>
                <a:gd name="connsiteX30" fmla="*/ 64337 w 1207667"/>
                <a:gd name="connsiteY30" fmla="*/ 350613 h 1207667"/>
                <a:gd name="connsiteX31" fmla="*/ 233742 w 1207667"/>
                <a:gd name="connsiteY31" fmla="*/ 896011 h 1207667"/>
                <a:gd name="connsiteX32" fmla="*/ 233742 w 1207667"/>
                <a:gd name="connsiteY32" fmla="*/ 779140 h 1207667"/>
                <a:gd name="connsiteX33" fmla="*/ 350613 w 1207667"/>
                <a:gd name="connsiteY33" fmla="*/ 779140 h 1207667"/>
                <a:gd name="connsiteX34" fmla="*/ 350613 w 1207667"/>
                <a:gd name="connsiteY34" fmla="*/ 896011 h 1207667"/>
                <a:gd name="connsiteX35" fmla="*/ 233742 w 1207667"/>
                <a:gd name="connsiteY35" fmla="*/ 740183 h 1207667"/>
                <a:gd name="connsiteX36" fmla="*/ 233742 w 1207667"/>
                <a:gd name="connsiteY36" fmla="*/ 623312 h 1207667"/>
                <a:gd name="connsiteX37" fmla="*/ 350613 w 1207667"/>
                <a:gd name="connsiteY37" fmla="*/ 623312 h 1207667"/>
                <a:gd name="connsiteX38" fmla="*/ 350613 w 1207667"/>
                <a:gd name="connsiteY38" fmla="*/ 740183 h 1207667"/>
                <a:gd name="connsiteX39" fmla="*/ 194785 w 1207667"/>
                <a:gd name="connsiteY39" fmla="*/ 467484 h 1207667"/>
                <a:gd name="connsiteX40" fmla="*/ 194785 w 1207667"/>
                <a:gd name="connsiteY40" fmla="*/ 584355 h 1207667"/>
                <a:gd name="connsiteX41" fmla="*/ 77914 w 1207667"/>
                <a:gd name="connsiteY41" fmla="*/ 584355 h 1207667"/>
                <a:gd name="connsiteX42" fmla="*/ 77914 w 1207667"/>
                <a:gd name="connsiteY42" fmla="*/ 467484 h 1207667"/>
                <a:gd name="connsiteX43" fmla="*/ 350613 w 1207667"/>
                <a:gd name="connsiteY43" fmla="*/ 467484 h 1207667"/>
                <a:gd name="connsiteX44" fmla="*/ 350613 w 1207667"/>
                <a:gd name="connsiteY44" fmla="*/ 584355 h 1207667"/>
                <a:gd name="connsiteX45" fmla="*/ 233742 w 1207667"/>
                <a:gd name="connsiteY45" fmla="*/ 584355 h 1207667"/>
                <a:gd name="connsiteX46" fmla="*/ 233742 w 1207667"/>
                <a:gd name="connsiteY46" fmla="*/ 467484 h 1207667"/>
                <a:gd name="connsiteX47" fmla="*/ 77914 w 1207667"/>
                <a:gd name="connsiteY47" fmla="*/ 623312 h 1207667"/>
                <a:gd name="connsiteX48" fmla="*/ 194785 w 1207667"/>
                <a:gd name="connsiteY48" fmla="*/ 623312 h 1207667"/>
                <a:gd name="connsiteX49" fmla="*/ 194785 w 1207667"/>
                <a:gd name="connsiteY49" fmla="*/ 740183 h 1207667"/>
                <a:gd name="connsiteX50" fmla="*/ 77914 w 1207667"/>
                <a:gd name="connsiteY50" fmla="*/ 740183 h 1207667"/>
                <a:gd name="connsiteX51" fmla="*/ 389570 w 1207667"/>
                <a:gd name="connsiteY51" fmla="*/ 623312 h 1207667"/>
                <a:gd name="connsiteX52" fmla="*/ 506441 w 1207667"/>
                <a:gd name="connsiteY52" fmla="*/ 623312 h 1207667"/>
                <a:gd name="connsiteX53" fmla="*/ 506441 w 1207667"/>
                <a:gd name="connsiteY53" fmla="*/ 740183 h 1207667"/>
                <a:gd name="connsiteX54" fmla="*/ 389570 w 1207667"/>
                <a:gd name="connsiteY54" fmla="*/ 740183 h 1207667"/>
                <a:gd name="connsiteX55" fmla="*/ 389570 w 1207667"/>
                <a:gd name="connsiteY55" fmla="*/ 584355 h 1207667"/>
                <a:gd name="connsiteX56" fmla="*/ 389570 w 1207667"/>
                <a:gd name="connsiteY56" fmla="*/ 467484 h 1207667"/>
                <a:gd name="connsiteX57" fmla="*/ 506441 w 1207667"/>
                <a:gd name="connsiteY57" fmla="*/ 467484 h 1207667"/>
                <a:gd name="connsiteX58" fmla="*/ 506441 w 1207667"/>
                <a:gd name="connsiteY58" fmla="*/ 584355 h 1207667"/>
                <a:gd name="connsiteX59" fmla="*/ 77914 w 1207667"/>
                <a:gd name="connsiteY59" fmla="*/ 779140 h 1207667"/>
                <a:gd name="connsiteX60" fmla="*/ 194785 w 1207667"/>
                <a:gd name="connsiteY60" fmla="*/ 779140 h 1207667"/>
                <a:gd name="connsiteX61" fmla="*/ 194785 w 1207667"/>
                <a:gd name="connsiteY61" fmla="*/ 896011 h 1207667"/>
                <a:gd name="connsiteX62" fmla="*/ 77914 w 1207667"/>
                <a:gd name="connsiteY62" fmla="*/ 896011 h 1207667"/>
                <a:gd name="connsiteX63" fmla="*/ 214264 w 1207667"/>
                <a:gd name="connsiteY63" fmla="*/ 1168710 h 1207667"/>
                <a:gd name="connsiteX64" fmla="*/ 116871 w 1207667"/>
                <a:gd name="connsiteY64" fmla="*/ 1168710 h 1207667"/>
                <a:gd name="connsiteX65" fmla="*/ 116871 w 1207667"/>
                <a:gd name="connsiteY65" fmla="*/ 1100535 h 1207667"/>
                <a:gd name="connsiteX66" fmla="*/ 165567 w 1207667"/>
                <a:gd name="connsiteY66" fmla="*/ 1051839 h 1207667"/>
                <a:gd name="connsiteX67" fmla="*/ 214264 w 1207667"/>
                <a:gd name="connsiteY67" fmla="*/ 1100535 h 1207667"/>
                <a:gd name="connsiteX68" fmla="*/ 428527 w 1207667"/>
                <a:gd name="connsiteY68" fmla="*/ 1168710 h 1207667"/>
                <a:gd name="connsiteX69" fmla="*/ 331135 w 1207667"/>
                <a:gd name="connsiteY69" fmla="*/ 1168710 h 1207667"/>
                <a:gd name="connsiteX70" fmla="*/ 331135 w 1207667"/>
                <a:gd name="connsiteY70" fmla="*/ 1100535 h 1207667"/>
                <a:gd name="connsiteX71" fmla="*/ 379831 w 1207667"/>
                <a:gd name="connsiteY71" fmla="*/ 1051839 h 1207667"/>
                <a:gd name="connsiteX72" fmla="*/ 428527 w 1207667"/>
                <a:gd name="connsiteY72" fmla="*/ 1100535 h 1207667"/>
                <a:gd name="connsiteX73" fmla="*/ 506441 w 1207667"/>
                <a:gd name="connsiteY73" fmla="*/ 1168710 h 1207667"/>
                <a:gd name="connsiteX74" fmla="*/ 467484 w 1207667"/>
                <a:gd name="connsiteY74" fmla="*/ 1168710 h 1207667"/>
                <a:gd name="connsiteX75" fmla="*/ 467484 w 1207667"/>
                <a:gd name="connsiteY75" fmla="*/ 1100535 h 1207667"/>
                <a:gd name="connsiteX76" fmla="*/ 379831 w 1207667"/>
                <a:gd name="connsiteY76" fmla="*/ 1012882 h 1207667"/>
                <a:gd name="connsiteX77" fmla="*/ 292178 w 1207667"/>
                <a:gd name="connsiteY77" fmla="*/ 1100535 h 1207667"/>
                <a:gd name="connsiteX78" fmla="*/ 292178 w 1207667"/>
                <a:gd name="connsiteY78" fmla="*/ 1168710 h 1207667"/>
                <a:gd name="connsiteX79" fmla="*/ 253221 w 1207667"/>
                <a:gd name="connsiteY79" fmla="*/ 1168710 h 1207667"/>
                <a:gd name="connsiteX80" fmla="*/ 253221 w 1207667"/>
                <a:gd name="connsiteY80" fmla="*/ 1100535 h 1207667"/>
                <a:gd name="connsiteX81" fmla="*/ 165567 w 1207667"/>
                <a:gd name="connsiteY81" fmla="*/ 1012882 h 1207667"/>
                <a:gd name="connsiteX82" fmla="*/ 77914 w 1207667"/>
                <a:gd name="connsiteY82" fmla="*/ 1100535 h 1207667"/>
                <a:gd name="connsiteX83" fmla="*/ 77914 w 1207667"/>
                <a:gd name="connsiteY83" fmla="*/ 1168710 h 1207667"/>
                <a:gd name="connsiteX84" fmla="*/ 38957 w 1207667"/>
                <a:gd name="connsiteY84" fmla="*/ 1168710 h 1207667"/>
                <a:gd name="connsiteX85" fmla="*/ 38957 w 1207667"/>
                <a:gd name="connsiteY85" fmla="*/ 934968 h 1207667"/>
                <a:gd name="connsiteX86" fmla="*/ 506441 w 1207667"/>
                <a:gd name="connsiteY86" fmla="*/ 934968 h 1207667"/>
                <a:gd name="connsiteX87" fmla="*/ 389570 w 1207667"/>
                <a:gd name="connsiteY87" fmla="*/ 896011 h 1207667"/>
                <a:gd name="connsiteX88" fmla="*/ 389570 w 1207667"/>
                <a:gd name="connsiteY88" fmla="*/ 779140 h 1207667"/>
                <a:gd name="connsiteX89" fmla="*/ 506441 w 1207667"/>
                <a:gd name="connsiteY89" fmla="*/ 779140 h 1207667"/>
                <a:gd name="connsiteX90" fmla="*/ 506441 w 1207667"/>
                <a:gd name="connsiteY90" fmla="*/ 896011 h 1207667"/>
                <a:gd name="connsiteX91" fmla="*/ 642791 w 1207667"/>
                <a:gd name="connsiteY91" fmla="*/ 38957 h 1207667"/>
                <a:gd name="connsiteX92" fmla="*/ 1071318 w 1207667"/>
                <a:gd name="connsiteY92" fmla="*/ 38957 h 1207667"/>
                <a:gd name="connsiteX93" fmla="*/ 1090796 w 1207667"/>
                <a:gd name="connsiteY93" fmla="*/ 58436 h 1207667"/>
                <a:gd name="connsiteX94" fmla="*/ 1090796 w 1207667"/>
                <a:gd name="connsiteY94" fmla="*/ 116871 h 1207667"/>
                <a:gd name="connsiteX95" fmla="*/ 623312 w 1207667"/>
                <a:gd name="connsiteY95" fmla="*/ 116871 h 1207667"/>
                <a:gd name="connsiteX96" fmla="*/ 623312 w 1207667"/>
                <a:gd name="connsiteY96" fmla="*/ 58436 h 1207667"/>
                <a:gd name="connsiteX97" fmla="*/ 642791 w 1207667"/>
                <a:gd name="connsiteY97" fmla="*/ 38957 h 1207667"/>
                <a:gd name="connsiteX98" fmla="*/ 1090796 w 1207667"/>
                <a:gd name="connsiteY98" fmla="*/ 1168710 h 1207667"/>
                <a:gd name="connsiteX99" fmla="*/ 973925 w 1207667"/>
                <a:gd name="connsiteY99" fmla="*/ 1168710 h 1207667"/>
                <a:gd name="connsiteX100" fmla="*/ 973925 w 1207667"/>
                <a:gd name="connsiteY100" fmla="*/ 1051839 h 1207667"/>
                <a:gd name="connsiteX101" fmla="*/ 1090796 w 1207667"/>
                <a:gd name="connsiteY101" fmla="*/ 1051839 h 1207667"/>
                <a:gd name="connsiteX102" fmla="*/ 934968 w 1207667"/>
                <a:gd name="connsiteY102" fmla="*/ 1168710 h 1207667"/>
                <a:gd name="connsiteX103" fmla="*/ 779140 w 1207667"/>
                <a:gd name="connsiteY103" fmla="*/ 1168710 h 1207667"/>
                <a:gd name="connsiteX104" fmla="*/ 779140 w 1207667"/>
                <a:gd name="connsiteY104" fmla="*/ 1051839 h 1207667"/>
                <a:gd name="connsiteX105" fmla="*/ 934968 w 1207667"/>
                <a:gd name="connsiteY105" fmla="*/ 1051839 h 1207667"/>
                <a:gd name="connsiteX106" fmla="*/ 740183 w 1207667"/>
                <a:gd name="connsiteY106" fmla="*/ 1168710 h 1207667"/>
                <a:gd name="connsiteX107" fmla="*/ 623312 w 1207667"/>
                <a:gd name="connsiteY107" fmla="*/ 1168710 h 1207667"/>
                <a:gd name="connsiteX108" fmla="*/ 623312 w 1207667"/>
                <a:gd name="connsiteY108" fmla="*/ 1051839 h 1207667"/>
                <a:gd name="connsiteX109" fmla="*/ 740183 w 1207667"/>
                <a:gd name="connsiteY109" fmla="*/ 1051839 h 1207667"/>
                <a:gd name="connsiteX110" fmla="*/ 1168710 w 1207667"/>
                <a:gd name="connsiteY110" fmla="*/ 1168710 h 1207667"/>
                <a:gd name="connsiteX111" fmla="*/ 1129753 w 1207667"/>
                <a:gd name="connsiteY111" fmla="*/ 1168710 h 1207667"/>
                <a:gd name="connsiteX112" fmla="*/ 1129753 w 1207667"/>
                <a:gd name="connsiteY112" fmla="*/ 1012882 h 1207667"/>
                <a:gd name="connsiteX113" fmla="*/ 584355 w 1207667"/>
                <a:gd name="connsiteY113" fmla="*/ 1012882 h 1207667"/>
                <a:gd name="connsiteX114" fmla="*/ 584355 w 1207667"/>
                <a:gd name="connsiteY114" fmla="*/ 1168710 h 1207667"/>
                <a:gd name="connsiteX115" fmla="*/ 545398 w 1207667"/>
                <a:gd name="connsiteY115" fmla="*/ 1168710 h 1207667"/>
                <a:gd name="connsiteX116" fmla="*/ 545398 w 1207667"/>
                <a:gd name="connsiteY116" fmla="*/ 214264 h 1207667"/>
                <a:gd name="connsiteX117" fmla="*/ 603834 w 1207667"/>
                <a:gd name="connsiteY117" fmla="*/ 155828 h 1207667"/>
                <a:gd name="connsiteX118" fmla="*/ 1110275 w 1207667"/>
                <a:gd name="connsiteY118" fmla="*/ 155828 h 1207667"/>
                <a:gd name="connsiteX119" fmla="*/ 1168710 w 1207667"/>
                <a:gd name="connsiteY119" fmla="*/ 214264 h 120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207667" h="1207667">
                  <a:moveTo>
                    <a:pt x="1129753" y="118838"/>
                  </a:moveTo>
                  <a:lnTo>
                    <a:pt x="1129753" y="58436"/>
                  </a:lnTo>
                  <a:cubicBezTo>
                    <a:pt x="1129753" y="26218"/>
                    <a:pt x="1103535" y="0"/>
                    <a:pt x="1071318" y="0"/>
                  </a:cubicBezTo>
                  <a:lnTo>
                    <a:pt x="642791" y="0"/>
                  </a:lnTo>
                  <a:cubicBezTo>
                    <a:pt x="610573" y="0"/>
                    <a:pt x="584355" y="26218"/>
                    <a:pt x="584355" y="58436"/>
                  </a:cubicBezTo>
                  <a:lnTo>
                    <a:pt x="584355" y="118838"/>
                  </a:lnTo>
                  <a:cubicBezTo>
                    <a:pt x="539964" y="127896"/>
                    <a:pt x="506441" y="167242"/>
                    <a:pt x="506441" y="214264"/>
                  </a:cubicBezTo>
                  <a:lnTo>
                    <a:pt x="506441" y="233742"/>
                  </a:lnTo>
                  <a:lnTo>
                    <a:pt x="104833" y="233742"/>
                  </a:lnTo>
                  <a:lnTo>
                    <a:pt x="65876" y="311656"/>
                  </a:lnTo>
                  <a:lnTo>
                    <a:pt x="64337" y="311656"/>
                  </a:lnTo>
                  <a:cubicBezTo>
                    <a:pt x="28848" y="311656"/>
                    <a:pt x="0" y="340504"/>
                    <a:pt x="0" y="375993"/>
                  </a:cubicBezTo>
                  <a:cubicBezTo>
                    <a:pt x="0" y="388713"/>
                    <a:pt x="3740" y="401062"/>
                    <a:pt x="10811" y="411678"/>
                  </a:cubicBezTo>
                  <a:lnTo>
                    <a:pt x="38957" y="453907"/>
                  </a:lnTo>
                  <a:lnTo>
                    <a:pt x="38957" y="896011"/>
                  </a:lnTo>
                  <a:lnTo>
                    <a:pt x="0" y="896011"/>
                  </a:lnTo>
                  <a:lnTo>
                    <a:pt x="0" y="1207667"/>
                  </a:lnTo>
                  <a:lnTo>
                    <a:pt x="1207667" y="1207667"/>
                  </a:lnTo>
                  <a:lnTo>
                    <a:pt x="1207667" y="214264"/>
                  </a:lnTo>
                  <a:cubicBezTo>
                    <a:pt x="1207667" y="167242"/>
                    <a:pt x="1174145" y="127896"/>
                    <a:pt x="1129753" y="118838"/>
                  </a:cubicBezTo>
                  <a:close/>
                  <a:moveTo>
                    <a:pt x="128909" y="272699"/>
                  </a:moveTo>
                  <a:lnTo>
                    <a:pt x="506441" y="272699"/>
                  </a:lnTo>
                  <a:lnTo>
                    <a:pt x="506441" y="311656"/>
                  </a:lnTo>
                  <a:lnTo>
                    <a:pt x="109430" y="311656"/>
                  </a:lnTo>
                  <a:close/>
                  <a:moveTo>
                    <a:pt x="64337" y="350613"/>
                  </a:moveTo>
                  <a:lnTo>
                    <a:pt x="506441" y="350613"/>
                  </a:lnTo>
                  <a:lnTo>
                    <a:pt x="506441" y="428527"/>
                  </a:lnTo>
                  <a:lnTo>
                    <a:pt x="68856" y="428527"/>
                  </a:lnTo>
                  <a:lnTo>
                    <a:pt x="43223" y="390076"/>
                  </a:lnTo>
                  <a:cubicBezTo>
                    <a:pt x="40437" y="385889"/>
                    <a:pt x="38957" y="381019"/>
                    <a:pt x="38957" y="375993"/>
                  </a:cubicBezTo>
                  <a:cubicBezTo>
                    <a:pt x="38957" y="361988"/>
                    <a:pt x="50332" y="350613"/>
                    <a:pt x="64337" y="350613"/>
                  </a:cubicBezTo>
                  <a:close/>
                  <a:moveTo>
                    <a:pt x="233742" y="896011"/>
                  </a:moveTo>
                  <a:lnTo>
                    <a:pt x="233742" y="779140"/>
                  </a:lnTo>
                  <a:lnTo>
                    <a:pt x="350613" y="779140"/>
                  </a:lnTo>
                  <a:lnTo>
                    <a:pt x="350613" y="896011"/>
                  </a:lnTo>
                  <a:close/>
                  <a:moveTo>
                    <a:pt x="233742" y="740183"/>
                  </a:moveTo>
                  <a:lnTo>
                    <a:pt x="233742" y="623312"/>
                  </a:lnTo>
                  <a:lnTo>
                    <a:pt x="350613" y="623312"/>
                  </a:lnTo>
                  <a:lnTo>
                    <a:pt x="350613" y="740183"/>
                  </a:lnTo>
                  <a:close/>
                  <a:moveTo>
                    <a:pt x="194785" y="467484"/>
                  </a:moveTo>
                  <a:lnTo>
                    <a:pt x="194785" y="584355"/>
                  </a:lnTo>
                  <a:lnTo>
                    <a:pt x="77914" y="584355"/>
                  </a:lnTo>
                  <a:lnTo>
                    <a:pt x="77914" y="467484"/>
                  </a:lnTo>
                  <a:close/>
                  <a:moveTo>
                    <a:pt x="350613" y="467484"/>
                  </a:moveTo>
                  <a:lnTo>
                    <a:pt x="350613" y="584355"/>
                  </a:lnTo>
                  <a:lnTo>
                    <a:pt x="233742" y="584355"/>
                  </a:lnTo>
                  <a:lnTo>
                    <a:pt x="233742" y="467484"/>
                  </a:lnTo>
                  <a:close/>
                  <a:moveTo>
                    <a:pt x="77914" y="623312"/>
                  </a:moveTo>
                  <a:lnTo>
                    <a:pt x="194785" y="623312"/>
                  </a:lnTo>
                  <a:lnTo>
                    <a:pt x="194785" y="740183"/>
                  </a:lnTo>
                  <a:lnTo>
                    <a:pt x="77914" y="740183"/>
                  </a:lnTo>
                  <a:close/>
                  <a:moveTo>
                    <a:pt x="389570" y="623312"/>
                  </a:moveTo>
                  <a:lnTo>
                    <a:pt x="506441" y="623312"/>
                  </a:lnTo>
                  <a:lnTo>
                    <a:pt x="506441" y="740183"/>
                  </a:lnTo>
                  <a:lnTo>
                    <a:pt x="389570" y="740183"/>
                  </a:lnTo>
                  <a:close/>
                  <a:moveTo>
                    <a:pt x="389570" y="584355"/>
                  </a:moveTo>
                  <a:lnTo>
                    <a:pt x="389570" y="467484"/>
                  </a:lnTo>
                  <a:lnTo>
                    <a:pt x="506441" y="467484"/>
                  </a:lnTo>
                  <a:lnTo>
                    <a:pt x="506441" y="584355"/>
                  </a:lnTo>
                  <a:close/>
                  <a:moveTo>
                    <a:pt x="77914" y="779140"/>
                  </a:moveTo>
                  <a:lnTo>
                    <a:pt x="194785" y="779140"/>
                  </a:lnTo>
                  <a:lnTo>
                    <a:pt x="194785" y="896011"/>
                  </a:lnTo>
                  <a:lnTo>
                    <a:pt x="77914" y="896011"/>
                  </a:lnTo>
                  <a:close/>
                  <a:moveTo>
                    <a:pt x="214264" y="1168710"/>
                  </a:moveTo>
                  <a:lnTo>
                    <a:pt x="116871" y="1168710"/>
                  </a:lnTo>
                  <a:lnTo>
                    <a:pt x="116871" y="1100535"/>
                  </a:lnTo>
                  <a:cubicBezTo>
                    <a:pt x="116871" y="1073694"/>
                    <a:pt x="138726" y="1051839"/>
                    <a:pt x="165567" y="1051839"/>
                  </a:cubicBezTo>
                  <a:cubicBezTo>
                    <a:pt x="192409" y="1051839"/>
                    <a:pt x="214264" y="1073694"/>
                    <a:pt x="214264" y="1100535"/>
                  </a:cubicBezTo>
                  <a:close/>
                  <a:moveTo>
                    <a:pt x="428527" y="1168710"/>
                  </a:moveTo>
                  <a:lnTo>
                    <a:pt x="331135" y="1168710"/>
                  </a:lnTo>
                  <a:lnTo>
                    <a:pt x="331135" y="1100535"/>
                  </a:lnTo>
                  <a:cubicBezTo>
                    <a:pt x="331135" y="1073694"/>
                    <a:pt x="352989" y="1051839"/>
                    <a:pt x="379831" y="1051839"/>
                  </a:cubicBezTo>
                  <a:cubicBezTo>
                    <a:pt x="406672" y="1051839"/>
                    <a:pt x="428527" y="1073694"/>
                    <a:pt x="428527" y="1100535"/>
                  </a:cubicBezTo>
                  <a:close/>
                  <a:moveTo>
                    <a:pt x="506441" y="1168710"/>
                  </a:moveTo>
                  <a:lnTo>
                    <a:pt x="467484" y="1168710"/>
                  </a:lnTo>
                  <a:lnTo>
                    <a:pt x="467484" y="1100535"/>
                  </a:lnTo>
                  <a:cubicBezTo>
                    <a:pt x="467484" y="1052209"/>
                    <a:pt x="428157" y="1012882"/>
                    <a:pt x="379831" y="1012882"/>
                  </a:cubicBezTo>
                  <a:cubicBezTo>
                    <a:pt x="331505" y="1012882"/>
                    <a:pt x="292178" y="1052209"/>
                    <a:pt x="292178" y="1100535"/>
                  </a:cubicBezTo>
                  <a:lnTo>
                    <a:pt x="292178" y="1168710"/>
                  </a:lnTo>
                  <a:lnTo>
                    <a:pt x="253221" y="1168710"/>
                  </a:lnTo>
                  <a:lnTo>
                    <a:pt x="253221" y="1100535"/>
                  </a:lnTo>
                  <a:cubicBezTo>
                    <a:pt x="253221" y="1052209"/>
                    <a:pt x="213893" y="1012882"/>
                    <a:pt x="165567" y="1012882"/>
                  </a:cubicBezTo>
                  <a:cubicBezTo>
                    <a:pt x="117241" y="1012882"/>
                    <a:pt x="77914" y="1052209"/>
                    <a:pt x="77914" y="1100535"/>
                  </a:cubicBezTo>
                  <a:lnTo>
                    <a:pt x="77914" y="1168710"/>
                  </a:lnTo>
                  <a:lnTo>
                    <a:pt x="38957" y="1168710"/>
                  </a:lnTo>
                  <a:lnTo>
                    <a:pt x="38957" y="934968"/>
                  </a:lnTo>
                  <a:lnTo>
                    <a:pt x="506441" y="934968"/>
                  </a:lnTo>
                  <a:close/>
                  <a:moveTo>
                    <a:pt x="389570" y="896011"/>
                  </a:moveTo>
                  <a:lnTo>
                    <a:pt x="389570" y="779140"/>
                  </a:lnTo>
                  <a:lnTo>
                    <a:pt x="506441" y="779140"/>
                  </a:lnTo>
                  <a:lnTo>
                    <a:pt x="506441" y="896011"/>
                  </a:lnTo>
                  <a:close/>
                  <a:moveTo>
                    <a:pt x="642791" y="38957"/>
                  </a:moveTo>
                  <a:lnTo>
                    <a:pt x="1071318" y="38957"/>
                  </a:lnTo>
                  <a:cubicBezTo>
                    <a:pt x="1082050" y="38957"/>
                    <a:pt x="1090796" y="47703"/>
                    <a:pt x="1090796" y="58436"/>
                  </a:cubicBezTo>
                  <a:lnTo>
                    <a:pt x="1090796" y="116871"/>
                  </a:lnTo>
                  <a:lnTo>
                    <a:pt x="623312" y="116871"/>
                  </a:lnTo>
                  <a:lnTo>
                    <a:pt x="623312" y="58436"/>
                  </a:lnTo>
                  <a:cubicBezTo>
                    <a:pt x="623312" y="47703"/>
                    <a:pt x="632058" y="38957"/>
                    <a:pt x="642791" y="38957"/>
                  </a:cubicBezTo>
                  <a:close/>
                  <a:moveTo>
                    <a:pt x="1090796" y="1168710"/>
                  </a:moveTo>
                  <a:lnTo>
                    <a:pt x="973925" y="1168710"/>
                  </a:lnTo>
                  <a:lnTo>
                    <a:pt x="973925" y="1051839"/>
                  </a:lnTo>
                  <a:lnTo>
                    <a:pt x="1090796" y="1051839"/>
                  </a:lnTo>
                  <a:close/>
                  <a:moveTo>
                    <a:pt x="934968" y="1168710"/>
                  </a:moveTo>
                  <a:lnTo>
                    <a:pt x="779140" y="1168710"/>
                  </a:lnTo>
                  <a:lnTo>
                    <a:pt x="779140" y="1051839"/>
                  </a:lnTo>
                  <a:lnTo>
                    <a:pt x="934968" y="1051839"/>
                  </a:lnTo>
                  <a:close/>
                  <a:moveTo>
                    <a:pt x="740183" y="1168710"/>
                  </a:moveTo>
                  <a:lnTo>
                    <a:pt x="623312" y="1168710"/>
                  </a:lnTo>
                  <a:lnTo>
                    <a:pt x="623312" y="1051839"/>
                  </a:lnTo>
                  <a:lnTo>
                    <a:pt x="740183" y="1051839"/>
                  </a:lnTo>
                  <a:close/>
                  <a:moveTo>
                    <a:pt x="1168710" y="1168710"/>
                  </a:moveTo>
                  <a:lnTo>
                    <a:pt x="1129753" y="1168710"/>
                  </a:lnTo>
                  <a:lnTo>
                    <a:pt x="1129753" y="1012882"/>
                  </a:lnTo>
                  <a:lnTo>
                    <a:pt x="584355" y="1012882"/>
                  </a:lnTo>
                  <a:lnTo>
                    <a:pt x="584355" y="1168710"/>
                  </a:lnTo>
                  <a:lnTo>
                    <a:pt x="545398" y="1168710"/>
                  </a:lnTo>
                  <a:lnTo>
                    <a:pt x="545398" y="214264"/>
                  </a:lnTo>
                  <a:cubicBezTo>
                    <a:pt x="545398" y="182046"/>
                    <a:pt x="571616" y="155828"/>
                    <a:pt x="603834" y="155828"/>
                  </a:cubicBezTo>
                  <a:lnTo>
                    <a:pt x="1110275" y="155828"/>
                  </a:lnTo>
                  <a:cubicBezTo>
                    <a:pt x="1142492" y="155828"/>
                    <a:pt x="1168710" y="182046"/>
                    <a:pt x="1168710" y="214264"/>
                  </a:cubicBezTo>
                  <a:close/>
                </a:path>
              </a:pathLst>
            </a:custGeom>
            <a:grpFill/>
            <a:ln w="19348"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4E119E94-DE7F-4A6C-8638-4FEE6FDB1302}"/>
                </a:ext>
              </a:extLst>
            </p:cNvPr>
            <p:cNvSpPr/>
            <p:nvPr/>
          </p:nvSpPr>
          <p:spPr>
            <a:xfrm>
              <a:off x="2068618" y="1472420"/>
              <a:ext cx="155828" cy="740183"/>
            </a:xfrm>
            <a:custGeom>
              <a:avLst/>
              <a:gdLst>
                <a:gd name="connsiteX0" fmla="*/ 0 w 155828"/>
                <a:gd name="connsiteY0" fmla="*/ 740183 h 740183"/>
                <a:gd name="connsiteX1" fmla="*/ 155828 w 155828"/>
                <a:gd name="connsiteY1" fmla="*/ 740183 h 740183"/>
                <a:gd name="connsiteX2" fmla="*/ 155828 w 155828"/>
                <a:gd name="connsiteY2" fmla="*/ 0 h 740183"/>
                <a:gd name="connsiteX3" fmla="*/ 0 w 155828"/>
                <a:gd name="connsiteY3" fmla="*/ 0 h 740183"/>
                <a:gd name="connsiteX4" fmla="*/ 38957 w 155828"/>
                <a:gd name="connsiteY4" fmla="*/ 701226 h 740183"/>
                <a:gd name="connsiteX5" fmla="*/ 38957 w 155828"/>
                <a:gd name="connsiteY5" fmla="*/ 623312 h 740183"/>
                <a:gd name="connsiteX6" fmla="*/ 116871 w 155828"/>
                <a:gd name="connsiteY6" fmla="*/ 623312 h 740183"/>
                <a:gd name="connsiteX7" fmla="*/ 116871 w 155828"/>
                <a:gd name="connsiteY7" fmla="*/ 701226 h 740183"/>
                <a:gd name="connsiteX8" fmla="*/ 116871 w 155828"/>
                <a:gd name="connsiteY8" fmla="*/ 272699 h 740183"/>
                <a:gd name="connsiteX9" fmla="*/ 116871 w 155828"/>
                <a:gd name="connsiteY9" fmla="*/ 350613 h 740183"/>
                <a:gd name="connsiteX10" fmla="*/ 38957 w 155828"/>
                <a:gd name="connsiteY10" fmla="*/ 350613 h 740183"/>
                <a:gd name="connsiteX11" fmla="*/ 38957 w 155828"/>
                <a:gd name="connsiteY11" fmla="*/ 272699 h 740183"/>
                <a:gd name="connsiteX12" fmla="*/ 38957 w 155828"/>
                <a:gd name="connsiteY12" fmla="*/ 233742 h 740183"/>
                <a:gd name="connsiteX13" fmla="*/ 38957 w 155828"/>
                <a:gd name="connsiteY13" fmla="*/ 155828 h 740183"/>
                <a:gd name="connsiteX14" fmla="*/ 116871 w 155828"/>
                <a:gd name="connsiteY14" fmla="*/ 155828 h 740183"/>
                <a:gd name="connsiteX15" fmla="*/ 116871 w 155828"/>
                <a:gd name="connsiteY15" fmla="*/ 233742 h 740183"/>
                <a:gd name="connsiteX16" fmla="*/ 116871 w 155828"/>
                <a:gd name="connsiteY16" fmla="*/ 389570 h 740183"/>
                <a:gd name="connsiteX17" fmla="*/ 116871 w 155828"/>
                <a:gd name="connsiteY17" fmla="*/ 467484 h 740183"/>
                <a:gd name="connsiteX18" fmla="*/ 38957 w 155828"/>
                <a:gd name="connsiteY18" fmla="*/ 467484 h 740183"/>
                <a:gd name="connsiteX19" fmla="*/ 38957 w 155828"/>
                <a:gd name="connsiteY19" fmla="*/ 389570 h 740183"/>
                <a:gd name="connsiteX20" fmla="*/ 116871 w 155828"/>
                <a:gd name="connsiteY20" fmla="*/ 506441 h 740183"/>
                <a:gd name="connsiteX21" fmla="*/ 116871 w 155828"/>
                <a:gd name="connsiteY21" fmla="*/ 584355 h 740183"/>
                <a:gd name="connsiteX22" fmla="*/ 38957 w 155828"/>
                <a:gd name="connsiteY22" fmla="*/ 584355 h 740183"/>
                <a:gd name="connsiteX23" fmla="*/ 38957 w 155828"/>
                <a:gd name="connsiteY23" fmla="*/ 506441 h 740183"/>
                <a:gd name="connsiteX24" fmla="*/ 116871 w 155828"/>
                <a:gd name="connsiteY24" fmla="*/ 38957 h 740183"/>
                <a:gd name="connsiteX25" fmla="*/ 116871 w 155828"/>
                <a:gd name="connsiteY25" fmla="*/ 116871 h 740183"/>
                <a:gd name="connsiteX26" fmla="*/ 38957 w 155828"/>
                <a:gd name="connsiteY26" fmla="*/ 116871 h 740183"/>
                <a:gd name="connsiteX27" fmla="*/ 38957 w 155828"/>
                <a:gd name="connsiteY27" fmla="*/ 38957 h 74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5828" h="740183">
                  <a:moveTo>
                    <a:pt x="0" y="740183"/>
                  </a:moveTo>
                  <a:lnTo>
                    <a:pt x="155828" y="740183"/>
                  </a:lnTo>
                  <a:lnTo>
                    <a:pt x="155828" y="0"/>
                  </a:lnTo>
                  <a:lnTo>
                    <a:pt x="0" y="0"/>
                  </a:lnTo>
                  <a:close/>
                  <a:moveTo>
                    <a:pt x="38957" y="701226"/>
                  </a:moveTo>
                  <a:lnTo>
                    <a:pt x="38957" y="623312"/>
                  </a:lnTo>
                  <a:lnTo>
                    <a:pt x="116871" y="623312"/>
                  </a:lnTo>
                  <a:lnTo>
                    <a:pt x="116871" y="701226"/>
                  </a:lnTo>
                  <a:close/>
                  <a:moveTo>
                    <a:pt x="116871" y="272699"/>
                  </a:moveTo>
                  <a:lnTo>
                    <a:pt x="116871" y="350613"/>
                  </a:lnTo>
                  <a:lnTo>
                    <a:pt x="38957" y="350613"/>
                  </a:lnTo>
                  <a:lnTo>
                    <a:pt x="38957" y="272699"/>
                  </a:lnTo>
                  <a:close/>
                  <a:moveTo>
                    <a:pt x="38957" y="233742"/>
                  </a:moveTo>
                  <a:lnTo>
                    <a:pt x="38957" y="155828"/>
                  </a:lnTo>
                  <a:lnTo>
                    <a:pt x="116871" y="155828"/>
                  </a:lnTo>
                  <a:lnTo>
                    <a:pt x="116871" y="233742"/>
                  </a:lnTo>
                  <a:close/>
                  <a:moveTo>
                    <a:pt x="116871" y="389570"/>
                  </a:moveTo>
                  <a:lnTo>
                    <a:pt x="116871" y="467484"/>
                  </a:lnTo>
                  <a:lnTo>
                    <a:pt x="38957" y="467484"/>
                  </a:lnTo>
                  <a:lnTo>
                    <a:pt x="38957" y="389570"/>
                  </a:lnTo>
                  <a:close/>
                  <a:moveTo>
                    <a:pt x="116871" y="506441"/>
                  </a:moveTo>
                  <a:lnTo>
                    <a:pt x="116871" y="584355"/>
                  </a:lnTo>
                  <a:lnTo>
                    <a:pt x="38957" y="584355"/>
                  </a:lnTo>
                  <a:lnTo>
                    <a:pt x="38957" y="506441"/>
                  </a:lnTo>
                  <a:close/>
                  <a:moveTo>
                    <a:pt x="116871" y="38957"/>
                  </a:moveTo>
                  <a:lnTo>
                    <a:pt x="116871" y="116871"/>
                  </a:lnTo>
                  <a:lnTo>
                    <a:pt x="38957" y="116871"/>
                  </a:lnTo>
                  <a:lnTo>
                    <a:pt x="38957" y="38957"/>
                  </a:lnTo>
                  <a:close/>
                </a:path>
              </a:pathLst>
            </a:custGeom>
            <a:grpFill/>
            <a:ln w="19348"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774188BE-4E93-4C25-B514-6495887BA1FD}"/>
                </a:ext>
              </a:extLst>
            </p:cNvPr>
            <p:cNvSpPr/>
            <p:nvPr/>
          </p:nvSpPr>
          <p:spPr>
            <a:xfrm>
              <a:off x="2263403" y="1472420"/>
              <a:ext cx="155828" cy="740183"/>
            </a:xfrm>
            <a:custGeom>
              <a:avLst/>
              <a:gdLst>
                <a:gd name="connsiteX0" fmla="*/ 0 w 155828"/>
                <a:gd name="connsiteY0" fmla="*/ 740183 h 740183"/>
                <a:gd name="connsiteX1" fmla="*/ 155828 w 155828"/>
                <a:gd name="connsiteY1" fmla="*/ 740183 h 740183"/>
                <a:gd name="connsiteX2" fmla="*/ 155828 w 155828"/>
                <a:gd name="connsiteY2" fmla="*/ 0 h 740183"/>
                <a:gd name="connsiteX3" fmla="*/ 0 w 155828"/>
                <a:gd name="connsiteY3" fmla="*/ 0 h 740183"/>
                <a:gd name="connsiteX4" fmla="*/ 38957 w 155828"/>
                <a:gd name="connsiteY4" fmla="*/ 701226 h 740183"/>
                <a:gd name="connsiteX5" fmla="*/ 38957 w 155828"/>
                <a:gd name="connsiteY5" fmla="*/ 623312 h 740183"/>
                <a:gd name="connsiteX6" fmla="*/ 116871 w 155828"/>
                <a:gd name="connsiteY6" fmla="*/ 623312 h 740183"/>
                <a:gd name="connsiteX7" fmla="*/ 116871 w 155828"/>
                <a:gd name="connsiteY7" fmla="*/ 701226 h 740183"/>
                <a:gd name="connsiteX8" fmla="*/ 116871 w 155828"/>
                <a:gd name="connsiteY8" fmla="*/ 272699 h 740183"/>
                <a:gd name="connsiteX9" fmla="*/ 116871 w 155828"/>
                <a:gd name="connsiteY9" fmla="*/ 350613 h 740183"/>
                <a:gd name="connsiteX10" fmla="*/ 38957 w 155828"/>
                <a:gd name="connsiteY10" fmla="*/ 350613 h 740183"/>
                <a:gd name="connsiteX11" fmla="*/ 38957 w 155828"/>
                <a:gd name="connsiteY11" fmla="*/ 272699 h 740183"/>
                <a:gd name="connsiteX12" fmla="*/ 38957 w 155828"/>
                <a:gd name="connsiteY12" fmla="*/ 233742 h 740183"/>
                <a:gd name="connsiteX13" fmla="*/ 38957 w 155828"/>
                <a:gd name="connsiteY13" fmla="*/ 155828 h 740183"/>
                <a:gd name="connsiteX14" fmla="*/ 116871 w 155828"/>
                <a:gd name="connsiteY14" fmla="*/ 155828 h 740183"/>
                <a:gd name="connsiteX15" fmla="*/ 116871 w 155828"/>
                <a:gd name="connsiteY15" fmla="*/ 233742 h 740183"/>
                <a:gd name="connsiteX16" fmla="*/ 116871 w 155828"/>
                <a:gd name="connsiteY16" fmla="*/ 389570 h 740183"/>
                <a:gd name="connsiteX17" fmla="*/ 116871 w 155828"/>
                <a:gd name="connsiteY17" fmla="*/ 467484 h 740183"/>
                <a:gd name="connsiteX18" fmla="*/ 38957 w 155828"/>
                <a:gd name="connsiteY18" fmla="*/ 467484 h 740183"/>
                <a:gd name="connsiteX19" fmla="*/ 38957 w 155828"/>
                <a:gd name="connsiteY19" fmla="*/ 389570 h 740183"/>
                <a:gd name="connsiteX20" fmla="*/ 116871 w 155828"/>
                <a:gd name="connsiteY20" fmla="*/ 506441 h 740183"/>
                <a:gd name="connsiteX21" fmla="*/ 116871 w 155828"/>
                <a:gd name="connsiteY21" fmla="*/ 584355 h 740183"/>
                <a:gd name="connsiteX22" fmla="*/ 38957 w 155828"/>
                <a:gd name="connsiteY22" fmla="*/ 584355 h 740183"/>
                <a:gd name="connsiteX23" fmla="*/ 38957 w 155828"/>
                <a:gd name="connsiteY23" fmla="*/ 506441 h 740183"/>
                <a:gd name="connsiteX24" fmla="*/ 116871 w 155828"/>
                <a:gd name="connsiteY24" fmla="*/ 38957 h 740183"/>
                <a:gd name="connsiteX25" fmla="*/ 116871 w 155828"/>
                <a:gd name="connsiteY25" fmla="*/ 116871 h 740183"/>
                <a:gd name="connsiteX26" fmla="*/ 38957 w 155828"/>
                <a:gd name="connsiteY26" fmla="*/ 116871 h 740183"/>
                <a:gd name="connsiteX27" fmla="*/ 38957 w 155828"/>
                <a:gd name="connsiteY27" fmla="*/ 38957 h 74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5828" h="740183">
                  <a:moveTo>
                    <a:pt x="0" y="740183"/>
                  </a:moveTo>
                  <a:lnTo>
                    <a:pt x="155828" y="740183"/>
                  </a:lnTo>
                  <a:lnTo>
                    <a:pt x="155828" y="0"/>
                  </a:lnTo>
                  <a:lnTo>
                    <a:pt x="0" y="0"/>
                  </a:lnTo>
                  <a:close/>
                  <a:moveTo>
                    <a:pt x="38957" y="701226"/>
                  </a:moveTo>
                  <a:lnTo>
                    <a:pt x="38957" y="623312"/>
                  </a:lnTo>
                  <a:lnTo>
                    <a:pt x="116871" y="623312"/>
                  </a:lnTo>
                  <a:lnTo>
                    <a:pt x="116871" y="701226"/>
                  </a:lnTo>
                  <a:close/>
                  <a:moveTo>
                    <a:pt x="116871" y="272699"/>
                  </a:moveTo>
                  <a:lnTo>
                    <a:pt x="116871" y="350613"/>
                  </a:lnTo>
                  <a:lnTo>
                    <a:pt x="38957" y="350613"/>
                  </a:lnTo>
                  <a:lnTo>
                    <a:pt x="38957" y="272699"/>
                  </a:lnTo>
                  <a:close/>
                  <a:moveTo>
                    <a:pt x="38957" y="233742"/>
                  </a:moveTo>
                  <a:lnTo>
                    <a:pt x="38957" y="155828"/>
                  </a:lnTo>
                  <a:lnTo>
                    <a:pt x="116871" y="155828"/>
                  </a:lnTo>
                  <a:lnTo>
                    <a:pt x="116871" y="233742"/>
                  </a:lnTo>
                  <a:close/>
                  <a:moveTo>
                    <a:pt x="116871" y="389570"/>
                  </a:moveTo>
                  <a:lnTo>
                    <a:pt x="116871" y="467484"/>
                  </a:lnTo>
                  <a:lnTo>
                    <a:pt x="38957" y="467484"/>
                  </a:lnTo>
                  <a:lnTo>
                    <a:pt x="38957" y="389570"/>
                  </a:lnTo>
                  <a:close/>
                  <a:moveTo>
                    <a:pt x="116871" y="506441"/>
                  </a:moveTo>
                  <a:lnTo>
                    <a:pt x="116871" y="584355"/>
                  </a:lnTo>
                  <a:lnTo>
                    <a:pt x="38957" y="584355"/>
                  </a:lnTo>
                  <a:lnTo>
                    <a:pt x="38957" y="506441"/>
                  </a:lnTo>
                  <a:close/>
                  <a:moveTo>
                    <a:pt x="116871" y="38957"/>
                  </a:moveTo>
                  <a:lnTo>
                    <a:pt x="116871" y="116871"/>
                  </a:lnTo>
                  <a:lnTo>
                    <a:pt x="38957" y="116871"/>
                  </a:lnTo>
                  <a:lnTo>
                    <a:pt x="38957" y="38957"/>
                  </a:lnTo>
                  <a:close/>
                </a:path>
              </a:pathLst>
            </a:custGeom>
            <a:grpFill/>
            <a:ln w="19348" cap="flat">
              <a:noFill/>
              <a:prstDash val="solid"/>
              <a:miter/>
            </a:ln>
          </p:spPr>
          <p:txBody>
            <a:bodyPr rtlCol="0" anchor="ctr"/>
            <a:lstStyle/>
            <a:p>
              <a:endParaRPr lang="zh-CN" altLang="en-US"/>
            </a:p>
          </p:txBody>
        </p:sp>
      </p:grpSp>
      <p:grpSp>
        <p:nvGrpSpPr>
          <p:cNvPr id="54" name="图形 5">
            <a:extLst>
              <a:ext uri="{FF2B5EF4-FFF2-40B4-BE49-F238E27FC236}">
                <a16:creationId xmlns="" xmlns:a16="http://schemas.microsoft.com/office/drawing/2014/main" id="{85803D0B-7CA4-41D6-AD20-F404CFF2EC88}"/>
              </a:ext>
            </a:extLst>
          </p:cNvPr>
          <p:cNvGrpSpPr/>
          <p:nvPr/>
        </p:nvGrpSpPr>
        <p:grpSpPr>
          <a:xfrm>
            <a:off x="3403600" y="1219200"/>
            <a:ext cx="1246624" cy="1246624"/>
            <a:chOff x="3403600" y="1219200"/>
            <a:chExt cx="1246624" cy="1246624"/>
          </a:xfrm>
          <a:solidFill>
            <a:schemeClr val="tx2"/>
          </a:solidFill>
        </p:grpSpPr>
        <p:sp>
          <p:nvSpPr>
            <p:cNvPr id="55" name="任意多边形: 形状 54">
              <a:extLst>
                <a:ext uri="{FF2B5EF4-FFF2-40B4-BE49-F238E27FC236}">
                  <a16:creationId xmlns="" xmlns:a16="http://schemas.microsoft.com/office/drawing/2014/main" id="{E80A4AF2-5CDC-4796-B014-77FAE392E595}"/>
                </a:ext>
              </a:extLst>
            </p:cNvPr>
            <p:cNvSpPr/>
            <p:nvPr/>
          </p:nvSpPr>
          <p:spPr>
            <a:xfrm>
              <a:off x="3564454" y="19832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8E6D86F7-DC8B-45F2-BA5B-C8D09D85690C}"/>
                </a:ext>
              </a:extLst>
            </p:cNvPr>
            <p:cNvSpPr/>
            <p:nvPr/>
          </p:nvSpPr>
          <p:spPr>
            <a:xfrm>
              <a:off x="3685095" y="19832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BE1CAC69-4EC2-4426-8D52-4511BBB8E272}"/>
                </a:ext>
              </a:extLst>
            </p:cNvPr>
            <p:cNvSpPr/>
            <p:nvPr/>
          </p:nvSpPr>
          <p:spPr>
            <a:xfrm>
              <a:off x="3805736" y="19832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5F91E83C-D506-4715-8689-BA76368E7896}"/>
                </a:ext>
              </a:extLst>
            </p:cNvPr>
            <p:cNvSpPr/>
            <p:nvPr/>
          </p:nvSpPr>
          <p:spPr>
            <a:xfrm>
              <a:off x="3403600" y="1219200"/>
              <a:ext cx="1246624" cy="1246624"/>
            </a:xfrm>
            <a:custGeom>
              <a:avLst/>
              <a:gdLst>
                <a:gd name="connsiteX0" fmla="*/ 1206410 w 1246624"/>
                <a:gd name="connsiteY0" fmla="*/ 784167 h 1246624"/>
                <a:gd name="connsiteX1" fmla="*/ 1045556 w 1246624"/>
                <a:gd name="connsiteY1" fmla="*/ 784167 h 1246624"/>
                <a:gd name="connsiteX2" fmla="*/ 1045556 w 1246624"/>
                <a:gd name="connsiteY2" fmla="*/ 703739 h 1246624"/>
                <a:gd name="connsiteX3" fmla="*/ 1166197 w 1246624"/>
                <a:gd name="connsiteY3" fmla="*/ 703739 h 1246624"/>
                <a:gd name="connsiteX4" fmla="*/ 1246624 w 1246624"/>
                <a:gd name="connsiteY4" fmla="*/ 623312 h 1246624"/>
                <a:gd name="connsiteX5" fmla="*/ 1184997 w 1246624"/>
                <a:gd name="connsiteY5" fmla="*/ 545094 h 1246624"/>
                <a:gd name="connsiteX6" fmla="*/ 1065663 w 1246624"/>
                <a:gd name="connsiteY6" fmla="*/ 442350 h 1246624"/>
                <a:gd name="connsiteX7" fmla="*/ 1045556 w 1246624"/>
                <a:gd name="connsiteY7" fmla="*/ 444286 h 1246624"/>
                <a:gd name="connsiteX8" fmla="*/ 1045556 w 1246624"/>
                <a:gd name="connsiteY8" fmla="*/ 120641 h 1246624"/>
                <a:gd name="connsiteX9" fmla="*/ 965128 w 1246624"/>
                <a:gd name="connsiteY9" fmla="*/ 120641 h 1246624"/>
                <a:gd name="connsiteX10" fmla="*/ 965128 w 1246624"/>
                <a:gd name="connsiteY10" fmla="*/ 0 h 1246624"/>
                <a:gd name="connsiteX11" fmla="*/ 281496 w 1246624"/>
                <a:gd name="connsiteY11" fmla="*/ 0 h 1246624"/>
                <a:gd name="connsiteX12" fmla="*/ 281496 w 1246624"/>
                <a:gd name="connsiteY12" fmla="*/ 42148 h 1246624"/>
                <a:gd name="connsiteX13" fmla="*/ 241282 w 1246624"/>
                <a:gd name="connsiteY13" fmla="*/ 56717 h 1246624"/>
                <a:gd name="connsiteX14" fmla="*/ 180962 w 1246624"/>
                <a:gd name="connsiteY14" fmla="*/ 40214 h 1246624"/>
                <a:gd name="connsiteX15" fmla="*/ 61626 w 1246624"/>
                <a:gd name="connsiteY15" fmla="*/ 142957 h 1246624"/>
                <a:gd name="connsiteX16" fmla="*/ 0 w 1246624"/>
                <a:gd name="connsiteY16" fmla="*/ 221175 h 1246624"/>
                <a:gd name="connsiteX17" fmla="*/ 80427 w 1246624"/>
                <a:gd name="connsiteY17" fmla="*/ 301603 h 1246624"/>
                <a:gd name="connsiteX18" fmla="*/ 201068 w 1246624"/>
                <a:gd name="connsiteY18" fmla="*/ 301603 h 1246624"/>
                <a:gd name="connsiteX19" fmla="*/ 201068 w 1246624"/>
                <a:gd name="connsiteY19" fmla="*/ 683633 h 1246624"/>
                <a:gd name="connsiteX20" fmla="*/ 40214 w 1246624"/>
                <a:gd name="connsiteY20" fmla="*/ 683633 h 1246624"/>
                <a:gd name="connsiteX21" fmla="*/ 40214 w 1246624"/>
                <a:gd name="connsiteY21" fmla="*/ 1125983 h 1246624"/>
                <a:gd name="connsiteX22" fmla="*/ 0 w 1246624"/>
                <a:gd name="connsiteY22" fmla="*/ 1125983 h 1246624"/>
                <a:gd name="connsiteX23" fmla="*/ 0 w 1246624"/>
                <a:gd name="connsiteY23" fmla="*/ 1246624 h 1246624"/>
                <a:gd name="connsiteX24" fmla="*/ 1246624 w 1246624"/>
                <a:gd name="connsiteY24" fmla="*/ 1246624 h 1246624"/>
                <a:gd name="connsiteX25" fmla="*/ 1246624 w 1246624"/>
                <a:gd name="connsiteY25" fmla="*/ 1125983 h 1246624"/>
                <a:gd name="connsiteX26" fmla="*/ 1206410 w 1246624"/>
                <a:gd name="connsiteY26" fmla="*/ 1125983 h 1246624"/>
                <a:gd name="connsiteX27" fmla="*/ 1146090 w 1246624"/>
                <a:gd name="connsiteY27" fmla="*/ 562992 h 1246624"/>
                <a:gd name="connsiteX28" fmla="*/ 1146090 w 1246624"/>
                <a:gd name="connsiteY28" fmla="*/ 583098 h 1246624"/>
                <a:gd name="connsiteX29" fmla="*/ 1166197 w 1246624"/>
                <a:gd name="connsiteY29" fmla="*/ 583098 h 1246624"/>
                <a:gd name="connsiteX30" fmla="*/ 1206410 w 1246624"/>
                <a:gd name="connsiteY30" fmla="*/ 623312 h 1246624"/>
                <a:gd name="connsiteX31" fmla="*/ 1166197 w 1246624"/>
                <a:gd name="connsiteY31" fmla="*/ 663526 h 1246624"/>
                <a:gd name="connsiteX32" fmla="*/ 844487 w 1246624"/>
                <a:gd name="connsiteY32" fmla="*/ 663526 h 1246624"/>
                <a:gd name="connsiteX33" fmla="*/ 804274 w 1246624"/>
                <a:gd name="connsiteY33" fmla="*/ 623312 h 1246624"/>
                <a:gd name="connsiteX34" fmla="*/ 844487 w 1246624"/>
                <a:gd name="connsiteY34" fmla="*/ 583098 h 1246624"/>
                <a:gd name="connsiteX35" fmla="*/ 864594 w 1246624"/>
                <a:gd name="connsiteY35" fmla="*/ 583098 h 1246624"/>
                <a:gd name="connsiteX36" fmla="*/ 864594 w 1246624"/>
                <a:gd name="connsiteY36" fmla="*/ 562992 h 1246624"/>
                <a:gd name="connsiteX37" fmla="*/ 945021 w 1246624"/>
                <a:gd name="connsiteY37" fmla="*/ 482564 h 1246624"/>
                <a:gd name="connsiteX38" fmla="*/ 993218 w 1246624"/>
                <a:gd name="connsiteY38" fmla="*/ 499049 h 1246624"/>
                <a:gd name="connsiteX39" fmla="*/ 1005342 w 1246624"/>
                <a:gd name="connsiteY39" fmla="*/ 508198 h 1246624"/>
                <a:gd name="connsiteX40" fmla="*/ 1017466 w 1246624"/>
                <a:gd name="connsiteY40" fmla="*/ 499049 h 1246624"/>
                <a:gd name="connsiteX41" fmla="*/ 1065663 w 1246624"/>
                <a:gd name="connsiteY41" fmla="*/ 482564 h 1246624"/>
                <a:gd name="connsiteX42" fmla="*/ 1146090 w 1246624"/>
                <a:gd name="connsiteY42" fmla="*/ 562992 h 1246624"/>
                <a:gd name="connsiteX43" fmla="*/ 1005342 w 1246624"/>
                <a:gd name="connsiteY43" fmla="*/ 458853 h 1246624"/>
                <a:gd name="connsiteX44" fmla="*/ 945021 w 1246624"/>
                <a:gd name="connsiteY44" fmla="*/ 442350 h 1246624"/>
                <a:gd name="connsiteX45" fmla="*/ 831400 w 1246624"/>
                <a:gd name="connsiteY45" fmla="*/ 522778 h 1246624"/>
                <a:gd name="connsiteX46" fmla="*/ 683633 w 1246624"/>
                <a:gd name="connsiteY46" fmla="*/ 522778 h 1246624"/>
                <a:gd name="connsiteX47" fmla="*/ 683633 w 1246624"/>
                <a:gd name="connsiteY47" fmla="*/ 562992 h 1246624"/>
                <a:gd name="connsiteX48" fmla="*/ 791461 w 1246624"/>
                <a:gd name="connsiteY48" fmla="*/ 562992 h 1246624"/>
                <a:gd name="connsiteX49" fmla="*/ 764060 w 1246624"/>
                <a:gd name="connsiteY49" fmla="*/ 623312 h 1246624"/>
                <a:gd name="connsiteX50" fmla="*/ 844487 w 1246624"/>
                <a:gd name="connsiteY50" fmla="*/ 703739 h 1246624"/>
                <a:gd name="connsiteX51" fmla="*/ 1005342 w 1246624"/>
                <a:gd name="connsiteY51" fmla="*/ 703739 h 1246624"/>
                <a:gd name="connsiteX52" fmla="*/ 1005342 w 1246624"/>
                <a:gd name="connsiteY52" fmla="*/ 784167 h 1246624"/>
                <a:gd name="connsiteX53" fmla="*/ 643419 w 1246624"/>
                <a:gd name="connsiteY53" fmla="*/ 784167 h 1246624"/>
                <a:gd name="connsiteX54" fmla="*/ 643419 w 1246624"/>
                <a:gd name="connsiteY54" fmla="*/ 160855 h 1246624"/>
                <a:gd name="connsiteX55" fmla="*/ 1005342 w 1246624"/>
                <a:gd name="connsiteY55" fmla="*/ 160855 h 1246624"/>
                <a:gd name="connsiteX56" fmla="*/ 924915 w 1246624"/>
                <a:gd name="connsiteY56" fmla="*/ 120641 h 1246624"/>
                <a:gd name="connsiteX57" fmla="*/ 643419 w 1246624"/>
                <a:gd name="connsiteY57" fmla="*/ 120641 h 1246624"/>
                <a:gd name="connsiteX58" fmla="*/ 643419 w 1246624"/>
                <a:gd name="connsiteY58" fmla="*/ 40214 h 1246624"/>
                <a:gd name="connsiteX59" fmla="*/ 924915 w 1246624"/>
                <a:gd name="connsiteY59" fmla="*/ 40214 h 1246624"/>
                <a:gd name="connsiteX60" fmla="*/ 603205 w 1246624"/>
                <a:gd name="connsiteY60" fmla="*/ 40214 h 1246624"/>
                <a:gd name="connsiteX61" fmla="*/ 603205 w 1246624"/>
                <a:gd name="connsiteY61" fmla="*/ 120641 h 1246624"/>
                <a:gd name="connsiteX62" fmla="*/ 321709 w 1246624"/>
                <a:gd name="connsiteY62" fmla="*/ 120641 h 1246624"/>
                <a:gd name="connsiteX63" fmla="*/ 321709 w 1246624"/>
                <a:gd name="connsiteY63" fmla="*/ 40214 h 1246624"/>
                <a:gd name="connsiteX64" fmla="*/ 80427 w 1246624"/>
                <a:gd name="connsiteY64" fmla="*/ 261389 h 1246624"/>
                <a:gd name="connsiteX65" fmla="*/ 40214 w 1246624"/>
                <a:gd name="connsiteY65" fmla="*/ 221175 h 1246624"/>
                <a:gd name="connsiteX66" fmla="*/ 80427 w 1246624"/>
                <a:gd name="connsiteY66" fmla="*/ 180962 h 1246624"/>
                <a:gd name="connsiteX67" fmla="*/ 100534 w 1246624"/>
                <a:gd name="connsiteY67" fmla="*/ 180962 h 1246624"/>
                <a:gd name="connsiteX68" fmla="*/ 100534 w 1246624"/>
                <a:gd name="connsiteY68" fmla="*/ 160855 h 1246624"/>
                <a:gd name="connsiteX69" fmla="*/ 180962 w 1246624"/>
                <a:gd name="connsiteY69" fmla="*/ 80427 h 1246624"/>
                <a:gd name="connsiteX70" fmla="*/ 229157 w 1246624"/>
                <a:gd name="connsiteY70" fmla="*/ 96911 h 1246624"/>
                <a:gd name="connsiteX71" fmla="*/ 241282 w 1246624"/>
                <a:gd name="connsiteY71" fmla="*/ 106062 h 1246624"/>
                <a:gd name="connsiteX72" fmla="*/ 253406 w 1246624"/>
                <a:gd name="connsiteY72" fmla="*/ 96911 h 1246624"/>
                <a:gd name="connsiteX73" fmla="*/ 281496 w 1246624"/>
                <a:gd name="connsiteY73" fmla="*/ 83343 h 1246624"/>
                <a:gd name="connsiteX74" fmla="*/ 281496 w 1246624"/>
                <a:gd name="connsiteY74" fmla="*/ 120641 h 1246624"/>
                <a:gd name="connsiteX75" fmla="*/ 201068 w 1246624"/>
                <a:gd name="connsiteY75" fmla="*/ 120641 h 1246624"/>
                <a:gd name="connsiteX76" fmla="*/ 201068 w 1246624"/>
                <a:gd name="connsiteY76" fmla="*/ 261389 h 1246624"/>
                <a:gd name="connsiteX77" fmla="*/ 241282 w 1246624"/>
                <a:gd name="connsiteY77" fmla="*/ 160855 h 1246624"/>
                <a:gd name="connsiteX78" fmla="*/ 603205 w 1246624"/>
                <a:gd name="connsiteY78" fmla="*/ 160855 h 1246624"/>
                <a:gd name="connsiteX79" fmla="*/ 603205 w 1246624"/>
                <a:gd name="connsiteY79" fmla="*/ 784167 h 1246624"/>
                <a:gd name="connsiteX80" fmla="*/ 562992 w 1246624"/>
                <a:gd name="connsiteY80" fmla="*/ 784167 h 1246624"/>
                <a:gd name="connsiteX81" fmla="*/ 562992 w 1246624"/>
                <a:gd name="connsiteY81" fmla="*/ 683633 h 1246624"/>
                <a:gd name="connsiteX82" fmla="*/ 241282 w 1246624"/>
                <a:gd name="connsiteY82" fmla="*/ 683633 h 1246624"/>
                <a:gd name="connsiteX83" fmla="*/ 80427 w 1246624"/>
                <a:gd name="connsiteY83" fmla="*/ 723846 h 1246624"/>
                <a:gd name="connsiteX84" fmla="*/ 522778 w 1246624"/>
                <a:gd name="connsiteY84" fmla="*/ 723846 h 1246624"/>
                <a:gd name="connsiteX85" fmla="*/ 522778 w 1246624"/>
                <a:gd name="connsiteY85" fmla="*/ 904808 h 1246624"/>
                <a:gd name="connsiteX86" fmla="*/ 1085769 w 1246624"/>
                <a:gd name="connsiteY86" fmla="*/ 904808 h 1246624"/>
                <a:gd name="connsiteX87" fmla="*/ 1085769 w 1246624"/>
                <a:gd name="connsiteY87" fmla="*/ 864594 h 1246624"/>
                <a:gd name="connsiteX88" fmla="*/ 562992 w 1246624"/>
                <a:gd name="connsiteY88" fmla="*/ 864594 h 1246624"/>
                <a:gd name="connsiteX89" fmla="*/ 562992 w 1246624"/>
                <a:gd name="connsiteY89" fmla="*/ 824380 h 1246624"/>
                <a:gd name="connsiteX90" fmla="*/ 1166197 w 1246624"/>
                <a:gd name="connsiteY90" fmla="*/ 824380 h 1246624"/>
                <a:gd name="connsiteX91" fmla="*/ 1166197 w 1246624"/>
                <a:gd name="connsiteY91" fmla="*/ 864594 h 1246624"/>
                <a:gd name="connsiteX92" fmla="*/ 1125983 w 1246624"/>
                <a:gd name="connsiteY92" fmla="*/ 864594 h 1246624"/>
                <a:gd name="connsiteX93" fmla="*/ 1125983 w 1246624"/>
                <a:gd name="connsiteY93" fmla="*/ 904808 h 1246624"/>
                <a:gd name="connsiteX94" fmla="*/ 1166197 w 1246624"/>
                <a:gd name="connsiteY94" fmla="*/ 904808 h 1246624"/>
                <a:gd name="connsiteX95" fmla="*/ 1166197 w 1246624"/>
                <a:gd name="connsiteY95" fmla="*/ 1125983 h 1246624"/>
                <a:gd name="connsiteX96" fmla="*/ 1125983 w 1246624"/>
                <a:gd name="connsiteY96" fmla="*/ 1125983 h 1246624"/>
                <a:gd name="connsiteX97" fmla="*/ 1125983 w 1246624"/>
                <a:gd name="connsiteY97" fmla="*/ 945021 h 1246624"/>
                <a:gd name="connsiteX98" fmla="*/ 965128 w 1246624"/>
                <a:gd name="connsiteY98" fmla="*/ 945021 h 1246624"/>
                <a:gd name="connsiteX99" fmla="*/ 965128 w 1246624"/>
                <a:gd name="connsiteY99" fmla="*/ 1125983 h 1246624"/>
                <a:gd name="connsiteX100" fmla="*/ 924915 w 1246624"/>
                <a:gd name="connsiteY100" fmla="*/ 1125983 h 1246624"/>
                <a:gd name="connsiteX101" fmla="*/ 924915 w 1246624"/>
                <a:gd name="connsiteY101" fmla="*/ 945021 h 1246624"/>
                <a:gd name="connsiteX102" fmla="*/ 764060 w 1246624"/>
                <a:gd name="connsiteY102" fmla="*/ 945021 h 1246624"/>
                <a:gd name="connsiteX103" fmla="*/ 764060 w 1246624"/>
                <a:gd name="connsiteY103" fmla="*/ 1125983 h 1246624"/>
                <a:gd name="connsiteX104" fmla="*/ 723846 w 1246624"/>
                <a:gd name="connsiteY104" fmla="*/ 1125983 h 1246624"/>
                <a:gd name="connsiteX105" fmla="*/ 723846 w 1246624"/>
                <a:gd name="connsiteY105" fmla="*/ 945021 h 1246624"/>
                <a:gd name="connsiteX106" fmla="*/ 562992 w 1246624"/>
                <a:gd name="connsiteY106" fmla="*/ 945021 h 1246624"/>
                <a:gd name="connsiteX107" fmla="*/ 562992 w 1246624"/>
                <a:gd name="connsiteY107" fmla="*/ 1125983 h 1246624"/>
                <a:gd name="connsiteX108" fmla="*/ 442350 w 1246624"/>
                <a:gd name="connsiteY108" fmla="*/ 1125983 h 1246624"/>
                <a:gd name="connsiteX109" fmla="*/ 442350 w 1246624"/>
                <a:gd name="connsiteY109" fmla="*/ 844487 h 1246624"/>
                <a:gd name="connsiteX110" fmla="*/ 402137 w 1246624"/>
                <a:gd name="connsiteY110" fmla="*/ 844487 h 1246624"/>
                <a:gd name="connsiteX111" fmla="*/ 402137 w 1246624"/>
                <a:gd name="connsiteY111" fmla="*/ 1125983 h 1246624"/>
                <a:gd name="connsiteX112" fmla="*/ 321709 w 1246624"/>
                <a:gd name="connsiteY112" fmla="*/ 1125983 h 1246624"/>
                <a:gd name="connsiteX113" fmla="*/ 321709 w 1246624"/>
                <a:gd name="connsiteY113" fmla="*/ 844487 h 1246624"/>
                <a:gd name="connsiteX114" fmla="*/ 281496 w 1246624"/>
                <a:gd name="connsiteY114" fmla="*/ 844487 h 1246624"/>
                <a:gd name="connsiteX115" fmla="*/ 281496 w 1246624"/>
                <a:gd name="connsiteY115" fmla="*/ 1125983 h 1246624"/>
                <a:gd name="connsiteX116" fmla="*/ 201068 w 1246624"/>
                <a:gd name="connsiteY116" fmla="*/ 1125983 h 1246624"/>
                <a:gd name="connsiteX117" fmla="*/ 201068 w 1246624"/>
                <a:gd name="connsiteY117" fmla="*/ 844487 h 1246624"/>
                <a:gd name="connsiteX118" fmla="*/ 160855 w 1246624"/>
                <a:gd name="connsiteY118" fmla="*/ 844487 h 1246624"/>
                <a:gd name="connsiteX119" fmla="*/ 160855 w 1246624"/>
                <a:gd name="connsiteY119" fmla="*/ 1125983 h 1246624"/>
                <a:gd name="connsiteX120" fmla="*/ 80427 w 1246624"/>
                <a:gd name="connsiteY120" fmla="*/ 1125983 h 1246624"/>
                <a:gd name="connsiteX121" fmla="*/ 1085769 w 1246624"/>
                <a:gd name="connsiteY121" fmla="*/ 1125983 h 1246624"/>
                <a:gd name="connsiteX122" fmla="*/ 1005342 w 1246624"/>
                <a:gd name="connsiteY122" fmla="*/ 1125983 h 1246624"/>
                <a:gd name="connsiteX123" fmla="*/ 1005342 w 1246624"/>
                <a:gd name="connsiteY123" fmla="*/ 985235 h 1246624"/>
                <a:gd name="connsiteX124" fmla="*/ 1085769 w 1246624"/>
                <a:gd name="connsiteY124" fmla="*/ 985235 h 1246624"/>
                <a:gd name="connsiteX125" fmla="*/ 884701 w 1246624"/>
                <a:gd name="connsiteY125" fmla="*/ 1125983 h 1246624"/>
                <a:gd name="connsiteX126" fmla="*/ 804274 w 1246624"/>
                <a:gd name="connsiteY126" fmla="*/ 1125983 h 1246624"/>
                <a:gd name="connsiteX127" fmla="*/ 804274 w 1246624"/>
                <a:gd name="connsiteY127" fmla="*/ 985235 h 1246624"/>
                <a:gd name="connsiteX128" fmla="*/ 884701 w 1246624"/>
                <a:gd name="connsiteY128" fmla="*/ 985235 h 1246624"/>
                <a:gd name="connsiteX129" fmla="*/ 683633 w 1246624"/>
                <a:gd name="connsiteY129" fmla="*/ 1125983 h 1246624"/>
                <a:gd name="connsiteX130" fmla="*/ 603205 w 1246624"/>
                <a:gd name="connsiteY130" fmla="*/ 1125983 h 1246624"/>
                <a:gd name="connsiteX131" fmla="*/ 603205 w 1246624"/>
                <a:gd name="connsiteY131" fmla="*/ 985235 h 1246624"/>
                <a:gd name="connsiteX132" fmla="*/ 683633 w 1246624"/>
                <a:gd name="connsiteY132" fmla="*/ 985235 h 1246624"/>
                <a:gd name="connsiteX133" fmla="*/ 1206410 w 1246624"/>
                <a:gd name="connsiteY133" fmla="*/ 1206410 h 1246624"/>
                <a:gd name="connsiteX134" fmla="*/ 40214 w 1246624"/>
                <a:gd name="connsiteY134" fmla="*/ 1206410 h 1246624"/>
                <a:gd name="connsiteX135" fmla="*/ 40214 w 1246624"/>
                <a:gd name="connsiteY135" fmla="*/ 1166197 h 1246624"/>
                <a:gd name="connsiteX136" fmla="*/ 1206410 w 1246624"/>
                <a:gd name="connsiteY136" fmla="*/ 1166197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1246624" h="1246624">
                  <a:moveTo>
                    <a:pt x="1206410" y="784167"/>
                  </a:moveTo>
                  <a:lnTo>
                    <a:pt x="1045556" y="784167"/>
                  </a:lnTo>
                  <a:lnTo>
                    <a:pt x="1045556" y="703739"/>
                  </a:lnTo>
                  <a:lnTo>
                    <a:pt x="1166197" y="703739"/>
                  </a:lnTo>
                  <a:cubicBezTo>
                    <a:pt x="1210552" y="703739"/>
                    <a:pt x="1246624" y="667668"/>
                    <a:pt x="1246624" y="623312"/>
                  </a:cubicBezTo>
                  <a:cubicBezTo>
                    <a:pt x="1246624" y="585436"/>
                    <a:pt x="1220284" y="553587"/>
                    <a:pt x="1184997" y="545094"/>
                  </a:cubicBezTo>
                  <a:cubicBezTo>
                    <a:pt x="1176308" y="487050"/>
                    <a:pt x="1126101" y="442350"/>
                    <a:pt x="1065663" y="442350"/>
                  </a:cubicBezTo>
                  <a:cubicBezTo>
                    <a:pt x="1058869" y="442350"/>
                    <a:pt x="1052173" y="443137"/>
                    <a:pt x="1045556" y="444286"/>
                  </a:cubicBezTo>
                  <a:lnTo>
                    <a:pt x="1045556" y="120641"/>
                  </a:lnTo>
                  <a:lnTo>
                    <a:pt x="965128" y="120641"/>
                  </a:lnTo>
                  <a:lnTo>
                    <a:pt x="965128" y="0"/>
                  </a:lnTo>
                  <a:lnTo>
                    <a:pt x="281496" y="0"/>
                  </a:lnTo>
                  <a:lnTo>
                    <a:pt x="281496" y="42148"/>
                  </a:lnTo>
                  <a:cubicBezTo>
                    <a:pt x="267416" y="44573"/>
                    <a:pt x="253829" y="49364"/>
                    <a:pt x="241282" y="56717"/>
                  </a:cubicBezTo>
                  <a:cubicBezTo>
                    <a:pt x="222825" y="45888"/>
                    <a:pt x="202237" y="40214"/>
                    <a:pt x="180962" y="40214"/>
                  </a:cubicBezTo>
                  <a:cubicBezTo>
                    <a:pt x="120523" y="40214"/>
                    <a:pt x="70315" y="84914"/>
                    <a:pt x="61626" y="142957"/>
                  </a:cubicBezTo>
                  <a:cubicBezTo>
                    <a:pt x="26341" y="151449"/>
                    <a:pt x="0" y="183298"/>
                    <a:pt x="0" y="221175"/>
                  </a:cubicBezTo>
                  <a:cubicBezTo>
                    <a:pt x="0" y="265531"/>
                    <a:pt x="36071" y="301603"/>
                    <a:pt x="80427" y="301603"/>
                  </a:cubicBezTo>
                  <a:lnTo>
                    <a:pt x="201068" y="301603"/>
                  </a:lnTo>
                  <a:lnTo>
                    <a:pt x="201068" y="683633"/>
                  </a:lnTo>
                  <a:lnTo>
                    <a:pt x="40214" y="683633"/>
                  </a:lnTo>
                  <a:lnTo>
                    <a:pt x="40214" y="1125983"/>
                  </a:lnTo>
                  <a:lnTo>
                    <a:pt x="0" y="1125983"/>
                  </a:lnTo>
                  <a:lnTo>
                    <a:pt x="0" y="1246624"/>
                  </a:lnTo>
                  <a:lnTo>
                    <a:pt x="1246624" y="1246624"/>
                  </a:lnTo>
                  <a:lnTo>
                    <a:pt x="1246624" y="1125983"/>
                  </a:lnTo>
                  <a:lnTo>
                    <a:pt x="1206410" y="1125983"/>
                  </a:lnTo>
                  <a:close/>
                  <a:moveTo>
                    <a:pt x="1146090" y="562992"/>
                  </a:moveTo>
                  <a:lnTo>
                    <a:pt x="1146090" y="583098"/>
                  </a:lnTo>
                  <a:lnTo>
                    <a:pt x="1166197" y="583098"/>
                  </a:lnTo>
                  <a:cubicBezTo>
                    <a:pt x="1188375" y="583098"/>
                    <a:pt x="1206410" y="601134"/>
                    <a:pt x="1206410" y="623312"/>
                  </a:cubicBezTo>
                  <a:cubicBezTo>
                    <a:pt x="1206410" y="645490"/>
                    <a:pt x="1188375" y="663526"/>
                    <a:pt x="1166197" y="663526"/>
                  </a:cubicBezTo>
                  <a:lnTo>
                    <a:pt x="844487" y="663526"/>
                  </a:lnTo>
                  <a:cubicBezTo>
                    <a:pt x="822309" y="663526"/>
                    <a:pt x="804274" y="645490"/>
                    <a:pt x="804274" y="623312"/>
                  </a:cubicBezTo>
                  <a:cubicBezTo>
                    <a:pt x="804274" y="601134"/>
                    <a:pt x="822309" y="583098"/>
                    <a:pt x="844487" y="583098"/>
                  </a:cubicBezTo>
                  <a:lnTo>
                    <a:pt x="864594" y="583098"/>
                  </a:lnTo>
                  <a:lnTo>
                    <a:pt x="864594" y="562992"/>
                  </a:lnTo>
                  <a:cubicBezTo>
                    <a:pt x="864594" y="518636"/>
                    <a:pt x="900666" y="482564"/>
                    <a:pt x="945021" y="482564"/>
                  </a:cubicBezTo>
                  <a:cubicBezTo>
                    <a:pt x="962251" y="482564"/>
                    <a:pt x="978942" y="488277"/>
                    <a:pt x="993218" y="499049"/>
                  </a:cubicBezTo>
                  <a:lnTo>
                    <a:pt x="1005342" y="508198"/>
                  </a:lnTo>
                  <a:lnTo>
                    <a:pt x="1017466" y="499049"/>
                  </a:lnTo>
                  <a:cubicBezTo>
                    <a:pt x="1031742" y="488277"/>
                    <a:pt x="1048433" y="482564"/>
                    <a:pt x="1065663" y="482564"/>
                  </a:cubicBezTo>
                  <a:cubicBezTo>
                    <a:pt x="1110018" y="482564"/>
                    <a:pt x="1146090" y="518636"/>
                    <a:pt x="1146090" y="562992"/>
                  </a:cubicBezTo>
                  <a:close/>
                  <a:moveTo>
                    <a:pt x="1005342" y="458853"/>
                  </a:moveTo>
                  <a:cubicBezTo>
                    <a:pt x="986884" y="448026"/>
                    <a:pt x="966297" y="442350"/>
                    <a:pt x="945021" y="442350"/>
                  </a:cubicBezTo>
                  <a:cubicBezTo>
                    <a:pt x="892623" y="442350"/>
                    <a:pt x="848001" y="476007"/>
                    <a:pt x="831400" y="522778"/>
                  </a:cubicBezTo>
                  <a:lnTo>
                    <a:pt x="683633" y="522778"/>
                  </a:lnTo>
                  <a:lnTo>
                    <a:pt x="683633" y="562992"/>
                  </a:lnTo>
                  <a:lnTo>
                    <a:pt x="791461" y="562992"/>
                  </a:lnTo>
                  <a:cubicBezTo>
                    <a:pt x="774691" y="577747"/>
                    <a:pt x="764060" y="599287"/>
                    <a:pt x="764060" y="623312"/>
                  </a:cubicBezTo>
                  <a:cubicBezTo>
                    <a:pt x="764060" y="667668"/>
                    <a:pt x="800132" y="703739"/>
                    <a:pt x="844487" y="703739"/>
                  </a:cubicBezTo>
                  <a:lnTo>
                    <a:pt x="1005342" y="703739"/>
                  </a:lnTo>
                  <a:lnTo>
                    <a:pt x="1005342" y="784167"/>
                  </a:lnTo>
                  <a:lnTo>
                    <a:pt x="643419" y="784167"/>
                  </a:lnTo>
                  <a:lnTo>
                    <a:pt x="643419" y="160855"/>
                  </a:lnTo>
                  <a:lnTo>
                    <a:pt x="1005342" y="160855"/>
                  </a:lnTo>
                  <a:close/>
                  <a:moveTo>
                    <a:pt x="924915" y="120641"/>
                  </a:moveTo>
                  <a:lnTo>
                    <a:pt x="643419" y="120641"/>
                  </a:lnTo>
                  <a:lnTo>
                    <a:pt x="643419" y="40214"/>
                  </a:lnTo>
                  <a:lnTo>
                    <a:pt x="924915" y="40214"/>
                  </a:lnTo>
                  <a:close/>
                  <a:moveTo>
                    <a:pt x="603205" y="40214"/>
                  </a:moveTo>
                  <a:lnTo>
                    <a:pt x="603205" y="120641"/>
                  </a:lnTo>
                  <a:lnTo>
                    <a:pt x="321709" y="120641"/>
                  </a:lnTo>
                  <a:lnTo>
                    <a:pt x="321709" y="40214"/>
                  </a:lnTo>
                  <a:close/>
                  <a:moveTo>
                    <a:pt x="80427" y="261389"/>
                  </a:moveTo>
                  <a:cubicBezTo>
                    <a:pt x="58249" y="261389"/>
                    <a:pt x="40214" y="243354"/>
                    <a:pt x="40214" y="221175"/>
                  </a:cubicBezTo>
                  <a:cubicBezTo>
                    <a:pt x="40214" y="198997"/>
                    <a:pt x="58249" y="180962"/>
                    <a:pt x="80427" y="180962"/>
                  </a:cubicBezTo>
                  <a:lnTo>
                    <a:pt x="100534" y="180962"/>
                  </a:lnTo>
                  <a:lnTo>
                    <a:pt x="100534" y="160855"/>
                  </a:lnTo>
                  <a:cubicBezTo>
                    <a:pt x="100534" y="116498"/>
                    <a:pt x="136605" y="80427"/>
                    <a:pt x="180962" y="80427"/>
                  </a:cubicBezTo>
                  <a:cubicBezTo>
                    <a:pt x="198192" y="80427"/>
                    <a:pt x="214882" y="86141"/>
                    <a:pt x="229157" y="96911"/>
                  </a:cubicBezTo>
                  <a:lnTo>
                    <a:pt x="241282" y="106062"/>
                  </a:lnTo>
                  <a:lnTo>
                    <a:pt x="253406" y="96911"/>
                  </a:lnTo>
                  <a:cubicBezTo>
                    <a:pt x="262007" y="90422"/>
                    <a:pt x="271540" y="86014"/>
                    <a:pt x="281496" y="83343"/>
                  </a:cubicBezTo>
                  <a:lnTo>
                    <a:pt x="281496" y="120641"/>
                  </a:lnTo>
                  <a:lnTo>
                    <a:pt x="201068" y="120641"/>
                  </a:lnTo>
                  <a:lnTo>
                    <a:pt x="201068" y="261389"/>
                  </a:lnTo>
                  <a:close/>
                  <a:moveTo>
                    <a:pt x="241282" y="160855"/>
                  </a:moveTo>
                  <a:lnTo>
                    <a:pt x="603205" y="160855"/>
                  </a:lnTo>
                  <a:lnTo>
                    <a:pt x="603205" y="784167"/>
                  </a:lnTo>
                  <a:lnTo>
                    <a:pt x="562992" y="784167"/>
                  </a:lnTo>
                  <a:lnTo>
                    <a:pt x="562992" y="683633"/>
                  </a:lnTo>
                  <a:lnTo>
                    <a:pt x="241282" y="683633"/>
                  </a:lnTo>
                  <a:close/>
                  <a:moveTo>
                    <a:pt x="80427" y="723846"/>
                  </a:moveTo>
                  <a:lnTo>
                    <a:pt x="522778" y="723846"/>
                  </a:lnTo>
                  <a:lnTo>
                    <a:pt x="522778" y="904808"/>
                  </a:lnTo>
                  <a:lnTo>
                    <a:pt x="1085769" y="904808"/>
                  </a:lnTo>
                  <a:lnTo>
                    <a:pt x="1085769" y="864594"/>
                  </a:lnTo>
                  <a:lnTo>
                    <a:pt x="562992" y="864594"/>
                  </a:lnTo>
                  <a:lnTo>
                    <a:pt x="562992" y="824380"/>
                  </a:lnTo>
                  <a:lnTo>
                    <a:pt x="1166197" y="824380"/>
                  </a:lnTo>
                  <a:lnTo>
                    <a:pt x="1166197" y="864594"/>
                  </a:lnTo>
                  <a:lnTo>
                    <a:pt x="1125983" y="864594"/>
                  </a:lnTo>
                  <a:lnTo>
                    <a:pt x="1125983" y="904808"/>
                  </a:lnTo>
                  <a:lnTo>
                    <a:pt x="1166197" y="904808"/>
                  </a:lnTo>
                  <a:lnTo>
                    <a:pt x="1166197" y="1125983"/>
                  </a:lnTo>
                  <a:lnTo>
                    <a:pt x="1125983" y="1125983"/>
                  </a:lnTo>
                  <a:lnTo>
                    <a:pt x="1125983" y="945021"/>
                  </a:lnTo>
                  <a:lnTo>
                    <a:pt x="965128" y="945021"/>
                  </a:lnTo>
                  <a:lnTo>
                    <a:pt x="965128" y="1125983"/>
                  </a:lnTo>
                  <a:lnTo>
                    <a:pt x="924915" y="1125983"/>
                  </a:lnTo>
                  <a:lnTo>
                    <a:pt x="924915" y="945021"/>
                  </a:lnTo>
                  <a:lnTo>
                    <a:pt x="764060" y="945021"/>
                  </a:lnTo>
                  <a:lnTo>
                    <a:pt x="764060" y="1125983"/>
                  </a:lnTo>
                  <a:lnTo>
                    <a:pt x="723846" y="1125983"/>
                  </a:lnTo>
                  <a:lnTo>
                    <a:pt x="723846" y="945021"/>
                  </a:lnTo>
                  <a:lnTo>
                    <a:pt x="562992" y="945021"/>
                  </a:lnTo>
                  <a:lnTo>
                    <a:pt x="562992" y="1125983"/>
                  </a:lnTo>
                  <a:lnTo>
                    <a:pt x="442350" y="1125983"/>
                  </a:lnTo>
                  <a:lnTo>
                    <a:pt x="442350" y="844487"/>
                  </a:lnTo>
                  <a:lnTo>
                    <a:pt x="402137" y="844487"/>
                  </a:lnTo>
                  <a:lnTo>
                    <a:pt x="402137" y="1125983"/>
                  </a:lnTo>
                  <a:lnTo>
                    <a:pt x="321709" y="1125983"/>
                  </a:lnTo>
                  <a:lnTo>
                    <a:pt x="321709" y="844487"/>
                  </a:lnTo>
                  <a:lnTo>
                    <a:pt x="281496" y="844487"/>
                  </a:lnTo>
                  <a:lnTo>
                    <a:pt x="281496" y="1125983"/>
                  </a:lnTo>
                  <a:lnTo>
                    <a:pt x="201068" y="1125983"/>
                  </a:lnTo>
                  <a:lnTo>
                    <a:pt x="201068" y="844487"/>
                  </a:lnTo>
                  <a:lnTo>
                    <a:pt x="160855" y="844487"/>
                  </a:lnTo>
                  <a:lnTo>
                    <a:pt x="160855" y="1125983"/>
                  </a:lnTo>
                  <a:lnTo>
                    <a:pt x="80427" y="1125983"/>
                  </a:lnTo>
                  <a:close/>
                  <a:moveTo>
                    <a:pt x="1085769" y="1125983"/>
                  </a:moveTo>
                  <a:lnTo>
                    <a:pt x="1005342" y="1125983"/>
                  </a:lnTo>
                  <a:lnTo>
                    <a:pt x="1005342" y="985235"/>
                  </a:lnTo>
                  <a:lnTo>
                    <a:pt x="1085769" y="985235"/>
                  </a:lnTo>
                  <a:close/>
                  <a:moveTo>
                    <a:pt x="884701" y="1125983"/>
                  </a:moveTo>
                  <a:lnTo>
                    <a:pt x="804274" y="1125983"/>
                  </a:lnTo>
                  <a:lnTo>
                    <a:pt x="804274" y="985235"/>
                  </a:lnTo>
                  <a:lnTo>
                    <a:pt x="884701" y="985235"/>
                  </a:lnTo>
                  <a:close/>
                  <a:moveTo>
                    <a:pt x="683633" y="1125983"/>
                  </a:moveTo>
                  <a:lnTo>
                    <a:pt x="603205" y="1125983"/>
                  </a:lnTo>
                  <a:lnTo>
                    <a:pt x="603205" y="985235"/>
                  </a:lnTo>
                  <a:lnTo>
                    <a:pt x="683633" y="985235"/>
                  </a:lnTo>
                  <a:close/>
                  <a:moveTo>
                    <a:pt x="1206410" y="1206410"/>
                  </a:moveTo>
                  <a:lnTo>
                    <a:pt x="40214" y="1206410"/>
                  </a:lnTo>
                  <a:lnTo>
                    <a:pt x="40214" y="1166197"/>
                  </a:lnTo>
                  <a:lnTo>
                    <a:pt x="1206410" y="1166197"/>
                  </a:lnTo>
                  <a:close/>
                </a:path>
              </a:pathLst>
            </a:custGeom>
            <a:grpFill/>
            <a:ln w="2496"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5091E45B-4F8A-4E78-B8EE-B4AC3F7D78CB}"/>
                </a:ext>
              </a:extLst>
            </p:cNvPr>
            <p:cNvSpPr/>
            <p:nvPr/>
          </p:nvSpPr>
          <p:spPr>
            <a:xfrm>
              <a:off x="3685095" y="1420268"/>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D04B69A9-0939-4BDE-B5FC-C4ED9FA0B69E}"/>
                </a:ext>
              </a:extLst>
            </p:cNvPr>
            <p:cNvSpPr/>
            <p:nvPr/>
          </p:nvSpPr>
          <p:spPr>
            <a:xfrm>
              <a:off x="3685095" y="1581123"/>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85E8E14D-4FD5-4C56-998F-59BCA020ED9F}"/>
                </a:ext>
              </a:extLst>
            </p:cNvPr>
            <p:cNvSpPr/>
            <p:nvPr/>
          </p:nvSpPr>
          <p:spPr>
            <a:xfrm>
              <a:off x="3685095" y="1741977"/>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2B7CB301-86EC-43A4-938B-647C21ECDBC2}"/>
                </a:ext>
              </a:extLst>
            </p:cNvPr>
            <p:cNvSpPr/>
            <p:nvPr/>
          </p:nvSpPr>
          <p:spPr>
            <a:xfrm>
              <a:off x="3725309"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F10373BA-45B9-4836-9B16-A7F8D9A33631}"/>
                </a:ext>
              </a:extLst>
            </p:cNvPr>
            <p:cNvSpPr/>
            <p:nvPr/>
          </p:nvSpPr>
          <p:spPr>
            <a:xfrm>
              <a:off x="3805736"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4CCB8B52-CE7E-4687-A053-44FCA792D75E}"/>
                </a:ext>
              </a:extLst>
            </p:cNvPr>
            <p:cNvSpPr/>
            <p:nvPr/>
          </p:nvSpPr>
          <p:spPr>
            <a:xfrm>
              <a:off x="3886164"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27C6430F-51B8-4B2A-9BC7-82D85A8EBCDE}"/>
                </a:ext>
              </a:extLst>
            </p:cNvPr>
            <p:cNvSpPr/>
            <p:nvPr/>
          </p:nvSpPr>
          <p:spPr>
            <a:xfrm>
              <a:off x="3725309" y="16615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4600727E-9C6A-44DF-8C08-11CCE043998F}"/>
                </a:ext>
              </a:extLst>
            </p:cNvPr>
            <p:cNvSpPr/>
            <p:nvPr/>
          </p:nvSpPr>
          <p:spPr>
            <a:xfrm>
              <a:off x="3805736" y="16615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271904A4-B19C-4AE3-AB58-0D3E4145C43C}"/>
                </a:ext>
              </a:extLst>
            </p:cNvPr>
            <p:cNvSpPr/>
            <p:nvPr/>
          </p:nvSpPr>
          <p:spPr>
            <a:xfrm>
              <a:off x="3886164" y="16615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B1E366CC-F831-45AB-9A35-3C060BD9F76E}"/>
                </a:ext>
              </a:extLst>
            </p:cNvPr>
            <p:cNvSpPr/>
            <p:nvPr/>
          </p:nvSpPr>
          <p:spPr>
            <a:xfrm>
              <a:off x="3725309" y="18224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1B2C9E28-2049-4E67-B765-43BEA7941BF3}"/>
                </a:ext>
              </a:extLst>
            </p:cNvPr>
            <p:cNvSpPr/>
            <p:nvPr/>
          </p:nvSpPr>
          <p:spPr>
            <a:xfrm>
              <a:off x="3805736" y="18224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94151D05-AC74-4BB5-8E78-28F18B4F9137}"/>
                </a:ext>
              </a:extLst>
            </p:cNvPr>
            <p:cNvSpPr/>
            <p:nvPr/>
          </p:nvSpPr>
          <p:spPr>
            <a:xfrm>
              <a:off x="3886164" y="18224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1F3D3B2D-E9A5-4B31-A9CB-55D72749D3F8}"/>
                </a:ext>
              </a:extLst>
            </p:cNvPr>
            <p:cNvSpPr/>
            <p:nvPr/>
          </p:nvSpPr>
          <p:spPr>
            <a:xfrm>
              <a:off x="4087232" y="1420268"/>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463C04C5-378B-4413-9C94-FC993624F4D8}"/>
                </a:ext>
              </a:extLst>
            </p:cNvPr>
            <p:cNvSpPr/>
            <p:nvPr/>
          </p:nvSpPr>
          <p:spPr>
            <a:xfrm>
              <a:off x="4087232" y="1581123"/>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D0548AB6-B8DD-473D-AC83-4876DEB4607C}"/>
                </a:ext>
              </a:extLst>
            </p:cNvPr>
            <p:cNvSpPr/>
            <p:nvPr/>
          </p:nvSpPr>
          <p:spPr>
            <a:xfrm>
              <a:off x="4127446"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13D65F89-7D9E-4F6C-9476-B7694AFD0484}"/>
                </a:ext>
              </a:extLst>
            </p:cNvPr>
            <p:cNvSpPr/>
            <p:nvPr/>
          </p:nvSpPr>
          <p:spPr>
            <a:xfrm>
              <a:off x="4207873"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770C87D3-D442-4248-B272-1644F13375AF}"/>
                </a:ext>
              </a:extLst>
            </p:cNvPr>
            <p:cNvSpPr/>
            <p:nvPr/>
          </p:nvSpPr>
          <p:spPr>
            <a:xfrm>
              <a:off x="4288300" y="15006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EE64F45E-76E5-4ADA-9C36-36E43BA9BC28}"/>
                </a:ext>
              </a:extLst>
            </p:cNvPr>
            <p:cNvSpPr/>
            <p:nvPr/>
          </p:nvSpPr>
          <p:spPr>
            <a:xfrm>
              <a:off x="4127446" y="16615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192D4F94-3D41-49DF-B651-E2E520C1F0E1}"/>
                </a:ext>
              </a:extLst>
            </p:cNvPr>
            <p:cNvSpPr/>
            <p:nvPr/>
          </p:nvSpPr>
          <p:spPr>
            <a:xfrm>
              <a:off x="4207873" y="16615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grpSp>
      <p:grpSp>
        <p:nvGrpSpPr>
          <p:cNvPr id="78" name="图形 7">
            <a:extLst>
              <a:ext uri="{FF2B5EF4-FFF2-40B4-BE49-F238E27FC236}">
                <a16:creationId xmlns="" xmlns:a16="http://schemas.microsoft.com/office/drawing/2014/main" id="{0B5B4C62-7FE7-4ED6-A944-43D48A4B39DF}"/>
              </a:ext>
            </a:extLst>
          </p:cNvPr>
          <p:cNvGrpSpPr/>
          <p:nvPr/>
        </p:nvGrpSpPr>
        <p:grpSpPr>
          <a:xfrm>
            <a:off x="5524500" y="1219200"/>
            <a:ext cx="1246624" cy="1246624"/>
            <a:chOff x="5524500" y="1219200"/>
            <a:chExt cx="1246624" cy="1246624"/>
          </a:xfrm>
          <a:solidFill>
            <a:schemeClr val="tx2"/>
          </a:solidFill>
        </p:grpSpPr>
        <p:sp>
          <p:nvSpPr>
            <p:cNvPr id="79" name="任意多边形: 形状 78">
              <a:extLst>
                <a:ext uri="{FF2B5EF4-FFF2-40B4-BE49-F238E27FC236}">
                  <a16:creationId xmlns="" xmlns:a16="http://schemas.microsoft.com/office/drawing/2014/main" id="{9ED7FEAE-929A-49AB-AA5D-F3C60536950E}"/>
                </a:ext>
              </a:extLst>
            </p:cNvPr>
            <p:cNvSpPr/>
            <p:nvPr/>
          </p:nvSpPr>
          <p:spPr>
            <a:xfrm>
              <a:off x="6050419" y="1550334"/>
              <a:ext cx="194785" cy="194785"/>
            </a:xfrm>
            <a:custGeom>
              <a:avLst/>
              <a:gdLst>
                <a:gd name="connsiteX0" fmla="*/ 97393 w 194785"/>
                <a:gd name="connsiteY0" fmla="*/ 194785 h 194785"/>
                <a:gd name="connsiteX1" fmla="*/ 194785 w 194785"/>
                <a:gd name="connsiteY1" fmla="*/ 97393 h 194785"/>
                <a:gd name="connsiteX2" fmla="*/ 97393 w 194785"/>
                <a:gd name="connsiteY2" fmla="*/ 0 h 194785"/>
                <a:gd name="connsiteX3" fmla="*/ 0 w 194785"/>
                <a:gd name="connsiteY3" fmla="*/ 97393 h 194785"/>
                <a:gd name="connsiteX4" fmla="*/ 97393 w 194785"/>
                <a:gd name="connsiteY4" fmla="*/ 194785 h 194785"/>
                <a:gd name="connsiteX5" fmla="*/ 97393 w 194785"/>
                <a:gd name="connsiteY5" fmla="*/ 38957 h 194785"/>
                <a:gd name="connsiteX6" fmla="*/ 155828 w 194785"/>
                <a:gd name="connsiteY6" fmla="*/ 97393 h 194785"/>
                <a:gd name="connsiteX7" fmla="*/ 97393 w 194785"/>
                <a:gd name="connsiteY7" fmla="*/ 155828 h 194785"/>
                <a:gd name="connsiteX8" fmla="*/ 38957 w 194785"/>
                <a:gd name="connsiteY8" fmla="*/ 97393 h 194785"/>
                <a:gd name="connsiteX9" fmla="*/ 97393 w 194785"/>
                <a:gd name="connsiteY9" fmla="*/ 38957 h 19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785" h="194785">
                  <a:moveTo>
                    <a:pt x="97393" y="194785"/>
                  </a:moveTo>
                  <a:cubicBezTo>
                    <a:pt x="151095" y="194785"/>
                    <a:pt x="194785" y="151095"/>
                    <a:pt x="194785" y="97393"/>
                  </a:cubicBezTo>
                  <a:cubicBezTo>
                    <a:pt x="194785" y="43690"/>
                    <a:pt x="151095" y="0"/>
                    <a:pt x="97393" y="0"/>
                  </a:cubicBezTo>
                  <a:cubicBezTo>
                    <a:pt x="43690" y="0"/>
                    <a:pt x="0" y="43690"/>
                    <a:pt x="0" y="97393"/>
                  </a:cubicBezTo>
                  <a:cubicBezTo>
                    <a:pt x="0" y="151095"/>
                    <a:pt x="43690" y="194785"/>
                    <a:pt x="97393" y="194785"/>
                  </a:cubicBezTo>
                  <a:close/>
                  <a:moveTo>
                    <a:pt x="97393" y="38957"/>
                  </a:moveTo>
                  <a:cubicBezTo>
                    <a:pt x="129610" y="38957"/>
                    <a:pt x="155828" y="65175"/>
                    <a:pt x="155828" y="97393"/>
                  </a:cubicBezTo>
                  <a:cubicBezTo>
                    <a:pt x="155828" y="129610"/>
                    <a:pt x="129610" y="155828"/>
                    <a:pt x="97393" y="155828"/>
                  </a:cubicBezTo>
                  <a:cubicBezTo>
                    <a:pt x="65175" y="155828"/>
                    <a:pt x="38957" y="129610"/>
                    <a:pt x="38957" y="97393"/>
                  </a:cubicBezTo>
                  <a:cubicBezTo>
                    <a:pt x="38957" y="65175"/>
                    <a:pt x="65175" y="38957"/>
                    <a:pt x="97393" y="38957"/>
                  </a:cubicBezTo>
                  <a:close/>
                </a:path>
              </a:pathLst>
            </a:custGeom>
            <a:grpFill/>
            <a:ln w="19348"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FFBAF56A-FCB8-4C69-AA2E-14DEBC4E6F9C}"/>
                </a:ext>
              </a:extLst>
            </p:cNvPr>
            <p:cNvSpPr/>
            <p:nvPr/>
          </p:nvSpPr>
          <p:spPr>
            <a:xfrm>
              <a:off x="5543978" y="1238678"/>
              <a:ext cx="1207667" cy="1207667"/>
            </a:xfrm>
            <a:custGeom>
              <a:avLst/>
              <a:gdLst>
                <a:gd name="connsiteX0" fmla="*/ 1205895 w 1207667"/>
                <a:gd name="connsiteY0" fmla="*/ 1150517 h 1207667"/>
                <a:gd name="connsiteX1" fmla="*/ 1167795 w 1207667"/>
                <a:gd name="connsiteY1" fmla="*/ 350613 h 1207667"/>
                <a:gd name="connsiteX2" fmla="*/ 1129753 w 1207667"/>
                <a:gd name="connsiteY2" fmla="*/ 350613 h 1207667"/>
                <a:gd name="connsiteX3" fmla="*/ 1129753 w 1207667"/>
                <a:gd name="connsiteY3" fmla="*/ 233742 h 1207667"/>
                <a:gd name="connsiteX4" fmla="*/ 1051839 w 1207667"/>
                <a:gd name="connsiteY4" fmla="*/ 155828 h 1207667"/>
                <a:gd name="connsiteX5" fmla="*/ 973925 w 1207667"/>
                <a:gd name="connsiteY5" fmla="*/ 233742 h 1207667"/>
                <a:gd name="connsiteX6" fmla="*/ 973925 w 1207667"/>
                <a:gd name="connsiteY6" fmla="*/ 350613 h 1207667"/>
                <a:gd name="connsiteX7" fmla="*/ 935884 w 1207667"/>
                <a:gd name="connsiteY7" fmla="*/ 350613 h 1207667"/>
                <a:gd name="connsiteX8" fmla="*/ 904309 w 1207667"/>
                <a:gd name="connsiteY8" fmla="*/ 1013564 h 1207667"/>
                <a:gd name="connsiteX9" fmla="*/ 896011 w 1207667"/>
                <a:gd name="connsiteY9" fmla="*/ 1012882 h 1207667"/>
                <a:gd name="connsiteX10" fmla="*/ 801423 w 1207667"/>
                <a:gd name="connsiteY10" fmla="*/ 1087056 h 1207667"/>
                <a:gd name="connsiteX11" fmla="*/ 779140 w 1207667"/>
                <a:gd name="connsiteY11" fmla="*/ 1051839 h 1207667"/>
                <a:gd name="connsiteX12" fmla="*/ 779140 w 1207667"/>
                <a:gd name="connsiteY12" fmla="*/ 1032361 h 1207667"/>
                <a:gd name="connsiteX13" fmla="*/ 818097 w 1207667"/>
                <a:gd name="connsiteY13" fmla="*/ 1032361 h 1207667"/>
                <a:gd name="connsiteX14" fmla="*/ 818097 w 1207667"/>
                <a:gd name="connsiteY14" fmla="*/ 915490 h 1207667"/>
                <a:gd name="connsiteX15" fmla="*/ 857054 w 1207667"/>
                <a:gd name="connsiteY15" fmla="*/ 915490 h 1207667"/>
                <a:gd name="connsiteX16" fmla="*/ 857054 w 1207667"/>
                <a:gd name="connsiteY16" fmla="*/ 726801 h 1207667"/>
                <a:gd name="connsiteX17" fmla="*/ 805709 w 1207667"/>
                <a:gd name="connsiteY17" fmla="*/ 602840 h 1207667"/>
                <a:gd name="connsiteX18" fmla="*/ 779140 w 1207667"/>
                <a:gd name="connsiteY18" fmla="*/ 576291 h 1207667"/>
                <a:gd name="connsiteX19" fmla="*/ 779140 w 1207667"/>
                <a:gd name="connsiteY19" fmla="*/ 263135 h 1207667"/>
                <a:gd name="connsiteX20" fmla="*/ 716497 w 1207667"/>
                <a:gd name="connsiteY20" fmla="*/ 96380 h 1207667"/>
                <a:gd name="connsiteX21" fmla="*/ 650796 w 1207667"/>
                <a:gd name="connsiteY21" fmla="*/ 21309 h 1207667"/>
                <a:gd name="connsiteX22" fmla="*/ 603834 w 1207667"/>
                <a:gd name="connsiteY22" fmla="*/ 0 h 1207667"/>
                <a:gd name="connsiteX23" fmla="*/ 556871 w 1207667"/>
                <a:gd name="connsiteY23" fmla="*/ 21309 h 1207667"/>
                <a:gd name="connsiteX24" fmla="*/ 491170 w 1207667"/>
                <a:gd name="connsiteY24" fmla="*/ 96380 h 1207667"/>
                <a:gd name="connsiteX25" fmla="*/ 428527 w 1207667"/>
                <a:gd name="connsiteY25" fmla="*/ 263135 h 1207667"/>
                <a:gd name="connsiteX26" fmla="*/ 428527 w 1207667"/>
                <a:gd name="connsiteY26" fmla="*/ 576291 h 1207667"/>
                <a:gd name="connsiteX27" fmla="*/ 401958 w 1207667"/>
                <a:gd name="connsiteY27" fmla="*/ 602860 h 1207667"/>
                <a:gd name="connsiteX28" fmla="*/ 350613 w 1207667"/>
                <a:gd name="connsiteY28" fmla="*/ 726821 h 1207667"/>
                <a:gd name="connsiteX29" fmla="*/ 350613 w 1207667"/>
                <a:gd name="connsiteY29" fmla="*/ 915490 h 1207667"/>
                <a:gd name="connsiteX30" fmla="*/ 389570 w 1207667"/>
                <a:gd name="connsiteY30" fmla="*/ 915490 h 1207667"/>
                <a:gd name="connsiteX31" fmla="*/ 389570 w 1207667"/>
                <a:gd name="connsiteY31" fmla="*/ 1032361 h 1207667"/>
                <a:gd name="connsiteX32" fmla="*/ 428527 w 1207667"/>
                <a:gd name="connsiteY32" fmla="*/ 1032361 h 1207667"/>
                <a:gd name="connsiteX33" fmla="*/ 428527 w 1207667"/>
                <a:gd name="connsiteY33" fmla="*/ 1051839 h 1207667"/>
                <a:gd name="connsiteX34" fmla="*/ 406244 w 1207667"/>
                <a:gd name="connsiteY34" fmla="*/ 1087056 h 1207667"/>
                <a:gd name="connsiteX35" fmla="*/ 311656 w 1207667"/>
                <a:gd name="connsiteY35" fmla="*/ 1012882 h 1207667"/>
                <a:gd name="connsiteX36" fmla="*/ 303378 w 1207667"/>
                <a:gd name="connsiteY36" fmla="*/ 1013564 h 1207667"/>
                <a:gd name="connsiteX37" fmla="*/ 271784 w 1207667"/>
                <a:gd name="connsiteY37" fmla="*/ 350613 h 1207667"/>
                <a:gd name="connsiteX38" fmla="*/ 233742 w 1207667"/>
                <a:gd name="connsiteY38" fmla="*/ 350613 h 1207667"/>
                <a:gd name="connsiteX39" fmla="*/ 233742 w 1207667"/>
                <a:gd name="connsiteY39" fmla="*/ 233742 h 1207667"/>
                <a:gd name="connsiteX40" fmla="*/ 155828 w 1207667"/>
                <a:gd name="connsiteY40" fmla="*/ 155828 h 1207667"/>
                <a:gd name="connsiteX41" fmla="*/ 77914 w 1207667"/>
                <a:gd name="connsiteY41" fmla="*/ 233742 h 1207667"/>
                <a:gd name="connsiteX42" fmla="*/ 77914 w 1207667"/>
                <a:gd name="connsiteY42" fmla="*/ 350613 h 1207667"/>
                <a:gd name="connsiteX43" fmla="*/ 39872 w 1207667"/>
                <a:gd name="connsiteY43" fmla="*/ 350613 h 1207667"/>
                <a:gd name="connsiteX44" fmla="*/ 1773 w 1207667"/>
                <a:gd name="connsiteY44" fmla="*/ 1150517 h 1207667"/>
                <a:gd name="connsiteX45" fmla="*/ 0 w 1207667"/>
                <a:gd name="connsiteY45" fmla="*/ 1168710 h 1207667"/>
                <a:gd name="connsiteX46" fmla="*/ 0 w 1207667"/>
                <a:gd name="connsiteY46" fmla="*/ 1207667 h 1207667"/>
                <a:gd name="connsiteX47" fmla="*/ 1207667 w 1207667"/>
                <a:gd name="connsiteY47" fmla="*/ 1207667 h 1207667"/>
                <a:gd name="connsiteX48" fmla="*/ 1207667 w 1207667"/>
                <a:gd name="connsiteY48" fmla="*/ 1168710 h 1207667"/>
                <a:gd name="connsiteX49" fmla="*/ 1205895 w 1207667"/>
                <a:gd name="connsiteY49" fmla="*/ 1150517 h 1207667"/>
                <a:gd name="connsiteX50" fmla="*/ 1149621 w 1207667"/>
                <a:gd name="connsiteY50" fmla="*/ 787594 h 1207667"/>
                <a:gd name="connsiteX51" fmla="*/ 1156594 w 1207667"/>
                <a:gd name="connsiteY51" fmla="*/ 934267 h 1207667"/>
                <a:gd name="connsiteX52" fmla="*/ 1079382 w 1207667"/>
                <a:gd name="connsiteY52" fmla="*/ 857054 h 1207667"/>
                <a:gd name="connsiteX53" fmla="*/ 1149232 w 1207667"/>
                <a:gd name="connsiteY53" fmla="*/ 787204 h 1207667"/>
                <a:gd name="connsiteX54" fmla="*/ 1121689 w 1207667"/>
                <a:gd name="connsiteY54" fmla="*/ 759662 h 1207667"/>
                <a:gd name="connsiteX55" fmla="*/ 1051839 w 1207667"/>
                <a:gd name="connsiteY55" fmla="*/ 829511 h 1207667"/>
                <a:gd name="connsiteX56" fmla="*/ 981989 w 1207667"/>
                <a:gd name="connsiteY56" fmla="*/ 759662 h 1207667"/>
                <a:gd name="connsiteX57" fmla="*/ 1051839 w 1207667"/>
                <a:gd name="connsiteY57" fmla="*/ 689812 h 1207667"/>
                <a:gd name="connsiteX58" fmla="*/ 981989 w 1207667"/>
                <a:gd name="connsiteY58" fmla="*/ 564877 h 1207667"/>
                <a:gd name="connsiteX59" fmla="*/ 1051839 w 1207667"/>
                <a:gd name="connsiteY59" fmla="*/ 495027 h 1207667"/>
                <a:gd name="connsiteX60" fmla="*/ 1121689 w 1207667"/>
                <a:gd name="connsiteY60" fmla="*/ 564877 h 1207667"/>
                <a:gd name="connsiteX61" fmla="*/ 1051839 w 1207667"/>
                <a:gd name="connsiteY61" fmla="*/ 634726 h 1207667"/>
                <a:gd name="connsiteX62" fmla="*/ 1146855 w 1207667"/>
                <a:gd name="connsiteY62" fmla="*/ 729743 h 1207667"/>
                <a:gd name="connsiteX63" fmla="*/ 1079382 w 1207667"/>
                <a:gd name="connsiteY63" fmla="*/ 662269 h 1207667"/>
                <a:gd name="connsiteX64" fmla="*/ 1140719 w 1207667"/>
                <a:gd name="connsiteY64" fmla="*/ 600931 h 1207667"/>
                <a:gd name="connsiteX65" fmla="*/ 1131876 w 1207667"/>
                <a:gd name="connsiteY65" fmla="*/ 414989 h 1207667"/>
                <a:gd name="connsiteX66" fmla="*/ 1137116 w 1207667"/>
                <a:gd name="connsiteY66" fmla="*/ 525218 h 1207667"/>
                <a:gd name="connsiteX67" fmla="*/ 1079382 w 1207667"/>
                <a:gd name="connsiteY67" fmla="*/ 467484 h 1207667"/>
                <a:gd name="connsiteX68" fmla="*/ 1012882 w 1207667"/>
                <a:gd name="connsiteY68" fmla="*/ 233742 h 1207667"/>
                <a:gd name="connsiteX69" fmla="*/ 1051839 w 1207667"/>
                <a:gd name="connsiteY69" fmla="*/ 194785 h 1207667"/>
                <a:gd name="connsiteX70" fmla="*/ 1090796 w 1207667"/>
                <a:gd name="connsiteY70" fmla="*/ 233742 h 1207667"/>
                <a:gd name="connsiteX71" fmla="*/ 1090796 w 1207667"/>
                <a:gd name="connsiteY71" fmla="*/ 272699 h 1207667"/>
                <a:gd name="connsiteX72" fmla="*/ 1012882 w 1207667"/>
                <a:gd name="connsiteY72" fmla="*/ 272699 h 1207667"/>
                <a:gd name="connsiteX73" fmla="*/ 1012882 w 1207667"/>
                <a:gd name="connsiteY73" fmla="*/ 311656 h 1207667"/>
                <a:gd name="connsiteX74" fmla="*/ 1090796 w 1207667"/>
                <a:gd name="connsiteY74" fmla="*/ 311656 h 1207667"/>
                <a:gd name="connsiteX75" fmla="*/ 1090796 w 1207667"/>
                <a:gd name="connsiteY75" fmla="*/ 350613 h 1207667"/>
                <a:gd name="connsiteX76" fmla="*/ 1012882 w 1207667"/>
                <a:gd name="connsiteY76" fmla="*/ 350613 h 1207667"/>
                <a:gd name="connsiteX77" fmla="*/ 1102210 w 1207667"/>
                <a:gd name="connsiteY77" fmla="*/ 389570 h 1207667"/>
                <a:gd name="connsiteX78" fmla="*/ 1051839 w 1207667"/>
                <a:gd name="connsiteY78" fmla="*/ 439941 h 1207667"/>
                <a:gd name="connsiteX79" fmla="*/ 1001468 w 1207667"/>
                <a:gd name="connsiteY79" fmla="*/ 389570 h 1207667"/>
                <a:gd name="connsiteX80" fmla="*/ 971802 w 1207667"/>
                <a:gd name="connsiteY80" fmla="*/ 414989 h 1207667"/>
                <a:gd name="connsiteX81" fmla="*/ 1024296 w 1207667"/>
                <a:gd name="connsiteY81" fmla="*/ 467484 h 1207667"/>
                <a:gd name="connsiteX82" fmla="*/ 966562 w 1207667"/>
                <a:gd name="connsiteY82" fmla="*/ 525218 h 1207667"/>
                <a:gd name="connsiteX83" fmla="*/ 962959 w 1207667"/>
                <a:gd name="connsiteY83" fmla="*/ 600931 h 1207667"/>
                <a:gd name="connsiteX84" fmla="*/ 1024296 w 1207667"/>
                <a:gd name="connsiteY84" fmla="*/ 662269 h 1207667"/>
                <a:gd name="connsiteX85" fmla="*/ 956823 w 1207667"/>
                <a:gd name="connsiteY85" fmla="*/ 729743 h 1207667"/>
                <a:gd name="connsiteX86" fmla="*/ 954057 w 1207667"/>
                <a:gd name="connsiteY86" fmla="*/ 787594 h 1207667"/>
                <a:gd name="connsiteX87" fmla="*/ 954447 w 1207667"/>
                <a:gd name="connsiteY87" fmla="*/ 787204 h 1207667"/>
                <a:gd name="connsiteX88" fmla="*/ 1024296 w 1207667"/>
                <a:gd name="connsiteY88" fmla="*/ 857054 h 1207667"/>
                <a:gd name="connsiteX89" fmla="*/ 947084 w 1207667"/>
                <a:gd name="connsiteY89" fmla="*/ 934267 h 1207667"/>
                <a:gd name="connsiteX90" fmla="*/ 944318 w 1207667"/>
                <a:gd name="connsiteY90" fmla="*/ 992118 h 1207667"/>
                <a:gd name="connsiteX91" fmla="*/ 1051839 w 1207667"/>
                <a:gd name="connsiteY91" fmla="*/ 884597 h 1207667"/>
                <a:gd name="connsiteX92" fmla="*/ 1159341 w 1207667"/>
                <a:gd name="connsiteY92" fmla="*/ 992098 h 1207667"/>
                <a:gd name="connsiteX93" fmla="*/ 1163899 w 1207667"/>
                <a:gd name="connsiteY93" fmla="*/ 1087796 h 1207667"/>
                <a:gd name="connsiteX94" fmla="*/ 1128117 w 1207667"/>
                <a:gd name="connsiteY94" fmla="*/ 1072934 h 1207667"/>
                <a:gd name="connsiteX95" fmla="*/ 1032361 w 1207667"/>
                <a:gd name="connsiteY95" fmla="*/ 993404 h 1207667"/>
                <a:gd name="connsiteX96" fmla="*/ 954563 w 1207667"/>
                <a:gd name="connsiteY96" fmla="*/ 1032672 h 1207667"/>
                <a:gd name="connsiteX97" fmla="*/ 942759 w 1207667"/>
                <a:gd name="connsiteY97" fmla="*/ 1025134 h 1207667"/>
                <a:gd name="connsiteX98" fmla="*/ 779140 w 1207667"/>
                <a:gd name="connsiteY98" fmla="*/ 993404 h 1207667"/>
                <a:gd name="connsiteX99" fmla="*/ 740183 w 1207667"/>
                <a:gd name="connsiteY99" fmla="*/ 993404 h 1207667"/>
                <a:gd name="connsiteX100" fmla="*/ 740183 w 1207667"/>
                <a:gd name="connsiteY100" fmla="*/ 915490 h 1207667"/>
                <a:gd name="connsiteX101" fmla="*/ 779140 w 1207667"/>
                <a:gd name="connsiteY101" fmla="*/ 915490 h 1207667"/>
                <a:gd name="connsiteX102" fmla="*/ 818097 w 1207667"/>
                <a:gd name="connsiteY102" fmla="*/ 726801 h 1207667"/>
                <a:gd name="connsiteX103" fmla="*/ 818097 w 1207667"/>
                <a:gd name="connsiteY103" fmla="*/ 876533 h 1207667"/>
                <a:gd name="connsiteX104" fmla="*/ 701226 w 1207667"/>
                <a:gd name="connsiteY104" fmla="*/ 876533 h 1207667"/>
                <a:gd name="connsiteX105" fmla="*/ 701226 w 1207667"/>
                <a:gd name="connsiteY105" fmla="*/ 726801 h 1207667"/>
                <a:gd name="connsiteX106" fmla="*/ 701518 w 1207667"/>
                <a:gd name="connsiteY106" fmla="*/ 720705 h 1207667"/>
                <a:gd name="connsiteX107" fmla="*/ 817785 w 1207667"/>
                <a:gd name="connsiteY107" fmla="*/ 720705 h 1207667"/>
                <a:gd name="connsiteX108" fmla="*/ 818097 w 1207667"/>
                <a:gd name="connsiteY108" fmla="*/ 726801 h 1207667"/>
                <a:gd name="connsiteX109" fmla="*/ 759662 w 1207667"/>
                <a:gd name="connsiteY109" fmla="*/ 611898 h 1207667"/>
                <a:gd name="connsiteX110" fmla="*/ 778166 w 1207667"/>
                <a:gd name="connsiteY110" fmla="*/ 630383 h 1207667"/>
                <a:gd name="connsiteX111" fmla="*/ 810325 w 1207667"/>
                <a:gd name="connsiteY111" fmla="*/ 681748 h 1207667"/>
                <a:gd name="connsiteX112" fmla="*/ 708978 w 1207667"/>
                <a:gd name="connsiteY112" fmla="*/ 681748 h 1207667"/>
                <a:gd name="connsiteX113" fmla="*/ 741137 w 1207667"/>
                <a:gd name="connsiteY113" fmla="*/ 630402 h 1207667"/>
                <a:gd name="connsiteX114" fmla="*/ 520504 w 1207667"/>
                <a:gd name="connsiteY114" fmla="*/ 122052 h 1207667"/>
                <a:gd name="connsiteX115" fmla="*/ 586205 w 1207667"/>
                <a:gd name="connsiteY115" fmla="*/ 46963 h 1207667"/>
                <a:gd name="connsiteX116" fmla="*/ 621481 w 1207667"/>
                <a:gd name="connsiteY116" fmla="*/ 46963 h 1207667"/>
                <a:gd name="connsiteX117" fmla="*/ 687182 w 1207667"/>
                <a:gd name="connsiteY117" fmla="*/ 122033 h 1207667"/>
                <a:gd name="connsiteX118" fmla="*/ 728788 w 1207667"/>
                <a:gd name="connsiteY118" fmla="*/ 194785 h 1207667"/>
                <a:gd name="connsiteX119" fmla="*/ 478879 w 1207667"/>
                <a:gd name="connsiteY119" fmla="*/ 194785 h 1207667"/>
                <a:gd name="connsiteX120" fmla="*/ 520504 w 1207667"/>
                <a:gd name="connsiteY120" fmla="*/ 122052 h 1207667"/>
                <a:gd name="connsiteX121" fmla="*/ 467484 w 1207667"/>
                <a:gd name="connsiteY121" fmla="*/ 263135 h 1207667"/>
                <a:gd name="connsiteX122" fmla="*/ 469724 w 1207667"/>
                <a:gd name="connsiteY122" fmla="*/ 233742 h 1207667"/>
                <a:gd name="connsiteX123" fmla="*/ 737943 w 1207667"/>
                <a:gd name="connsiteY123" fmla="*/ 233742 h 1207667"/>
                <a:gd name="connsiteX124" fmla="*/ 740183 w 1207667"/>
                <a:gd name="connsiteY124" fmla="*/ 263135 h 1207667"/>
                <a:gd name="connsiteX125" fmla="*/ 740183 w 1207667"/>
                <a:gd name="connsiteY125" fmla="*/ 576291 h 1207667"/>
                <a:gd name="connsiteX126" fmla="*/ 713614 w 1207667"/>
                <a:gd name="connsiteY126" fmla="*/ 602860 h 1207667"/>
                <a:gd name="connsiteX127" fmla="*/ 681748 w 1207667"/>
                <a:gd name="connsiteY127" fmla="*/ 646530 h 1207667"/>
                <a:gd name="connsiteX128" fmla="*/ 649881 w 1207667"/>
                <a:gd name="connsiteY128" fmla="*/ 602860 h 1207667"/>
                <a:gd name="connsiteX129" fmla="*/ 603834 w 1207667"/>
                <a:gd name="connsiteY129" fmla="*/ 556812 h 1207667"/>
                <a:gd name="connsiteX130" fmla="*/ 557786 w 1207667"/>
                <a:gd name="connsiteY130" fmla="*/ 602860 h 1207667"/>
                <a:gd name="connsiteX131" fmla="*/ 525920 w 1207667"/>
                <a:gd name="connsiteY131" fmla="*/ 646530 h 1207667"/>
                <a:gd name="connsiteX132" fmla="*/ 494053 w 1207667"/>
                <a:gd name="connsiteY132" fmla="*/ 602860 h 1207667"/>
                <a:gd name="connsiteX133" fmla="*/ 467484 w 1207667"/>
                <a:gd name="connsiteY133" fmla="*/ 576291 h 1207667"/>
                <a:gd name="connsiteX134" fmla="*/ 545398 w 1207667"/>
                <a:gd name="connsiteY134" fmla="*/ 876533 h 1207667"/>
                <a:gd name="connsiteX135" fmla="*/ 545398 w 1207667"/>
                <a:gd name="connsiteY135" fmla="*/ 726801 h 1207667"/>
                <a:gd name="connsiteX136" fmla="*/ 545690 w 1207667"/>
                <a:gd name="connsiteY136" fmla="*/ 720705 h 1207667"/>
                <a:gd name="connsiteX137" fmla="*/ 661957 w 1207667"/>
                <a:gd name="connsiteY137" fmla="*/ 720705 h 1207667"/>
                <a:gd name="connsiteX138" fmla="*/ 662269 w 1207667"/>
                <a:gd name="connsiteY138" fmla="*/ 726801 h 1207667"/>
                <a:gd name="connsiteX139" fmla="*/ 662269 w 1207667"/>
                <a:gd name="connsiteY139" fmla="*/ 876533 h 1207667"/>
                <a:gd name="connsiteX140" fmla="*/ 623312 w 1207667"/>
                <a:gd name="connsiteY140" fmla="*/ 915490 h 1207667"/>
                <a:gd name="connsiteX141" fmla="*/ 623312 w 1207667"/>
                <a:gd name="connsiteY141" fmla="*/ 993404 h 1207667"/>
                <a:gd name="connsiteX142" fmla="*/ 584355 w 1207667"/>
                <a:gd name="connsiteY142" fmla="*/ 993404 h 1207667"/>
                <a:gd name="connsiteX143" fmla="*/ 584355 w 1207667"/>
                <a:gd name="connsiteY143" fmla="*/ 915490 h 1207667"/>
                <a:gd name="connsiteX144" fmla="*/ 553150 w 1207667"/>
                <a:gd name="connsiteY144" fmla="*/ 681748 h 1207667"/>
                <a:gd name="connsiteX145" fmla="*/ 585309 w 1207667"/>
                <a:gd name="connsiteY145" fmla="*/ 630402 h 1207667"/>
                <a:gd name="connsiteX146" fmla="*/ 603814 w 1207667"/>
                <a:gd name="connsiteY146" fmla="*/ 611898 h 1207667"/>
                <a:gd name="connsiteX147" fmla="*/ 622319 w 1207667"/>
                <a:gd name="connsiteY147" fmla="*/ 630383 h 1207667"/>
                <a:gd name="connsiteX148" fmla="*/ 654478 w 1207667"/>
                <a:gd name="connsiteY148" fmla="*/ 681748 h 1207667"/>
                <a:gd name="connsiteX149" fmla="*/ 429501 w 1207667"/>
                <a:gd name="connsiteY149" fmla="*/ 630402 h 1207667"/>
                <a:gd name="connsiteX150" fmla="*/ 448006 w 1207667"/>
                <a:gd name="connsiteY150" fmla="*/ 611898 h 1207667"/>
                <a:gd name="connsiteX151" fmla="*/ 466510 w 1207667"/>
                <a:gd name="connsiteY151" fmla="*/ 630383 h 1207667"/>
                <a:gd name="connsiteX152" fmla="*/ 498669 w 1207667"/>
                <a:gd name="connsiteY152" fmla="*/ 681748 h 1207667"/>
                <a:gd name="connsiteX153" fmla="*/ 397322 w 1207667"/>
                <a:gd name="connsiteY153" fmla="*/ 681748 h 1207667"/>
                <a:gd name="connsiteX154" fmla="*/ 429501 w 1207667"/>
                <a:gd name="connsiteY154" fmla="*/ 630402 h 1207667"/>
                <a:gd name="connsiteX155" fmla="*/ 389570 w 1207667"/>
                <a:gd name="connsiteY155" fmla="*/ 876533 h 1207667"/>
                <a:gd name="connsiteX156" fmla="*/ 389570 w 1207667"/>
                <a:gd name="connsiteY156" fmla="*/ 726801 h 1207667"/>
                <a:gd name="connsiteX157" fmla="*/ 389862 w 1207667"/>
                <a:gd name="connsiteY157" fmla="*/ 720705 h 1207667"/>
                <a:gd name="connsiteX158" fmla="*/ 506129 w 1207667"/>
                <a:gd name="connsiteY158" fmla="*/ 720705 h 1207667"/>
                <a:gd name="connsiteX159" fmla="*/ 506441 w 1207667"/>
                <a:gd name="connsiteY159" fmla="*/ 726801 h 1207667"/>
                <a:gd name="connsiteX160" fmla="*/ 506441 w 1207667"/>
                <a:gd name="connsiteY160" fmla="*/ 876533 h 1207667"/>
                <a:gd name="connsiteX161" fmla="*/ 467484 w 1207667"/>
                <a:gd name="connsiteY161" fmla="*/ 915490 h 1207667"/>
                <a:gd name="connsiteX162" fmla="*/ 467484 w 1207667"/>
                <a:gd name="connsiteY162" fmla="*/ 993404 h 1207667"/>
                <a:gd name="connsiteX163" fmla="*/ 428527 w 1207667"/>
                <a:gd name="connsiteY163" fmla="*/ 993404 h 1207667"/>
                <a:gd name="connsiteX164" fmla="*/ 428527 w 1207667"/>
                <a:gd name="connsiteY164" fmla="*/ 915490 h 1207667"/>
                <a:gd name="connsiteX165" fmla="*/ 253610 w 1207667"/>
                <a:gd name="connsiteY165" fmla="*/ 787594 h 1207667"/>
                <a:gd name="connsiteX166" fmla="*/ 260603 w 1207667"/>
                <a:gd name="connsiteY166" fmla="*/ 934267 h 1207667"/>
                <a:gd name="connsiteX167" fmla="*/ 183371 w 1207667"/>
                <a:gd name="connsiteY167" fmla="*/ 857054 h 1207667"/>
                <a:gd name="connsiteX168" fmla="*/ 253221 w 1207667"/>
                <a:gd name="connsiteY168" fmla="*/ 787204 h 1207667"/>
                <a:gd name="connsiteX169" fmla="*/ 225678 w 1207667"/>
                <a:gd name="connsiteY169" fmla="*/ 759662 h 1207667"/>
                <a:gd name="connsiteX170" fmla="*/ 155828 w 1207667"/>
                <a:gd name="connsiteY170" fmla="*/ 829511 h 1207667"/>
                <a:gd name="connsiteX171" fmla="*/ 85978 w 1207667"/>
                <a:gd name="connsiteY171" fmla="*/ 759662 h 1207667"/>
                <a:gd name="connsiteX172" fmla="*/ 155828 w 1207667"/>
                <a:gd name="connsiteY172" fmla="*/ 689812 h 1207667"/>
                <a:gd name="connsiteX173" fmla="*/ 85978 w 1207667"/>
                <a:gd name="connsiteY173" fmla="*/ 564877 h 1207667"/>
                <a:gd name="connsiteX174" fmla="*/ 155828 w 1207667"/>
                <a:gd name="connsiteY174" fmla="*/ 495027 h 1207667"/>
                <a:gd name="connsiteX175" fmla="*/ 225678 w 1207667"/>
                <a:gd name="connsiteY175" fmla="*/ 564877 h 1207667"/>
                <a:gd name="connsiteX176" fmla="*/ 155828 w 1207667"/>
                <a:gd name="connsiteY176" fmla="*/ 634726 h 1207667"/>
                <a:gd name="connsiteX177" fmla="*/ 250844 w 1207667"/>
                <a:gd name="connsiteY177" fmla="*/ 729743 h 1207667"/>
                <a:gd name="connsiteX178" fmla="*/ 183371 w 1207667"/>
                <a:gd name="connsiteY178" fmla="*/ 662269 h 1207667"/>
                <a:gd name="connsiteX179" fmla="*/ 244708 w 1207667"/>
                <a:gd name="connsiteY179" fmla="*/ 600931 h 1207667"/>
                <a:gd name="connsiteX180" fmla="*/ 235865 w 1207667"/>
                <a:gd name="connsiteY180" fmla="*/ 414989 h 1207667"/>
                <a:gd name="connsiteX181" fmla="*/ 241105 w 1207667"/>
                <a:gd name="connsiteY181" fmla="*/ 525218 h 1207667"/>
                <a:gd name="connsiteX182" fmla="*/ 183371 w 1207667"/>
                <a:gd name="connsiteY182" fmla="*/ 467484 h 1207667"/>
                <a:gd name="connsiteX183" fmla="*/ 116871 w 1207667"/>
                <a:gd name="connsiteY183" fmla="*/ 233742 h 1207667"/>
                <a:gd name="connsiteX184" fmla="*/ 155828 w 1207667"/>
                <a:gd name="connsiteY184" fmla="*/ 194785 h 1207667"/>
                <a:gd name="connsiteX185" fmla="*/ 194785 w 1207667"/>
                <a:gd name="connsiteY185" fmla="*/ 233742 h 1207667"/>
                <a:gd name="connsiteX186" fmla="*/ 194785 w 1207667"/>
                <a:gd name="connsiteY186" fmla="*/ 272699 h 1207667"/>
                <a:gd name="connsiteX187" fmla="*/ 116871 w 1207667"/>
                <a:gd name="connsiteY187" fmla="*/ 272699 h 1207667"/>
                <a:gd name="connsiteX188" fmla="*/ 116871 w 1207667"/>
                <a:gd name="connsiteY188" fmla="*/ 311656 h 1207667"/>
                <a:gd name="connsiteX189" fmla="*/ 194785 w 1207667"/>
                <a:gd name="connsiteY189" fmla="*/ 311656 h 1207667"/>
                <a:gd name="connsiteX190" fmla="*/ 194785 w 1207667"/>
                <a:gd name="connsiteY190" fmla="*/ 350613 h 1207667"/>
                <a:gd name="connsiteX191" fmla="*/ 116871 w 1207667"/>
                <a:gd name="connsiteY191" fmla="*/ 350613 h 1207667"/>
                <a:gd name="connsiteX192" fmla="*/ 206199 w 1207667"/>
                <a:gd name="connsiteY192" fmla="*/ 389570 h 1207667"/>
                <a:gd name="connsiteX193" fmla="*/ 155828 w 1207667"/>
                <a:gd name="connsiteY193" fmla="*/ 439941 h 1207667"/>
                <a:gd name="connsiteX194" fmla="*/ 105457 w 1207667"/>
                <a:gd name="connsiteY194" fmla="*/ 389570 h 1207667"/>
                <a:gd name="connsiteX195" fmla="*/ 75791 w 1207667"/>
                <a:gd name="connsiteY195" fmla="*/ 414989 h 1207667"/>
                <a:gd name="connsiteX196" fmla="*/ 128285 w 1207667"/>
                <a:gd name="connsiteY196" fmla="*/ 467484 h 1207667"/>
                <a:gd name="connsiteX197" fmla="*/ 70551 w 1207667"/>
                <a:gd name="connsiteY197" fmla="*/ 525218 h 1207667"/>
                <a:gd name="connsiteX198" fmla="*/ 66948 w 1207667"/>
                <a:gd name="connsiteY198" fmla="*/ 600931 h 1207667"/>
                <a:gd name="connsiteX199" fmla="*/ 128285 w 1207667"/>
                <a:gd name="connsiteY199" fmla="*/ 662269 h 1207667"/>
                <a:gd name="connsiteX200" fmla="*/ 60812 w 1207667"/>
                <a:gd name="connsiteY200" fmla="*/ 729743 h 1207667"/>
                <a:gd name="connsiteX201" fmla="*/ 58046 w 1207667"/>
                <a:gd name="connsiteY201" fmla="*/ 787594 h 1207667"/>
                <a:gd name="connsiteX202" fmla="*/ 58436 w 1207667"/>
                <a:gd name="connsiteY202" fmla="*/ 787204 h 1207667"/>
                <a:gd name="connsiteX203" fmla="*/ 128285 w 1207667"/>
                <a:gd name="connsiteY203" fmla="*/ 857054 h 1207667"/>
                <a:gd name="connsiteX204" fmla="*/ 51073 w 1207667"/>
                <a:gd name="connsiteY204" fmla="*/ 934267 h 1207667"/>
                <a:gd name="connsiteX205" fmla="*/ 48326 w 1207667"/>
                <a:gd name="connsiteY205" fmla="*/ 992118 h 1207667"/>
                <a:gd name="connsiteX206" fmla="*/ 155828 w 1207667"/>
                <a:gd name="connsiteY206" fmla="*/ 884597 h 1207667"/>
                <a:gd name="connsiteX207" fmla="*/ 263349 w 1207667"/>
                <a:gd name="connsiteY207" fmla="*/ 992118 h 1207667"/>
                <a:gd name="connsiteX208" fmla="*/ 264927 w 1207667"/>
                <a:gd name="connsiteY208" fmla="*/ 1025134 h 1207667"/>
                <a:gd name="connsiteX209" fmla="*/ 253123 w 1207667"/>
                <a:gd name="connsiteY209" fmla="*/ 1032672 h 1207667"/>
                <a:gd name="connsiteX210" fmla="*/ 175307 w 1207667"/>
                <a:gd name="connsiteY210" fmla="*/ 993404 h 1207667"/>
                <a:gd name="connsiteX211" fmla="*/ 79550 w 1207667"/>
                <a:gd name="connsiteY211" fmla="*/ 1072954 h 1207667"/>
                <a:gd name="connsiteX212" fmla="*/ 43768 w 1207667"/>
                <a:gd name="connsiteY212" fmla="*/ 1087816 h 1207667"/>
                <a:gd name="connsiteX213" fmla="*/ 39911 w 1207667"/>
                <a:gd name="connsiteY213" fmla="*/ 1168710 h 1207667"/>
                <a:gd name="connsiteX214" fmla="*/ 40535 w 1207667"/>
                <a:gd name="connsiteY214" fmla="*/ 1155718 h 1207667"/>
                <a:gd name="connsiteX215" fmla="*/ 97393 w 1207667"/>
                <a:gd name="connsiteY215" fmla="*/ 1110275 h 1207667"/>
                <a:gd name="connsiteX216" fmla="*/ 116871 w 1207667"/>
                <a:gd name="connsiteY216" fmla="*/ 1110275 h 1207667"/>
                <a:gd name="connsiteX217" fmla="*/ 116871 w 1207667"/>
                <a:gd name="connsiteY217" fmla="*/ 1090796 h 1207667"/>
                <a:gd name="connsiteX218" fmla="*/ 175307 w 1207667"/>
                <a:gd name="connsiteY218" fmla="*/ 1032361 h 1207667"/>
                <a:gd name="connsiteX219" fmla="*/ 230100 w 1207667"/>
                <a:gd name="connsiteY219" fmla="*/ 1071454 h 1207667"/>
                <a:gd name="connsiteX220" fmla="*/ 242527 w 1207667"/>
                <a:gd name="connsiteY220" fmla="*/ 1106593 h 1207667"/>
                <a:gd name="connsiteX221" fmla="*/ 264284 w 1207667"/>
                <a:gd name="connsiteY221" fmla="*/ 1076343 h 1207667"/>
                <a:gd name="connsiteX222" fmla="*/ 311656 w 1207667"/>
                <a:gd name="connsiteY222" fmla="*/ 1051839 h 1207667"/>
                <a:gd name="connsiteX223" fmla="*/ 370092 w 1207667"/>
                <a:gd name="connsiteY223" fmla="*/ 1110275 h 1207667"/>
                <a:gd name="connsiteX224" fmla="*/ 370092 w 1207667"/>
                <a:gd name="connsiteY224" fmla="*/ 1129753 h 1207667"/>
                <a:gd name="connsiteX225" fmla="*/ 389570 w 1207667"/>
                <a:gd name="connsiteY225" fmla="*/ 1129753 h 1207667"/>
                <a:gd name="connsiteX226" fmla="*/ 467484 w 1207667"/>
                <a:gd name="connsiteY226" fmla="*/ 1051839 h 1207667"/>
                <a:gd name="connsiteX227" fmla="*/ 467484 w 1207667"/>
                <a:gd name="connsiteY227" fmla="*/ 1032361 h 1207667"/>
                <a:gd name="connsiteX228" fmla="*/ 506441 w 1207667"/>
                <a:gd name="connsiteY228" fmla="*/ 1032361 h 1207667"/>
                <a:gd name="connsiteX229" fmla="*/ 506441 w 1207667"/>
                <a:gd name="connsiteY229" fmla="*/ 915490 h 1207667"/>
                <a:gd name="connsiteX230" fmla="*/ 545398 w 1207667"/>
                <a:gd name="connsiteY230" fmla="*/ 915490 h 1207667"/>
                <a:gd name="connsiteX231" fmla="*/ 545398 w 1207667"/>
                <a:gd name="connsiteY231" fmla="*/ 1032361 h 1207667"/>
                <a:gd name="connsiteX232" fmla="*/ 662269 w 1207667"/>
                <a:gd name="connsiteY232" fmla="*/ 1032361 h 1207667"/>
                <a:gd name="connsiteX233" fmla="*/ 662269 w 1207667"/>
                <a:gd name="connsiteY233" fmla="*/ 915490 h 1207667"/>
                <a:gd name="connsiteX234" fmla="*/ 701226 w 1207667"/>
                <a:gd name="connsiteY234" fmla="*/ 915490 h 1207667"/>
                <a:gd name="connsiteX235" fmla="*/ 701226 w 1207667"/>
                <a:gd name="connsiteY235" fmla="*/ 1032361 h 1207667"/>
                <a:gd name="connsiteX236" fmla="*/ 740183 w 1207667"/>
                <a:gd name="connsiteY236" fmla="*/ 1032361 h 1207667"/>
                <a:gd name="connsiteX237" fmla="*/ 740183 w 1207667"/>
                <a:gd name="connsiteY237" fmla="*/ 1051839 h 1207667"/>
                <a:gd name="connsiteX238" fmla="*/ 818097 w 1207667"/>
                <a:gd name="connsiteY238" fmla="*/ 1129753 h 1207667"/>
                <a:gd name="connsiteX239" fmla="*/ 837576 w 1207667"/>
                <a:gd name="connsiteY239" fmla="*/ 1129753 h 1207667"/>
                <a:gd name="connsiteX240" fmla="*/ 837576 w 1207667"/>
                <a:gd name="connsiteY240" fmla="*/ 1110275 h 1207667"/>
                <a:gd name="connsiteX241" fmla="*/ 896011 w 1207667"/>
                <a:gd name="connsiteY241" fmla="*/ 1051839 h 1207667"/>
                <a:gd name="connsiteX242" fmla="*/ 943383 w 1207667"/>
                <a:gd name="connsiteY242" fmla="*/ 1076343 h 1207667"/>
                <a:gd name="connsiteX243" fmla="*/ 965140 w 1207667"/>
                <a:gd name="connsiteY243" fmla="*/ 1106593 h 1207667"/>
                <a:gd name="connsiteX244" fmla="*/ 977568 w 1207667"/>
                <a:gd name="connsiteY244" fmla="*/ 1071454 h 1207667"/>
                <a:gd name="connsiteX245" fmla="*/ 1032361 w 1207667"/>
                <a:gd name="connsiteY245" fmla="*/ 1032361 h 1207667"/>
                <a:gd name="connsiteX246" fmla="*/ 1090796 w 1207667"/>
                <a:gd name="connsiteY246" fmla="*/ 1090796 h 1207667"/>
                <a:gd name="connsiteX247" fmla="*/ 1090796 w 1207667"/>
                <a:gd name="connsiteY247" fmla="*/ 1110275 h 1207667"/>
                <a:gd name="connsiteX248" fmla="*/ 1110275 w 1207667"/>
                <a:gd name="connsiteY248" fmla="*/ 1110275 h 1207667"/>
                <a:gd name="connsiteX249" fmla="*/ 1167132 w 1207667"/>
                <a:gd name="connsiteY249" fmla="*/ 1155718 h 1207667"/>
                <a:gd name="connsiteX250" fmla="*/ 1167756 w 1207667"/>
                <a:gd name="connsiteY250" fmla="*/ 1168710 h 120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207667" h="1207667">
                  <a:moveTo>
                    <a:pt x="1205895" y="1150517"/>
                  </a:moveTo>
                  <a:lnTo>
                    <a:pt x="1167795" y="350613"/>
                  </a:lnTo>
                  <a:lnTo>
                    <a:pt x="1129753" y="350613"/>
                  </a:lnTo>
                  <a:lnTo>
                    <a:pt x="1129753" y="233742"/>
                  </a:lnTo>
                  <a:cubicBezTo>
                    <a:pt x="1129753" y="190772"/>
                    <a:pt x="1094809" y="155828"/>
                    <a:pt x="1051839" y="155828"/>
                  </a:cubicBezTo>
                  <a:cubicBezTo>
                    <a:pt x="1008869" y="155828"/>
                    <a:pt x="973925" y="190772"/>
                    <a:pt x="973925" y="233742"/>
                  </a:cubicBezTo>
                  <a:lnTo>
                    <a:pt x="973925" y="350613"/>
                  </a:lnTo>
                  <a:lnTo>
                    <a:pt x="935884" y="350613"/>
                  </a:lnTo>
                  <a:lnTo>
                    <a:pt x="904309" y="1013564"/>
                  </a:lnTo>
                  <a:cubicBezTo>
                    <a:pt x="901543" y="1013330"/>
                    <a:pt x="898796" y="1012882"/>
                    <a:pt x="896011" y="1012882"/>
                  </a:cubicBezTo>
                  <a:cubicBezTo>
                    <a:pt x="850314" y="1012882"/>
                    <a:pt x="811864" y="1044515"/>
                    <a:pt x="801423" y="1087056"/>
                  </a:cubicBezTo>
                  <a:cubicBezTo>
                    <a:pt x="788256" y="1080784"/>
                    <a:pt x="779140" y="1067363"/>
                    <a:pt x="779140" y="1051839"/>
                  </a:cubicBezTo>
                  <a:lnTo>
                    <a:pt x="779140" y="1032361"/>
                  </a:lnTo>
                  <a:lnTo>
                    <a:pt x="818097" y="1032361"/>
                  </a:lnTo>
                  <a:lnTo>
                    <a:pt x="818097" y="915490"/>
                  </a:lnTo>
                  <a:lnTo>
                    <a:pt x="857054" y="915490"/>
                  </a:lnTo>
                  <a:lnTo>
                    <a:pt x="857054" y="726801"/>
                  </a:lnTo>
                  <a:cubicBezTo>
                    <a:pt x="857054" y="679994"/>
                    <a:pt x="838822" y="635954"/>
                    <a:pt x="805709" y="602840"/>
                  </a:cubicBezTo>
                  <a:lnTo>
                    <a:pt x="779140" y="576291"/>
                  </a:lnTo>
                  <a:lnTo>
                    <a:pt x="779140" y="263135"/>
                  </a:lnTo>
                  <a:cubicBezTo>
                    <a:pt x="779140" y="201778"/>
                    <a:pt x="756876" y="142563"/>
                    <a:pt x="716497" y="96380"/>
                  </a:cubicBezTo>
                  <a:lnTo>
                    <a:pt x="650796" y="21309"/>
                  </a:lnTo>
                  <a:cubicBezTo>
                    <a:pt x="638953" y="7772"/>
                    <a:pt x="621832" y="0"/>
                    <a:pt x="603834" y="0"/>
                  </a:cubicBezTo>
                  <a:cubicBezTo>
                    <a:pt x="585835" y="0"/>
                    <a:pt x="568714" y="7772"/>
                    <a:pt x="556871" y="21309"/>
                  </a:cubicBezTo>
                  <a:lnTo>
                    <a:pt x="491170" y="96380"/>
                  </a:lnTo>
                  <a:cubicBezTo>
                    <a:pt x="450791" y="142563"/>
                    <a:pt x="428527" y="201778"/>
                    <a:pt x="428527" y="263135"/>
                  </a:cubicBezTo>
                  <a:lnTo>
                    <a:pt x="428527" y="576291"/>
                  </a:lnTo>
                  <a:lnTo>
                    <a:pt x="401958" y="602860"/>
                  </a:lnTo>
                  <a:cubicBezTo>
                    <a:pt x="368845" y="635973"/>
                    <a:pt x="350613" y="679994"/>
                    <a:pt x="350613" y="726821"/>
                  </a:cubicBezTo>
                  <a:lnTo>
                    <a:pt x="350613" y="915490"/>
                  </a:lnTo>
                  <a:lnTo>
                    <a:pt x="389570" y="915490"/>
                  </a:lnTo>
                  <a:lnTo>
                    <a:pt x="389570" y="1032361"/>
                  </a:lnTo>
                  <a:lnTo>
                    <a:pt x="428527" y="1032361"/>
                  </a:lnTo>
                  <a:lnTo>
                    <a:pt x="428527" y="1051839"/>
                  </a:lnTo>
                  <a:cubicBezTo>
                    <a:pt x="428527" y="1067363"/>
                    <a:pt x="419411" y="1080784"/>
                    <a:pt x="406244" y="1087056"/>
                  </a:cubicBezTo>
                  <a:cubicBezTo>
                    <a:pt x="395803" y="1044515"/>
                    <a:pt x="357353" y="1012882"/>
                    <a:pt x="311656" y="1012882"/>
                  </a:cubicBezTo>
                  <a:cubicBezTo>
                    <a:pt x="308871" y="1012882"/>
                    <a:pt x="306124" y="1013330"/>
                    <a:pt x="303378" y="1013564"/>
                  </a:cubicBezTo>
                  <a:lnTo>
                    <a:pt x="271784" y="350613"/>
                  </a:lnTo>
                  <a:lnTo>
                    <a:pt x="233742" y="350613"/>
                  </a:lnTo>
                  <a:lnTo>
                    <a:pt x="233742" y="233742"/>
                  </a:lnTo>
                  <a:cubicBezTo>
                    <a:pt x="233742" y="190772"/>
                    <a:pt x="198798" y="155828"/>
                    <a:pt x="155828" y="155828"/>
                  </a:cubicBezTo>
                  <a:cubicBezTo>
                    <a:pt x="112858" y="155828"/>
                    <a:pt x="77914" y="190772"/>
                    <a:pt x="77914" y="233742"/>
                  </a:cubicBezTo>
                  <a:lnTo>
                    <a:pt x="77914" y="350613"/>
                  </a:lnTo>
                  <a:lnTo>
                    <a:pt x="39872" y="350613"/>
                  </a:lnTo>
                  <a:lnTo>
                    <a:pt x="1773" y="1150517"/>
                  </a:lnTo>
                  <a:cubicBezTo>
                    <a:pt x="643" y="1156419"/>
                    <a:pt x="0" y="1162496"/>
                    <a:pt x="0" y="1168710"/>
                  </a:cubicBezTo>
                  <a:lnTo>
                    <a:pt x="0" y="1207667"/>
                  </a:lnTo>
                  <a:lnTo>
                    <a:pt x="1207667" y="1207667"/>
                  </a:lnTo>
                  <a:lnTo>
                    <a:pt x="1207667" y="1168710"/>
                  </a:lnTo>
                  <a:cubicBezTo>
                    <a:pt x="1207667" y="1162496"/>
                    <a:pt x="1207024" y="1156419"/>
                    <a:pt x="1205895" y="1150517"/>
                  </a:cubicBezTo>
                  <a:close/>
                  <a:moveTo>
                    <a:pt x="1149621" y="787594"/>
                  </a:moveTo>
                  <a:lnTo>
                    <a:pt x="1156594" y="934267"/>
                  </a:lnTo>
                  <a:lnTo>
                    <a:pt x="1079382" y="857054"/>
                  </a:lnTo>
                  <a:lnTo>
                    <a:pt x="1149232" y="787204"/>
                  </a:lnTo>
                  <a:close/>
                  <a:moveTo>
                    <a:pt x="1121689" y="759662"/>
                  </a:moveTo>
                  <a:lnTo>
                    <a:pt x="1051839" y="829511"/>
                  </a:lnTo>
                  <a:lnTo>
                    <a:pt x="981989" y="759662"/>
                  </a:lnTo>
                  <a:lnTo>
                    <a:pt x="1051839" y="689812"/>
                  </a:lnTo>
                  <a:close/>
                  <a:moveTo>
                    <a:pt x="981989" y="564877"/>
                  </a:moveTo>
                  <a:lnTo>
                    <a:pt x="1051839" y="495027"/>
                  </a:lnTo>
                  <a:lnTo>
                    <a:pt x="1121689" y="564877"/>
                  </a:lnTo>
                  <a:lnTo>
                    <a:pt x="1051839" y="634726"/>
                  </a:lnTo>
                  <a:close/>
                  <a:moveTo>
                    <a:pt x="1146855" y="729743"/>
                  </a:moveTo>
                  <a:lnTo>
                    <a:pt x="1079382" y="662269"/>
                  </a:lnTo>
                  <a:lnTo>
                    <a:pt x="1140719" y="600931"/>
                  </a:lnTo>
                  <a:close/>
                  <a:moveTo>
                    <a:pt x="1131876" y="414989"/>
                  </a:moveTo>
                  <a:lnTo>
                    <a:pt x="1137116" y="525218"/>
                  </a:lnTo>
                  <a:lnTo>
                    <a:pt x="1079382" y="467484"/>
                  </a:lnTo>
                  <a:close/>
                  <a:moveTo>
                    <a:pt x="1012882" y="233742"/>
                  </a:moveTo>
                  <a:cubicBezTo>
                    <a:pt x="1012882" y="212257"/>
                    <a:pt x="1030354" y="194785"/>
                    <a:pt x="1051839" y="194785"/>
                  </a:cubicBezTo>
                  <a:cubicBezTo>
                    <a:pt x="1073324" y="194785"/>
                    <a:pt x="1090796" y="212257"/>
                    <a:pt x="1090796" y="233742"/>
                  </a:cubicBezTo>
                  <a:lnTo>
                    <a:pt x="1090796" y="272699"/>
                  </a:lnTo>
                  <a:lnTo>
                    <a:pt x="1012882" y="272699"/>
                  </a:lnTo>
                  <a:close/>
                  <a:moveTo>
                    <a:pt x="1012882" y="311656"/>
                  </a:moveTo>
                  <a:lnTo>
                    <a:pt x="1090796" y="311656"/>
                  </a:lnTo>
                  <a:lnTo>
                    <a:pt x="1090796" y="350613"/>
                  </a:lnTo>
                  <a:lnTo>
                    <a:pt x="1012882" y="350613"/>
                  </a:lnTo>
                  <a:close/>
                  <a:moveTo>
                    <a:pt x="1102210" y="389570"/>
                  </a:moveTo>
                  <a:lnTo>
                    <a:pt x="1051839" y="439941"/>
                  </a:lnTo>
                  <a:lnTo>
                    <a:pt x="1001468" y="389570"/>
                  </a:lnTo>
                  <a:close/>
                  <a:moveTo>
                    <a:pt x="971802" y="414989"/>
                  </a:moveTo>
                  <a:lnTo>
                    <a:pt x="1024296" y="467484"/>
                  </a:lnTo>
                  <a:lnTo>
                    <a:pt x="966562" y="525218"/>
                  </a:lnTo>
                  <a:close/>
                  <a:moveTo>
                    <a:pt x="962959" y="600931"/>
                  </a:moveTo>
                  <a:lnTo>
                    <a:pt x="1024296" y="662269"/>
                  </a:lnTo>
                  <a:lnTo>
                    <a:pt x="956823" y="729743"/>
                  </a:lnTo>
                  <a:close/>
                  <a:moveTo>
                    <a:pt x="954057" y="787594"/>
                  </a:moveTo>
                  <a:lnTo>
                    <a:pt x="954447" y="787204"/>
                  </a:lnTo>
                  <a:lnTo>
                    <a:pt x="1024296" y="857054"/>
                  </a:lnTo>
                  <a:lnTo>
                    <a:pt x="947084" y="934267"/>
                  </a:lnTo>
                  <a:close/>
                  <a:moveTo>
                    <a:pt x="944318" y="992118"/>
                  </a:moveTo>
                  <a:lnTo>
                    <a:pt x="1051839" y="884597"/>
                  </a:lnTo>
                  <a:lnTo>
                    <a:pt x="1159341" y="992098"/>
                  </a:lnTo>
                  <a:lnTo>
                    <a:pt x="1163899" y="1087796"/>
                  </a:lnTo>
                  <a:cubicBezTo>
                    <a:pt x="1153205" y="1080687"/>
                    <a:pt x="1141206" y="1075369"/>
                    <a:pt x="1128117" y="1072934"/>
                  </a:cubicBezTo>
                  <a:cubicBezTo>
                    <a:pt x="1119702" y="1027744"/>
                    <a:pt x="1079966" y="993404"/>
                    <a:pt x="1032361" y="993404"/>
                  </a:cubicBezTo>
                  <a:cubicBezTo>
                    <a:pt x="1001273" y="993404"/>
                    <a:pt x="972620" y="1008421"/>
                    <a:pt x="954563" y="1032672"/>
                  </a:cubicBezTo>
                  <a:cubicBezTo>
                    <a:pt x="950824" y="1029848"/>
                    <a:pt x="946850" y="1027393"/>
                    <a:pt x="942759" y="1025134"/>
                  </a:cubicBezTo>
                  <a:close/>
                  <a:moveTo>
                    <a:pt x="779140" y="993404"/>
                  </a:moveTo>
                  <a:lnTo>
                    <a:pt x="740183" y="993404"/>
                  </a:lnTo>
                  <a:lnTo>
                    <a:pt x="740183" y="915490"/>
                  </a:lnTo>
                  <a:lnTo>
                    <a:pt x="779140" y="915490"/>
                  </a:lnTo>
                  <a:close/>
                  <a:moveTo>
                    <a:pt x="818097" y="726801"/>
                  </a:moveTo>
                  <a:lnTo>
                    <a:pt x="818097" y="876533"/>
                  </a:lnTo>
                  <a:lnTo>
                    <a:pt x="701226" y="876533"/>
                  </a:lnTo>
                  <a:lnTo>
                    <a:pt x="701226" y="726801"/>
                  </a:lnTo>
                  <a:cubicBezTo>
                    <a:pt x="701226" y="724756"/>
                    <a:pt x="701440" y="722730"/>
                    <a:pt x="701518" y="720705"/>
                  </a:cubicBezTo>
                  <a:lnTo>
                    <a:pt x="817785" y="720705"/>
                  </a:lnTo>
                  <a:cubicBezTo>
                    <a:pt x="817883" y="722750"/>
                    <a:pt x="818097" y="724756"/>
                    <a:pt x="818097" y="726801"/>
                  </a:cubicBezTo>
                  <a:close/>
                  <a:moveTo>
                    <a:pt x="759662" y="611898"/>
                  </a:moveTo>
                  <a:lnTo>
                    <a:pt x="778166" y="630383"/>
                  </a:lnTo>
                  <a:cubicBezTo>
                    <a:pt x="792872" y="645108"/>
                    <a:pt x="803663" y="662659"/>
                    <a:pt x="810325" y="681748"/>
                  </a:cubicBezTo>
                  <a:lnTo>
                    <a:pt x="708978" y="681748"/>
                  </a:lnTo>
                  <a:cubicBezTo>
                    <a:pt x="715660" y="662678"/>
                    <a:pt x="726431" y="645128"/>
                    <a:pt x="741137" y="630402"/>
                  </a:cubicBezTo>
                  <a:close/>
                  <a:moveTo>
                    <a:pt x="520504" y="122052"/>
                  </a:moveTo>
                  <a:lnTo>
                    <a:pt x="586205" y="46963"/>
                  </a:lnTo>
                  <a:cubicBezTo>
                    <a:pt x="595107" y="36814"/>
                    <a:pt x="612579" y="36795"/>
                    <a:pt x="621481" y="46963"/>
                  </a:cubicBezTo>
                  <a:lnTo>
                    <a:pt x="687182" y="122033"/>
                  </a:lnTo>
                  <a:cubicBezTo>
                    <a:pt x="705901" y="143459"/>
                    <a:pt x="719848" y="168255"/>
                    <a:pt x="728788" y="194785"/>
                  </a:cubicBezTo>
                  <a:lnTo>
                    <a:pt x="478879" y="194785"/>
                  </a:lnTo>
                  <a:cubicBezTo>
                    <a:pt x="487820" y="168255"/>
                    <a:pt x="501766" y="143459"/>
                    <a:pt x="520504" y="122052"/>
                  </a:cubicBezTo>
                  <a:close/>
                  <a:moveTo>
                    <a:pt x="467484" y="263135"/>
                  </a:moveTo>
                  <a:cubicBezTo>
                    <a:pt x="467484" y="253240"/>
                    <a:pt x="468380" y="243442"/>
                    <a:pt x="469724" y="233742"/>
                  </a:cubicBezTo>
                  <a:lnTo>
                    <a:pt x="737943" y="233742"/>
                  </a:lnTo>
                  <a:cubicBezTo>
                    <a:pt x="739287" y="243442"/>
                    <a:pt x="740183" y="253240"/>
                    <a:pt x="740183" y="263135"/>
                  </a:cubicBezTo>
                  <a:lnTo>
                    <a:pt x="740183" y="576291"/>
                  </a:lnTo>
                  <a:lnTo>
                    <a:pt x="713614" y="602860"/>
                  </a:lnTo>
                  <a:cubicBezTo>
                    <a:pt x="700583" y="615871"/>
                    <a:pt x="689967" y="630636"/>
                    <a:pt x="681748" y="646530"/>
                  </a:cubicBezTo>
                  <a:cubicBezTo>
                    <a:pt x="673528" y="630636"/>
                    <a:pt x="662912" y="615871"/>
                    <a:pt x="649881" y="602860"/>
                  </a:cubicBezTo>
                  <a:lnTo>
                    <a:pt x="603834" y="556812"/>
                  </a:lnTo>
                  <a:lnTo>
                    <a:pt x="557786" y="602860"/>
                  </a:lnTo>
                  <a:cubicBezTo>
                    <a:pt x="544755" y="615871"/>
                    <a:pt x="534139" y="630636"/>
                    <a:pt x="525920" y="646530"/>
                  </a:cubicBezTo>
                  <a:cubicBezTo>
                    <a:pt x="517700" y="630636"/>
                    <a:pt x="507084" y="615871"/>
                    <a:pt x="494053" y="602860"/>
                  </a:cubicBezTo>
                  <a:lnTo>
                    <a:pt x="467484" y="576291"/>
                  </a:lnTo>
                  <a:close/>
                  <a:moveTo>
                    <a:pt x="545398" y="876533"/>
                  </a:moveTo>
                  <a:lnTo>
                    <a:pt x="545398" y="726801"/>
                  </a:lnTo>
                  <a:cubicBezTo>
                    <a:pt x="545398" y="724756"/>
                    <a:pt x="545612" y="722730"/>
                    <a:pt x="545690" y="720705"/>
                  </a:cubicBezTo>
                  <a:lnTo>
                    <a:pt x="661957" y="720705"/>
                  </a:lnTo>
                  <a:cubicBezTo>
                    <a:pt x="662055" y="722750"/>
                    <a:pt x="662269" y="724756"/>
                    <a:pt x="662269" y="726801"/>
                  </a:cubicBezTo>
                  <a:lnTo>
                    <a:pt x="662269" y="876533"/>
                  </a:lnTo>
                  <a:close/>
                  <a:moveTo>
                    <a:pt x="623312" y="915490"/>
                  </a:moveTo>
                  <a:lnTo>
                    <a:pt x="623312" y="993404"/>
                  </a:lnTo>
                  <a:lnTo>
                    <a:pt x="584355" y="993404"/>
                  </a:lnTo>
                  <a:lnTo>
                    <a:pt x="584355" y="915490"/>
                  </a:lnTo>
                  <a:close/>
                  <a:moveTo>
                    <a:pt x="553150" y="681748"/>
                  </a:moveTo>
                  <a:cubicBezTo>
                    <a:pt x="559832" y="662678"/>
                    <a:pt x="570603" y="645128"/>
                    <a:pt x="585309" y="630402"/>
                  </a:cubicBezTo>
                  <a:lnTo>
                    <a:pt x="603814" y="611898"/>
                  </a:lnTo>
                  <a:lnTo>
                    <a:pt x="622319" y="630383"/>
                  </a:lnTo>
                  <a:cubicBezTo>
                    <a:pt x="637025" y="645108"/>
                    <a:pt x="647816" y="662659"/>
                    <a:pt x="654478" y="681748"/>
                  </a:cubicBezTo>
                  <a:close/>
                  <a:moveTo>
                    <a:pt x="429501" y="630402"/>
                  </a:moveTo>
                  <a:lnTo>
                    <a:pt x="448006" y="611898"/>
                  </a:lnTo>
                  <a:lnTo>
                    <a:pt x="466510" y="630383"/>
                  </a:lnTo>
                  <a:cubicBezTo>
                    <a:pt x="481216" y="645108"/>
                    <a:pt x="492007" y="662659"/>
                    <a:pt x="498669" y="681748"/>
                  </a:cubicBezTo>
                  <a:lnTo>
                    <a:pt x="397322" y="681748"/>
                  </a:lnTo>
                  <a:cubicBezTo>
                    <a:pt x="404004" y="662678"/>
                    <a:pt x="414795" y="645128"/>
                    <a:pt x="429501" y="630402"/>
                  </a:cubicBezTo>
                  <a:close/>
                  <a:moveTo>
                    <a:pt x="389570" y="876533"/>
                  </a:moveTo>
                  <a:lnTo>
                    <a:pt x="389570" y="726801"/>
                  </a:lnTo>
                  <a:cubicBezTo>
                    <a:pt x="389570" y="724756"/>
                    <a:pt x="389784" y="722730"/>
                    <a:pt x="389862" y="720705"/>
                  </a:cubicBezTo>
                  <a:lnTo>
                    <a:pt x="506129" y="720705"/>
                  </a:lnTo>
                  <a:cubicBezTo>
                    <a:pt x="506227" y="722750"/>
                    <a:pt x="506441" y="724756"/>
                    <a:pt x="506441" y="726801"/>
                  </a:cubicBezTo>
                  <a:lnTo>
                    <a:pt x="506441" y="876533"/>
                  </a:lnTo>
                  <a:close/>
                  <a:moveTo>
                    <a:pt x="467484" y="915490"/>
                  </a:moveTo>
                  <a:lnTo>
                    <a:pt x="467484" y="993404"/>
                  </a:lnTo>
                  <a:lnTo>
                    <a:pt x="428527" y="993404"/>
                  </a:lnTo>
                  <a:lnTo>
                    <a:pt x="428527" y="915490"/>
                  </a:lnTo>
                  <a:close/>
                  <a:moveTo>
                    <a:pt x="253610" y="787594"/>
                  </a:moveTo>
                  <a:lnTo>
                    <a:pt x="260603" y="934267"/>
                  </a:lnTo>
                  <a:lnTo>
                    <a:pt x="183371" y="857054"/>
                  </a:lnTo>
                  <a:lnTo>
                    <a:pt x="253221" y="787204"/>
                  </a:lnTo>
                  <a:close/>
                  <a:moveTo>
                    <a:pt x="225678" y="759662"/>
                  </a:moveTo>
                  <a:lnTo>
                    <a:pt x="155828" y="829511"/>
                  </a:lnTo>
                  <a:lnTo>
                    <a:pt x="85978" y="759662"/>
                  </a:lnTo>
                  <a:lnTo>
                    <a:pt x="155828" y="689812"/>
                  </a:lnTo>
                  <a:close/>
                  <a:moveTo>
                    <a:pt x="85978" y="564877"/>
                  </a:moveTo>
                  <a:lnTo>
                    <a:pt x="155828" y="495027"/>
                  </a:lnTo>
                  <a:lnTo>
                    <a:pt x="225678" y="564877"/>
                  </a:lnTo>
                  <a:lnTo>
                    <a:pt x="155828" y="634726"/>
                  </a:lnTo>
                  <a:close/>
                  <a:moveTo>
                    <a:pt x="250844" y="729743"/>
                  </a:moveTo>
                  <a:lnTo>
                    <a:pt x="183371" y="662269"/>
                  </a:lnTo>
                  <a:lnTo>
                    <a:pt x="244708" y="600931"/>
                  </a:lnTo>
                  <a:close/>
                  <a:moveTo>
                    <a:pt x="235865" y="414989"/>
                  </a:moveTo>
                  <a:lnTo>
                    <a:pt x="241105" y="525218"/>
                  </a:lnTo>
                  <a:lnTo>
                    <a:pt x="183371" y="467484"/>
                  </a:lnTo>
                  <a:close/>
                  <a:moveTo>
                    <a:pt x="116871" y="233742"/>
                  </a:moveTo>
                  <a:cubicBezTo>
                    <a:pt x="116871" y="212257"/>
                    <a:pt x="134343" y="194785"/>
                    <a:pt x="155828" y="194785"/>
                  </a:cubicBezTo>
                  <a:cubicBezTo>
                    <a:pt x="177313" y="194785"/>
                    <a:pt x="194785" y="212257"/>
                    <a:pt x="194785" y="233742"/>
                  </a:cubicBezTo>
                  <a:lnTo>
                    <a:pt x="194785" y="272699"/>
                  </a:lnTo>
                  <a:lnTo>
                    <a:pt x="116871" y="272699"/>
                  </a:lnTo>
                  <a:close/>
                  <a:moveTo>
                    <a:pt x="116871" y="311656"/>
                  </a:moveTo>
                  <a:lnTo>
                    <a:pt x="194785" y="311656"/>
                  </a:lnTo>
                  <a:lnTo>
                    <a:pt x="194785" y="350613"/>
                  </a:lnTo>
                  <a:lnTo>
                    <a:pt x="116871" y="350613"/>
                  </a:lnTo>
                  <a:close/>
                  <a:moveTo>
                    <a:pt x="206199" y="389570"/>
                  </a:moveTo>
                  <a:lnTo>
                    <a:pt x="155828" y="439941"/>
                  </a:lnTo>
                  <a:lnTo>
                    <a:pt x="105457" y="389570"/>
                  </a:lnTo>
                  <a:close/>
                  <a:moveTo>
                    <a:pt x="75791" y="414989"/>
                  </a:moveTo>
                  <a:lnTo>
                    <a:pt x="128285" y="467484"/>
                  </a:lnTo>
                  <a:lnTo>
                    <a:pt x="70551" y="525218"/>
                  </a:lnTo>
                  <a:close/>
                  <a:moveTo>
                    <a:pt x="66948" y="600931"/>
                  </a:moveTo>
                  <a:lnTo>
                    <a:pt x="128285" y="662269"/>
                  </a:lnTo>
                  <a:lnTo>
                    <a:pt x="60812" y="729743"/>
                  </a:lnTo>
                  <a:close/>
                  <a:moveTo>
                    <a:pt x="58046" y="787594"/>
                  </a:moveTo>
                  <a:lnTo>
                    <a:pt x="58436" y="787204"/>
                  </a:lnTo>
                  <a:lnTo>
                    <a:pt x="128285" y="857054"/>
                  </a:lnTo>
                  <a:lnTo>
                    <a:pt x="51073" y="934267"/>
                  </a:lnTo>
                  <a:close/>
                  <a:moveTo>
                    <a:pt x="48326" y="992118"/>
                  </a:moveTo>
                  <a:lnTo>
                    <a:pt x="155828" y="884597"/>
                  </a:lnTo>
                  <a:lnTo>
                    <a:pt x="263349" y="992118"/>
                  </a:lnTo>
                  <a:lnTo>
                    <a:pt x="264927" y="1025134"/>
                  </a:lnTo>
                  <a:cubicBezTo>
                    <a:pt x="260837" y="1027393"/>
                    <a:pt x="256863" y="1029848"/>
                    <a:pt x="253123" y="1032672"/>
                  </a:cubicBezTo>
                  <a:cubicBezTo>
                    <a:pt x="235047" y="1008421"/>
                    <a:pt x="206394" y="993404"/>
                    <a:pt x="175307" y="993404"/>
                  </a:cubicBezTo>
                  <a:cubicBezTo>
                    <a:pt x="127701" y="993404"/>
                    <a:pt x="87965" y="1027744"/>
                    <a:pt x="79550" y="1072954"/>
                  </a:cubicBezTo>
                  <a:cubicBezTo>
                    <a:pt x="66461" y="1075389"/>
                    <a:pt x="54462" y="1080687"/>
                    <a:pt x="43768" y="1087816"/>
                  </a:cubicBezTo>
                  <a:close/>
                  <a:moveTo>
                    <a:pt x="39911" y="1168710"/>
                  </a:moveTo>
                  <a:lnTo>
                    <a:pt x="40535" y="1155718"/>
                  </a:lnTo>
                  <a:cubicBezTo>
                    <a:pt x="46456" y="1129753"/>
                    <a:pt x="69655" y="1110275"/>
                    <a:pt x="97393" y="1110275"/>
                  </a:cubicBezTo>
                  <a:lnTo>
                    <a:pt x="116871" y="1110275"/>
                  </a:lnTo>
                  <a:lnTo>
                    <a:pt x="116871" y="1090796"/>
                  </a:lnTo>
                  <a:cubicBezTo>
                    <a:pt x="116871" y="1058579"/>
                    <a:pt x="143089" y="1032361"/>
                    <a:pt x="175307" y="1032361"/>
                  </a:cubicBezTo>
                  <a:cubicBezTo>
                    <a:pt x="199830" y="1032361"/>
                    <a:pt x="221860" y="1048080"/>
                    <a:pt x="230100" y="1071454"/>
                  </a:cubicBezTo>
                  <a:lnTo>
                    <a:pt x="242527" y="1106593"/>
                  </a:lnTo>
                  <a:lnTo>
                    <a:pt x="264284" y="1076343"/>
                  </a:lnTo>
                  <a:cubicBezTo>
                    <a:pt x="275504" y="1060760"/>
                    <a:pt x="292762" y="1051839"/>
                    <a:pt x="311656" y="1051839"/>
                  </a:cubicBezTo>
                  <a:cubicBezTo>
                    <a:pt x="343873" y="1051839"/>
                    <a:pt x="370092" y="1078057"/>
                    <a:pt x="370092" y="1110275"/>
                  </a:cubicBezTo>
                  <a:lnTo>
                    <a:pt x="370092" y="1129753"/>
                  </a:lnTo>
                  <a:lnTo>
                    <a:pt x="389570" y="1129753"/>
                  </a:lnTo>
                  <a:cubicBezTo>
                    <a:pt x="432540" y="1129753"/>
                    <a:pt x="467484" y="1094809"/>
                    <a:pt x="467484" y="1051839"/>
                  </a:cubicBezTo>
                  <a:lnTo>
                    <a:pt x="467484" y="1032361"/>
                  </a:lnTo>
                  <a:lnTo>
                    <a:pt x="506441" y="1032361"/>
                  </a:lnTo>
                  <a:lnTo>
                    <a:pt x="506441" y="915490"/>
                  </a:lnTo>
                  <a:lnTo>
                    <a:pt x="545398" y="915490"/>
                  </a:lnTo>
                  <a:lnTo>
                    <a:pt x="545398" y="1032361"/>
                  </a:lnTo>
                  <a:lnTo>
                    <a:pt x="662269" y="1032361"/>
                  </a:lnTo>
                  <a:lnTo>
                    <a:pt x="662269" y="915490"/>
                  </a:lnTo>
                  <a:lnTo>
                    <a:pt x="701226" y="915490"/>
                  </a:lnTo>
                  <a:lnTo>
                    <a:pt x="701226" y="1032361"/>
                  </a:lnTo>
                  <a:lnTo>
                    <a:pt x="740183" y="1032361"/>
                  </a:lnTo>
                  <a:lnTo>
                    <a:pt x="740183" y="1051839"/>
                  </a:lnTo>
                  <a:cubicBezTo>
                    <a:pt x="740183" y="1094809"/>
                    <a:pt x="775127" y="1129753"/>
                    <a:pt x="818097" y="1129753"/>
                  </a:cubicBezTo>
                  <a:lnTo>
                    <a:pt x="837576" y="1129753"/>
                  </a:lnTo>
                  <a:lnTo>
                    <a:pt x="837576" y="1110275"/>
                  </a:lnTo>
                  <a:cubicBezTo>
                    <a:pt x="837576" y="1078057"/>
                    <a:pt x="863794" y="1051839"/>
                    <a:pt x="896011" y="1051839"/>
                  </a:cubicBezTo>
                  <a:cubicBezTo>
                    <a:pt x="914905" y="1051839"/>
                    <a:pt x="932163" y="1060760"/>
                    <a:pt x="943383" y="1076343"/>
                  </a:cubicBezTo>
                  <a:lnTo>
                    <a:pt x="965140" y="1106593"/>
                  </a:lnTo>
                  <a:lnTo>
                    <a:pt x="977568" y="1071454"/>
                  </a:lnTo>
                  <a:cubicBezTo>
                    <a:pt x="985807" y="1048080"/>
                    <a:pt x="1007837" y="1032361"/>
                    <a:pt x="1032361" y="1032361"/>
                  </a:cubicBezTo>
                  <a:cubicBezTo>
                    <a:pt x="1064578" y="1032361"/>
                    <a:pt x="1090796" y="1058579"/>
                    <a:pt x="1090796" y="1090796"/>
                  </a:cubicBezTo>
                  <a:lnTo>
                    <a:pt x="1090796" y="1110275"/>
                  </a:lnTo>
                  <a:lnTo>
                    <a:pt x="1110275" y="1110275"/>
                  </a:lnTo>
                  <a:cubicBezTo>
                    <a:pt x="1138012" y="1110275"/>
                    <a:pt x="1161191" y="1129753"/>
                    <a:pt x="1167132" y="1155718"/>
                  </a:cubicBezTo>
                  <a:lnTo>
                    <a:pt x="1167756" y="1168710"/>
                  </a:lnTo>
                  <a:close/>
                </a:path>
              </a:pathLst>
            </a:custGeom>
            <a:grpFill/>
            <a:ln w="19348" cap="flat">
              <a:noFill/>
              <a:prstDash val="solid"/>
              <a:miter/>
            </a:ln>
          </p:spPr>
          <p:txBody>
            <a:bodyPr rtlCol="0" anchor="ctr"/>
            <a:lstStyle/>
            <a:p>
              <a:endParaRPr lang="zh-CN" altLang="en-US"/>
            </a:p>
          </p:txBody>
        </p:sp>
      </p:grpSp>
      <p:grpSp>
        <p:nvGrpSpPr>
          <p:cNvPr id="81" name="图形 9">
            <a:extLst>
              <a:ext uri="{FF2B5EF4-FFF2-40B4-BE49-F238E27FC236}">
                <a16:creationId xmlns="" xmlns:a16="http://schemas.microsoft.com/office/drawing/2014/main" id="{6963BDB1-1C4C-4556-AF7E-D1F0612F9AB0}"/>
              </a:ext>
            </a:extLst>
          </p:cNvPr>
          <p:cNvGrpSpPr/>
          <p:nvPr/>
        </p:nvGrpSpPr>
        <p:grpSpPr>
          <a:xfrm>
            <a:off x="7658100" y="1219200"/>
            <a:ext cx="1246624" cy="1246624"/>
            <a:chOff x="7658100" y="1219200"/>
            <a:chExt cx="1246624" cy="1246624"/>
          </a:xfrm>
          <a:solidFill>
            <a:schemeClr val="tx2"/>
          </a:solidFill>
        </p:grpSpPr>
        <p:grpSp>
          <p:nvGrpSpPr>
            <p:cNvPr id="82" name="图形 9">
              <a:extLst>
                <a:ext uri="{FF2B5EF4-FFF2-40B4-BE49-F238E27FC236}">
                  <a16:creationId xmlns="" xmlns:a16="http://schemas.microsoft.com/office/drawing/2014/main" id="{6963BDB1-1C4C-4556-AF7E-D1F0612F9AB0}"/>
                </a:ext>
              </a:extLst>
            </p:cNvPr>
            <p:cNvGrpSpPr/>
            <p:nvPr/>
          </p:nvGrpSpPr>
          <p:grpSpPr>
            <a:xfrm>
              <a:off x="7658110" y="1219200"/>
              <a:ext cx="1246624" cy="1246644"/>
              <a:chOff x="7658110" y="1219200"/>
              <a:chExt cx="1246624" cy="1246644"/>
            </a:xfrm>
            <a:grpFill/>
          </p:grpSpPr>
          <p:sp>
            <p:nvSpPr>
              <p:cNvPr id="83" name="任意多边形: 形状 82">
                <a:extLst>
                  <a:ext uri="{FF2B5EF4-FFF2-40B4-BE49-F238E27FC236}">
                    <a16:creationId xmlns="" xmlns:a16="http://schemas.microsoft.com/office/drawing/2014/main" id="{F80EA76A-4B9C-4077-B116-54280813DBCE}"/>
                  </a:ext>
                </a:extLst>
              </p:cNvPr>
              <p:cNvSpPr/>
              <p:nvPr/>
            </p:nvSpPr>
            <p:spPr>
              <a:xfrm>
                <a:off x="7658110" y="1219200"/>
                <a:ext cx="1246623" cy="1246644"/>
              </a:xfrm>
              <a:custGeom>
                <a:avLst/>
                <a:gdLst>
                  <a:gd name="connsiteX0" fmla="*/ 1246624 w 1246623"/>
                  <a:gd name="connsiteY0" fmla="*/ 382030 h 1246644"/>
                  <a:gd name="connsiteX1" fmla="*/ 1186304 w 1246623"/>
                  <a:gd name="connsiteY1" fmla="*/ 321709 h 1246644"/>
                  <a:gd name="connsiteX2" fmla="*/ 1166639 w 1246623"/>
                  <a:gd name="connsiteY2" fmla="*/ 325268 h 1246644"/>
                  <a:gd name="connsiteX3" fmla="*/ 1076540 w 1246623"/>
                  <a:gd name="connsiteY3" fmla="*/ 212650 h 1246644"/>
                  <a:gd name="connsiteX4" fmla="*/ 1085769 w 1246623"/>
                  <a:gd name="connsiteY4" fmla="*/ 180962 h 1246644"/>
                  <a:gd name="connsiteX5" fmla="*/ 1025449 w 1246623"/>
                  <a:gd name="connsiteY5" fmla="*/ 120641 h 1246644"/>
                  <a:gd name="connsiteX6" fmla="*/ 982340 w 1246623"/>
                  <a:gd name="connsiteY6" fmla="*/ 138898 h 1246644"/>
                  <a:gd name="connsiteX7" fmla="*/ 823838 w 1246623"/>
                  <a:gd name="connsiteY7" fmla="*/ 65749 h 1246644"/>
                  <a:gd name="connsiteX8" fmla="*/ 824380 w 1246623"/>
                  <a:gd name="connsiteY8" fmla="*/ 60321 h 1246644"/>
                  <a:gd name="connsiteX9" fmla="*/ 764060 w 1246623"/>
                  <a:gd name="connsiteY9" fmla="*/ 0 h 1246644"/>
                  <a:gd name="connsiteX10" fmla="*/ 707439 w 1246623"/>
                  <a:gd name="connsiteY10" fmla="*/ 40214 h 1246644"/>
                  <a:gd name="connsiteX11" fmla="*/ 478864 w 1246623"/>
                  <a:gd name="connsiteY11" fmla="*/ 40214 h 1246644"/>
                  <a:gd name="connsiteX12" fmla="*/ 422244 w 1246623"/>
                  <a:gd name="connsiteY12" fmla="*/ 0 h 1246644"/>
                  <a:gd name="connsiteX13" fmla="*/ 361923 w 1246623"/>
                  <a:gd name="connsiteY13" fmla="*/ 60321 h 1246644"/>
                  <a:gd name="connsiteX14" fmla="*/ 362667 w 1246623"/>
                  <a:gd name="connsiteY14" fmla="*/ 67639 h 1246644"/>
                  <a:gd name="connsiteX15" fmla="*/ 262937 w 1246623"/>
                  <a:gd name="connsiteY15" fmla="*/ 117504 h 1246644"/>
                  <a:gd name="connsiteX16" fmla="*/ 221175 w 1246623"/>
                  <a:gd name="connsiteY16" fmla="*/ 100534 h 1246644"/>
                  <a:gd name="connsiteX17" fmla="*/ 160855 w 1246623"/>
                  <a:gd name="connsiteY17" fmla="*/ 160855 h 1246644"/>
                  <a:gd name="connsiteX18" fmla="*/ 170084 w 1246623"/>
                  <a:gd name="connsiteY18" fmla="*/ 192543 h 1246644"/>
                  <a:gd name="connsiteX19" fmla="*/ 79985 w 1246623"/>
                  <a:gd name="connsiteY19" fmla="*/ 305162 h 1246644"/>
                  <a:gd name="connsiteX20" fmla="*/ 60321 w 1246623"/>
                  <a:gd name="connsiteY20" fmla="*/ 301603 h 1246644"/>
                  <a:gd name="connsiteX21" fmla="*/ 0 w 1246623"/>
                  <a:gd name="connsiteY21" fmla="*/ 361923 h 1246644"/>
                  <a:gd name="connsiteX22" fmla="*/ 40214 w 1246623"/>
                  <a:gd name="connsiteY22" fmla="*/ 418544 h 1246644"/>
                  <a:gd name="connsiteX23" fmla="*/ 40214 w 1246623"/>
                  <a:gd name="connsiteY23" fmla="*/ 546604 h 1246644"/>
                  <a:gd name="connsiteX24" fmla="*/ 0 w 1246623"/>
                  <a:gd name="connsiteY24" fmla="*/ 603205 h 1246644"/>
                  <a:gd name="connsiteX25" fmla="*/ 60321 w 1246623"/>
                  <a:gd name="connsiteY25" fmla="*/ 663526 h 1246644"/>
                  <a:gd name="connsiteX26" fmla="*/ 112397 w 1246623"/>
                  <a:gd name="connsiteY26" fmla="*/ 633104 h 1246644"/>
                  <a:gd name="connsiteX27" fmla="*/ 222160 w 1246623"/>
                  <a:gd name="connsiteY27" fmla="*/ 653050 h 1246644"/>
                  <a:gd name="connsiteX28" fmla="*/ 281496 w 1246623"/>
                  <a:gd name="connsiteY28" fmla="*/ 703739 h 1246644"/>
                  <a:gd name="connsiteX29" fmla="*/ 283868 w 1246623"/>
                  <a:gd name="connsiteY29" fmla="*/ 703498 h 1246644"/>
                  <a:gd name="connsiteX30" fmla="*/ 322232 w 1246623"/>
                  <a:gd name="connsiteY30" fmla="*/ 799428 h 1246644"/>
                  <a:gd name="connsiteX31" fmla="*/ 301603 w 1246623"/>
                  <a:gd name="connsiteY31" fmla="*/ 844487 h 1246644"/>
                  <a:gd name="connsiteX32" fmla="*/ 361923 w 1246623"/>
                  <a:gd name="connsiteY32" fmla="*/ 904808 h 1246644"/>
                  <a:gd name="connsiteX33" fmla="*/ 410923 w 1246623"/>
                  <a:gd name="connsiteY33" fmla="*/ 879413 h 1246644"/>
                  <a:gd name="connsiteX34" fmla="*/ 583480 w 1246623"/>
                  <a:gd name="connsiteY34" fmla="*/ 928715 h 1246644"/>
                  <a:gd name="connsiteX35" fmla="*/ 623312 w 1246623"/>
                  <a:gd name="connsiteY35" fmla="*/ 981536 h 1246644"/>
                  <a:gd name="connsiteX36" fmla="*/ 623312 w 1246623"/>
                  <a:gd name="connsiteY36" fmla="*/ 1129703 h 1246644"/>
                  <a:gd name="connsiteX37" fmla="*/ 583098 w 1246623"/>
                  <a:gd name="connsiteY37" fmla="*/ 1186324 h 1246644"/>
                  <a:gd name="connsiteX38" fmla="*/ 643419 w 1246623"/>
                  <a:gd name="connsiteY38" fmla="*/ 1246644 h 1246644"/>
                  <a:gd name="connsiteX39" fmla="*/ 703739 w 1246623"/>
                  <a:gd name="connsiteY39" fmla="*/ 1186324 h 1246644"/>
                  <a:gd name="connsiteX40" fmla="*/ 663526 w 1246623"/>
                  <a:gd name="connsiteY40" fmla="*/ 1129703 h 1246644"/>
                  <a:gd name="connsiteX41" fmla="*/ 663526 w 1246623"/>
                  <a:gd name="connsiteY41" fmla="*/ 981536 h 1246644"/>
                  <a:gd name="connsiteX42" fmla="*/ 703739 w 1246623"/>
                  <a:gd name="connsiteY42" fmla="*/ 924915 h 1246644"/>
                  <a:gd name="connsiteX43" fmla="*/ 680395 w 1246623"/>
                  <a:gd name="connsiteY43" fmla="*/ 877603 h 1246644"/>
                  <a:gd name="connsiteX44" fmla="*/ 704403 w 1246623"/>
                  <a:gd name="connsiteY44" fmla="*/ 805560 h 1246644"/>
                  <a:gd name="connsiteX45" fmla="*/ 884822 w 1246623"/>
                  <a:gd name="connsiteY45" fmla="*/ 865700 h 1246644"/>
                  <a:gd name="connsiteX46" fmla="*/ 924915 w 1246623"/>
                  <a:gd name="connsiteY46" fmla="*/ 921195 h 1246644"/>
                  <a:gd name="connsiteX47" fmla="*/ 924915 w 1246623"/>
                  <a:gd name="connsiteY47" fmla="*/ 1129683 h 1246644"/>
                  <a:gd name="connsiteX48" fmla="*/ 884701 w 1246623"/>
                  <a:gd name="connsiteY48" fmla="*/ 1186304 h 1246644"/>
                  <a:gd name="connsiteX49" fmla="*/ 945021 w 1246623"/>
                  <a:gd name="connsiteY49" fmla="*/ 1246624 h 1246644"/>
                  <a:gd name="connsiteX50" fmla="*/ 1005342 w 1246623"/>
                  <a:gd name="connsiteY50" fmla="*/ 1186304 h 1246644"/>
                  <a:gd name="connsiteX51" fmla="*/ 965128 w 1246623"/>
                  <a:gd name="connsiteY51" fmla="*/ 1129683 h 1246644"/>
                  <a:gd name="connsiteX52" fmla="*/ 965128 w 1246623"/>
                  <a:gd name="connsiteY52" fmla="*/ 921215 h 1246644"/>
                  <a:gd name="connsiteX53" fmla="*/ 1005342 w 1246623"/>
                  <a:gd name="connsiteY53" fmla="*/ 864594 h 1246644"/>
                  <a:gd name="connsiteX54" fmla="*/ 1001421 w 1246623"/>
                  <a:gd name="connsiteY54" fmla="*/ 843784 h 1246644"/>
                  <a:gd name="connsiteX55" fmla="*/ 1155701 w 1246623"/>
                  <a:gd name="connsiteY55" fmla="*/ 715220 h 1246644"/>
                  <a:gd name="connsiteX56" fmla="*/ 1186304 w 1246623"/>
                  <a:gd name="connsiteY56" fmla="*/ 723846 h 1246644"/>
                  <a:gd name="connsiteX57" fmla="*/ 1246624 w 1246623"/>
                  <a:gd name="connsiteY57" fmla="*/ 663526 h 1246644"/>
                  <a:gd name="connsiteX58" fmla="*/ 1206410 w 1246623"/>
                  <a:gd name="connsiteY58" fmla="*/ 606905 h 1246644"/>
                  <a:gd name="connsiteX59" fmla="*/ 1206410 w 1246623"/>
                  <a:gd name="connsiteY59" fmla="*/ 438631 h 1246644"/>
                  <a:gd name="connsiteX60" fmla="*/ 1246624 w 1246623"/>
                  <a:gd name="connsiteY60" fmla="*/ 382030 h 1246644"/>
                  <a:gd name="connsiteX61" fmla="*/ 1025449 w 1246623"/>
                  <a:gd name="connsiteY61" fmla="*/ 160855 h 1246644"/>
                  <a:gd name="connsiteX62" fmla="*/ 1045556 w 1246623"/>
                  <a:gd name="connsiteY62" fmla="*/ 180962 h 1246644"/>
                  <a:gd name="connsiteX63" fmla="*/ 1025449 w 1246623"/>
                  <a:gd name="connsiteY63" fmla="*/ 201068 h 1246644"/>
                  <a:gd name="connsiteX64" fmla="*/ 1005342 w 1246623"/>
                  <a:gd name="connsiteY64" fmla="*/ 180962 h 1246644"/>
                  <a:gd name="connsiteX65" fmla="*/ 1025449 w 1246623"/>
                  <a:gd name="connsiteY65" fmla="*/ 160855 h 1246644"/>
                  <a:gd name="connsiteX66" fmla="*/ 996857 w 1246623"/>
                  <a:gd name="connsiteY66" fmla="*/ 233742 h 1246644"/>
                  <a:gd name="connsiteX67" fmla="*/ 1025449 w 1246623"/>
                  <a:gd name="connsiteY67" fmla="*/ 241282 h 1246644"/>
                  <a:gd name="connsiteX68" fmla="*/ 1045093 w 1246623"/>
                  <a:gd name="connsiteY68" fmla="*/ 237723 h 1246644"/>
                  <a:gd name="connsiteX69" fmla="*/ 1135192 w 1246623"/>
                  <a:gd name="connsiteY69" fmla="*/ 350362 h 1246644"/>
                  <a:gd name="connsiteX70" fmla="*/ 1125983 w 1246623"/>
                  <a:gd name="connsiteY70" fmla="*/ 382030 h 1246644"/>
                  <a:gd name="connsiteX71" fmla="*/ 1126948 w 1246623"/>
                  <a:gd name="connsiteY71" fmla="*/ 391500 h 1246644"/>
                  <a:gd name="connsiteX72" fmla="*/ 984511 w 1246623"/>
                  <a:gd name="connsiteY72" fmla="*/ 469193 h 1246644"/>
                  <a:gd name="connsiteX73" fmla="*/ 880780 w 1246623"/>
                  <a:gd name="connsiteY73" fmla="*/ 382754 h 1246644"/>
                  <a:gd name="connsiteX74" fmla="*/ 884701 w 1246623"/>
                  <a:gd name="connsiteY74" fmla="*/ 361923 h 1246644"/>
                  <a:gd name="connsiteX75" fmla="*/ 880076 w 1246623"/>
                  <a:gd name="connsiteY75" fmla="*/ 338861 h 1246644"/>
                  <a:gd name="connsiteX76" fmla="*/ 996857 w 1246623"/>
                  <a:gd name="connsiteY76" fmla="*/ 233742 h 1246644"/>
                  <a:gd name="connsiteX77" fmla="*/ 743953 w 1246623"/>
                  <a:gd name="connsiteY77" fmla="*/ 562992 h 1246644"/>
                  <a:gd name="connsiteX78" fmla="*/ 718116 w 1246623"/>
                  <a:gd name="connsiteY78" fmla="*/ 569044 h 1246644"/>
                  <a:gd name="connsiteX79" fmla="*/ 632923 w 1246623"/>
                  <a:gd name="connsiteY79" fmla="*/ 483851 h 1246644"/>
                  <a:gd name="connsiteX80" fmla="*/ 783322 w 1246623"/>
                  <a:gd name="connsiteY80" fmla="*/ 405857 h 1246644"/>
                  <a:gd name="connsiteX81" fmla="*/ 824380 w 1246623"/>
                  <a:gd name="connsiteY81" fmla="*/ 422244 h 1246644"/>
                  <a:gd name="connsiteX82" fmla="*/ 854983 w 1246623"/>
                  <a:gd name="connsiteY82" fmla="*/ 413618 h 1246644"/>
                  <a:gd name="connsiteX83" fmla="*/ 946529 w 1246623"/>
                  <a:gd name="connsiteY83" fmla="*/ 489903 h 1246644"/>
                  <a:gd name="connsiteX84" fmla="*/ 784006 w 1246623"/>
                  <a:gd name="connsiteY84" fmla="*/ 578554 h 1246644"/>
                  <a:gd name="connsiteX85" fmla="*/ 743953 w 1246623"/>
                  <a:gd name="connsiteY85" fmla="*/ 562992 h 1246644"/>
                  <a:gd name="connsiteX86" fmla="*/ 764060 w 1246623"/>
                  <a:gd name="connsiteY86" fmla="*/ 623312 h 1246644"/>
                  <a:gd name="connsiteX87" fmla="*/ 743953 w 1246623"/>
                  <a:gd name="connsiteY87" fmla="*/ 643419 h 1246644"/>
                  <a:gd name="connsiteX88" fmla="*/ 723846 w 1246623"/>
                  <a:gd name="connsiteY88" fmla="*/ 623312 h 1246644"/>
                  <a:gd name="connsiteX89" fmla="*/ 743953 w 1246623"/>
                  <a:gd name="connsiteY89" fmla="*/ 603205 h 1246644"/>
                  <a:gd name="connsiteX90" fmla="*/ 764060 w 1246623"/>
                  <a:gd name="connsiteY90" fmla="*/ 623312 h 1246644"/>
                  <a:gd name="connsiteX91" fmla="*/ 460065 w 1246623"/>
                  <a:gd name="connsiteY91" fmla="*/ 401875 h 1246644"/>
                  <a:gd name="connsiteX92" fmla="*/ 493824 w 1246623"/>
                  <a:gd name="connsiteY92" fmla="*/ 510653 h 1246644"/>
                  <a:gd name="connsiteX93" fmla="*/ 322554 w 1246623"/>
                  <a:gd name="connsiteY93" fmla="*/ 599465 h 1246644"/>
                  <a:gd name="connsiteX94" fmla="*/ 296817 w 1246623"/>
                  <a:gd name="connsiteY94" fmla="*/ 585310 h 1246644"/>
                  <a:gd name="connsiteX95" fmla="*/ 268949 w 1246623"/>
                  <a:gd name="connsiteY95" fmla="*/ 371615 h 1246644"/>
                  <a:gd name="connsiteX96" fmla="*/ 406721 w 1246623"/>
                  <a:gd name="connsiteY96" fmla="*/ 364718 h 1246644"/>
                  <a:gd name="connsiteX97" fmla="*/ 460065 w 1246623"/>
                  <a:gd name="connsiteY97" fmla="*/ 401875 h 1246644"/>
                  <a:gd name="connsiteX98" fmla="*/ 442350 w 1246623"/>
                  <a:gd name="connsiteY98" fmla="*/ 341816 h 1246644"/>
                  <a:gd name="connsiteX99" fmla="*/ 462457 w 1246623"/>
                  <a:gd name="connsiteY99" fmla="*/ 321709 h 1246644"/>
                  <a:gd name="connsiteX100" fmla="*/ 482564 w 1246623"/>
                  <a:gd name="connsiteY100" fmla="*/ 341816 h 1246644"/>
                  <a:gd name="connsiteX101" fmla="*/ 462457 w 1246623"/>
                  <a:gd name="connsiteY101" fmla="*/ 361923 h 1246644"/>
                  <a:gd name="connsiteX102" fmla="*/ 442350 w 1246623"/>
                  <a:gd name="connsiteY102" fmla="*/ 341816 h 1246644"/>
                  <a:gd name="connsiteX103" fmla="*/ 505908 w 1246623"/>
                  <a:gd name="connsiteY103" fmla="*/ 549701 h 1246644"/>
                  <a:gd name="connsiteX104" fmla="*/ 556899 w 1246623"/>
                  <a:gd name="connsiteY104" fmla="*/ 714034 h 1246644"/>
                  <a:gd name="connsiteX105" fmla="*/ 341696 w 1246623"/>
                  <a:gd name="connsiteY105" fmla="*/ 642293 h 1246644"/>
                  <a:gd name="connsiteX106" fmla="*/ 340972 w 1246623"/>
                  <a:gd name="connsiteY106" fmla="*/ 635215 h 1246644"/>
                  <a:gd name="connsiteX107" fmla="*/ 505908 w 1246623"/>
                  <a:gd name="connsiteY107" fmla="*/ 549701 h 1246644"/>
                  <a:gd name="connsiteX108" fmla="*/ 505767 w 1246623"/>
                  <a:gd name="connsiteY108" fmla="*/ 413578 h 1246644"/>
                  <a:gd name="connsiteX109" fmla="*/ 565646 w 1246623"/>
                  <a:gd name="connsiteY109" fmla="*/ 473436 h 1246644"/>
                  <a:gd name="connsiteX110" fmla="*/ 530077 w 1246623"/>
                  <a:gd name="connsiteY110" fmla="*/ 491874 h 1246644"/>
                  <a:gd name="connsiteX111" fmla="*/ 505767 w 1246623"/>
                  <a:gd name="connsiteY111" fmla="*/ 413578 h 1246644"/>
                  <a:gd name="connsiteX112" fmla="*/ 516746 w 1246623"/>
                  <a:gd name="connsiteY112" fmla="*/ 367654 h 1246644"/>
                  <a:gd name="connsiteX113" fmla="*/ 522778 w 1246623"/>
                  <a:gd name="connsiteY113" fmla="*/ 341816 h 1246644"/>
                  <a:gd name="connsiteX114" fmla="*/ 517711 w 1246623"/>
                  <a:gd name="connsiteY114" fmla="*/ 317748 h 1246644"/>
                  <a:gd name="connsiteX115" fmla="*/ 613178 w 1246623"/>
                  <a:gd name="connsiteY115" fmla="*/ 228635 h 1246644"/>
                  <a:gd name="connsiteX116" fmla="*/ 767076 w 1246623"/>
                  <a:gd name="connsiteY116" fmla="*/ 344048 h 1246644"/>
                  <a:gd name="connsiteX117" fmla="*/ 764060 w 1246623"/>
                  <a:gd name="connsiteY117" fmla="*/ 361923 h 1246644"/>
                  <a:gd name="connsiteX118" fmla="*/ 764884 w 1246623"/>
                  <a:gd name="connsiteY118" fmla="*/ 370127 h 1246644"/>
                  <a:gd name="connsiteX119" fmla="*/ 603085 w 1246623"/>
                  <a:gd name="connsiteY119" fmla="*/ 454012 h 1246644"/>
                  <a:gd name="connsiteX120" fmla="*/ 516746 w 1246623"/>
                  <a:gd name="connsiteY120" fmla="*/ 367654 h 1246644"/>
                  <a:gd name="connsiteX121" fmla="*/ 804274 w 1246623"/>
                  <a:gd name="connsiteY121" fmla="*/ 361923 h 1246644"/>
                  <a:gd name="connsiteX122" fmla="*/ 824380 w 1246623"/>
                  <a:gd name="connsiteY122" fmla="*/ 341816 h 1246644"/>
                  <a:gd name="connsiteX123" fmla="*/ 844487 w 1246623"/>
                  <a:gd name="connsiteY123" fmla="*/ 361923 h 1246644"/>
                  <a:gd name="connsiteX124" fmla="*/ 824380 w 1246623"/>
                  <a:gd name="connsiteY124" fmla="*/ 382030 h 1246644"/>
                  <a:gd name="connsiteX125" fmla="*/ 804274 w 1246623"/>
                  <a:gd name="connsiteY125" fmla="*/ 361923 h 1246644"/>
                  <a:gd name="connsiteX126" fmla="*/ 979766 w 1246623"/>
                  <a:gd name="connsiteY126" fmla="*/ 517590 h 1246644"/>
                  <a:gd name="connsiteX127" fmla="*/ 1123832 w 1246623"/>
                  <a:gd name="connsiteY127" fmla="*/ 637648 h 1246644"/>
                  <a:gd name="connsiteX128" fmla="*/ 811673 w 1246623"/>
                  <a:gd name="connsiteY128" fmla="*/ 609277 h 1246644"/>
                  <a:gd name="connsiteX129" fmla="*/ 979766 w 1246623"/>
                  <a:gd name="connsiteY129" fmla="*/ 517590 h 1246644"/>
                  <a:gd name="connsiteX130" fmla="*/ 764060 w 1246623"/>
                  <a:gd name="connsiteY130" fmla="*/ 40214 h 1246644"/>
                  <a:gd name="connsiteX131" fmla="*/ 784167 w 1246623"/>
                  <a:gd name="connsiteY131" fmla="*/ 60321 h 1246644"/>
                  <a:gd name="connsiteX132" fmla="*/ 764060 w 1246623"/>
                  <a:gd name="connsiteY132" fmla="*/ 80427 h 1246644"/>
                  <a:gd name="connsiteX133" fmla="*/ 743953 w 1246623"/>
                  <a:gd name="connsiteY133" fmla="*/ 60321 h 1246644"/>
                  <a:gd name="connsiteX134" fmla="*/ 764060 w 1246623"/>
                  <a:gd name="connsiteY134" fmla="*/ 40214 h 1246644"/>
                  <a:gd name="connsiteX135" fmla="*/ 736433 w 1246623"/>
                  <a:gd name="connsiteY135" fmla="*/ 113624 h 1246644"/>
                  <a:gd name="connsiteX136" fmla="*/ 764060 w 1246623"/>
                  <a:gd name="connsiteY136" fmla="*/ 120641 h 1246644"/>
                  <a:gd name="connsiteX137" fmla="*/ 807189 w 1246623"/>
                  <a:gd name="connsiteY137" fmla="*/ 102364 h 1246644"/>
                  <a:gd name="connsiteX138" fmla="*/ 965671 w 1246623"/>
                  <a:gd name="connsiteY138" fmla="*/ 175513 h 1246644"/>
                  <a:gd name="connsiteX139" fmla="*/ 965128 w 1246623"/>
                  <a:gd name="connsiteY139" fmla="*/ 180962 h 1246644"/>
                  <a:gd name="connsiteX140" fmla="*/ 969753 w 1246623"/>
                  <a:gd name="connsiteY140" fmla="*/ 204044 h 1246644"/>
                  <a:gd name="connsiteX141" fmla="*/ 852972 w 1246623"/>
                  <a:gd name="connsiteY141" fmla="*/ 309143 h 1246644"/>
                  <a:gd name="connsiteX142" fmla="*/ 824380 w 1246623"/>
                  <a:gd name="connsiteY142" fmla="*/ 301603 h 1246644"/>
                  <a:gd name="connsiteX143" fmla="*/ 790983 w 1246623"/>
                  <a:gd name="connsiteY143" fmla="*/ 311757 h 1246644"/>
                  <a:gd name="connsiteX144" fmla="*/ 643037 w 1246623"/>
                  <a:gd name="connsiteY144" fmla="*/ 200787 h 1246644"/>
                  <a:gd name="connsiteX145" fmla="*/ 736433 w 1246623"/>
                  <a:gd name="connsiteY145" fmla="*/ 113624 h 1246644"/>
                  <a:gd name="connsiteX146" fmla="*/ 707439 w 1246623"/>
                  <a:gd name="connsiteY146" fmla="*/ 80427 h 1246644"/>
                  <a:gd name="connsiteX147" fmla="*/ 708806 w 1246623"/>
                  <a:gd name="connsiteY147" fmla="*/ 84368 h 1246644"/>
                  <a:gd name="connsiteX148" fmla="*/ 610343 w 1246623"/>
                  <a:gd name="connsiteY148" fmla="*/ 176257 h 1246644"/>
                  <a:gd name="connsiteX149" fmla="*/ 482564 w 1246623"/>
                  <a:gd name="connsiteY149" fmla="*/ 80427 h 1246644"/>
                  <a:gd name="connsiteX150" fmla="*/ 707439 w 1246623"/>
                  <a:gd name="connsiteY150" fmla="*/ 80427 h 1246644"/>
                  <a:gd name="connsiteX151" fmla="*/ 422244 w 1246623"/>
                  <a:gd name="connsiteY151" fmla="*/ 40214 h 1246644"/>
                  <a:gd name="connsiteX152" fmla="*/ 442350 w 1246623"/>
                  <a:gd name="connsiteY152" fmla="*/ 60321 h 1246644"/>
                  <a:gd name="connsiteX153" fmla="*/ 422244 w 1246623"/>
                  <a:gd name="connsiteY153" fmla="*/ 80427 h 1246644"/>
                  <a:gd name="connsiteX154" fmla="*/ 402137 w 1246623"/>
                  <a:gd name="connsiteY154" fmla="*/ 60321 h 1246644"/>
                  <a:gd name="connsiteX155" fmla="*/ 422244 w 1246623"/>
                  <a:gd name="connsiteY155" fmla="*/ 40214 h 1246644"/>
                  <a:gd name="connsiteX156" fmla="*/ 281496 w 1246623"/>
                  <a:gd name="connsiteY156" fmla="*/ 160855 h 1246644"/>
                  <a:gd name="connsiteX157" fmla="*/ 280752 w 1246623"/>
                  <a:gd name="connsiteY157" fmla="*/ 153556 h 1246644"/>
                  <a:gd name="connsiteX158" fmla="*/ 380482 w 1246623"/>
                  <a:gd name="connsiteY158" fmla="*/ 103691 h 1246644"/>
                  <a:gd name="connsiteX159" fmla="*/ 422244 w 1246623"/>
                  <a:gd name="connsiteY159" fmla="*/ 120641 h 1246644"/>
                  <a:gd name="connsiteX160" fmla="*/ 455641 w 1246623"/>
                  <a:gd name="connsiteY160" fmla="*/ 110487 h 1246644"/>
                  <a:gd name="connsiteX161" fmla="*/ 580484 w 1246623"/>
                  <a:gd name="connsiteY161" fmla="*/ 204125 h 1246644"/>
                  <a:gd name="connsiteX162" fmla="*/ 490084 w 1246623"/>
                  <a:gd name="connsiteY162" fmla="*/ 288493 h 1246644"/>
                  <a:gd name="connsiteX163" fmla="*/ 462457 w 1246623"/>
                  <a:gd name="connsiteY163" fmla="*/ 281496 h 1246644"/>
                  <a:gd name="connsiteX164" fmla="*/ 404952 w 1246623"/>
                  <a:gd name="connsiteY164" fmla="*/ 324545 h 1246644"/>
                  <a:gd name="connsiteX165" fmla="*/ 263721 w 1246623"/>
                  <a:gd name="connsiteY165" fmla="*/ 331602 h 1246644"/>
                  <a:gd name="connsiteX166" fmla="*/ 248440 w 1246623"/>
                  <a:gd name="connsiteY166" fmla="*/ 214359 h 1246644"/>
                  <a:gd name="connsiteX167" fmla="*/ 281496 w 1246623"/>
                  <a:gd name="connsiteY167" fmla="*/ 160855 h 1246644"/>
                  <a:gd name="connsiteX168" fmla="*/ 221175 w 1246623"/>
                  <a:gd name="connsiteY168" fmla="*/ 140748 h 1246644"/>
                  <a:gd name="connsiteX169" fmla="*/ 241282 w 1246623"/>
                  <a:gd name="connsiteY169" fmla="*/ 160855 h 1246644"/>
                  <a:gd name="connsiteX170" fmla="*/ 221175 w 1246623"/>
                  <a:gd name="connsiteY170" fmla="*/ 180962 h 1246644"/>
                  <a:gd name="connsiteX171" fmla="*/ 201068 w 1246623"/>
                  <a:gd name="connsiteY171" fmla="*/ 160855 h 1246644"/>
                  <a:gd name="connsiteX172" fmla="*/ 221175 w 1246623"/>
                  <a:gd name="connsiteY172" fmla="*/ 140748 h 1246644"/>
                  <a:gd name="connsiteX173" fmla="*/ 201511 w 1246623"/>
                  <a:gd name="connsiteY173" fmla="*/ 217616 h 1246644"/>
                  <a:gd name="connsiteX174" fmla="*/ 208568 w 1246623"/>
                  <a:gd name="connsiteY174" fmla="*/ 219808 h 1246644"/>
                  <a:gd name="connsiteX175" fmla="*/ 223407 w 1246623"/>
                  <a:gd name="connsiteY175" fmla="*/ 333633 h 1246644"/>
                  <a:gd name="connsiteX176" fmla="*/ 116057 w 1246623"/>
                  <a:gd name="connsiteY176" fmla="*/ 339001 h 1246644"/>
                  <a:gd name="connsiteX177" fmla="*/ 111412 w 1246623"/>
                  <a:gd name="connsiteY177" fmla="*/ 330235 h 1246644"/>
                  <a:gd name="connsiteX178" fmla="*/ 201511 w 1246623"/>
                  <a:gd name="connsiteY178" fmla="*/ 217616 h 1246644"/>
                  <a:gd name="connsiteX179" fmla="*/ 60321 w 1246623"/>
                  <a:gd name="connsiteY179" fmla="*/ 341816 h 1246644"/>
                  <a:gd name="connsiteX180" fmla="*/ 80427 w 1246623"/>
                  <a:gd name="connsiteY180" fmla="*/ 361923 h 1246644"/>
                  <a:gd name="connsiteX181" fmla="*/ 60321 w 1246623"/>
                  <a:gd name="connsiteY181" fmla="*/ 382030 h 1246644"/>
                  <a:gd name="connsiteX182" fmla="*/ 40214 w 1246623"/>
                  <a:gd name="connsiteY182" fmla="*/ 361923 h 1246644"/>
                  <a:gd name="connsiteX183" fmla="*/ 60321 w 1246623"/>
                  <a:gd name="connsiteY183" fmla="*/ 341816 h 1246644"/>
                  <a:gd name="connsiteX184" fmla="*/ 60321 w 1246623"/>
                  <a:gd name="connsiteY184" fmla="*/ 623312 h 1246644"/>
                  <a:gd name="connsiteX185" fmla="*/ 40214 w 1246623"/>
                  <a:gd name="connsiteY185" fmla="*/ 603205 h 1246644"/>
                  <a:gd name="connsiteX186" fmla="*/ 60321 w 1246623"/>
                  <a:gd name="connsiteY186" fmla="*/ 583098 h 1246644"/>
                  <a:gd name="connsiteX187" fmla="*/ 80427 w 1246623"/>
                  <a:gd name="connsiteY187" fmla="*/ 603205 h 1246644"/>
                  <a:gd name="connsiteX188" fmla="*/ 60321 w 1246623"/>
                  <a:gd name="connsiteY188" fmla="*/ 623312 h 1246644"/>
                  <a:gd name="connsiteX189" fmla="*/ 229419 w 1246623"/>
                  <a:gd name="connsiteY189" fmla="*/ 613520 h 1246644"/>
                  <a:gd name="connsiteX190" fmla="*/ 119676 w 1246623"/>
                  <a:gd name="connsiteY190" fmla="*/ 593574 h 1246644"/>
                  <a:gd name="connsiteX191" fmla="*/ 80427 w 1246623"/>
                  <a:gd name="connsiteY191" fmla="*/ 546584 h 1246644"/>
                  <a:gd name="connsiteX192" fmla="*/ 80427 w 1246623"/>
                  <a:gd name="connsiteY192" fmla="*/ 418524 h 1246644"/>
                  <a:gd name="connsiteX193" fmla="*/ 117826 w 1246623"/>
                  <a:gd name="connsiteY193" fmla="*/ 379175 h 1246644"/>
                  <a:gd name="connsiteX194" fmla="*/ 228655 w 1246623"/>
                  <a:gd name="connsiteY194" fmla="*/ 373625 h 1246644"/>
                  <a:gd name="connsiteX195" fmla="*/ 256684 w 1246623"/>
                  <a:gd name="connsiteY195" fmla="*/ 588567 h 1246644"/>
                  <a:gd name="connsiteX196" fmla="*/ 229419 w 1246623"/>
                  <a:gd name="connsiteY196" fmla="*/ 613520 h 1246644"/>
                  <a:gd name="connsiteX197" fmla="*/ 281496 w 1246623"/>
                  <a:gd name="connsiteY197" fmla="*/ 663526 h 1246644"/>
                  <a:gd name="connsiteX198" fmla="*/ 261389 w 1246623"/>
                  <a:gd name="connsiteY198" fmla="*/ 643419 h 1246644"/>
                  <a:gd name="connsiteX199" fmla="*/ 281496 w 1246623"/>
                  <a:gd name="connsiteY199" fmla="*/ 623312 h 1246644"/>
                  <a:gd name="connsiteX200" fmla="*/ 301603 w 1246623"/>
                  <a:gd name="connsiteY200" fmla="*/ 643419 h 1246644"/>
                  <a:gd name="connsiteX201" fmla="*/ 281496 w 1246623"/>
                  <a:gd name="connsiteY201" fmla="*/ 663526 h 1246644"/>
                  <a:gd name="connsiteX202" fmla="*/ 361923 w 1246623"/>
                  <a:gd name="connsiteY202" fmla="*/ 864594 h 1246644"/>
                  <a:gd name="connsiteX203" fmla="*/ 341816 w 1246623"/>
                  <a:gd name="connsiteY203" fmla="*/ 844487 h 1246644"/>
                  <a:gd name="connsiteX204" fmla="*/ 361923 w 1246623"/>
                  <a:gd name="connsiteY204" fmla="*/ 824380 h 1246644"/>
                  <a:gd name="connsiteX205" fmla="*/ 382030 w 1246623"/>
                  <a:gd name="connsiteY205" fmla="*/ 844487 h 1246644"/>
                  <a:gd name="connsiteX206" fmla="*/ 361923 w 1246623"/>
                  <a:gd name="connsiteY206" fmla="*/ 864594 h 1246644"/>
                  <a:gd name="connsiteX207" fmla="*/ 594439 w 1246623"/>
                  <a:gd name="connsiteY207" fmla="*/ 889989 h 1246644"/>
                  <a:gd name="connsiteX208" fmla="*/ 421882 w 1246623"/>
                  <a:gd name="connsiteY208" fmla="*/ 840687 h 1246644"/>
                  <a:gd name="connsiteX209" fmla="*/ 361923 w 1246623"/>
                  <a:gd name="connsiteY209" fmla="*/ 784167 h 1246644"/>
                  <a:gd name="connsiteX210" fmla="*/ 359550 w 1246623"/>
                  <a:gd name="connsiteY210" fmla="*/ 784408 h 1246644"/>
                  <a:gd name="connsiteX211" fmla="*/ 321187 w 1246623"/>
                  <a:gd name="connsiteY211" fmla="*/ 688478 h 1246644"/>
                  <a:gd name="connsiteX212" fmla="*/ 328827 w 1246623"/>
                  <a:gd name="connsiteY212" fmla="*/ 680375 h 1246644"/>
                  <a:gd name="connsiteX213" fmla="*/ 571597 w 1246623"/>
                  <a:gd name="connsiteY213" fmla="*/ 761305 h 1246644"/>
                  <a:gd name="connsiteX214" fmla="*/ 607448 w 1246623"/>
                  <a:gd name="connsiteY214" fmla="*/ 876799 h 1246644"/>
                  <a:gd name="connsiteX215" fmla="*/ 594439 w 1246623"/>
                  <a:gd name="connsiteY215" fmla="*/ 889989 h 1246644"/>
                  <a:gd name="connsiteX216" fmla="*/ 643419 w 1246623"/>
                  <a:gd name="connsiteY216" fmla="*/ 1206410 h 1246644"/>
                  <a:gd name="connsiteX217" fmla="*/ 623312 w 1246623"/>
                  <a:gd name="connsiteY217" fmla="*/ 1186304 h 1246644"/>
                  <a:gd name="connsiteX218" fmla="*/ 643419 w 1246623"/>
                  <a:gd name="connsiteY218" fmla="*/ 1166197 h 1246644"/>
                  <a:gd name="connsiteX219" fmla="*/ 663526 w 1246623"/>
                  <a:gd name="connsiteY219" fmla="*/ 1186304 h 1246644"/>
                  <a:gd name="connsiteX220" fmla="*/ 643419 w 1246623"/>
                  <a:gd name="connsiteY220" fmla="*/ 1206410 h 1246644"/>
                  <a:gd name="connsiteX221" fmla="*/ 643419 w 1246623"/>
                  <a:gd name="connsiteY221" fmla="*/ 945021 h 1246644"/>
                  <a:gd name="connsiteX222" fmla="*/ 623312 w 1246623"/>
                  <a:gd name="connsiteY222" fmla="*/ 924915 h 1246644"/>
                  <a:gd name="connsiteX223" fmla="*/ 643419 w 1246623"/>
                  <a:gd name="connsiteY223" fmla="*/ 904808 h 1246644"/>
                  <a:gd name="connsiteX224" fmla="*/ 663526 w 1246623"/>
                  <a:gd name="connsiteY224" fmla="*/ 924915 h 1246644"/>
                  <a:gd name="connsiteX225" fmla="*/ 643419 w 1246623"/>
                  <a:gd name="connsiteY225" fmla="*/ 945021 h 1246644"/>
                  <a:gd name="connsiteX226" fmla="*/ 644103 w 1246623"/>
                  <a:gd name="connsiteY226" fmla="*/ 859286 h 1246644"/>
                  <a:gd name="connsiteX227" fmla="*/ 618547 w 1246623"/>
                  <a:gd name="connsiteY227" fmla="*/ 776968 h 1246644"/>
                  <a:gd name="connsiteX228" fmla="*/ 666240 w 1246623"/>
                  <a:gd name="connsiteY228" fmla="*/ 792873 h 1246644"/>
                  <a:gd name="connsiteX229" fmla="*/ 644103 w 1246623"/>
                  <a:gd name="connsiteY229" fmla="*/ 859286 h 1246644"/>
                  <a:gd name="connsiteX230" fmla="*/ 678968 w 1246623"/>
                  <a:gd name="connsiteY230" fmla="*/ 754710 h 1246644"/>
                  <a:gd name="connsiteX231" fmla="*/ 603889 w 1246623"/>
                  <a:gd name="connsiteY231" fmla="*/ 729677 h 1246644"/>
                  <a:gd name="connsiteX232" fmla="*/ 542201 w 1246623"/>
                  <a:gd name="connsiteY232" fmla="*/ 530901 h 1246644"/>
                  <a:gd name="connsiteX233" fmla="*/ 595484 w 1246623"/>
                  <a:gd name="connsiteY233" fmla="*/ 503274 h 1246644"/>
                  <a:gd name="connsiteX234" fmla="*/ 689685 w 1246623"/>
                  <a:gd name="connsiteY234" fmla="*/ 597475 h 1246644"/>
                  <a:gd name="connsiteX235" fmla="*/ 683633 w 1246623"/>
                  <a:gd name="connsiteY235" fmla="*/ 623312 h 1246644"/>
                  <a:gd name="connsiteX236" fmla="*/ 706997 w 1246623"/>
                  <a:gd name="connsiteY236" fmla="*/ 670623 h 1246644"/>
                  <a:gd name="connsiteX237" fmla="*/ 678968 w 1246623"/>
                  <a:gd name="connsiteY237" fmla="*/ 754710 h 1246644"/>
                  <a:gd name="connsiteX238" fmla="*/ 945021 w 1246623"/>
                  <a:gd name="connsiteY238" fmla="*/ 1206410 h 1246644"/>
                  <a:gd name="connsiteX239" fmla="*/ 924915 w 1246623"/>
                  <a:gd name="connsiteY239" fmla="*/ 1186304 h 1246644"/>
                  <a:gd name="connsiteX240" fmla="*/ 945021 w 1246623"/>
                  <a:gd name="connsiteY240" fmla="*/ 1166197 h 1246644"/>
                  <a:gd name="connsiteX241" fmla="*/ 965128 w 1246623"/>
                  <a:gd name="connsiteY241" fmla="*/ 1186304 h 1246644"/>
                  <a:gd name="connsiteX242" fmla="*/ 945021 w 1246623"/>
                  <a:gd name="connsiteY242" fmla="*/ 1206410 h 1246644"/>
                  <a:gd name="connsiteX243" fmla="*/ 945021 w 1246623"/>
                  <a:gd name="connsiteY243" fmla="*/ 884701 h 1246644"/>
                  <a:gd name="connsiteX244" fmla="*/ 924915 w 1246623"/>
                  <a:gd name="connsiteY244" fmla="*/ 864594 h 1246644"/>
                  <a:gd name="connsiteX245" fmla="*/ 945021 w 1246623"/>
                  <a:gd name="connsiteY245" fmla="*/ 844487 h 1246644"/>
                  <a:gd name="connsiteX246" fmla="*/ 965128 w 1246623"/>
                  <a:gd name="connsiteY246" fmla="*/ 864594 h 1246644"/>
                  <a:gd name="connsiteX247" fmla="*/ 945021 w 1246623"/>
                  <a:gd name="connsiteY247" fmla="*/ 884701 h 1246644"/>
                  <a:gd name="connsiteX248" fmla="*/ 975624 w 1246623"/>
                  <a:gd name="connsiteY248" fmla="*/ 812879 h 1246644"/>
                  <a:gd name="connsiteX249" fmla="*/ 945021 w 1246623"/>
                  <a:gd name="connsiteY249" fmla="*/ 804274 h 1246644"/>
                  <a:gd name="connsiteX250" fmla="*/ 897710 w 1246623"/>
                  <a:gd name="connsiteY250" fmla="*/ 827638 h 1246644"/>
                  <a:gd name="connsiteX251" fmla="*/ 717110 w 1246623"/>
                  <a:gd name="connsiteY251" fmla="*/ 767438 h 1246644"/>
                  <a:gd name="connsiteX252" fmla="*/ 745079 w 1246623"/>
                  <a:gd name="connsiteY252" fmla="*/ 683512 h 1246644"/>
                  <a:gd name="connsiteX253" fmla="*/ 798583 w 1246623"/>
                  <a:gd name="connsiteY253" fmla="*/ 648466 h 1246644"/>
                  <a:gd name="connsiteX254" fmla="*/ 1128054 w 1246623"/>
                  <a:gd name="connsiteY254" fmla="*/ 678405 h 1246644"/>
                  <a:gd name="connsiteX255" fmla="*/ 1129904 w 1246623"/>
                  <a:gd name="connsiteY255" fmla="*/ 684316 h 1246644"/>
                  <a:gd name="connsiteX256" fmla="*/ 975624 w 1246623"/>
                  <a:gd name="connsiteY256" fmla="*/ 812879 h 1246644"/>
                  <a:gd name="connsiteX257" fmla="*/ 1017748 w 1246623"/>
                  <a:gd name="connsiteY257" fmla="*/ 496860 h 1246644"/>
                  <a:gd name="connsiteX258" fmla="*/ 1146251 w 1246623"/>
                  <a:gd name="connsiteY258" fmla="*/ 426768 h 1246644"/>
                  <a:gd name="connsiteX259" fmla="*/ 1166217 w 1246623"/>
                  <a:gd name="connsiteY259" fmla="*/ 438631 h 1246644"/>
                  <a:gd name="connsiteX260" fmla="*/ 1166217 w 1246623"/>
                  <a:gd name="connsiteY260" fmla="*/ 606905 h 1246644"/>
                  <a:gd name="connsiteX261" fmla="*/ 1155701 w 1246623"/>
                  <a:gd name="connsiteY261" fmla="*/ 611831 h 1246644"/>
                  <a:gd name="connsiteX262" fmla="*/ 1017748 w 1246623"/>
                  <a:gd name="connsiteY262" fmla="*/ 496860 h 1246644"/>
                  <a:gd name="connsiteX263" fmla="*/ 1186304 w 1246623"/>
                  <a:gd name="connsiteY263" fmla="*/ 683633 h 1246644"/>
                  <a:gd name="connsiteX264" fmla="*/ 1166197 w 1246623"/>
                  <a:gd name="connsiteY264" fmla="*/ 663526 h 1246644"/>
                  <a:gd name="connsiteX265" fmla="*/ 1186304 w 1246623"/>
                  <a:gd name="connsiteY265" fmla="*/ 643419 h 1246644"/>
                  <a:gd name="connsiteX266" fmla="*/ 1206410 w 1246623"/>
                  <a:gd name="connsiteY266" fmla="*/ 663526 h 1246644"/>
                  <a:gd name="connsiteX267" fmla="*/ 1186304 w 1246623"/>
                  <a:gd name="connsiteY267" fmla="*/ 683633 h 1246644"/>
                  <a:gd name="connsiteX268" fmla="*/ 1186304 w 1246623"/>
                  <a:gd name="connsiteY268" fmla="*/ 402137 h 1246644"/>
                  <a:gd name="connsiteX269" fmla="*/ 1166197 w 1246623"/>
                  <a:gd name="connsiteY269" fmla="*/ 382030 h 1246644"/>
                  <a:gd name="connsiteX270" fmla="*/ 1186304 w 1246623"/>
                  <a:gd name="connsiteY270" fmla="*/ 361923 h 1246644"/>
                  <a:gd name="connsiteX271" fmla="*/ 1206410 w 1246623"/>
                  <a:gd name="connsiteY271" fmla="*/ 382030 h 1246644"/>
                  <a:gd name="connsiteX272" fmla="*/ 1186304 w 1246623"/>
                  <a:gd name="connsiteY272" fmla="*/ 402137 h 124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1246623" h="1246644">
                    <a:moveTo>
                      <a:pt x="1246624" y="382030"/>
                    </a:moveTo>
                    <a:cubicBezTo>
                      <a:pt x="1246624" y="348773"/>
                      <a:pt x="1219560" y="321709"/>
                      <a:pt x="1186304" y="321709"/>
                    </a:cubicBezTo>
                    <a:cubicBezTo>
                      <a:pt x="1179387" y="321709"/>
                      <a:pt x="1172832" y="323117"/>
                      <a:pt x="1166639" y="325268"/>
                    </a:cubicBezTo>
                    <a:lnTo>
                      <a:pt x="1076540" y="212650"/>
                    </a:lnTo>
                    <a:cubicBezTo>
                      <a:pt x="1082291" y="203421"/>
                      <a:pt x="1085769" y="192624"/>
                      <a:pt x="1085769" y="180962"/>
                    </a:cubicBezTo>
                    <a:cubicBezTo>
                      <a:pt x="1085769" y="147705"/>
                      <a:pt x="1058706" y="120641"/>
                      <a:pt x="1025449" y="120641"/>
                    </a:cubicBezTo>
                    <a:cubicBezTo>
                      <a:pt x="1008539" y="120641"/>
                      <a:pt x="993298" y="127678"/>
                      <a:pt x="982340" y="138898"/>
                    </a:cubicBezTo>
                    <a:lnTo>
                      <a:pt x="823838" y="65749"/>
                    </a:lnTo>
                    <a:cubicBezTo>
                      <a:pt x="823998" y="63940"/>
                      <a:pt x="824380" y="62190"/>
                      <a:pt x="824380" y="60321"/>
                    </a:cubicBezTo>
                    <a:cubicBezTo>
                      <a:pt x="824380" y="27064"/>
                      <a:pt x="797317" y="0"/>
                      <a:pt x="764060" y="0"/>
                    </a:cubicBezTo>
                    <a:cubicBezTo>
                      <a:pt x="737881" y="0"/>
                      <a:pt x="715763" y="16870"/>
                      <a:pt x="707439" y="40214"/>
                    </a:cubicBezTo>
                    <a:lnTo>
                      <a:pt x="478864" y="40214"/>
                    </a:lnTo>
                    <a:cubicBezTo>
                      <a:pt x="470540" y="16870"/>
                      <a:pt x="448423" y="0"/>
                      <a:pt x="422244" y="0"/>
                    </a:cubicBezTo>
                    <a:cubicBezTo>
                      <a:pt x="388987" y="0"/>
                      <a:pt x="361923" y="27064"/>
                      <a:pt x="361923" y="60321"/>
                    </a:cubicBezTo>
                    <a:cubicBezTo>
                      <a:pt x="361923" y="62814"/>
                      <a:pt x="362365" y="65206"/>
                      <a:pt x="362667" y="67639"/>
                    </a:cubicBezTo>
                    <a:lnTo>
                      <a:pt x="262937" y="117504"/>
                    </a:lnTo>
                    <a:cubicBezTo>
                      <a:pt x="252079" y="107049"/>
                      <a:pt x="237401" y="100534"/>
                      <a:pt x="221175" y="100534"/>
                    </a:cubicBezTo>
                    <a:cubicBezTo>
                      <a:pt x="187919" y="100534"/>
                      <a:pt x="160855" y="127598"/>
                      <a:pt x="160855" y="160855"/>
                    </a:cubicBezTo>
                    <a:cubicBezTo>
                      <a:pt x="160855" y="172517"/>
                      <a:pt x="164333" y="183314"/>
                      <a:pt x="170084" y="192543"/>
                    </a:cubicBezTo>
                    <a:lnTo>
                      <a:pt x="79985" y="305162"/>
                    </a:lnTo>
                    <a:cubicBezTo>
                      <a:pt x="73792" y="303010"/>
                      <a:pt x="67237" y="301603"/>
                      <a:pt x="60321" y="301603"/>
                    </a:cubicBezTo>
                    <a:cubicBezTo>
                      <a:pt x="27064" y="301603"/>
                      <a:pt x="0" y="328666"/>
                      <a:pt x="0" y="361923"/>
                    </a:cubicBezTo>
                    <a:cubicBezTo>
                      <a:pt x="0" y="388102"/>
                      <a:pt x="16870" y="410220"/>
                      <a:pt x="40214" y="418544"/>
                    </a:cubicBezTo>
                    <a:lnTo>
                      <a:pt x="40214" y="546604"/>
                    </a:lnTo>
                    <a:cubicBezTo>
                      <a:pt x="16870" y="554909"/>
                      <a:pt x="0" y="577026"/>
                      <a:pt x="0" y="603205"/>
                    </a:cubicBezTo>
                    <a:cubicBezTo>
                      <a:pt x="0" y="636462"/>
                      <a:pt x="27064" y="663526"/>
                      <a:pt x="60321" y="663526"/>
                    </a:cubicBezTo>
                    <a:cubicBezTo>
                      <a:pt x="82659" y="663526"/>
                      <a:pt x="101962" y="651180"/>
                      <a:pt x="112397" y="633104"/>
                    </a:cubicBezTo>
                    <a:lnTo>
                      <a:pt x="222160" y="653050"/>
                    </a:lnTo>
                    <a:cubicBezTo>
                      <a:pt x="226805" y="681722"/>
                      <a:pt x="251537" y="703739"/>
                      <a:pt x="281496" y="703739"/>
                    </a:cubicBezTo>
                    <a:cubicBezTo>
                      <a:pt x="282300" y="703739"/>
                      <a:pt x="283064" y="703538"/>
                      <a:pt x="283868" y="703498"/>
                    </a:cubicBezTo>
                    <a:lnTo>
                      <a:pt x="322232" y="799428"/>
                    </a:lnTo>
                    <a:cubicBezTo>
                      <a:pt x="309686" y="810487"/>
                      <a:pt x="301603" y="826492"/>
                      <a:pt x="301603" y="844487"/>
                    </a:cubicBezTo>
                    <a:cubicBezTo>
                      <a:pt x="301603" y="877744"/>
                      <a:pt x="328666" y="904808"/>
                      <a:pt x="361923" y="904808"/>
                    </a:cubicBezTo>
                    <a:cubicBezTo>
                      <a:pt x="382151" y="904808"/>
                      <a:pt x="399985" y="894714"/>
                      <a:pt x="410923" y="879413"/>
                    </a:cubicBezTo>
                    <a:lnTo>
                      <a:pt x="583480" y="928715"/>
                    </a:lnTo>
                    <a:cubicBezTo>
                      <a:pt x="585029" y="953205"/>
                      <a:pt x="601114" y="973613"/>
                      <a:pt x="623312" y="981536"/>
                    </a:cubicBezTo>
                    <a:lnTo>
                      <a:pt x="623312" y="1129703"/>
                    </a:lnTo>
                    <a:cubicBezTo>
                      <a:pt x="599968" y="1138027"/>
                      <a:pt x="583098" y="1160145"/>
                      <a:pt x="583098" y="1186324"/>
                    </a:cubicBezTo>
                    <a:cubicBezTo>
                      <a:pt x="583098" y="1219580"/>
                      <a:pt x="610162" y="1246644"/>
                      <a:pt x="643419" y="1246644"/>
                    </a:cubicBezTo>
                    <a:cubicBezTo>
                      <a:pt x="676676" y="1246644"/>
                      <a:pt x="703739" y="1219580"/>
                      <a:pt x="703739" y="1186324"/>
                    </a:cubicBezTo>
                    <a:cubicBezTo>
                      <a:pt x="703739" y="1160145"/>
                      <a:pt x="686870" y="1138027"/>
                      <a:pt x="663526" y="1129703"/>
                    </a:cubicBezTo>
                    <a:lnTo>
                      <a:pt x="663526" y="981536"/>
                    </a:lnTo>
                    <a:cubicBezTo>
                      <a:pt x="686870" y="973211"/>
                      <a:pt x="703739" y="951094"/>
                      <a:pt x="703739" y="924915"/>
                    </a:cubicBezTo>
                    <a:cubicBezTo>
                      <a:pt x="703739" y="905652"/>
                      <a:pt x="694490" y="888662"/>
                      <a:pt x="680395" y="877603"/>
                    </a:cubicBezTo>
                    <a:lnTo>
                      <a:pt x="704403" y="805560"/>
                    </a:lnTo>
                    <a:lnTo>
                      <a:pt x="884822" y="865700"/>
                    </a:lnTo>
                    <a:cubicBezTo>
                      <a:pt x="885304" y="891376"/>
                      <a:pt x="901912" y="912991"/>
                      <a:pt x="924915" y="921195"/>
                    </a:cubicBezTo>
                    <a:lnTo>
                      <a:pt x="924915" y="1129683"/>
                    </a:lnTo>
                    <a:cubicBezTo>
                      <a:pt x="901571" y="1138007"/>
                      <a:pt x="884701" y="1160124"/>
                      <a:pt x="884701" y="1186304"/>
                    </a:cubicBezTo>
                    <a:cubicBezTo>
                      <a:pt x="884701" y="1219560"/>
                      <a:pt x="911765" y="1246624"/>
                      <a:pt x="945021" y="1246624"/>
                    </a:cubicBezTo>
                    <a:cubicBezTo>
                      <a:pt x="978278" y="1246624"/>
                      <a:pt x="1005342" y="1219560"/>
                      <a:pt x="1005342" y="1186304"/>
                    </a:cubicBezTo>
                    <a:cubicBezTo>
                      <a:pt x="1005342" y="1160124"/>
                      <a:pt x="988472" y="1138007"/>
                      <a:pt x="965128" y="1129683"/>
                    </a:cubicBezTo>
                    <a:lnTo>
                      <a:pt x="965128" y="921215"/>
                    </a:lnTo>
                    <a:cubicBezTo>
                      <a:pt x="988472" y="912891"/>
                      <a:pt x="1005342" y="890773"/>
                      <a:pt x="1005342" y="864594"/>
                    </a:cubicBezTo>
                    <a:cubicBezTo>
                      <a:pt x="1005342" y="857255"/>
                      <a:pt x="1003834" y="850298"/>
                      <a:pt x="1001421" y="843784"/>
                    </a:cubicBezTo>
                    <a:lnTo>
                      <a:pt x="1155701" y="715220"/>
                    </a:lnTo>
                    <a:cubicBezTo>
                      <a:pt x="1164689" y="720569"/>
                      <a:pt x="1175084" y="723846"/>
                      <a:pt x="1186304" y="723846"/>
                    </a:cubicBezTo>
                    <a:cubicBezTo>
                      <a:pt x="1219560" y="723846"/>
                      <a:pt x="1246624" y="696782"/>
                      <a:pt x="1246624" y="663526"/>
                    </a:cubicBezTo>
                    <a:cubicBezTo>
                      <a:pt x="1246624" y="637347"/>
                      <a:pt x="1229754" y="615229"/>
                      <a:pt x="1206410" y="606905"/>
                    </a:cubicBezTo>
                    <a:lnTo>
                      <a:pt x="1206410" y="438631"/>
                    </a:lnTo>
                    <a:cubicBezTo>
                      <a:pt x="1229754" y="430327"/>
                      <a:pt x="1246624" y="408209"/>
                      <a:pt x="1246624" y="382030"/>
                    </a:cubicBezTo>
                    <a:close/>
                    <a:moveTo>
                      <a:pt x="1025449" y="160855"/>
                    </a:moveTo>
                    <a:cubicBezTo>
                      <a:pt x="1036528" y="160855"/>
                      <a:pt x="1045556" y="169863"/>
                      <a:pt x="1045556" y="180962"/>
                    </a:cubicBezTo>
                    <a:cubicBezTo>
                      <a:pt x="1045556" y="192061"/>
                      <a:pt x="1036528" y="201068"/>
                      <a:pt x="1025449" y="201068"/>
                    </a:cubicBezTo>
                    <a:cubicBezTo>
                      <a:pt x="1014370" y="201068"/>
                      <a:pt x="1005342" y="192061"/>
                      <a:pt x="1005342" y="180962"/>
                    </a:cubicBezTo>
                    <a:cubicBezTo>
                      <a:pt x="1005342" y="169863"/>
                      <a:pt x="1014370" y="160855"/>
                      <a:pt x="1025449" y="160855"/>
                    </a:cubicBezTo>
                    <a:close/>
                    <a:moveTo>
                      <a:pt x="996857" y="233742"/>
                    </a:moveTo>
                    <a:cubicBezTo>
                      <a:pt x="1005402" y="238407"/>
                      <a:pt x="1015054" y="241282"/>
                      <a:pt x="1025449" y="241282"/>
                    </a:cubicBezTo>
                    <a:cubicBezTo>
                      <a:pt x="1032366" y="241282"/>
                      <a:pt x="1038900" y="239875"/>
                      <a:pt x="1045093" y="237723"/>
                    </a:cubicBezTo>
                    <a:lnTo>
                      <a:pt x="1135192" y="350362"/>
                    </a:lnTo>
                    <a:cubicBezTo>
                      <a:pt x="1129462" y="359591"/>
                      <a:pt x="1125983" y="370368"/>
                      <a:pt x="1125983" y="382030"/>
                    </a:cubicBezTo>
                    <a:cubicBezTo>
                      <a:pt x="1125983" y="385267"/>
                      <a:pt x="1126445" y="388384"/>
                      <a:pt x="1126948" y="391500"/>
                    </a:cubicBezTo>
                    <a:lnTo>
                      <a:pt x="984511" y="469193"/>
                    </a:lnTo>
                    <a:lnTo>
                      <a:pt x="880780" y="382754"/>
                    </a:lnTo>
                    <a:cubicBezTo>
                      <a:pt x="883193" y="376219"/>
                      <a:pt x="884701" y="369262"/>
                      <a:pt x="884701" y="361923"/>
                    </a:cubicBezTo>
                    <a:cubicBezTo>
                      <a:pt x="884701" y="353760"/>
                      <a:pt x="883032" y="345958"/>
                      <a:pt x="880076" y="338861"/>
                    </a:cubicBezTo>
                    <a:lnTo>
                      <a:pt x="996857" y="233742"/>
                    </a:lnTo>
                    <a:close/>
                    <a:moveTo>
                      <a:pt x="743953" y="562992"/>
                    </a:moveTo>
                    <a:cubicBezTo>
                      <a:pt x="734664" y="562992"/>
                      <a:pt x="725978" y="565264"/>
                      <a:pt x="718116" y="569044"/>
                    </a:cubicBezTo>
                    <a:lnTo>
                      <a:pt x="632923" y="483851"/>
                    </a:lnTo>
                    <a:lnTo>
                      <a:pt x="783322" y="405857"/>
                    </a:lnTo>
                    <a:cubicBezTo>
                      <a:pt x="794120" y="415950"/>
                      <a:pt x="808476" y="422244"/>
                      <a:pt x="824380" y="422244"/>
                    </a:cubicBezTo>
                    <a:cubicBezTo>
                      <a:pt x="835600" y="422244"/>
                      <a:pt x="845975" y="418966"/>
                      <a:pt x="854983" y="413618"/>
                    </a:cubicBezTo>
                    <a:lnTo>
                      <a:pt x="946529" y="489903"/>
                    </a:lnTo>
                    <a:lnTo>
                      <a:pt x="784006" y="578554"/>
                    </a:lnTo>
                    <a:cubicBezTo>
                      <a:pt x="773329" y="568983"/>
                      <a:pt x="759395" y="562992"/>
                      <a:pt x="743953" y="562992"/>
                    </a:cubicBezTo>
                    <a:close/>
                    <a:moveTo>
                      <a:pt x="764060" y="623312"/>
                    </a:moveTo>
                    <a:cubicBezTo>
                      <a:pt x="764060" y="634411"/>
                      <a:pt x="755032" y="643419"/>
                      <a:pt x="743953" y="643419"/>
                    </a:cubicBezTo>
                    <a:cubicBezTo>
                      <a:pt x="732874" y="643419"/>
                      <a:pt x="723846" y="634411"/>
                      <a:pt x="723846" y="623312"/>
                    </a:cubicBezTo>
                    <a:cubicBezTo>
                      <a:pt x="723846" y="612213"/>
                      <a:pt x="732874" y="603205"/>
                      <a:pt x="743953" y="603205"/>
                    </a:cubicBezTo>
                    <a:cubicBezTo>
                      <a:pt x="755032" y="603205"/>
                      <a:pt x="764060" y="612213"/>
                      <a:pt x="764060" y="623312"/>
                    </a:cubicBezTo>
                    <a:close/>
                    <a:moveTo>
                      <a:pt x="460065" y="401875"/>
                    </a:moveTo>
                    <a:lnTo>
                      <a:pt x="493824" y="510653"/>
                    </a:lnTo>
                    <a:lnTo>
                      <a:pt x="322554" y="599465"/>
                    </a:lnTo>
                    <a:cubicBezTo>
                      <a:pt x="315376" y="592770"/>
                      <a:pt x="306589" y="587904"/>
                      <a:pt x="296817" y="585310"/>
                    </a:cubicBezTo>
                    <a:lnTo>
                      <a:pt x="268949" y="371615"/>
                    </a:lnTo>
                    <a:lnTo>
                      <a:pt x="406721" y="364718"/>
                    </a:lnTo>
                    <a:cubicBezTo>
                      <a:pt x="415468" y="385911"/>
                      <a:pt x="435977" y="400910"/>
                      <a:pt x="460065" y="401875"/>
                    </a:cubicBezTo>
                    <a:close/>
                    <a:moveTo>
                      <a:pt x="442350" y="341816"/>
                    </a:moveTo>
                    <a:cubicBezTo>
                      <a:pt x="442350" y="330717"/>
                      <a:pt x="451378" y="321709"/>
                      <a:pt x="462457" y="321709"/>
                    </a:cubicBezTo>
                    <a:cubicBezTo>
                      <a:pt x="473536" y="321709"/>
                      <a:pt x="482564" y="330717"/>
                      <a:pt x="482564" y="341816"/>
                    </a:cubicBezTo>
                    <a:cubicBezTo>
                      <a:pt x="482564" y="352915"/>
                      <a:pt x="473536" y="361923"/>
                      <a:pt x="462457" y="361923"/>
                    </a:cubicBezTo>
                    <a:cubicBezTo>
                      <a:pt x="451378" y="361923"/>
                      <a:pt x="442350" y="352915"/>
                      <a:pt x="442350" y="341816"/>
                    </a:cubicBezTo>
                    <a:close/>
                    <a:moveTo>
                      <a:pt x="505908" y="549701"/>
                    </a:moveTo>
                    <a:lnTo>
                      <a:pt x="556899" y="714034"/>
                    </a:lnTo>
                    <a:lnTo>
                      <a:pt x="341696" y="642293"/>
                    </a:lnTo>
                    <a:cubicBezTo>
                      <a:pt x="341655" y="639880"/>
                      <a:pt x="341294" y="637548"/>
                      <a:pt x="340972" y="635215"/>
                    </a:cubicBezTo>
                    <a:lnTo>
                      <a:pt x="505908" y="549701"/>
                    </a:lnTo>
                    <a:close/>
                    <a:moveTo>
                      <a:pt x="505767" y="413578"/>
                    </a:moveTo>
                    <a:lnTo>
                      <a:pt x="565646" y="473436"/>
                    </a:lnTo>
                    <a:lnTo>
                      <a:pt x="530077" y="491874"/>
                    </a:lnTo>
                    <a:lnTo>
                      <a:pt x="505767" y="413578"/>
                    </a:lnTo>
                    <a:close/>
                    <a:moveTo>
                      <a:pt x="516746" y="367654"/>
                    </a:moveTo>
                    <a:cubicBezTo>
                      <a:pt x="520506" y="359792"/>
                      <a:pt x="522778" y="351106"/>
                      <a:pt x="522778" y="341816"/>
                    </a:cubicBezTo>
                    <a:cubicBezTo>
                      <a:pt x="522778" y="333251"/>
                      <a:pt x="520928" y="325128"/>
                      <a:pt x="517711" y="317748"/>
                    </a:cubicBezTo>
                    <a:lnTo>
                      <a:pt x="613178" y="228635"/>
                    </a:lnTo>
                    <a:lnTo>
                      <a:pt x="767076" y="344048"/>
                    </a:lnTo>
                    <a:cubicBezTo>
                      <a:pt x="765286" y="349758"/>
                      <a:pt x="764060" y="355670"/>
                      <a:pt x="764060" y="361923"/>
                    </a:cubicBezTo>
                    <a:cubicBezTo>
                      <a:pt x="764060" y="364738"/>
                      <a:pt x="764522" y="367412"/>
                      <a:pt x="764884" y="370127"/>
                    </a:cubicBezTo>
                    <a:lnTo>
                      <a:pt x="603085" y="454012"/>
                    </a:lnTo>
                    <a:lnTo>
                      <a:pt x="516746" y="367654"/>
                    </a:lnTo>
                    <a:close/>
                    <a:moveTo>
                      <a:pt x="804274" y="361923"/>
                    </a:moveTo>
                    <a:cubicBezTo>
                      <a:pt x="804274" y="350824"/>
                      <a:pt x="813302" y="341816"/>
                      <a:pt x="824380" y="341816"/>
                    </a:cubicBezTo>
                    <a:cubicBezTo>
                      <a:pt x="835459" y="341816"/>
                      <a:pt x="844487" y="350824"/>
                      <a:pt x="844487" y="361923"/>
                    </a:cubicBezTo>
                    <a:cubicBezTo>
                      <a:pt x="844487" y="373022"/>
                      <a:pt x="835459" y="382030"/>
                      <a:pt x="824380" y="382030"/>
                    </a:cubicBezTo>
                    <a:cubicBezTo>
                      <a:pt x="813302" y="382030"/>
                      <a:pt x="804274" y="373022"/>
                      <a:pt x="804274" y="361923"/>
                    </a:cubicBezTo>
                    <a:close/>
                    <a:moveTo>
                      <a:pt x="979766" y="517590"/>
                    </a:moveTo>
                    <a:lnTo>
                      <a:pt x="1123832" y="637648"/>
                    </a:lnTo>
                    <a:lnTo>
                      <a:pt x="811673" y="609277"/>
                    </a:lnTo>
                    <a:lnTo>
                      <a:pt x="979766" y="517590"/>
                    </a:lnTo>
                    <a:close/>
                    <a:moveTo>
                      <a:pt x="764060" y="40214"/>
                    </a:moveTo>
                    <a:cubicBezTo>
                      <a:pt x="775139" y="40214"/>
                      <a:pt x="784167" y="49222"/>
                      <a:pt x="784167" y="60321"/>
                    </a:cubicBezTo>
                    <a:cubicBezTo>
                      <a:pt x="784167" y="71419"/>
                      <a:pt x="775139" y="80427"/>
                      <a:pt x="764060" y="80427"/>
                    </a:cubicBezTo>
                    <a:cubicBezTo>
                      <a:pt x="752981" y="80427"/>
                      <a:pt x="743953" y="71419"/>
                      <a:pt x="743953" y="60321"/>
                    </a:cubicBezTo>
                    <a:cubicBezTo>
                      <a:pt x="743953" y="49222"/>
                      <a:pt x="752981" y="40214"/>
                      <a:pt x="764060" y="40214"/>
                    </a:cubicBezTo>
                    <a:close/>
                    <a:moveTo>
                      <a:pt x="736433" y="113624"/>
                    </a:moveTo>
                    <a:cubicBezTo>
                      <a:pt x="744737" y="117947"/>
                      <a:pt x="754047" y="120641"/>
                      <a:pt x="764060" y="120641"/>
                    </a:cubicBezTo>
                    <a:cubicBezTo>
                      <a:pt x="780970" y="120641"/>
                      <a:pt x="796211" y="113604"/>
                      <a:pt x="807189" y="102364"/>
                    </a:cubicBezTo>
                    <a:lnTo>
                      <a:pt x="965671" y="175513"/>
                    </a:lnTo>
                    <a:cubicBezTo>
                      <a:pt x="965510" y="177342"/>
                      <a:pt x="965128" y="179092"/>
                      <a:pt x="965128" y="180962"/>
                    </a:cubicBezTo>
                    <a:cubicBezTo>
                      <a:pt x="965128" y="189145"/>
                      <a:pt x="966797" y="196926"/>
                      <a:pt x="969753" y="204044"/>
                    </a:cubicBezTo>
                    <a:lnTo>
                      <a:pt x="852972" y="309143"/>
                    </a:lnTo>
                    <a:cubicBezTo>
                      <a:pt x="844427" y="304478"/>
                      <a:pt x="834776" y="301603"/>
                      <a:pt x="824380" y="301603"/>
                    </a:cubicBezTo>
                    <a:cubicBezTo>
                      <a:pt x="812035" y="301603"/>
                      <a:pt x="800554" y="305363"/>
                      <a:pt x="790983" y="311757"/>
                    </a:cubicBezTo>
                    <a:lnTo>
                      <a:pt x="643037" y="200787"/>
                    </a:lnTo>
                    <a:lnTo>
                      <a:pt x="736433" y="113624"/>
                    </a:lnTo>
                    <a:close/>
                    <a:moveTo>
                      <a:pt x="707439" y="80427"/>
                    </a:moveTo>
                    <a:cubicBezTo>
                      <a:pt x="707922" y="81734"/>
                      <a:pt x="708263" y="83102"/>
                      <a:pt x="708806" y="84368"/>
                    </a:cubicBezTo>
                    <a:lnTo>
                      <a:pt x="610343" y="176257"/>
                    </a:lnTo>
                    <a:lnTo>
                      <a:pt x="482564" y="80427"/>
                    </a:lnTo>
                    <a:lnTo>
                      <a:pt x="707439" y="80427"/>
                    </a:lnTo>
                    <a:close/>
                    <a:moveTo>
                      <a:pt x="422244" y="40214"/>
                    </a:moveTo>
                    <a:cubicBezTo>
                      <a:pt x="433323" y="40214"/>
                      <a:pt x="442350" y="49222"/>
                      <a:pt x="442350" y="60321"/>
                    </a:cubicBezTo>
                    <a:cubicBezTo>
                      <a:pt x="442350" y="71419"/>
                      <a:pt x="433323" y="80427"/>
                      <a:pt x="422244" y="80427"/>
                    </a:cubicBezTo>
                    <a:cubicBezTo>
                      <a:pt x="411165" y="80427"/>
                      <a:pt x="402137" y="71419"/>
                      <a:pt x="402137" y="60321"/>
                    </a:cubicBezTo>
                    <a:cubicBezTo>
                      <a:pt x="402137" y="49222"/>
                      <a:pt x="411165" y="40214"/>
                      <a:pt x="422244" y="40214"/>
                    </a:cubicBezTo>
                    <a:close/>
                    <a:moveTo>
                      <a:pt x="281496" y="160855"/>
                    </a:moveTo>
                    <a:cubicBezTo>
                      <a:pt x="281496" y="158361"/>
                      <a:pt x="281053" y="155969"/>
                      <a:pt x="280752" y="153556"/>
                    </a:cubicBezTo>
                    <a:lnTo>
                      <a:pt x="380482" y="103691"/>
                    </a:lnTo>
                    <a:cubicBezTo>
                      <a:pt x="391339" y="114126"/>
                      <a:pt x="406017" y="120641"/>
                      <a:pt x="422244" y="120641"/>
                    </a:cubicBezTo>
                    <a:cubicBezTo>
                      <a:pt x="434589" y="120641"/>
                      <a:pt x="446070" y="116881"/>
                      <a:pt x="455641" y="110487"/>
                    </a:cubicBezTo>
                    <a:lnTo>
                      <a:pt x="580484" y="204125"/>
                    </a:lnTo>
                    <a:lnTo>
                      <a:pt x="490084" y="288493"/>
                    </a:lnTo>
                    <a:cubicBezTo>
                      <a:pt x="481780" y="284170"/>
                      <a:pt x="472471" y="281496"/>
                      <a:pt x="462457" y="281496"/>
                    </a:cubicBezTo>
                    <a:cubicBezTo>
                      <a:pt x="435233" y="281496"/>
                      <a:pt x="412432" y="299733"/>
                      <a:pt x="404952" y="324545"/>
                    </a:cubicBezTo>
                    <a:lnTo>
                      <a:pt x="263721" y="331602"/>
                    </a:lnTo>
                    <a:lnTo>
                      <a:pt x="248440" y="214359"/>
                    </a:lnTo>
                    <a:cubicBezTo>
                      <a:pt x="267964" y="204366"/>
                      <a:pt x="281496" y="184259"/>
                      <a:pt x="281496" y="160855"/>
                    </a:cubicBezTo>
                    <a:close/>
                    <a:moveTo>
                      <a:pt x="221175" y="140748"/>
                    </a:moveTo>
                    <a:cubicBezTo>
                      <a:pt x="232254" y="140748"/>
                      <a:pt x="241282" y="149756"/>
                      <a:pt x="241282" y="160855"/>
                    </a:cubicBezTo>
                    <a:cubicBezTo>
                      <a:pt x="241282" y="171954"/>
                      <a:pt x="232254" y="180962"/>
                      <a:pt x="221175" y="180962"/>
                    </a:cubicBezTo>
                    <a:cubicBezTo>
                      <a:pt x="210096" y="180962"/>
                      <a:pt x="201068" y="171954"/>
                      <a:pt x="201068" y="160855"/>
                    </a:cubicBezTo>
                    <a:cubicBezTo>
                      <a:pt x="201068" y="149756"/>
                      <a:pt x="210096" y="140748"/>
                      <a:pt x="221175" y="140748"/>
                    </a:cubicBezTo>
                    <a:close/>
                    <a:moveTo>
                      <a:pt x="201511" y="217616"/>
                    </a:moveTo>
                    <a:cubicBezTo>
                      <a:pt x="203843" y="218421"/>
                      <a:pt x="206135" y="219285"/>
                      <a:pt x="208568" y="219808"/>
                    </a:cubicBezTo>
                    <a:lnTo>
                      <a:pt x="223407" y="333633"/>
                    </a:lnTo>
                    <a:lnTo>
                      <a:pt x="116057" y="339001"/>
                    </a:lnTo>
                    <a:cubicBezTo>
                      <a:pt x="114790" y="335925"/>
                      <a:pt x="113161" y="333050"/>
                      <a:pt x="111412" y="330235"/>
                    </a:cubicBezTo>
                    <a:lnTo>
                      <a:pt x="201511" y="217616"/>
                    </a:lnTo>
                    <a:close/>
                    <a:moveTo>
                      <a:pt x="60321" y="341816"/>
                    </a:moveTo>
                    <a:cubicBezTo>
                      <a:pt x="71399" y="341816"/>
                      <a:pt x="80427" y="350824"/>
                      <a:pt x="80427" y="361923"/>
                    </a:cubicBezTo>
                    <a:cubicBezTo>
                      <a:pt x="80427" y="373022"/>
                      <a:pt x="71399" y="382030"/>
                      <a:pt x="60321" y="382030"/>
                    </a:cubicBezTo>
                    <a:cubicBezTo>
                      <a:pt x="49242" y="382030"/>
                      <a:pt x="40214" y="373022"/>
                      <a:pt x="40214" y="361923"/>
                    </a:cubicBezTo>
                    <a:cubicBezTo>
                      <a:pt x="40214" y="350824"/>
                      <a:pt x="49242" y="341816"/>
                      <a:pt x="60321" y="341816"/>
                    </a:cubicBezTo>
                    <a:close/>
                    <a:moveTo>
                      <a:pt x="60321" y="623312"/>
                    </a:moveTo>
                    <a:cubicBezTo>
                      <a:pt x="49242" y="623312"/>
                      <a:pt x="40214" y="614304"/>
                      <a:pt x="40214" y="603205"/>
                    </a:cubicBezTo>
                    <a:cubicBezTo>
                      <a:pt x="40214" y="592106"/>
                      <a:pt x="49242" y="583098"/>
                      <a:pt x="60321" y="583098"/>
                    </a:cubicBezTo>
                    <a:cubicBezTo>
                      <a:pt x="71399" y="583098"/>
                      <a:pt x="80427" y="592106"/>
                      <a:pt x="80427" y="603205"/>
                    </a:cubicBezTo>
                    <a:cubicBezTo>
                      <a:pt x="80427" y="614304"/>
                      <a:pt x="71399" y="623312"/>
                      <a:pt x="60321" y="623312"/>
                    </a:cubicBezTo>
                    <a:close/>
                    <a:moveTo>
                      <a:pt x="229419" y="613520"/>
                    </a:moveTo>
                    <a:lnTo>
                      <a:pt x="119676" y="593574"/>
                    </a:lnTo>
                    <a:cubicBezTo>
                      <a:pt x="116117" y="571678"/>
                      <a:pt x="100836" y="553863"/>
                      <a:pt x="80427" y="546584"/>
                    </a:cubicBezTo>
                    <a:lnTo>
                      <a:pt x="80427" y="418524"/>
                    </a:lnTo>
                    <a:cubicBezTo>
                      <a:pt x="98383" y="412110"/>
                      <a:pt x="112297" y="397532"/>
                      <a:pt x="117826" y="379175"/>
                    </a:cubicBezTo>
                    <a:lnTo>
                      <a:pt x="228655" y="373625"/>
                    </a:lnTo>
                    <a:lnTo>
                      <a:pt x="256684" y="588567"/>
                    </a:lnTo>
                    <a:cubicBezTo>
                      <a:pt x="245143" y="593815"/>
                      <a:pt x="235712" y="602602"/>
                      <a:pt x="229419" y="613520"/>
                    </a:cubicBezTo>
                    <a:close/>
                    <a:moveTo>
                      <a:pt x="281496" y="663526"/>
                    </a:moveTo>
                    <a:cubicBezTo>
                      <a:pt x="270417" y="663526"/>
                      <a:pt x="261389" y="654518"/>
                      <a:pt x="261389" y="643419"/>
                    </a:cubicBezTo>
                    <a:cubicBezTo>
                      <a:pt x="261389" y="632320"/>
                      <a:pt x="270417" y="623312"/>
                      <a:pt x="281496" y="623312"/>
                    </a:cubicBezTo>
                    <a:cubicBezTo>
                      <a:pt x="292575" y="623312"/>
                      <a:pt x="301603" y="632320"/>
                      <a:pt x="301603" y="643419"/>
                    </a:cubicBezTo>
                    <a:cubicBezTo>
                      <a:pt x="301603" y="654518"/>
                      <a:pt x="292575" y="663526"/>
                      <a:pt x="281496" y="663526"/>
                    </a:cubicBezTo>
                    <a:close/>
                    <a:moveTo>
                      <a:pt x="361923" y="864594"/>
                    </a:moveTo>
                    <a:cubicBezTo>
                      <a:pt x="350844" y="864594"/>
                      <a:pt x="341816" y="855586"/>
                      <a:pt x="341816" y="844487"/>
                    </a:cubicBezTo>
                    <a:cubicBezTo>
                      <a:pt x="341816" y="833388"/>
                      <a:pt x="350844" y="824380"/>
                      <a:pt x="361923" y="824380"/>
                    </a:cubicBezTo>
                    <a:cubicBezTo>
                      <a:pt x="373002" y="824380"/>
                      <a:pt x="382030" y="833388"/>
                      <a:pt x="382030" y="844487"/>
                    </a:cubicBezTo>
                    <a:cubicBezTo>
                      <a:pt x="382030" y="855586"/>
                      <a:pt x="373002" y="864594"/>
                      <a:pt x="361923" y="864594"/>
                    </a:cubicBezTo>
                    <a:close/>
                    <a:moveTo>
                      <a:pt x="594439" y="889989"/>
                    </a:moveTo>
                    <a:lnTo>
                      <a:pt x="421882" y="840687"/>
                    </a:lnTo>
                    <a:cubicBezTo>
                      <a:pt x="419851" y="809220"/>
                      <a:pt x="393893" y="784167"/>
                      <a:pt x="361923" y="784167"/>
                    </a:cubicBezTo>
                    <a:cubicBezTo>
                      <a:pt x="361119" y="784167"/>
                      <a:pt x="360355" y="784368"/>
                      <a:pt x="359550" y="784408"/>
                    </a:cubicBezTo>
                    <a:lnTo>
                      <a:pt x="321187" y="688478"/>
                    </a:lnTo>
                    <a:cubicBezTo>
                      <a:pt x="323982" y="686005"/>
                      <a:pt x="326515" y="683311"/>
                      <a:pt x="328827" y="680375"/>
                    </a:cubicBezTo>
                    <a:lnTo>
                      <a:pt x="571597" y="761305"/>
                    </a:lnTo>
                    <a:lnTo>
                      <a:pt x="607448" y="876799"/>
                    </a:lnTo>
                    <a:cubicBezTo>
                      <a:pt x="602481" y="880539"/>
                      <a:pt x="598058" y="884942"/>
                      <a:pt x="594439" y="889989"/>
                    </a:cubicBezTo>
                    <a:close/>
                    <a:moveTo>
                      <a:pt x="643419" y="1206410"/>
                    </a:moveTo>
                    <a:cubicBezTo>
                      <a:pt x="632340" y="1206410"/>
                      <a:pt x="623312" y="1197402"/>
                      <a:pt x="623312" y="1186304"/>
                    </a:cubicBezTo>
                    <a:cubicBezTo>
                      <a:pt x="623312" y="1175205"/>
                      <a:pt x="632340" y="1166197"/>
                      <a:pt x="643419" y="1166197"/>
                    </a:cubicBezTo>
                    <a:cubicBezTo>
                      <a:pt x="654498" y="1166197"/>
                      <a:pt x="663526" y="1175205"/>
                      <a:pt x="663526" y="1186304"/>
                    </a:cubicBezTo>
                    <a:cubicBezTo>
                      <a:pt x="663526" y="1197402"/>
                      <a:pt x="654498" y="1206410"/>
                      <a:pt x="643419" y="1206410"/>
                    </a:cubicBezTo>
                    <a:close/>
                    <a:moveTo>
                      <a:pt x="643419" y="945021"/>
                    </a:moveTo>
                    <a:cubicBezTo>
                      <a:pt x="632340" y="945021"/>
                      <a:pt x="623312" y="936014"/>
                      <a:pt x="623312" y="924915"/>
                    </a:cubicBezTo>
                    <a:cubicBezTo>
                      <a:pt x="623312" y="913816"/>
                      <a:pt x="632340" y="904808"/>
                      <a:pt x="643419" y="904808"/>
                    </a:cubicBezTo>
                    <a:cubicBezTo>
                      <a:pt x="654498" y="904808"/>
                      <a:pt x="663526" y="913816"/>
                      <a:pt x="663526" y="924915"/>
                    </a:cubicBezTo>
                    <a:cubicBezTo>
                      <a:pt x="663526" y="936014"/>
                      <a:pt x="654498" y="945021"/>
                      <a:pt x="643419" y="945021"/>
                    </a:cubicBezTo>
                    <a:close/>
                    <a:moveTo>
                      <a:pt x="644103" y="859286"/>
                    </a:moveTo>
                    <a:lnTo>
                      <a:pt x="618547" y="776968"/>
                    </a:lnTo>
                    <a:lnTo>
                      <a:pt x="666240" y="792873"/>
                    </a:lnTo>
                    <a:lnTo>
                      <a:pt x="644103" y="859286"/>
                    </a:lnTo>
                    <a:close/>
                    <a:moveTo>
                      <a:pt x="678968" y="754710"/>
                    </a:moveTo>
                    <a:lnTo>
                      <a:pt x="603889" y="729677"/>
                    </a:lnTo>
                    <a:lnTo>
                      <a:pt x="542201" y="530901"/>
                    </a:lnTo>
                    <a:lnTo>
                      <a:pt x="595484" y="503274"/>
                    </a:lnTo>
                    <a:lnTo>
                      <a:pt x="689685" y="597475"/>
                    </a:lnTo>
                    <a:cubicBezTo>
                      <a:pt x="685905" y="605337"/>
                      <a:pt x="683633" y="614023"/>
                      <a:pt x="683633" y="623312"/>
                    </a:cubicBezTo>
                    <a:cubicBezTo>
                      <a:pt x="683633" y="642574"/>
                      <a:pt x="692882" y="659585"/>
                      <a:pt x="706997" y="670623"/>
                    </a:cubicBezTo>
                    <a:lnTo>
                      <a:pt x="678968" y="754710"/>
                    </a:lnTo>
                    <a:close/>
                    <a:moveTo>
                      <a:pt x="945021" y="1206410"/>
                    </a:moveTo>
                    <a:cubicBezTo>
                      <a:pt x="933943" y="1206410"/>
                      <a:pt x="924915" y="1197402"/>
                      <a:pt x="924915" y="1186304"/>
                    </a:cubicBezTo>
                    <a:cubicBezTo>
                      <a:pt x="924915" y="1175205"/>
                      <a:pt x="933943" y="1166197"/>
                      <a:pt x="945021" y="1166197"/>
                    </a:cubicBezTo>
                    <a:cubicBezTo>
                      <a:pt x="956100" y="1166197"/>
                      <a:pt x="965128" y="1175205"/>
                      <a:pt x="965128" y="1186304"/>
                    </a:cubicBezTo>
                    <a:cubicBezTo>
                      <a:pt x="965128" y="1197402"/>
                      <a:pt x="956100" y="1206410"/>
                      <a:pt x="945021" y="1206410"/>
                    </a:cubicBezTo>
                    <a:close/>
                    <a:moveTo>
                      <a:pt x="945021" y="884701"/>
                    </a:moveTo>
                    <a:cubicBezTo>
                      <a:pt x="933943" y="884701"/>
                      <a:pt x="924915" y="875693"/>
                      <a:pt x="924915" y="864594"/>
                    </a:cubicBezTo>
                    <a:cubicBezTo>
                      <a:pt x="924915" y="853495"/>
                      <a:pt x="933943" y="844487"/>
                      <a:pt x="945021" y="844487"/>
                    </a:cubicBezTo>
                    <a:cubicBezTo>
                      <a:pt x="956100" y="844487"/>
                      <a:pt x="965128" y="853495"/>
                      <a:pt x="965128" y="864594"/>
                    </a:cubicBezTo>
                    <a:cubicBezTo>
                      <a:pt x="965128" y="875693"/>
                      <a:pt x="956100" y="884701"/>
                      <a:pt x="945021" y="884701"/>
                    </a:cubicBezTo>
                    <a:close/>
                    <a:moveTo>
                      <a:pt x="975624" y="812879"/>
                    </a:moveTo>
                    <a:cubicBezTo>
                      <a:pt x="966616" y="807551"/>
                      <a:pt x="956241" y="804274"/>
                      <a:pt x="945021" y="804274"/>
                    </a:cubicBezTo>
                    <a:cubicBezTo>
                      <a:pt x="925759" y="804274"/>
                      <a:pt x="908749" y="813523"/>
                      <a:pt x="897710" y="827638"/>
                    </a:cubicBezTo>
                    <a:lnTo>
                      <a:pt x="717110" y="767438"/>
                    </a:lnTo>
                    <a:lnTo>
                      <a:pt x="745079" y="683512"/>
                    </a:lnTo>
                    <a:cubicBezTo>
                      <a:pt x="768845" y="683070"/>
                      <a:pt x="789173" y="668834"/>
                      <a:pt x="798583" y="648466"/>
                    </a:cubicBezTo>
                    <a:lnTo>
                      <a:pt x="1128054" y="678405"/>
                    </a:lnTo>
                    <a:cubicBezTo>
                      <a:pt x="1128577" y="680415"/>
                      <a:pt x="1129180" y="682386"/>
                      <a:pt x="1129904" y="684316"/>
                    </a:cubicBezTo>
                    <a:lnTo>
                      <a:pt x="975624" y="812879"/>
                    </a:lnTo>
                    <a:close/>
                    <a:moveTo>
                      <a:pt x="1017748" y="496860"/>
                    </a:moveTo>
                    <a:lnTo>
                      <a:pt x="1146251" y="426768"/>
                    </a:lnTo>
                    <a:cubicBezTo>
                      <a:pt x="1152021" y="431955"/>
                      <a:pt x="1158757" y="435977"/>
                      <a:pt x="1166217" y="438631"/>
                    </a:cubicBezTo>
                    <a:lnTo>
                      <a:pt x="1166217" y="606905"/>
                    </a:lnTo>
                    <a:cubicBezTo>
                      <a:pt x="1162517" y="608232"/>
                      <a:pt x="1159019" y="609861"/>
                      <a:pt x="1155701" y="611831"/>
                    </a:cubicBezTo>
                    <a:lnTo>
                      <a:pt x="1017748" y="496860"/>
                    </a:lnTo>
                    <a:close/>
                    <a:moveTo>
                      <a:pt x="1186304" y="683633"/>
                    </a:moveTo>
                    <a:cubicBezTo>
                      <a:pt x="1175225" y="683633"/>
                      <a:pt x="1166197" y="674625"/>
                      <a:pt x="1166197" y="663526"/>
                    </a:cubicBezTo>
                    <a:cubicBezTo>
                      <a:pt x="1166197" y="652427"/>
                      <a:pt x="1175225" y="643419"/>
                      <a:pt x="1186304" y="643419"/>
                    </a:cubicBezTo>
                    <a:cubicBezTo>
                      <a:pt x="1197382" y="643419"/>
                      <a:pt x="1206410" y="652427"/>
                      <a:pt x="1206410" y="663526"/>
                    </a:cubicBezTo>
                    <a:cubicBezTo>
                      <a:pt x="1206410" y="674625"/>
                      <a:pt x="1197382" y="683633"/>
                      <a:pt x="1186304" y="683633"/>
                    </a:cubicBezTo>
                    <a:close/>
                    <a:moveTo>
                      <a:pt x="1186304" y="402137"/>
                    </a:moveTo>
                    <a:cubicBezTo>
                      <a:pt x="1175225" y="402137"/>
                      <a:pt x="1166197" y="393129"/>
                      <a:pt x="1166197" y="382030"/>
                    </a:cubicBezTo>
                    <a:cubicBezTo>
                      <a:pt x="1166197" y="370931"/>
                      <a:pt x="1175225" y="361923"/>
                      <a:pt x="1186304" y="361923"/>
                    </a:cubicBezTo>
                    <a:cubicBezTo>
                      <a:pt x="1197382" y="361923"/>
                      <a:pt x="1206410" y="370931"/>
                      <a:pt x="1206410" y="382030"/>
                    </a:cubicBezTo>
                    <a:cubicBezTo>
                      <a:pt x="1206410" y="393129"/>
                      <a:pt x="1197382" y="402137"/>
                      <a:pt x="1186304" y="402137"/>
                    </a:cubicBezTo>
                    <a:close/>
                  </a:path>
                </a:pathLst>
              </a:custGeom>
              <a:grpFill/>
              <a:ln w="2496"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91507BAF-9F0C-46F3-B5AA-61BCF3A71636}"/>
                  </a:ext>
                </a:extLst>
              </p:cNvPr>
              <p:cNvSpPr/>
              <p:nvPr/>
            </p:nvSpPr>
            <p:spPr>
              <a:xfrm>
                <a:off x="7698323" y="121920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DE728991-4113-4105-A13C-BC2960F7F55E}"/>
                  </a:ext>
                </a:extLst>
              </p:cNvPr>
              <p:cNvSpPr/>
              <p:nvPr/>
            </p:nvSpPr>
            <p:spPr>
              <a:xfrm>
                <a:off x="7698323" y="129962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81960266-0750-4247-8496-18AF55890008}"/>
                  </a:ext>
                </a:extLst>
              </p:cNvPr>
              <p:cNvSpPr/>
              <p:nvPr/>
            </p:nvSpPr>
            <p:spPr>
              <a:xfrm>
                <a:off x="7738537" y="125941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25AA2C4E-51E7-45F2-902A-692867D11A0B}"/>
                  </a:ext>
                </a:extLst>
              </p:cNvPr>
              <p:cNvSpPr/>
              <p:nvPr/>
            </p:nvSpPr>
            <p:spPr>
              <a:xfrm>
                <a:off x="7658110" y="125941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15B44B52-E97C-49AD-B6E3-A8A2EB2458DF}"/>
                  </a:ext>
                </a:extLst>
              </p:cNvPr>
              <p:cNvSpPr/>
              <p:nvPr/>
            </p:nvSpPr>
            <p:spPr>
              <a:xfrm>
                <a:off x="8703665" y="2144114"/>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A09BE03C-5EB5-44CD-A19A-AAA541533548}"/>
                  </a:ext>
                </a:extLst>
              </p:cNvPr>
              <p:cNvSpPr/>
              <p:nvPr/>
            </p:nvSpPr>
            <p:spPr>
              <a:xfrm>
                <a:off x="8703665" y="2224541"/>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E50D63E5-90B6-4122-BB96-63AF98EE8C0C}"/>
                  </a:ext>
                </a:extLst>
              </p:cNvPr>
              <p:cNvSpPr/>
              <p:nvPr/>
            </p:nvSpPr>
            <p:spPr>
              <a:xfrm>
                <a:off x="8743879" y="218432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C2DBD277-1C08-42B8-83F3-1F69D4B07F1E}"/>
                  </a:ext>
                </a:extLst>
              </p:cNvPr>
              <p:cNvSpPr/>
              <p:nvPr/>
            </p:nvSpPr>
            <p:spPr>
              <a:xfrm>
                <a:off x="8663451" y="218432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C3FF2662-4E3C-46BB-9106-CBD6ADC876BF}"/>
                  </a:ext>
                </a:extLst>
              </p:cNvPr>
              <p:cNvSpPr/>
              <p:nvPr/>
            </p:nvSpPr>
            <p:spPr>
              <a:xfrm>
                <a:off x="8824306" y="129962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7BD6237B-AC46-4367-8959-60D0CBC15E57}"/>
                  </a:ext>
                </a:extLst>
              </p:cNvPr>
              <p:cNvSpPr/>
              <p:nvPr/>
            </p:nvSpPr>
            <p:spPr>
              <a:xfrm>
                <a:off x="8824306" y="1380054"/>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A79E0CF7-46B7-401B-A60D-AFD4BD3594DE}"/>
                  </a:ext>
                </a:extLst>
              </p:cNvPr>
              <p:cNvSpPr/>
              <p:nvPr/>
            </p:nvSpPr>
            <p:spPr>
              <a:xfrm>
                <a:off x="8864520" y="1339841"/>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9E8886F6-63E5-420F-9E7C-B11BFE5FA06F}"/>
                  </a:ext>
                </a:extLst>
              </p:cNvPr>
              <p:cNvSpPr/>
              <p:nvPr/>
            </p:nvSpPr>
            <p:spPr>
              <a:xfrm>
                <a:off x="8784093" y="1339841"/>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C5082DC1-4A6B-4060-A81D-FD35B29DFA13}"/>
                  </a:ext>
                </a:extLst>
              </p:cNvPr>
              <p:cNvSpPr/>
              <p:nvPr/>
            </p:nvSpPr>
            <p:spPr>
              <a:xfrm>
                <a:off x="7899392" y="2184328"/>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3B699E52-012A-41DF-99E0-B65404DD127D}"/>
                  </a:ext>
                </a:extLst>
              </p:cNvPr>
              <p:cNvSpPr/>
              <p:nvPr/>
            </p:nvSpPr>
            <p:spPr>
              <a:xfrm>
                <a:off x="7899392" y="226475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9000B041-8484-4453-923E-5A5635BB90DB}"/>
                  </a:ext>
                </a:extLst>
              </p:cNvPr>
              <p:cNvSpPr/>
              <p:nvPr/>
            </p:nvSpPr>
            <p:spPr>
              <a:xfrm>
                <a:off x="7939605" y="2224541"/>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90BE837B-9403-4C47-B998-01EC685FB13D}"/>
                  </a:ext>
                </a:extLst>
              </p:cNvPr>
              <p:cNvSpPr/>
              <p:nvPr/>
            </p:nvSpPr>
            <p:spPr>
              <a:xfrm>
                <a:off x="7859178" y="2224541"/>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16FCA95B-BB77-4E7C-A600-30B26C5CB481}"/>
                  </a:ext>
                </a:extLst>
              </p:cNvPr>
              <p:cNvSpPr/>
              <p:nvPr/>
            </p:nvSpPr>
            <p:spPr>
              <a:xfrm>
                <a:off x="7778751" y="1963153"/>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DB64179A-3CD3-4CDD-A008-F6BA78C37E1A}"/>
                  </a:ext>
                </a:extLst>
              </p:cNvPr>
              <p:cNvSpPr/>
              <p:nvPr/>
            </p:nvSpPr>
            <p:spPr>
              <a:xfrm>
                <a:off x="7778751" y="204358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9134A16C-EC25-48D9-93AE-134E7088F3E2}"/>
                  </a:ext>
                </a:extLst>
              </p:cNvPr>
              <p:cNvSpPr/>
              <p:nvPr/>
            </p:nvSpPr>
            <p:spPr>
              <a:xfrm>
                <a:off x="7818964" y="2003366"/>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7B0FE2C2-597A-4B74-8FDB-24372948ED02}"/>
                  </a:ext>
                </a:extLst>
              </p:cNvPr>
              <p:cNvSpPr/>
              <p:nvPr/>
            </p:nvSpPr>
            <p:spPr>
              <a:xfrm>
                <a:off x="7738537" y="2003366"/>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grpSp>
      </p:grpSp>
      <p:grpSp>
        <p:nvGrpSpPr>
          <p:cNvPr id="104" name="图形 11">
            <a:extLst>
              <a:ext uri="{FF2B5EF4-FFF2-40B4-BE49-F238E27FC236}">
                <a16:creationId xmlns="" xmlns:a16="http://schemas.microsoft.com/office/drawing/2014/main" id="{73D4B8A3-2B2B-48F0-9990-ACF340F32B5D}"/>
              </a:ext>
            </a:extLst>
          </p:cNvPr>
          <p:cNvGrpSpPr/>
          <p:nvPr/>
        </p:nvGrpSpPr>
        <p:grpSpPr>
          <a:xfrm>
            <a:off x="9779000" y="1219200"/>
            <a:ext cx="1246624" cy="1246624"/>
            <a:chOff x="9779000" y="1219200"/>
            <a:chExt cx="1246624" cy="1246624"/>
          </a:xfrm>
          <a:solidFill>
            <a:schemeClr val="tx2"/>
          </a:solidFill>
        </p:grpSpPr>
        <p:sp>
          <p:nvSpPr>
            <p:cNvPr id="105" name="任意多边形: 形状 104">
              <a:extLst>
                <a:ext uri="{FF2B5EF4-FFF2-40B4-BE49-F238E27FC236}">
                  <a16:creationId xmlns="" xmlns:a16="http://schemas.microsoft.com/office/drawing/2014/main" id="{8008F9EF-9FFE-4FB8-9BCF-3AEB6B8C06B9}"/>
                </a:ext>
              </a:extLst>
            </p:cNvPr>
            <p:cNvSpPr/>
            <p:nvPr/>
          </p:nvSpPr>
          <p:spPr>
            <a:xfrm>
              <a:off x="9798437" y="1238678"/>
              <a:ext cx="1207708" cy="1207667"/>
            </a:xfrm>
            <a:custGeom>
              <a:avLst/>
              <a:gdLst>
                <a:gd name="connsiteX0" fmla="*/ 1172121 w 1207708"/>
                <a:gd name="connsiteY0" fmla="*/ 935319 h 1207667"/>
                <a:gd name="connsiteX1" fmla="*/ 1183555 w 1207708"/>
                <a:gd name="connsiteY1" fmla="*/ 921976 h 1207667"/>
                <a:gd name="connsiteX2" fmla="*/ 1205293 w 1207708"/>
                <a:gd name="connsiteY2" fmla="*/ 823064 h 1207667"/>
                <a:gd name="connsiteX3" fmla="*/ 1183867 w 1207708"/>
                <a:gd name="connsiteY3" fmla="*/ 738333 h 1207667"/>
                <a:gd name="connsiteX4" fmla="*/ 1054997 w 1207708"/>
                <a:gd name="connsiteY4" fmla="*/ 596373 h 1207667"/>
                <a:gd name="connsiteX5" fmla="*/ 1110316 w 1207708"/>
                <a:gd name="connsiteY5" fmla="*/ 486963 h 1207667"/>
                <a:gd name="connsiteX6" fmla="*/ 973966 w 1207708"/>
                <a:gd name="connsiteY6" fmla="*/ 350613 h 1207667"/>
                <a:gd name="connsiteX7" fmla="*/ 837617 w 1207708"/>
                <a:gd name="connsiteY7" fmla="*/ 486963 h 1207667"/>
                <a:gd name="connsiteX8" fmla="*/ 878736 w 1207708"/>
                <a:gd name="connsiteY8" fmla="*/ 584355 h 1207667"/>
                <a:gd name="connsiteX9" fmla="*/ 730485 w 1207708"/>
                <a:gd name="connsiteY9" fmla="*/ 584374 h 1207667"/>
                <a:gd name="connsiteX10" fmla="*/ 662310 w 1207708"/>
                <a:gd name="connsiteY10" fmla="*/ 652530 h 1207667"/>
                <a:gd name="connsiteX11" fmla="*/ 669167 w 1207708"/>
                <a:gd name="connsiteY11" fmla="*/ 681748 h 1207667"/>
                <a:gd name="connsiteX12" fmla="*/ 623353 w 1207708"/>
                <a:gd name="connsiteY12" fmla="*/ 681748 h 1207667"/>
                <a:gd name="connsiteX13" fmla="*/ 623353 w 1207708"/>
                <a:gd name="connsiteY13" fmla="*/ 444480 h 1207667"/>
                <a:gd name="connsiteX14" fmla="*/ 677231 w 1207708"/>
                <a:gd name="connsiteY14" fmla="*/ 433708 h 1207667"/>
                <a:gd name="connsiteX15" fmla="*/ 818138 w 1207708"/>
                <a:gd name="connsiteY15" fmla="*/ 261811 h 1207667"/>
                <a:gd name="connsiteX16" fmla="*/ 818138 w 1207708"/>
                <a:gd name="connsiteY16" fmla="*/ 68175 h 1207667"/>
                <a:gd name="connsiteX17" fmla="*/ 749964 w 1207708"/>
                <a:gd name="connsiteY17" fmla="*/ 0 h 1207667"/>
                <a:gd name="connsiteX18" fmla="*/ 681789 w 1207708"/>
                <a:gd name="connsiteY18" fmla="*/ 68175 h 1207667"/>
                <a:gd name="connsiteX19" fmla="*/ 681789 w 1207708"/>
                <a:gd name="connsiteY19" fmla="*/ 233742 h 1207667"/>
                <a:gd name="connsiteX20" fmla="*/ 623353 w 1207708"/>
                <a:gd name="connsiteY20" fmla="*/ 292178 h 1207667"/>
                <a:gd name="connsiteX21" fmla="*/ 562756 w 1207708"/>
                <a:gd name="connsiteY21" fmla="*/ 292178 h 1207667"/>
                <a:gd name="connsiteX22" fmla="*/ 603875 w 1207708"/>
                <a:gd name="connsiteY22" fmla="*/ 194785 h 1207667"/>
                <a:gd name="connsiteX23" fmla="*/ 467525 w 1207708"/>
                <a:gd name="connsiteY23" fmla="*/ 58436 h 1207667"/>
                <a:gd name="connsiteX24" fmla="*/ 331176 w 1207708"/>
                <a:gd name="connsiteY24" fmla="*/ 194785 h 1207667"/>
                <a:gd name="connsiteX25" fmla="*/ 378879 w 1207708"/>
                <a:gd name="connsiteY25" fmla="*/ 298177 h 1207667"/>
                <a:gd name="connsiteX26" fmla="*/ 275312 w 1207708"/>
                <a:gd name="connsiteY26" fmla="*/ 357138 h 1207667"/>
                <a:gd name="connsiteX27" fmla="*/ 233783 w 1207708"/>
                <a:gd name="connsiteY27" fmla="*/ 350613 h 1207667"/>
                <a:gd name="connsiteX28" fmla="*/ 97434 w 1207708"/>
                <a:gd name="connsiteY28" fmla="*/ 486963 h 1207667"/>
                <a:gd name="connsiteX29" fmla="*/ 152733 w 1207708"/>
                <a:gd name="connsiteY29" fmla="*/ 596354 h 1207667"/>
                <a:gd name="connsiteX30" fmla="*/ 23864 w 1207708"/>
                <a:gd name="connsiteY30" fmla="*/ 738313 h 1207667"/>
                <a:gd name="connsiteX31" fmla="*/ 2204 w 1207708"/>
                <a:gd name="connsiteY31" fmla="*/ 824194 h 1207667"/>
                <a:gd name="connsiteX32" fmla="*/ 24195 w 1207708"/>
                <a:gd name="connsiteY32" fmla="*/ 921956 h 1207667"/>
                <a:gd name="connsiteX33" fmla="*/ 35629 w 1207708"/>
                <a:gd name="connsiteY33" fmla="*/ 935299 h 1207667"/>
                <a:gd name="connsiteX34" fmla="*/ 41 w 1207708"/>
                <a:gd name="connsiteY34" fmla="*/ 973925 h 1207667"/>
                <a:gd name="connsiteX35" fmla="*/ 41 w 1207708"/>
                <a:gd name="connsiteY35" fmla="*/ 1012882 h 1207667"/>
                <a:gd name="connsiteX36" fmla="*/ 38998 w 1207708"/>
                <a:gd name="connsiteY36" fmla="*/ 1051839 h 1207667"/>
                <a:gd name="connsiteX37" fmla="*/ 116912 w 1207708"/>
                <a:gd name="connsiteY37" fmla="*/ 1051839 h 1207667"/>
                <a:gd name="connsiteX38" fmla="*/ 116912 w 1207708"/>
                <a:gd name="connsiteY38" fmla="*/ 1168710 h 1207667"/>
                <a:gd name="connsiteX39" fmla="*/ 77955 w 1207708"/>
                <a:gd name="connsiteY39" fmla="*/ 1168710 h 1207667"/>
                <a:gd name="connsiteX40" fmla="*/ 77955 w 1207708"/>
                <a:gd name="connsiteY40" fmla="*/ 1207667 h 1207667"/>
                <a:gd name="connsiteX41" fmla="*/ 272740 w 1207708"/>
                <a:gd name="connsiteY41" fmla="*/ 1207667 h 1207667"/>
                <a:gd name="connsiteX42" fmla="*/ 272740 w 1207708"/>
                <a:gd name="connsiteY42" fmla="*/ 1168710 h 1207667"/>
                <a:gd name="connsiteX43" fmla="*/ 233783 w 1207708"/>
                <a:gd name="connsiteY43" fmla="*/ 1168710 h 1207667"/>
                <a:gd name="connsiteX44" fmla="*/ 233783 w 1207708"/>
                <a:gd name="connsiteY44" fmla="*/ 1051839 h 1207667"/>
                <a:gd name="connsiteX45" fmla="*/ 249697 w 1207708"/>
                <a:gd name="connsiteY45" fmla="*/ 1051839 h 1207667"/>
                <a:gd name="connsiteX46" fmla="*/ 274455 w 1207708"/>
                <a:gd name="connsiteY46" fmla="*/ 1146076 h 1207667"/>
                <a:gd name="connsiteX47" fmla="*/ 350635 w 1207708"/>
                <a:gd name="connsiteY47" fmla="*/ 1207667 h 1207667"/>
                <a:gd name="connsiteX48" fmla="*/ 366919 w 1207708"/>
                <a:gd name="connsiteY48" fmla="*/ 1205953 h 1207667"/>
                <a:gd name="connsiteX49" fmla="*/ 416083 w 1207708"/>
                <a:gd name="connsiteY49" fmla="*/ 1172060 h 1207667"/>
                <a:gd name="connsiteX50" fmla="*/ 426601 w 1207708"/>
                <a:gd name="connsiteY50" fmla="*/ 1112515 h 1207667"/>
                <a:gd name="connsiteX51" fmla="*/ 381586 w 1207708"/>
                <a:gd name="connsiteY51" fmla="*/ 941279 h 1207667"/>
                <a:gd name="connsiteX52" fmla="*/ 303516 w 1207708"/>
                <a:gd name="connsiteY52" fmla="*/ 837576 h 1207667"/>
                <a:gd name="connsiteX53" fmla="*/ 525961 w 1207708"/>
                <a:gd name="connsiteY53" fmla="*/ 837576 h 1207667"/>
                <a:gd name="connsiteX54" fmla="*/ 525961 w 1207708"/>
                <a:gd name="connsiteY54" fmla="*/ 1207667 h 1207667"/>
                <a:gd name="connsiteX55" fmla="*/ 681789 w 1207708"/>
                <a:gd name="connsiteY55" fmla="*/ 1207667 h 1207667"/>
                <a:gd name="connsiteX56" fmla="*/ 681789 w 1207708"/>
                <a:gd name="connsiteY56" fmla="*/ 837576 h 1207667"/>
                <a:gd name="connsiteX57" fmla="*/ 904155 w 1207708"/>
                <a:gd name="connsiteY57" fmla="*/ 837576 h 1207667"/>
                <a:gd name="connsiteX58" fmla="*/ 826358 w 1207708"/>
                <a:gd name="connsiteY58" fmla="*/ 940422 h 1207667"/>
                <a:gd name="connsiteX59" fmla="*/ 780934 w 1207708"/>
                <a:gd name="connsiteY59" fmla="*/ 1113352 h 1207667"/>
                <a:gd name="connsiteX60" fmla="*/ 791667 w 1207708"/>
                <a:gd name="connsiteY60" fmla="*/ 1172060 h 1207667"/>
                <a:gd name="connsiteX61" fmla="*/ 840928 w 1207708"/>
                <a:gd name="connsiteY61" fmla="*/ 1205972 h 1207667"/>
                <a:gd name="connsiteX62" fmla="*/ 857115 w 1207708"/>
                <a:gd name="connsiteY62" fmla="*/ 1207667 h 1207667"/>
                <a:gd name="connsiteX63" fmla="*/ 933062 w 1207708"/>
                <a:gd name="connsiteY63" fmla="*/ 1146933 h 1207667"/>
                <a:gd name="connsiteX64" fmla="*/ 958052 w 1207708"/>
                <a:gd name="connsiteY64" fmla="*/ 1051839 h 1207667"/>
                <a:gd name="connsiteX65" fmla="*/ 993445 w 1207708"/>
                <a:gd name="connsiteY65" fmla="*/ 1051839 h 1207667"/>
                <a:gd name="connsiteX66" fmla="*/ 993445 w 1207708"/>
                <a:gd name="connsiteY66" fmla="*/ 1168710 h 1207667"/>
                <a:gd name="connsiteX67" fmla="*/ 954488 w 1207708"/>
                <a:gd name="connsiteY67" fmla="*/ 1168710 h 1207667"/>
                <a:gd name="connsiteX68" fmla="*/ 954488 w 1207708"/>
                <a:gd name="connsiteY68" fmla="*/ 1207667 h 1207667"/>
                <a:gd name="connsiteX69" fmla="*/ 1149273 w 1207708"/>
                <a:gd name="connsiteY69" fmla="*/ 1207667 h 1207667"/>
                <a:gd name="connsiteX70" fmla="*/ 1149273 w 1207708"/>
                <a:gd name="connsiteY70" fmla="*/ 1168710 h 1207667"/>
                <a:gd name="connsiteX71" fmla="*/ 1110316 w 1207708"/>
                <a:gd name="connsiteY71" fmla="*/ 1168710 h 1207667"/>
                <a:gd name="connsiteX72" fmla="*/ 1110316 w 1207708"/>
                <a:gd name="connsiteY72" fmla="*/ 1051839 h 1207667"/>
                <a:gd name="connsiteX73" fmla="*/ 1168751 w 1207708"/>
                <a:gd name="connsiteY73" fmla="*/ 1051839 h 1207667"/>
                <a:gd name="connsiteX74" fmla="*/ 1207708 w 1207708"/>
                <a:gd name="connsiteY74" fmla="*/ 1012882 h 1207667"/>
                <a:gd name="connsiteX75" fmla="*/ 1207708 w 1207708"/>
                <a:gd name="connsiteY75" fmla="*/ 973925 h 1207667"/>
                <a:gd name="connsiteX76" fmla="*/ 1172121 w 1207708"/>
                <a:gd name="connsiteY76" fmla="*/ 935319 h 1207667"/>
                <a:gd name="connsiteX77" fmla="*/ 876574 w 1207708"/>
                <a:gd name="connsiteY77" fmla="*/ 486963 h 1207667"/>
                <a:gd name="connsiteX78" fmla="*/ 973966 w 1207708"/>
                <a:gd name="connsiteY78" fmla="*/ 389570 h 1207667"/>
                <a:gd name="connsiteX79" fmla="*/ 1071359 w 1207708"/>
                <a:gd name="connsiteY79" fmla="*/ 486963 h 1207667"/>
                <a:gd name="connsiteX80" fmla="*/ 973966 w 1207708"/>
                <a:gd name="connsiteY80" fmla="*/ 584355 h 1207667"/>
                <a:gd name="connsiteX81" fmla="*/ 876574 w 1207708"/>
                <a:gd name="connsiteY81" fmla="*/ 486963 h 1207667"/>
                <a:gd name="connsiteX82" fmla="*/ 730641 w 1207708"/>
                <a:gd name="connsiteY82" fmla="*/ 720705 h 1207667"/>
                <a:gd name="connsiteX83" fmla="*/ 759976 w 1207708"/>
                <a:gd name="connsiteY83" fmla="*/ 720705 h 1207667"/>
                <a:gd name="connsiteX84" fmla="*/ 920712 w 1207708"/>
                <a:gd name="connsiteY84" fmla="*/ 720705 h 1207667"/>
                <a:gd name="connsiteX85" fmla="*/ 945197 w 1207708"/>
                <a:gd name="connsiteY85" fmla="*/ 798619 h 1207667"/>
                <a:gd name="connsiteX86" fmla="*/ 262553 w 1207708"/>
                <a:gd name="connsiteY86" fmla="*/ 798619 h 1207667"/>
                <a:gd name="connsiteX87" fmla="*/ 287038 w 1207708"/>
                <a:gd name="connsiteY87" fmla="*/ 720705 h 1207667"/>
                <a:gd name="connsiteX88" fmla="*/ 448086 w 1207708"/>
                <a:gd name="connsiteY88" fmla="*/ 720705 h 1207667"/>
                <a:gd name="connsiteX89" fmla="*/ 477109 w 1207708"/>
                <a:gd name="connsiteY89" fmla="*/ 720705 h 1207667"/>
                <a:gd name="connsiteX90" fmla="*/ 486420 w 1207708"/>
                <a:gd name="connsiteY90" fmla="*/ 498961 h 1207667"/>
                <a:gd name="connsiteX91" fmla="*/ 467525 w 1207708"/>
                <a:gd name="connsiteY91" fmla="*/ 517855 h 1207667"/>
                <a:gd name="connsiteX92" fmla="*/ 448631 w 1207708"/>
                <a:gd name="connsiteY92" fmla="*/ 498961 h 1207667"/>
                <a:gd name="connsiteX93" fmla="*/ 460611 w 1207708"/>
                <a:gd name="connsiteY93" fmla="*/ 331135 h 1207667"/>
                <a:gd name="connsiteX94" fmla="*/ 474460 w 1207708"/>
                <a:gd name="connsiteY94" fmla="*/ 331135 h 1207667"/>
                <a:gd name="connsiteX95" fmla="*/ 370133 w 1207708"/>
                <a:gd name="connsiteY95" fmla="*/ 194785 h 1207667"/>
                <a:gd name="connsiteX96" fmla="*/ 467525 w 1207708"/>
                <a:gd name="connsiteY96" fmla="*/ 97393 h 1207667"/>
                <a:gd name="connsiteX97" fmla="*/ 564918 w 1207708"/>
                <a:gd name="connsiteY97" fmla="*/ 194785 h 1207667"/>
                <a:gd name="connsiteX98" fmla="*/ 467525 w 1207708"/>
                <a:gd name="connsiteY98" fmla="*/ 292178 h 1207667"/>
                <a:gd name="connsiteX99" fmla="*/ 370133 w 1207708"/>
                <a:gd name="connsiteY99" fmla="*/ 194785 h 1207667"/>
                <a:gd name="connsiteX100" fmla="*/ 421537 w 1207708"/>
                <a:gd name="connsiteY100" fmla="*/ 331524 h 1207667"/>
                <a:gd name="connsiteX101" fmla="*/ 408506 w 1207708"/>
                <a:gd name="connsiteY101" fmla="*/ 513921 h 1207667"/>
                <a:gd name="connsiteX102" fmla="*/ 467525 w 1207708"/>
                <a:gd name="connsiteY102" fmla="*/ 572941 h 1207667"/>
                <a:gd name="connsiteX103" fmla="*/ 526545 w 1207708"/>
                <a:gd name="connsiteY103" fmla="*/ 513921 h 1207667"/>
                <a:gd name="connsiteX104" fmla="*/ 513495 w 1207708"/>
                <a:gd name="connsiteY104" fmla="*/ 331135 h 1207667"/>
                <a:gd name="connsiteX105" fmla="*/ 623353 w 1207708"/>
                <a:gd name="connsiteY105" fmla="*/ 331135 h 1207667"/>
                <a:gd name="connsiteX106" fmla="*/ 720746 w 1207708"/>
                <a:gd name="connsiteY106" fmla="*/ 233742 h 1207667"/>
                <a:gd name="connsiteX107" fmla="*/ 720746 w 1207708"/>
                <a:gd name="connsiteY107" fmla="*/ 68175 h 1207667"/>
                <a:gd name="connsiteX108" fmla="*/ 749964 w 1207708"/>
                <a:gd name="connsiteY108" fmla="*/ 38957 h 1207667"/>
                <a:gd name="connsiteX109" fmla="*/ 779181 w 1207708"/>
                <a:gd name="connsiteY109" fmla="*/ 68175 h 1207667"/>
                <a:gd name="connsiteX110" fmla="*/ 779181 w 1207708"/>
                <a:gd name="connsiteY110" fmla="*/ 261811 h 1207667"/>
                <a:gd name="connsiteX111" fmla="*/ 669576 w 1207708"/>
                <a:gd name="connsiteY111" fmla="*/ 395511 h 1207667"/>
                <a:gd name="connsiteX112" fmla="*/ 584396 w 1207708"/>
                <a:gd name="connsiteY112" fmla="*/ 412574 h 1207667"/>
                <a:gd name="connsiteX113" fmla="*/ 584396 w 1207708"/>
                <a:gd name="connsiteY113" fmla="*/ 681748 h 1207667"/>
                <a:gd name="connsiteX114" fmla="*/ 538583 w 1207708"/>
                <a:gd name="connsiteY114" fmla="*/ 681748 h 1207667"/>
                <a:gd name="connsiteX115" fmla="*/ 545439 w 1207708"/>
                <a:gd name="connsiteY115" fmla="*/ 652530 h 1207667"/>
                <a:gd name="connsiteX116" fmla="*/ 477265 w 1207708"/>
                <a:gd name="connsiteY116" fmla="*/ 584374 h 1207667"/>
                <a:gd name="connsiteX117" fmla="*/ 329014 w 1207708"/>
                <a:gd name="connsiteY117" fmla="*/ 584355 h 1207667"/>
                <a:gd name="connsiteX118" fmla="*/ 370133 w 1207708"/>
                <a:gd name="connsiteY118" fmla="*/ 486963 h 1207667"/>
                <a:gd name="connsiteX119" fmla="*/ 312184 w 1207708"/>
                <a:gd name="connsiteY119" fmla="*/ 375604 h 1207667"/>
                <a:gd name="connsiteX120" fmla="*/ 421537 w 1207708"/>
                <a:gd name="connsiteY120" fmla="*/ 331524 h 1207667"/>
                <a:gd name="connsiteX121" fmla="*/ 136391 w 1207708"/>
                <a:gd name="connsiteY121" fmla="*/ 486963 h 1207667"/>
                <a:gd name="connsiteX122" fmla="*/ 233783 w 1207708"/>
                <a:gd name="connsiteY122" fmla="*/ 389570 h 1207667"/>
                <a:gd name="connsiteX123" fmla="*/ 331176 w 1207708"/>
                <a:gd name="connsiteY123" fmla="*/ 486963 h 1207667"/>
                <a:gd name="connsiteX124" fmla="*/ 233783 w 1207708"/>
                <a:gd name="connsiteY124" fmla="*/ 584355 h 1207667"/>
                <a:gd name="connsiteX125" fmla="*/ 136391 w 1207708"/>
                <a:gd name="connsiteY125" fmla="*/ 486963 h 1207667"/>
                <a:gd name="connsiteX126" fmla="*/ 194826 w 1207708"/>
                <a:gd name="connsiteY126" fmla="*/ 1168710 h 1207667"/>
                <a:gd name="connsiteX127" fmla="*/ 155869 w 1207708"/>
                <a:gd name="connsiteY127" fmla="*/ 1168710 h 1207667"/>
                <a:gd name="connsiteX128" fmla="*/ 155869 w 1207708"/>
                <a:gd name="connsiteY128" fmla="*/ 1051839 h 1207667"/>
                <a:gd name="connsiteX129" fmla="*/ 194826 w 1207708"/>
                <a:gd name="connsiteY129" fmla="*/ 1051839 h 1207667"/>
                <a:gd name="connsiteX130" fmla="*/ 38998 w 1207708"/>
                <a:gd name="connsiteY130" fmla="*/ 1012882 h 1207667"/>
                <a:gd name="connsiteX131" fmla="*/ 38998 w 1207708"/>
                <a:gd name="connsiteY131" fmla="*/ 973925 h 1207667"/>
                <a:gd name="connsiteX132" fmla="*/ 130528 w 1207708"/>
                <a:gd name="connsiteY132" fmla="*/ 973925 h 1207667"/>
                <a:gd name="connsiteX133" fmla="*/ 229459 w 1207708"/>
                <a:gd name="connsiteY133" fmla="*/ 974821 h 1207667"/>
                <a:gd name="connsiteX134" fmla="*/ 239471 w 1207708"/>
                <a:gd name="connsiteY134" fmla="*/ 1012882 h 1207667"/>
                <a:gd name="connsiteX135" fmla="*/ 343740 w 1207708"/>
                <a:gd name="connsiteY135" fmla="*/ 950317 h 1207667"/>
                <a:gd name="connsiteX136" fmla="*/ 388754 w 1207708"/>
                <a:gd name="connsiteY136" fmla="*/ 1121572 h 1207667"/>
                <a:gd name="connsiteX137" fmla="*/ 383398 w 1207708"/>
                <a:gd name="connsiteY137" fmla="*/ 1150907 h 1207667"/>
                <a:gd name="connsiteX138" fmla="*/ 358855 w 1207708"/>
                <a:gd name="connsiteY138" fmla="*/ 1167853 h 1207667"/>
                <a:gd name="connsiteX139" fmla="*/ 312360 w 1207708"/>
                <a:gd name="connsiteY139" fmla="*/ 1137038 h 1207667"/>
                <a:gd name="connsiteX140" fmla="*/ 267345 w 1207708"/>
                <a:gd name="connsiteY140" fmla="*/ 965744 h 1207667"/>
                <a:gd name="connsiteX141" fmla="*/ 229245 w 1207708"/>
                <a:gd name="connsiteY141" fmla="*/ 934968 h 1207667"/>
                <a:gd name="connsiteX142" fmla="*/ 155947 w 1207708"/>
                <a:gd name="connsiteY142" fmla="*/ 934968 h 1207667"/>
                <a:gd name="connsiteX143" fmla="*/ 130528 w 1207708"/>
                <a:gd name="connsiteY143" fmla="*/ 934968 h 1207667"/>
                <a:gd name="connsiteX144" fmla="*/ 55808 w 1207708"/>
                <a:gd name="connsiteY144" fmla="*/ 899167 h 1207667"/>
                <a:gd name="connsiteX145" fmla="*/ 40226 w 1207708"/>
                <a:gd name="connsiteY145" fmla="*/ 832570 h 1207667"/>
                <a:gd name="connsiteX146" fmla="*/ 61652 w 1207708"/>
                <a:gd name="connsiteY146" fmla="*/ 747858 h 1207667"/>
                <a:gd name="connsiteX147" fmla="*/ 221609 w 1207708"/>
                <a:gd name="connsiteY147" fmla="*/ 623312 h 1207667"/>
                <a:gd name="connsiteX148" fmla="*/ 477265 w 1207708"/>
                <a:gd name="connsiteY148" fmla="*/ 623331 h 1207667"/>
                <a:gd name="connsiteX149" fmla="*/ 506482 w 1207708"/>
                <a:gd name="connsiteY149" fmla="*/ 652530 h 1207667"/>
                <a:gd name="connsiteX150" fmla="*/ 477109 w 1207708"/>
                <a:gd name="connsiteY150" fmla="*/ 681748 h 1207667"/>
                <a:gd name="connsiteX151" fmla="*/ 448086 w 1207708"/>
                <a:gd name="connsiteY151" fmla="*/ 681748 h 1207667"/>
                <a:gd name="connsiteX152" fmla="*/ 258443 w 1207708"/>
                <a:gd name="connsiteY152" fmla="*/ 681748 h 1207667"/>
                <a:gd name="connsiteX153" fmla="*/ 203397 w 1207708"/>
                <a:gd name="connsiteY153" fmla="*/ 856976 h 1207667"/>
                <a:gd name="connsiteX154" fmla="*/ 229790 w 1207708"/>
                <a:gd name="connsiteY154" fmla="*/ 857112 h 1207667"/>
                <a:gd name="connsiteX155" fmla="*/ 343740 w 1207708"/>
                <a:gd name="connsiteY155" fmla="*/ 950317 h 1207667"/>
                <a:gd name="connsiteX156" fmla="*/ 642832 w 1207708"/>
                <a:gd name="connsiteY156" fmla="*/ 1168710 h 1207667"/>
                <a:gd name="connsiteX157" fmla="*/ 564918 w 1207708"/>
                <a:gd name="connsiteY157" fmla="*/ 1168710 h 1207667"/>
                <a:gd name="connsiteX158" fmla="*/ 564918 w 1207708"/>
                <a:gd name="connsiteY158" fmla="*/ 837576 h 1207667"/>
                <a:gd name="connsiteX159" fmla="*/ 642832 w 1207708"/>
                <a:gd name="connsiteY159" fmla="*/ 837576 h 1207667"/>
                <a:gd name="connsiteX160" fmla="*/ 895195 w 1207708"/>
                <a:gd name="connsiteY160" fmla="*/ 1137895 h 1207667"/>
                <a:gd name="connsiteX161" fmla="*/ 849012 w 1207708"/>
                <a:gd name="connsiteY161" fmla="*/ 1167873 h 1207667"/>
                <a:gd name="connsiteX162" fmla="*/ 824372 w 1207708"/>
                <a:gd name="connsiteY162" fmla="*/ 1150907 h 1207667"/>
                <a:gd name="connsiteX163" fmla="*/ 818801 w 1207708"/>
                <a:gd name="connsiteY163" fmla="*/ 1122410 h 1207667"/>
                <a:gd name="connsiteX164" fmla="*/ 864225 w 1207708"/>
                <a:gd name="connsiteY164" fmla="*/ 949460 h 1207667"/>
                <a:gd name="connsiteX165" fmla="*/ 977960 w 1207708"/>
                <a:gd name="connsiteY165" fmla="*/ 857112 h 1207667"/>
                <a:gd name="connsiteX166" fmla="*/ 1004353 w 1207708"/>
                <a:gd name="connsiteY166" fmla="*/ 856976 h 1207667"/>
                <a:gd name="connsiteX167" fmla="*/ 949307 w 1207708"/>
                <a:gd name="connsiteY167" fmla="*/ 681748 h 1207667"/>
                <a:gd name="connsiteX168" fmla="*/ 759956 w 1207708"/>
                <a:gd name="connsiteY168" fmla="*/ 681748 h 1207667"/>
                <a:gd name="connsiteX169" fmla="*/ 730622 w 1207708"/>
                <a:gd name="connsiteY169" fmla="*/ 681748 h 1207667"/>
                <a:gd name="connsiteX170" fmla="*/ 701267 w 1207708"/>
                <a:gd name="connsiteY170" fmla="*/ 652530 h 1207667"/>
                <a:gd name="connsiteX171" fmla="*/ 730485 w 1207708"/>
                <a:gd name="connsiteY171" fmla="*/ 623331 h 1207667"/>
                <a:gd name="connsiteX172" fmla="*/ 954488 w 1207708"/>
                <a:gd name="connsiteY172" fmla="*/ 623312 h 1207667"/>
                <a:gd name="connsiteX173" fmla="*/ 986140 w 1207708"/>
                <a:gd name="connsiteY173" fmla="*/ 623312 h 1207667"/>
                <a:gd name="connsiteX174" fmla="*/ 1146098 w 1207708"/>
                <a:gd name="connsiteY174" fmla="*/ 747877 h 1207667"/>
                <a:gd name="connsiteX175" fmla="*/ 1167271 w 1207708"/>
                <a:gd name="connsiteY175" fmla="*/ 831420 h 1207667"/>
                <a:gd name="connsiteX176" fmla="*/ 1151942 w 1207708"/>
                <a:gd name="connsiteY176" fmla="*/ 899186 h 1207667"/>
                <a:gd name="connsiteX177" fmla="*/ 1077222 w 1207708"/>
                <a:gd name="connsiteY177" fmla="*/ 934968 h 1207667"/>
                <a:gd name="connsiteX178" fmla="*/ 1032402 w 1207708"/>
                <a:gd name="connsiteY178" fmla="*/ 934968 h 1207667"/>
                <a:gd name="connsiteX179" fmla="*/ 978505 w 1207708"/>
                <a:gd name="connsiteY179" fmla="*/ 934968 h 1207667"/>
                <a:gd name="connsiteX180" fmla="*/ 940619 w 1207708"/>
                <a:gd name="connsiteY180" fmla="*/ 964926 h 1207667"/>
                <a:gd name="connsiteX181" fmla="*/ 1071359 w 1207708"/>
                <a:gd name="connsiteY181" fmla="*/ 1168710 h 1207667"/>
                <a:gd name="connsiteX182" fmla="*/ 1032402 w 1207708"/>
                <a:gd name="connsiteY182" fmla="*/ 1168710 h 1207667"/>
                <a:gd name="connsiteX183" fmla="*/ 1032402 w 1207708"/>
                <a:gd name="connsiteY183" fmla="*/ 1051839 h 1207667"/>
                <a:gd name="connsiteX184" fmla="*/ 1071359 w 1207708"/>
                <a:gd name="connsiteY184" fmla="*/ 1051839 h 1207667"/>
                <a:gd name="connsiteX185" fmla="*/ 1168751 w 1207708"/>
                <a:gd name="connsiteY185" fmla="*/ 1012882 h 1207667"/>
                <a:gd name="connsiteX186" fmla="*/ 968279 w 1207708"/>
                <a:gd name="connsiteY186" fmla="*/ 1012882 h 1207667"/>
                <a:gd name="connsiteX187" fmla="*/ 978505 w 1207708"/>
                <a:gd name="connsiteY187" fmla="*/ 973925 h 1207667"/>
                <a:gd name="connsiteX188" fmla="*/ 1032402 w 1207708"/>
                <a:gd name="connsiteY188" fmla="*/ 973925 h 1207667"/>
                <a:gd name="connsiteX189" fmla="*/ 1077222 w 1207708"/>
                <a:gd name="connsiteY189" fmla="*/ 973925 h 1207667"/>
                <a:gd name="connsiteX190" fmla="*/ 1168751 w 1207708"/>
                <a:gd name="connsiteY190" fmla="*/ 973925 h 120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207708" h="1207667">
                  <a:moveTo>
                    <a:pt x="1172121" y="935319"/>
                  </a:moveTo>
                  <a:cubicBezTo>
                    <a:pt x="1176212" y="931131"/>
                    <a:pt x="1180107" y="926729"/>
                    <a:pt x="1183555" y="921976"/>
                  </a:cubicBezTo>
                  <a:cubicBezTo>
                    <a:pt x="1204202" y="893323"/>
                    <a:pt x="1211994" y="858632"/>
                    <a:pt x="1205293" y="823064"/>
                  </a:cubicBezTo>
                  <a:lnTo>
                    <a:pt x="1183867" y="738333"/>
                  </a:lnTo>
                  <a:cubicBezTo>
                    <a:pt x="1166843" y="670976"/>
                    <a:pt x="1117542" y="618774"/>
                    <a:pt x="1054997" y="596373"/>
                  </a:cubicBezTo>
                  <a:cubicBezTo>
                    <a:pt x="1088481" y="571480"/>
                    <a:pt x="1110316" y="531763"/>
                    <a:pt x="1110316" y="486963"/>
                  </a:cubicBezTo>
                  <a:cubicBezTo>
                    <a:pt x="1110316" y="411795"/>
                    <a:pt x="1049134" y="350613"/>
                    <a:pt x="973966" y="350613"/>
                  </a:cubicBezTo>
                  <a:cubicBezTo>
                    <a:pt x="898799" y="350613"/>
                    <a:pt x="837617" y="411795"/>
                    <a:pt x="837617" y="486963"/>
                  </a:cubicBezTo>
                  <a:cubicBezTo>
                    <a:pt x="837617" y="525101"/>
                    <a:pt x="853414" y="559598"/>
                    <a:pt x="878736" y="584355"/>
                  </a:cubicBezTo>
                  <a:lnTo>
                    <a:pt x="730485" y="584374"/>
                  </a:lnTo>
                  <a:cubicBezTo>
                    <a:pt x="692892" y="584374"/>
                    <a:pt x="662310" y="614936"/>
                    <a:pt x="662310" y="652530"/>
                  </a:cubicBezTo>
                  <a:cubicBezTo>
                    <a:pt x="662310" y="663029"/>
                    <a:pt x="664901" y="672865"/>
                    <a:pt x="669167" y="681748"/>
                  </a:cubicBezTo>
                  <a:lnTo>
                    <a:pt x="623353" y="681748"/>
                  </a:lnTo>
                  <a:lnTo>
                    <a:pt x="623353" y="444480"/>
                  </a:lnTo>
                  <a:lnTo>
                    <a:pt x="677231" y="433708"/>
                  </a:lnTo>
                  <a:cubicBezTo>
                    <a:pt x="758865" y="417385"/>
                    <a:pt x="818138" y="345101"/>
                    <a:pt x="818138" y="261811"/>
                  </a:cubicBezTo>
                  <a:lnTo>
                    <a:pt x="818138" y="68175"/>
                  </a:lnTo>
                  <a:cubicBezTo>
                    <a:pt x="818138" y="30581"/>
                    <a:pt x="787557" y="0"/>
                    <a:pt x="749964" y="0"/>
                  </a:cubicBezTo>
                  <a:cubicBezTo>
                    <a:pt x="712370" y="0"/>
                    <a:pt x="681789" y="30581"/>
                    <a:pt x="681789" y="68175"/>
                  </a:cubicBezTo>
                  <a:lnTo>
                    <a:pt x="681789" y="233742"/>
                  </a:lnTo>
                  <a:cubicBezTo>
                    <a:pt x="681789" y="265959"/>
                    <a:pt x="655571" y="292178"/>
                    <a:pt x="623353" y="292178"/>
                  </a:cubicBezTo>
                  <a:lnTo>
                    <a:pt x="562756" y="292178"/>
                  </a:lnTo>
                  <a:cubicBezTo>
                    <a:pt x="588097" y="267401"/>
                    <a:pt x="603875" y="232924"/>
                    <a:pt x="603875" y="194785"/>
                  </a:cubicBezTo>
                  <a:cubicBezTo>
                    <a:pt x="603875" y="119617"/>
                    <a:pt x="542693" y="58436"/>
                    <a:pt x="467525" y="58436"/>
                  </a:cubicBezTo>
                  <a:cubicBezTo>
                    <a:pt x="392358" y="58436"/>
                    <a:pt x="331176" y="119617"/>
                    <a:pt x="331176" y="194785"/>
                  </a:cubicBezTo>
                  <a:cubicBezTo>
                    <a:pt x="331176" y="236118"/>
                    <a:pt x="349739" y="273147"/>
                    <a:pt x="378879" y="298177"/>
                  </a:cubicBezTo>
                  <a:cubicBezTo>
                    <a:pt x="339688" y="307527"/>
                    <a:pt x="303828" y="327882"/>
                    <a:pt x="275312" y="357138"/>
                  </a:cubicBezTo>
                  <a:cubicBezTo>
                    <a:pt x="262203" y="352931"/>
                    <a:pt x="248275" y="350613"/>
                    <a:pt x="233783" y="350613"/>
                  </a:cubicBezTo>
                  <a:cubicBezTo>
                    <a:pt x="158616" y="350613"/>
                    <a:pt x="97434" y="411795"/>
                    <a:pt x="97434" y="486963"/>
                  </a:cubicBezTo>
                  <a:cubicBezTo>
                    <a:pt x="97434" y="531763"/>
                    <a:pt x="119269" y="571480"/>
                    <a:pt x="152733" y="596354"/>
                  </a:cubicBezTo>
                  <a:cubicBezTo>
                    <a:pt x="90188" y="618774"/>
                    <a:pt x="40907" y="670956"/>
                    <a:pt x="23864" y="738313"/>
                  </a:cubicBezTo>
                  <a:lnTo>
                    <a:pt x="2204" y="824194"/>
                  </a:lnTo>
                  <a:cubicBezTo>
                    <a:pt x="-4244" y="858612"/>
                    <a:pt x="3567" y="893323"/>
                    <a:pt x="24195" y="921956"/>
                  </a:cubicBezTo>
                  <a:cubicBezTo>
                    <a:pt x="27642" y="926729"/>
                    <a:pt x="31519" y="931131"/>
                    <a:pt x="35629" y="935299"/>
                  </a:cubicBezTo>
                  <a:cubicBezTo>
                    <a:pt x="15741" y="937052"/>
                    <a:pt x="41" y="953609"/>
                    <a:pt x="41" y="973925"/>
                  </a:cubicBezTo>
                  <a:lnTo>
                    <a:pt x="41" y="1012882"/>
                  </a:lnTo>
                  <a:cubicBezTo>
                    <a:pt x="41" y="1034367"/>
                    <a:pt x="17514" y="1051839"/>
                    <a:pt x="38998" y="1051839"/>
                  </a:cubicBezTo>
                  <a:lnTo>
                    <a:pt x="116912" y="1051839"/>
                  </a:lnTo>
                  <a:lnTo>
                    <a:pt x="116912" y="1168710"/>
                  </a:lnTo>
                  <a:lnTo>
                    <a:pt x="77955" y="1168710"/>
                  </a:lnTo>
                  <a:lnTo>
                    <a:pt x="77955" y="1207667"/>
                  </a:lnTo>
                  <a:lnTo>
                    <a:pt x="272740" y="1207667"/>
                  </a:lnTo>
                  <a:lnTo>
                    <a:pt x="272740" y="1168710"/>
                  </a:lnTo>
                  <a:lnTo>
                    <a:pt x="233783" y="1168710"/>
                  </a:lnTo>
                  <a:lnTo>
                    <a:pt x="233783" y="1051839"/>
                  </a:lnTo>
                  <a:lnTo>
                    <a:pt x="249697" y="1051839"/>
                  </a:lnTo>
                  <a:lnTo>
                    <a:pt x="274455" y="1146076"/>
                  </a:lnTo>
                  <a:cubicBezTo>
                    <a:pt x="282110" y="1181761"/>
                    <a:pt x="314152" y="1207667"/>
                    <a:pt x="350635" y="1207667"/>
                  </a:cubicBezTo>
                  <a:cubicBezTo>
                    <a:pt x="356030" y="1207667"/>
                    <a:pt x="361484" y="1207102"/>
                    <a:pt x="366919" y="1205953"/>
                  </a:cubicBezTo>
                  <a:cubicBezTo>
                    <a:pt x="387313" y="1201570"/>
                    <a:pt x="404766" y="1189552"/>
                    <a:pt x="416083" y="1172060"/>
                  </a:cubicBezTo>
                  <a:cubicBezTo>
                    <a:pt x="427380" y="1154608"/>
                    <a:pt x="431198" y="1133746"/>
                    <a:pt x="426601" y="1112515"/>
                  </a:cubicBezTo>
                  <a:lnTo>
                    <a:pt x="381586" y="941279"/>
                  </a:lnTo>
                  <a:cubicBezTo>
                    <a:pt x="371886" y="896069"/>
                    <a:pt x="342337" y="858885"/>
                    <a:pt x="303516" y="837576"/>
                  </a:cubicBezTo>
                  <a:lnTo>
                    <a:pt x="525961" y="837576"/>
                  </a:lnTo>
                  <a:lnTo>
                    <a:pt x="525961" y="1207667"/>
                  </a:lnTo>
                  <a:lnTo>
                    <a:pt x="681789" y="1207667"/>
                  </a:lnTo>
                  <a:lnTo>
                    <a:pt x="681789" y="837576"/>
                  </a:lnTo>
                  <a:lnTo>
                    <a:pt x="904155" y="837576"/>
                  </a:lnTo>
                  <a:cubicBezTo>
                    <a:pt x="865374" y="858807"/>
                    <a:pt x="835922" y="895777"/>
                    <a:pt x="826358" y="940422"/>
                  </a:cubicBezTo>
                  <a:lnTo>
                    <a:pt x="780934" y="1113352"/>
                  </a:lnTo>
                  <a:cubicBezTo>
                    <a:pt x="776532" y="1133746"/>
                    <a:pt x="780370" y="1154588"/>
                    <a:pt x="791667" y="1172060"/>
                  </a:cubicBezTo>
                  <a:cubicBezTo>
                    <a:pt x="802984" y="1189552"/>
                    <a:pt x="820456" y="1201590"/>
                    <a:pt x="840928" y="1205972"/>
                  </a:cubicBezTo>
                  <a:cubicBezTo>
                    <a:pt x="846265" y="1207102"/>
                    <a:pt x="851719" y="1207667"/>
                    <a:pt x="857115" y="1207667"/>
                  </a:cubicBezTo>
                  <a:cubicBezTo>
                    <a:pt x="893598" y="1207667"/>
                    <a:pt x="925640" y="1181761"/>
                    <a:pt x="933062" y="1146933"/>
                  </a:cubicBezTo>
                  <a:lnTo>
                    <a:pt x="958052" y="1051839"/>
                  </a:lnTo>
                  <a:lnTo>
                    <a:pt x="993445" y="1051839"/>
                  </a:lnTo>
                  <a:lnTo>
                    <a:pt x="993445" y="1168710"/>
                  </a:lnTo>
                  <a:lnTo>
                    <a:pt x="954488" y="1168710"/>
                  </a:lnTo>
                  <a:lnTo>
                    <a:pt x="954488" y="1207667"/>
                  </a:lnTo>
                  <a:lnTo>
                    <a:pt x="1149273" y="1207667"/>
                  </a:lnTo>
                  <a:lnTo>
                    <a:pt x="1149273" y="1168710"/>
                  </a:lnTo>
                  <a:lnTo>
                    <a:pt x="1110316" y="1168710"/>
                  </a:lnTo>
                  <a:lnTo>
                    <a:pt x="1110316" y="1051839"/>
                  </a:lnTo>
                  <a:lnTo>
                    <a:pt x="1168751" y="1051839"/>
                  </a:lnTo>
                  <a:cubicBezTo>
                    <a:pt x="1190236" y="1051839"/>
                    <a:pt x="1207708" y="1034367"/>
                    <a:pt x="1207708" y="1012882"/>
                  </a:cubicBezTo>
                  <a:lnTo>
                    <a:pt x="1207708" y="973925"/>
                  </a:lnTo>
                  <a:cubicBezTo>
                    <a:pt x="1207708" y="953609"/>
                    <a:pt x="1192009" y="937052"/>
                    <a:pt x="1172121" y="935319"/>
                  </a:cubicBezTo>
                  <a:close/>
                  <a:moveTo>
                    <a:pt x="876574" y="486963"/>
                  </a:moveTo>
                  <a:cubicBezTo>
                    <a:pt x="876574" y="433260"/>
                    <a:pt x="920264" y="389570"/>
                    <a:pt x="973966" y="389570"/>
                  </a:cubicBezTo>
                  <a:cubicBezTo>
                    <a:pt x="1027669" y="389570"/>
                    <a:pt x="1071359" y="433260"/>
                    <a:pt x="1071359" y="486963"/>
                  </a:cubicBezTo>
                  <a:cubicBezTo>
                    <a:pt x="1071359" y="540665"/>
                    <a:pt x="1027669" y="584355"/>
                    <a:pt x="973966" y="584355"/>
                  </a:cubicBezTo>
                  <a:cubicBezTo>
                    <a:pt x="920264" y="584355"/>
                    <a:pt x="876574" y="540665"/>
                    <a:pt x="876574" y="486963"/>
                  </a:cubicBezTo>
                  <a:close/>
                  <a:moveTo>
                    <a:pt x="730641" y="720705"/>
                  </a:moveTo>
                  <a:lnTo>
                    <a:pt x="759976" y="720705"/>
                  </a:lnTo>
                  <a:lnTo>
                    <a:pt x="920712" y="720705"/>
                  </a:lnTo>
                  <a:lnTo>
                    <a:pt x="945197" y="798619"/>
                  </a:lnTo>
                  <a:lnTo>
                    <a:pt x="262553" y="798619"/>
                  </a:lnTo>
                  <a:lnTo>
                    <a:pt x="287038" y="720705"/>
                  </a:lnTo>
                  <a:lnTo>
                    <a:pt x="448086" y="720705"/>
                  </a:lnTo>
                  <a:lnTo>
                    <a:pt x="477109" y="720705"/>
                  </a:lnTo>
                  <a:close/>
                  <a:moveTo>
                    <a:pt x="486420" y="498961"/>
                  </a:moveTo>
                  <a:lnTo>
                    <a:pt x="467525" y="517855"/>
                  </a:lnTo>
                  <a:lnTo>
                    <a:pt x="448631" y="498961"/>
                  </a:lnTo>
                  <a:lnTo>
                    <a:pt x="460611" y="331135"/>
                  </a:lnTo>
                  <a:lnTo>
                    <a:pt x="474460" y="331135"/>
                  </a:lnTo>
                  <a:close/>
                  <a:moveTo>
                    <a:pt x="370133" y="194785"/>
                  </a:moveTo>
                  <a:cubicBezTo>
                    <a:pt x="370133" y="141083"/>
                    <a:pt x="413823" y="97393"/>
                    <a:pt x="467525" y="97393"/>
                  </a:cubicBezTo>
                  <a:cubicBezTo>
                    <a:pt x="521228" y="97393"/>
                    <a:pt x="564918" y="141083"/>
                    <a:pt x="564918" y="194785"/>
                  </a:cubicBezTo>
                  <a:cubicBezTo>
                    <a:pt x="564918" y="248487"/>
                    <a:pt x="521228" y="292178"/>
                    <a:pt x="467525" y="292178"/>
                  </a:cubicBezTo>
                  <a:cubicBezTo>
                    <a:pt x="413823" y="292178"/>
                    <a:pt x="370133" y="248487"/>
                    <a:pt x="370133" y="194785"/>
                  </a:cubicBezTo>
                  <a:close/>
                  <a:moveTo>
                    <a:pt x="421537" y="331524"/>
                  </a:moveTo>
                  <a:lnTo>
                    <a:pt x="408506" y="513921"/>
                  </a:lnTo>
                  <a:lnTo>
                    <a:pt x="467525" y="572941"/>
                  </a:lnTo>
                  <a:lnTo>
                    <a:pt x="526545" y="513921"/>
                  </a:lnTo>
                  <a:lnTo>
                    <a:pt x="513495" y="331135"/>
                  </a:lnTo>
                  <a:lnTo>
                    <a:pt x="623353" y="331135"/>
                  </a:lnTo>
                  <a:cubicBezTo>
                    <a:pt x="677056" y="331135"/>
                    <a:pt x="720746" y="287444"/>
                    <a:pt x="720746" y="233742"/>
                  </a:cubicBezTo>
                  <a:lnTo>
                    <a:pt x="720746" y="68175"/>
                  </a:lnTo>
                  <a:cubicBezTo>
                    <a:pt x="720746" y="52066"/>
                    <a:pt x="733855" y="38957"/>
                    <a:pt x="749964" y="38957"/>
                  </a:cubicBezTo>
                  <a:cubicBezTo>
                    <a:pt x="766072" y="38957"/>
                    <a:pt x="779181" y="52066"/>
                    <a:pt x="779181" y="68175"/>
                  </a:cubicBezTo>
                  <a:lnTo>
                    <a:pt x="779181" y="261811"/>
                  </a:lnTo>
                  <a:cubicBezTo>
                    <a:pt x="779181" y="326577"/>
                    <a:pt x="733095" y="382811"/>
                    <a:pt x="669576" y="395511"/>
                  </a:cubicBezTo>
                  <a:lnTo>
                    <a:pt x="584396" y="412574"/>
                  </a:lnTo>
                  <a:lnTo>
                    <a:pt x="584396" y="681748"/>
                  </a:lnTo>
                  <a:lnTo>
                    <a:pt x="538583" y="681748"/>
                  </a:lnTo>
                  <a:cubicBezTo>
                    <a:pt x="542849" y="672865"/>
                    <a:pt x="545439" y="663029"/>
                    <a:pt x="545439" y="652530"/>
                  </a:cubicBezTo>
                  <a:cubicBezTo>
                    <a:pt x="545439" y="614936"/>
                    <a:pt x="514858" y="584374"/>
                    <a:pt x="477265" y="584374"/>
                  </a:cubicBezTo>
                  <a:lnTo>
                    <a:pt x="329014" y="584355"/>
                  </a:lnTo>
                  <a:cubicBezTo>
                    <a:pt x="354336" y="559598"/>
                    <a:pt x="370133" y="525101"/>
                    <a:pt x="370133" y="486963"/>
                  </a:cubicBezTo>
                  <a:cubicBezTo>
                    <a:pt x="370133" y="440974"/>
                    <a:pt x="347168" y="400303"/>
                    <a:pt x="312184" y="375604"/>
                  </a:cubicBezTo>
                  <a:cubicBezTo>
                    <a:pt x="342357" y="348763"/>
                    <a:pt x="380866" y="333160"/>
                    <a:pt x="421537" y="331524"/>
                  </a:cubicBezTo>
                  <a:close/>
                  <a:moveTo>
                    <a:pt x="136391" y="486963"/>
                  </a:moveTo>
                  <a:cubicBezTo>
                    <a:pt x="136391" y="433260"/>
                    <a:pt x="180081" y="389570"/>
                    <a:pt x="233783" y="389570"/>
                  </a:cubicBezTo>
                  <a:cubicBezTo>
                    <a:pt x="287486" y="389570"/>
                    <a:pt x="331176" y="433260"/>
                    <a:pt x="331176" y="486963"/>
                  </a:cubicBezTo>
                  <a:cubicBezTo>
                    <a:pt x="331176" y="540665"/>
                    <a:pt x="287486" y="584355"/>
                    <a:pt x="233783" y="584355"/>
                  </a:cubicBezTo>
                  <a:cubicBezTo>
                    <a:pt x="180081" y="584355"/>
                    <a:pt x="136391" y="540665"/>
                    <a:pt x="136391" y="486963"/>
                  </a:cubicBezTo>
                  <a:close/>
                  <a:moveTo>
                    <a:pt x="194826" y="1168710"/>
                  </a:moveTo>
                  <a:lnTo>
                    <a:pt x="155869" y="1168710"/>
                  </a:lnTo>
                  <a:lnTo>
                    <a:pt x="155869" y="1051839"/>
                  </a:lnTo>
                  <a:lnTo>
                    <a:pt x="194826" y="1051839"/>
                  </a:lnTo>
                  <a:close/>
                  <a:moveTo>
                    <a:pt x="38998" y="1012882"/>
                  </a:moveTo>
                  <a:lnTo>
                    <a:pt x="38998" y="973925"/>
                  </a:lnTo>
                  <a:lnTo>
                    <a:pt x="130528" y="973925"/>
                  </a:lnTo>
                  <a:lnTo>
                    <a:pt x="229459" y="974821"/>
                  </a:lnTo>
                  <a:lnTo>
                    <a:pt x="239471" y="1012882"/>
                  </a:lnTo>
                  <a:close/>
                  <a:moveTo>
                    <a:pt x="343740" y="950317"/>
                  </a:moveTo>
                  <a:lnTo>
                    <a:pt x="388754" y="1121572"/>
                  </a:lnTo>
                  <a:cubicBezTo>
                    <a:pt x="390936" y="1131740"/>
                    <a:pt x="389047" y="1142180"/>
                    <a:pt x="383398" y="1150907"/>
                  </a:cubicBezTo>
                  <a:cubicBezTo>
                    <a:pt x="377749" y="1159653"/>
                    <a:pt x="369003" y="1165691"/>
                    <a:pt x="358855" y="1167853"/>
                  </a:cubicBezTo>
                  <a:cubicBezTo>
                    <a:pt x="337877" y="1172255"/>
                    <a:pt x="317035" y="1158542"/>
                    <a:pt x="312360" y="1137038"/>
                  </a:cubicBezTo>
                  <a:lnTo>
                    <a:pt x="267345" y="965744"/>
                  </a:lnTo>
                  <a:cubicBezTo>
                    <a:pt x="263469" y="947921"/>
                    <a:pt x="247457" y="934968"/>
                    <a:pt x="229245" y="934968"/>
                  </a:cubicBezTo>
                  <a:lnTo>
                    <a:pt x="155947" y="934968"/>
                  </a:lnTo>
                  <a:lnTo>
                    <a:pt x="130528" y="934968"/>
                  </a:lnTo>
                  <a:cubicBezTo>
                    <a:pt x="99908" y="934968"/>
                    <a:pt x="71956" y="921586"/>
                    <a:pt x="55808" y="899167"/>
                  </a:cubicBezTo>
                  <a:cubicBezTo>
                    <a:pt x="41472" y="879279"/>
                    <a:pt x="36018" y="855204"/>
                    <a:pt x="40226" y="832570"/>
                  </a:cubicBezTo>
                  <a:lnTo>
                    <a:pt x="61652" y="747858"/>
                  </a:lnTo>
                  <a:cubicBezTo>
                    <a:pt x="80176" y="674541"/>
                    <a:pt x="145955" y="623312"/>
                    <a:pt x="221609" y="623312"/>
                  </a:cubicBezTo>
                  <a:lnTo>
                    <a:pt x="477265" y="623331"/>
                  </a:lnTo>
                  <a:cubicBezTo>
                    <a:pt x="493373" y="623331"/>
                    <a:pt x="506482" y="636441"/>
                    <a:pt x="506482" y="652530"/>
                  </a:cubicBezTo>
                  <a:cubicBezTo>
                    <a:pt x="506482" y="668638"/>
                    <a:pt x="493295" y="681748"/>
                    <a:pt x="477109" y="681748"/>
                  </a:cubicBezTo>
                  <a:lnTo>
                    <a:pt x="448086" y="681748"/>
                  </a:lnTo>
                  <a:lnTo>
                    <a:pt x="258443" y="681748"/>
                  </a:lnTo>
                  <a:lnTo>
                    <a:pt x="203397" y="856976"/>
                  </a:lnTo>
                  <a:lnTo>
                    <a:pt x="229790" y="857112"/>
                  </a:lnTo>
                  <a:cubicBezTo>
                    <a:pt x="284252" y="857385"/>
                    <a:pt x="332091" y="896225"/>
                    <a:pt x="343740" y="950317"/>
                  </a:cubicBezTo>
                  <a:close/>
                  <a:moveTo>
                    <a:pt x="642832" y="1168710"/>
                  </a:moveTo>
                  <a:lnTo>
                    <a:pt x="564918" y="1168710"/>
                  </a:lnTo>
                  <a:lnTo>
                    <a:pt x="564918" y="837576"/>
                  </a:lnTo>
                  <a:lnTo>
                    <a:pt x="642832" y="837576"/>
                  </a:lnTo>
                  <a:close/>
                  <a:moveTo>
                    <a:pt x="895195" y="1137895"/>
                  </a:moveTo>
                  <a:cubicBezTo>
                    <a:pt x="890774" y="1158425"/>
                    <a:pt x="869250" y="1172119"/>
                    <a:pt x="849012" y="1167873"/>
                  </a:cubicBezTo>
                  <a:cubicBezTo>
                    <a:pt x="838786" y="1165691"/>
                    <a:pt x="830020" y="1159653"/>
                    <a:pt x="824372" y="1150907"/>
                  </a:cubicBezTo>
                  <a:cubicBezTo>
                    <a:pt x="818723" y="1142180"/>
                    <a:pt x="816814" y="1131759"/>
                    <a:pt x="818801" y="1122410"/>
                  </a:cubicBezTo>
                  <a:lnTo>
                    <a:pt x="864225" y="949460"/>
                  </a:lnTo>
                  <a:cubicBezTo>
                    <a:pt x="875658" y="896225"/>
                    <a:pt x="923498" y="857366"/>
                    <a:pt x="977960" y="857112"/>
                  </a:cubicBezTo>
                  <a:lnTo>
                    <a:pt x="1004353" y="856976"/>
                  </a:lnTo>
                  <a:lnTo>
                    <a:pt x="949307" y="681748"/>
                  </a:lnTo>
                  <a:lnTo>
                    <a:pt x="759956" y="681748"/>
                  </a:lnTo>
                  <a:lnTo>
                    <a:pt x="730622" y="681748"/>
                  </a:lnTo>
                  <a:cubicBezTo>
                    <a:pt x="714454" y="681748"/>
                    <a:pt x="701267" y="668638"/>
                    <a:pt x="701267" y="652530"/>
                  </a:cubicBezTo>
                  <a:cubicBezTo>
                    <a:pt x="701267" y="636441"/>
                    <a:pt x="714376" y="623331"/>
                    <a:pt x="730485" y="623331"/>
                  </a:cubicBezTo>
                  <a:lnTo>
                    <a:pt x="954488" y="623312"/>
                  </a:lnTo>
                  <a:lnTo>
                    <a:pt x="986140" y="623312"/>
                  </a:lnTo>
                  <a:cubicBezTo>
                    <a:pt x="1061795" y="623312"/>
                    <a:pt x="1127574" y="674541"/>
                    <a:pt x="1146098" y="747877"/>
                  </a:cubicBezTo>
                  <a:lnTo>
                    <a:pt x="1167271" y="831420"/>
                  </a:lnTo>
                  <a:cubicBezTo>
                    <a:pt x="1171732" y="855223"/>
                    <a:pt x="1166278" y="879279"/>
                    <a:pt x="1151942" y="899186"/>
                  </a:cubicBezTo>
                  <a:cubicBezTo>
                    <a:pt x="1135794" y="921586"/>
                    <a:pt x="1107842" y="934968"/>
                    <a:pt x="1077222" y="934968"/>
                  </a:cubicBezTo>
                  <a:lnTo>
                    <a:pt x="1032402" y="934968"/>
                  </a:lnTo>
                  <a:lnTo>
                    <a:pt x="978505" y="934968"/>
                  </a:lnTo>
                  <a:cubicBezTo>
                    <a:pt x="960273" y="934968"/>
                    <a:pt x="944262" y="947921"/>
                    <a:pt x="940619" y="964926"/>
                  </a:cubicBezTo>
                  <a:close/>
                  <a:moveTo>
                    <a:pt x="1071359" y="1168710"/>
                  </a:moveTo>
                  <a:lnTo>
                    <a:pt x="1032402" y="1168710"/>
                  </a:lnTo>
                  <a:lnTo>
                    <a:pt x="1032402" y="1051839"/>
                  </a:lnTo>
                  <a:lnTo>
                    <a:pt x="1071359" y="1051839"/>
                  </a:lnTo>
                  <a:close/>
                  <a:moveTo>
                    <a:pt x="1168751" y="1012882"/>
                  </a:moveTo>
                  <a:lnTo>
                    <a:pt x="968279" y="1012882"/>
                  </a:lnTo>
                  <a:lnTo>
                    <a:pt x="978505" y="973925"/>
                  </a:lnTo>
                  <a:lnTo>
                    <a:pt x="1032402" y="973925"/>
                  </a:lnTo>
                  <a:lnTo>
                    <a:pt x="1077222" y="973925"/>
                  </a:lnTo>
                  <a:lnTo>
                    <a:pt x="1168751" y="973925"/>
                  </a:lnTo>
                  <a:close/>
                </a:path>
              </a:pathLst>
            </a:custGeom>
            <a:grpFill/>
            <a:ln w="19348"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6458FB8D-2CFC-4360-9D9E-F992D6AC2C33}"/>
                </a:ext>
              </a:extLst>
            </p:cNvPr>
            <p:cNvSpPr/>
            <p:nvPr/>
          </p:nvSpPr>
          <p:spPr>
            <a:xfrm>
              <a:off x="10733446" y="1394506"/>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EE6A95FC-D5A1-455C-9A7B-02E98C5C4EB1}"/>
                </a:ext>
              </a:extLst>
            </p:cNvPr>
            <p:cNvSpPr/>
            <p:nvPr/>
          </p:nvSpPr>
          <p:spPr>
            <a:xfrm>
              <a:off x="10811360" y="1394506"/>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EED3FE01-DBF0-4375-817B-2F165AE908A7}"/>
                </a:ext>
              </a:extLst>
            </p:cNvPr>
            <p:cNvSpPr/>
            <p:nvPr/>
          </p:nvSpPr>
          <p:spPr>
            <a:xfrm>
              <a:off x="10889274" y="1394506"/>
              <a:ext cx="38957" cy="38957"/>
            </a:xfrm>
            <a:custGeom>
              <a:avLst/>
              <a:gdLst>
                <a:gd name="connsiteX0" fmla="*/ 0 w 38957"/>
                <a:gd name="connsiteY0" fmla="*/ 0 h 38957"/>
                <a:gd name="connsiteX1" fmla="*/ 38957 w 38957"/>
                <a:gd name="connsiteY1" fmla="*/ 0 h 38957"/>
                <a:gd name="connsiteX2" fmla="*/ 38957 w 38957"/>
                <a:gd name="connsiteY2" fmla="*/ 38957 h 38957"/>
                <a:gd name="connsiteX3" fmla="*/ 0 w 38957"/>
                <a:gd name="connsiteY3" fmla="*/ 38957 h 38957"/>
              </a:gdLst>
              <a:ahLst/>
              <a:cxnLst>
                <a:cxn ang="0">
                  <a:pos x="connsiteX0" y="connsiteY0"/>
                </a:cxn>
                <a:cxn ang="0">
                  <a:pos x="connsiteX1" y="connsiteY1"/>
                </a:cxn>
                <a:cxn ang="0">
                  <a:pos x="connsiteX2" y="connsiteY2"/>
                </a:cxn>
                <a:cxn ang="0">
                  <a:pos x="connsiteX3" y="connsiteY3"/>
                </a:cxn>
              </a:cxnLst>
              <a:rect l="l" t="t" r="r" b="b"/>
              <a:pathLst>
                <a:path w="38957" h="38957">
                  <a:moveTo>
                    <a:pt x="0" y="0"/>
                  </a:moveTo>
                  <a:lnTo>
                    <a:pt x="38957" y="0"/>
                  </a:lnTo>
                  <a:lnTo>
                    <a:pt x="38957" y="38957"/>
                  </a:lnTo>
                  <a:lnTo>
                    <a:pt x="0" y="38957"/>
                  </a:lnTo>
                  <a:close/>
                </a:path>
              </a:pathLst>
            </a:custGeom>
            <a:grpFill/>
            <a:ln w="19348"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622E95EE-8B6E-4F59-918C-6647F869C2BD}"/>
                </a:ext>
              </a:extLst>
            </p:cNvPr>
            <p:cNvSpPr/>
            <p:nvPr/>
          </p:nvSpPr>
          <p:spPr>
            <a:xfrm>
              <a:off x="10655532" y="1316592"/>
              <a:ext cx="350613" cy="268160"/>
            </a:xfrm>
            <a:custGeom>
              <a:avLst/>
              <a:gdLst>
                <a:gd name="connsiteX0" fmla="*/ 292178 w 350613"/>
                <a:gd name="connsiteY0" fmla="*/ 0 h 268160"/>
                <a:gd name="connsiteX1" fmla="*/ 58436 w 350613"/>
                <a:gd name="connsiteY1" fmla="*/ 0 h 268160"/>
                <a:gd name="connsiteX2" fmla="*/ 0 w 350613"/>
                <a:gd name="connsiteY2" fmla="*/ 58436 h 268160"/>
                <a:gd name="connsiteX3" fmla="*/ 0 w 350613"/>
                <a:gd name="connsiteY3" fmla="*/ 136350 h 268160"/>
                <a:gd name="connsiteX4" fmla="*/ 58436 w 350613"/>
                <a:gd name="connsiteY4" fmla="*/ 194785 h 268160"/>
                <a:gd name="connsiteX5" fmla="*/ 116871 w 350613"/>
                <a:gd name="connsiteY5" fmla="*/ 194785 h 268160"/>
                <a:gd name="connsiteX6" fmla="*/ 116871 w 350613"/>
                <a:gd name="connsiteY6" fmla="*/ 268161 h 268160"/>
                <a:gd name="connsiteX7" fmla="*/ 239138 w 350613"/>
                <a:gd name="connsiteY7" fmla="*/ 194785 h 268160"/>
                <a:gd name="connsiteX8" fmla="*/ 292178 w 350613"/>
                <a:gd name="connsiteY8" fmla="*/ 194785 h 268160"/>
                <a:gd name="connsiteX9" fmla="*/ 350613 w 350613"/>
                <a:gd name="connsiteY9" fmla="*/ 136350 h 268160"/>
                <a:gd name="connsiteX10" fmla="*/ 350613 w 350613"/>
                <a:gd name="connsiteY10" fmla="*/ 58436 h 268160"/>
                <a:gd name="connsiteX11" fmla="*/ 292178 w 350613"/>
                <a:gd name="connsiteY11" fmla="*/ 0 h 268160"/>
                <a:gd name="connsiteX12" fmla="*/ 311656 w 350613"/>
                <a:gd name="connsiteY12" fmla="*/ 136350 h 268160"/>
                <a:gd name="connsiteX13" fmla="*/ 292178 w 350613"/>
                <a:gd name="connsiteY13" fmla="*/ 155828 h 268160"/>
                <a:gd name="connsiteX14" fmla="*/ 228346 w 350613"/>
                <a:gd name="connsiteY14" fmla="*/ 155828 h 268160"/>
                <a:gd name="connsiteX15" fmla="*/ 155828 w 350613"/>
                <a:gd name="connsiteY15" fmla="*/ 199323 h 268160"/>
                <a:gd name="connsiteX16" fmla="*/ 155828 w 350613"/>
                <a:gd name="connsiteY16" fmla="*/ 155828 h 268160"/>
                <a:gd name="connsiteX17" fmla="*/ 58436 w 350613"/>
                <a:gd name="connsiteY17" fmla="*/ 155828 h 268160"/>
                <a:gd name="connsiteX18" fmla="*/ 38957 w 350613"/>
                <a:gd name="connsiteY18" fmla="*/ 136350 h 268160"/>
                <a:gd name="connsiteX19" fmla="*/ 38957 w 350613"/>
                <a:gd name="connsiteY19" fmla="*/ 58436 h 268160"/>
                <a:gd name="connsiteX20" fmla="*/ 58436 w 350613"/>
                <a:gd name="connsiteY20" fmla="*/ 38957 h 268160"/>
                <a:gd name="connsiteX21" fmla="*/ 292178 w 350613"/>
                <a:gd name="connsiteY21" fmla="*/ 38957 h 268160"/>
                <a:gd name="connsiteX22" fmla="*/ 311656 w 350613"/>
                <a:gd name="connsiteY22" fmla="*/ 58436 h 26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0613" h="268160">
                  <a:moveTo>
                    <a:pt x="292178" y="0"/>
                  </a:moveTo>
                  <a:lnTo>
                    <a:pt x="58436" y="0"/>
                  </a:lnTo>
                  <a:cubicBezTo>
                    <a:pt x="26218" y="0"/>
                    <a:pt x="0" y="26218"/>
                    <a:pt x="0" y="58436"/>
                  </a:cubicBezTo>
                  <a:lnTo>
                    <a:pt x="0" y="136350"/>
                  </a:lnTo>
                  <a:cubicBezTo>
                    <a:pt x="0" y="168567"/>
                    <a:pt x="26218" y="194785"/>
                    <a:pt x="58436" y="194785"/>
                  </a:cubicBezTo>
                  <a:lnTo>
                    <a:pt x="116871" y="194785"/>
                  </a:lnTo>
                  <a:lnTo>
                    <a:pt x="116871" y="268161"/>
                  </a:lnTo>
                  <a:lnTo>
                    <a:pt x="239138" y="194785"/>
                  </a:lnTo>
                  <a:lnTo>
                    <a:pt x="292178" y="194785"/>
                  </a:lnTo>
                  <a:cubicBezTo>
                    <a:pt x="324395" y="194785"/>
                    <a:pt x="350613" y="168567"/>
                    <a:pt x="350613" y="136350"/>
                  </a:cubicBezTo>
                  <a:lnTo>
                    <a:pt x="350613" y="58436"/>
                  </a:lnTo>
                  <a:cubicBezTo>
                    <a:pt x="350613" y="26218"/>
                    <a:pt x="324395" y="0"/>
                    <a:pt x="292178" y="0"/>
                  </a:cubicBezTo>
                  <a:close/>
                  <a:moveTo>
                    <a:pt x="311656" y="136350"/>
                  </a:moveTo>
                  <a:cubicBezTo>
                    <a:pt x="311656" y="147102"/>
                    <a:pt x="302930" y="155828"/>
                    <a:pt x="292178" y="155828"/>
                  </a:cubicBezTo>
                  <a:lnTo>
                    <a:pt x="228346" y="155828"/>
                  </a:lnTo>
                  <a:lnTo>
                    <a:pt x="155828" y="199323"/>
                  </a:lnTo>
                  <a:lnTo>
                    <a:pt x="155828" y="155828"/>
                  </a:lnTo>
                  <a:lnTo>
                    <a:pt x="58436" y="155828"/>
                  </a:lnTo>
                  <a:cubicBezTo>
                    <a:pt x="47683" y="155828"/>
                    <a:pt x="38957" y="147102"/>
                    <a:pt x="38957" y="136350"/>
                  </a:cubicBezTo>
                  <a:lnTo>
                    <a:pt x="38957" y="58436"/>
                  </a:lnTo>
                  <a:cubicBezTo>
                    <a:pt x="38957" y="47683"/>
                    <a:pt x="47683" y="38957"/>
                    <a:pt x="58436" y="38957"/>
                  </a:cubicBezTo>
                  <a:lnTo>
                    <a:pt x="292178" y="38957"/>
                  </a:lnTo>
                  <a:cubicBezTo>
                    <a:pt x="302930" y="38957"/>
                    <a:pt x="311656" y="47683"/>
                    <a:pt x="311656" y="58436"/>
                  </a:cubicBezTo>
                  <a:close/>
                </a:path>
              </a:pathLst>
            </a:custGeom>
            <a:grpFill/>
            <a:ln w="19348" cap="flat">
              <a:noFill/>
              <a:prstDash val="solid"/>
              <a:miter/>
            </a:ln>
          </p:spPr>
          <p:txBody>
            <a:bodyPr rtlCol="0" anchor="ctr"/>
            <a:lstStyle/>
            <a:p>
              <a:endParaRPr lang="zh-CN" altLang="en-US"/>
            </a:p>
          </p:txBody>
        </p:sp>
      </p:grpSp>
      <p:grpSp>
        <p:nvGrpSpPr>
          <p:cNvPr id="110" name="图形 13">
            <a:extLst>
              <a:ext uri="{FF2B5EF4-FFF2-40B4-BE49-F238E27FC236}">
                <a16:creationId xmlns="" xmlns:a16="http://schemas.microsoft.com/office/drawing/2014/main" id="{D9C3C421-40C6-4E7B-B421-863FB598A817}"/>
              </a:ext>
            </a:extLst>
          </p:cNvPr>
          <p:cNvGrpSpPr/>
          <p:nvPr/>
        </p:nvGrpSpPr>
        <p:grpSpPr>
          <a:xfrm>
            <a:off x="1270000" y="2832100"/>
            <a:ext cx="1246624" cy="1246624"/>
            <a:chOff x="1270000" y="2832100"/>
            <a:chExt cx="1246624" cy="1246624"/>
          </a:xfrm>
          <a:solidFill>
            <a:schemeClr val="tx2"/>
          </a:solidFill>
        </p:grpSpPr>
        <p:sp>
          <p:nvSpPr>
            <p:cNvPr id="111" name="任意多边形: 形状 110">
              <a:extLst>
                <a:ext uri="{FF2B5EF4-FFF2-40B4-BE49-F238E27FC236}">
                  <a16:creationId xmlns="" xmlns:a16="http://schemas.microsoft.com/office/drawing/2014/main" id="{6166FF18-3B51-45D8-BED2-83AB12FDA051}"/>
                </a:ext>
              </a:extLst>
            </p:cNvPr>
            <p:cNvSpPr/>
            <p:nvPr/>
          </p:nvSpPr>
          <p:spPr>
            <a:xfrm>
              <a:off x="1812884" y="3113595"/>
              <a:ext cx="160854" cy="361923"/>
            </a:xfrm>
            <a:custGeom>
              <a:avLst/>
              <a:gdLst>
                <a:gd name="connsiteX0" fmla="*/ 80427 w 160854"/>
                <a:gd name="connsiteY0" fmla="*/ 80427 h 361923"/>
                <a:gd name="connsiteX1" fmla="*/ 120641 w 160854"/>
                <a:gd name="connsiteY1" fmla="*/ 120641 h 361923"/>
                <a:gd name="connsiteX2" fmla="*/ 160855 w 160854"/>
                <a:gd name="connsiteY2" fmla="*/ 120641 h 361923"/>
                <a:gd name="connsiteX3" fmla="*/ 100534 w 160854"/>
                <a:gd name="connsiteY3" fmla="*/ 43071 h 361923"/>
                <a:gd name="connsiteX4" fmla="*/ 100534 w 160854"/>
                <a:gd name="connsiteY4" fmla="*/ 0 h 361923"/>
                <a:gd name="connsiteX5" fmla="*/ 60321 w 160854"/>
                <a:gd name="connsiteY5" fmla="*/ 0 h 361923"/>
                <a:gd name="connsiteX6" fmla="*/ 60321 w 160854"/>
                <a:gd name="connsiteY6" fmla="*/ 43071 h 361923"/>
                <a:gd name="connsiteX7" fmla="*/ 0 w 160854"/>
                <a:gd name="connsiteY7" fmla="*/ 120641 h 361923"/>
                <a:gd name="connsiteX8" fmla="*/ 80427 w 160854"/>
                <a:gd name="connsiteY8" fmla="*/ 201068 h 361923"/>
                <a:gd name="connsiteX9" fmla="*/ 120641 w 160854"/>
                <a:gd name="connsiteY9" fmla="*/ 241282 h 361923"/>
                <a:gd name="connsiteX10" fmla="*/ 80427 w 160854"/>
                <a:gd name="connsiteY10" fmla="*/ 281496 h 361923"/>
                <a:gd name="connsiteX11" fmla="*/ 40214 w 160854"/>
                <a:gd name="connsiteY11" fmla="*/ 241282 h 361923"/>
                <a:gd name="connsiteX12" fmla="*/ 0 w 160854"/>
                <a:gd name="connsiteY12" fmla="*/ 241282 h 361923"/>
                <a:gd name="connsiteX13" fmla="*/ 60321 w 160854"/>
                <a:gd name="connsiteY13" fmla="*/ 318852 h 361923"/>
                <a:gd name="connsiteX14" fmla="*/ 60321 w 160854"/>
                <a:gd name="connsiteY14" fmla="*/ 361923 h 361923"/>
                <a:gd name="connsiteX15" fmla="*/ 100534 w 160854"/>
                <a:gd name="connsiteY15" fmla="*/ 361923 h 361923"/>
                <a:gd name="connsiteX16" fmla="*/ 100534 w 160854"/>
                <a:gd name="connsiteY16" fmla="*/ 318852 h 361923"/>
                <a:gd name="connsiteX17" fmla="*/ 160855 w 160854"/>
                <a:gd name="connsiteY17" fmla="*/ 241282 h 361923"/>
                <a:gd name="connsiteX18" fmla="*/ 80427 w 160854"/>
                <a:gd name="connsiteY18" fmla="*/ 160855 h 361923"/>
                <a:gd name="connsiteX19" fmla="*/ 40214 w 160854"/>
                <a:gd name="connsiteY19" fmla="*/ 120641 h 361923"/>
                <a:gd name="connsiteX20" fmla="*/ 80427 w 160854"/>
                <a:gd name="connsiteY20" fmla="*/ 80427 h 36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0854" h="361923">
                  <a:moveTo>
                    <a:pt x="80427" y="80427"/>
                  </a:moveTo>
                  <a:cubicBezTo>
                    <a:pt x="102605" y="80427"/>
                    <a:pt x="120641" y="98463"/>
                    <a:pt x="120641" y="120641"/>
                  </a:cubicBezTo>
                  <a:lnTo>
                    <a:pt x="160855" y="120641"/>
                  </a:lnTo>
                  <a:cubicBezTo>
                    <a:pt x="160855" y="83285"/>
                    <a:pt x="135143" y="52054"/>
                    <a:pt x="100534" y="43071"/>
                  </a:cubicBezTo>
                  <a:lnTo>
                    <a:pt x="100534" y="0"/>
                  </a:lnTo>
                  <a:lnTo>
                    <a:pt x="60321" y="0"/>
                  </a:lnTo>
                  <a:lnTo>
                    <a:pt x="60321" y="43071"/>
                  </a:lnTo>
                  <a:cubicBezTo>
                    <a:pt x="25712" y="52054"/>
                    <a:pt x="0" y="83285"/>
                    <a:pt x="0" y="120641"/>
                  </a:cubicBezTo>
                  <a:cubicBezTo>
                    <a:pt x="0" y="164997"/>
                    <a:pt x="36072" y="201068"/>
                    <a:pt x="80427" y="201068"/>
                  </a:cubicBezTo>
                  <a:cubicBezTo>
                    <a:pt x="102605" y="201068"/>
                    <a:pt x="120641" y="219104"/>
                    <a:pt x="120641" y="241282"/>
                  </a:cubicBezTo>
                  <a:cubicBezTo>
                    <a:pt x="120641" y="263460"/>
                    <a:pt x="102605" y="281496"/>
                    <a:pt x="80427" y="281496"/>
                  </a:cubicBezTo>
                  <a:cubicBezTo>
                    <a:pt x="58250" y="281496"/>
                    <a:pt x="40214" y="263460"/>
                    <a:pt x="40214" y="241282"/>
                  </a:cubicBezTo>
                  <a:lnTo>
                    <a:pt x="0" y="241282"/>
                  </a:lnTo>
                  <a:cubicBezTo>
                    <a:pt x="0" y="278638"/>
                    <a:pt x="25712" y="309869"/>
                    <a:pt x="60321" y="318852"/>
                  </a:cubicBezTo>
                  <a:lnTo>
                    <a:pt x="60321" y="361923"/>
                  </a:lnTo>
                  <a:lnTo>
                    <a:pt x="100534" y="361923"/>
                  </a:lnTo>
                  <a:lnTo>
                    <a:pt x="100534" y="318852"/>
                  </a:lnTo>
                  <a:cubicBezTo>
                    <a:pt x="135143" y="309869"/>
                    <a:pt x="160855" y="278638"/>
                    <a:pt x="160855" y="241282"/>
                  </a:cubicBezTo>
                  <a:cubicBezTo>
                    <a:pt x="160855" y="196926"/>
                    <a:pt x="124783" y="160855"/>
                    <a:pt x="80427" y="160855"/>
                  </a:cubicBezTo>
                  <a:cubicBezTo>
                    <a:pt x="58250" y="160855"/>
                    <a:pt x="40214" y="142819"/>
                    <a:pt x="40214" y="120641"/>
                  </a:cubicBezTo>
                  <a:cubicBezTo>
                    <a:pt x="40214" y="98463"/>
                    <a:pt x="58250" y="80427"/>
                    <a:pt x="80427" y="80427"/>
                  </a:cubicBezTo>
                  <a:close/>
                </a:path>
              </a:pathLst>
            </a:custGeom>
            <a:grpFill/>
            <a:ln w="2496"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74E0F9C4-D34E-4077-971B-7B8F77A38D70}"/>
                </a:ext>
              </a:extLst>
            </p:cNvPr>
            <p:cNvSpPr/>
            <p:nvPr/>
          </p:nvSpPr>
          <p:spPr>
            <a:xfrm>
              <a:off x="1270000" y="2832100"/>
              <a:ext cx="1246624" cy="1246624"/>
            </a:xfrm>
            <a:custGeom>
              <a:avLst/>
              <a:gdLst>
                <a:gd name="connsiteX0" fmla="*/ 1246624 w 1246624"/>
                <a:gd name="connsiteY0" fmla="*/ 522778 h 1246624"/>
                <a:gd name="connsiteX1" fmla="*/ 1246624 w 1246624"/>
                <a:gd name="connsiteY1" fmla="*/ 361923 h 1246624"/>
                <a:gd name="connsiteX2" fmla="*/ 1125983 w 1246624"/>
                <a:gd name="connsiteY2" fmla="*/ 361923 h 1246624"/>
                <a:gd name="connsiteX3" fmla="*/ 1125983 w 1246624"/>
                <a:gd name="connsiteY3" fmla="*/ 0 h 1246624"/>
                <a:gd name="connsiteX4" fmla="*/ 312764 w 1246624"/>
                <a:gd name="connsiteY4" fmla="*/ 0 h 1246624"/>
                <a:gd name="connsiteX5" fmla="*/ 120641 w 1246624"/>
                <a:gd name="connsiteY5" fmla="*/ 213458 h 1246624"/>
                <a:gd name="connsiteX6" fmla="*/ 120641 w 1246624"/>
                <a:gd name="connsiteY6" fmla="*/ 361923 h 1246624"/>
                <a:gd name="connsiteX7" fmla="*/ 0 w 1246624"/>
                <a:gd name="connsiteY7" fmla="*/ 361923 h 1246624"/>
                <a:gd name="connsiteX8" fmla="*/ 0 w 1246624"/>
                <a:gd name="connsiteY8" fmla="*/ 522778 h 1246624"/>
                <a:gd name="connsiteX9" fmla="*/ 120641 w 1246624"/>
                <a:gd name="connsiteY9" fmla="*/ 522778 h 1246624"/>
                <a:gd name="connsiteX10" fmla="*/ 120641 w 1246624"/>
                <a:gd name="connsiteY10" fmla="*/ 590963 h 1246624"/>
                <a:gd name="connsiteX11" fmla="*/ 43748 w 1246624"/>
                <a:gd name="connsiteY11" fmla="*/ 562992 h 1246624"/>
                <a:gd name="connsiteX12" fmla="*/ 0 w 1246624"/>
                <a:gd name="connsiteY12" fmla="*/ 562992 h 1246624"/>
                <a:gd name="connsiteX13" fmla="*/ 0 w 1246624"/>
                <a:gd name="connsiteY13" fmla="*/ 1005342 h 1246624"/>
                <a:gd name="connsiteX14" fmla="*/ 175630 w 1246624"/>
                <a:gd name="connsiteY14" fmla="*/ 1005342 h 1246624"/>
                <a:gd name="connsiteX15" fmla="*/ 186165 w 1246624"/>
                <a:gd name="connsiteY15" fmla="*/ 971598 h 1246624"/>
                <a:gd name="connsiteX16" fmla="*/ 271138 w 1246624"/>
                <a:gd name="connsiteY16" fmla="*/ 1022571 h 1246624"/>
                <a:gd name="connsiteX17" fmla="*/ 327483 w 1246624"/>
                <a:gd name="connsiteY17" fmla="*/ 1037249 h 1246624"/>
                <a:gd name="connsiteX18" fmla="*/ 321709 w 1246624"/>
                <a:gd name="connsiteY18" fmla="*/ 1063227 h 1246624"/>
                <a:gd name="connsiteX19" fmla="*/ 382256 w 1246624"/>
                <a:gd name="connsiteY19" fmla="*/ 1125757 h 1246624"/>
                <a:gd name="connsiteX20" fmla="*/ 444786 w 1246624"/>
                <a:gd name="connsiteY20" fmla="*/ 1186304 h 1246624"/>
                <a:gd name="connsiteX21" fmla="*/ 465619 w 1246624"/>
                <a:gd name="connsiteY21" fmla="*/ 1182466 h 1246624"/>
                <a:gd name="connsiteX22" fmla="*/ 525213 w 1246624"/>
                <a:gd name="connsiteY22" fmla="*/ 1226517 h 1246624"/>
                <a:gd name="connsiteX23" fmla="*/ 562323 w 1246624"/>
                <a:gd name="connsiteY23" fmla="*/ 1214069 h 1246624"/>
                <a:gd name="connsiteX24" fmla="*/ 577207 w 1246624"/>
                <a:gd name="connsiteY24" fmla="*/ 1228953 h 1246624"/>
                <a:gd name="connsiteX25" fmla="*/ 619856 w 1246624"/>
                <a:gd name="connsiteY25" fmla="*/ 1246624 h 1246624"/>
                <a:gd name="connsiteX26" fmla="*/ 623312 w 1246624"/>
                <a:gd name="connsiteY26" fmla="*/ 1246624 h 1246624"/>
                <a:gd name="connsiteX27" fmla="*/ 679795 w 1246624"/>
                <a:gd name="connsiteY27" fmla="*/ 1206813 h 1246624"/>
                <a:gd name="connsiteX28" fmla="*/ 723846 w 1246624"/>
                <a:gd name="connsiteY28" fmla="*/ 1226517 h 1246624"/>
                <a:gd name="connsiteX29" fmla="*/ 781937 w 1246624"/>
                <a:gd name="connsiteY29" fmla="*/ 1181601 h 1246624"/>
                <a:gd name="connsiteX30" fmla="*/ 804274 w 1246624"/>
                <a:gd name="connsiteY30" fmla="*/ 1186304 h 1246624"/>
                <a:gd name="connsiteX31" fmla="*/ 862365 w 1246624"/>
                <a:gd name="connsiteY31" fmla="*/ 1141387 h 1246624"/>
                <a:gd name="connsiteX32" fmla="*/ 884701 w 1246624"/>
                <a:gd name="connsiteY32" fmla="*/ 1146090 h 1246624"/>
                <a:gd name="connsiteX33" fmla="*/ 945021 w 1246624"/>
                <a:gd name="connsiteY33" fmla="*/ 1085769 h 1246624"/>
                <a:gd name="connsiteX34" fmla="*/ 945021 w 1246624"/>
                <a:gd name="connsiteY34" fmla="*/ 1079074 h 1246624"/>
                <a:gd name="connsiteX35" fmla="*/ 932935 w 1246624"/>
                <a:gd name="connsiteY35" fmla="*/ 1042886 h 1246624"/>
                <a:gd name="connsiteX36" fmla="*/ 926279 w 1246624"/>
                <a:gd name="connsiteY36" fmla="*/ 1034009 h 1246624"/>
                <a:gd name="connsiteX37" fmla="*/ 1000934 w 1246624"/>
                <a:gd name="connsiteY37" fmla="*/ 974279 h 1246624"/>
                <a:gd name="connsiteX38" fmla="*/ 1010673 w 1246624"/>
                <a:gd name="connsiteY38" fmla="*/ 1005342 h 1246624"/>
                <a:gd name="connsiteX39" fmla="*/ 1246624 w 1246624"/>
                <a:gd name="connsiteY39" fmla="*/ 1005342 h 1246624"/>
                <a:gd name="connsiteX40" fmla="*/ 1246624 w 1246624"/>
                <a:gd name="connsiteY40" fmla="*/ 562992 h 1246624"/>
                <a:gd name="connsiteX41" fmla="*/ 1206410 w 1246624"/>
                <a:gd name="connsiteY41" fmla="*/ 562992 h 1246624"/>
                <a:gd name="connsiteX42" fmla="*/ 1125983 w 1246624"/>
                <a:gd name="connsiteY42" fmla="*/ 585750 h 1246624"/>
                <a:gd name="connsiteX43" fmla="*/ 1125983 w 1246624"/>
                <a:gd name="connsiteY43" fmla="*/ 522778 h 1246624"/>
                <a:gd name="connsiteX44" fmla="*/ 321709 w 1246624"/>
                <a:gd name="connsiteY44" fmla="*/ 50169 h 1246624"/>
                <a:gd name="connsiteX45" fmla="*/ 321709 w 1246624"/>
                <a:gd name="connsiteY45" fmla="*/ 201068 h 1246624"/>
                <a:gd name="connsiteX46" fmla="*/ 185890 w 1246624"/>
                <a:gd name="connsiteY46" fmla="*/ 201068 h 1246624"/>
                <a:gd name="connsiteX47" fmla="*/ 160855 w 1246624"/>
                <a:gd name="connsiteY47" fmla="*/ 241282 h 1246624"/>
                <a:gd name="connsiteX48" fmla="*/ 361923 w 1246624"/>
                <a:gd name="connsiteY48" fmla="*/ 241282 h 1246624"/>
                <a:gd name="connsiteX49" fmla="*/ 361923 w 1246624"/>
                <a:gd name="connsiteY49" fmla="*/ 40214 h 1246624"/>
                <a:gd name="connsiteX50" fmla="*/ 1085769 w 1246624"/>
                <a:gd name="connsiteY50" fmla="*/ 40214 h 1246624"/>
                <a:gd name="connsiteX51" fmla="*/ 1085769 w 1246624"/>
                <a:gd name="connsiteY51" fmla="*/ 361923 h 1246624"/>
                <a:gd name="connsiteX52" fmla="*/ 965128 w 1246624"/>
                <a:gd name="connsiteY52" fmla="*/ 361923 h 1246624"/>
                <a:gd name="connsiteX53" fmla="*/ 965128 w 1246624"/>
                <a:gd name="connsiteY53" fmla="*/ 284127 h 1246624"/>
                <a:gd name="connsiteX54" fmla="*/ 727802 w 1246624"/>
                <a:gd name="connsiteY54" fmla="*/ 442350 h 1246624"/>
                <a:gd name="connsiteX55" fmla="*/ 965128 w 1246624"/>
                <a:gd name="connsiteY55" fmla="*/ 600574 h 1246624"/>
                <a:gd name="connsiteX56" fmla="*/ 965128 w 1246624"/>
                <a:gd name="connsiteY56" fmla="*/ 522778 h 1246624"/>
                <a:gd name="connsiteX57" fmla="*/ 1085769 w 1246624"/>
                <a:gd name="connsiteY57" fmla="*/ 522778 h 1246624"/>
                <a:gd name="connsiteX58" fmla="*/ 1085769 w 1246624"/>
                <a:gd name="connsiteY58" fmla="*/ 597138 h 1246624"/>
                <a:gd name="connsiteX59" fmla="*/ 899585 w 1246624"/>
                <a:gd name="connsiteY59" fmla="*/ 649830 h 1246624"/>
                <a:gd name="connsiteX60" fmla="*/ 916992 w 1246624"/>
                <a:gd name="connsiteY60" fmla="*/ 705546 h 1246624"/>
                <a:gd name="connsiteX61" fmla="*/ 666303 w 1246624"/>
                <a:gd name="connsiteY61" fmla="*/ 722255 h 1246624"/>
                <a:gd name="connsiteX62" fmla="*/ 612718 w 1246624"/>
                <a:gd name="connsiteY62" fmla="*/ 736795 h 1246624"/>
                <a:gd name="connsiteX63" fmla="*/ 569687 w 1246624"/>
                <a:gd name="connsiteY63" fmla="*/ 758307 h 1246624"/>
                <a:gd name="connsiteX64" fmla="*/ 508276 w 1246624"/>
                <a:gd name="connsiteY64" fmla="*/ 743953 h 1246624"/>
                <a:gd name="connsiteX65" fmla="*/ 366666 w 1246624"/>
                <a:gd name="connsiteY65" fmla="*/ 743953 h 1246624"/>
                <a:gd name="connsiteX66" fmla="*/ 272091 w 1246624"/>
                <a:gd name="connsiteY66" fmla="*/ 696662 h 1246624"/>
                <a:gd name="connsiteX67" fmla="*/ 286296 w 1246624"/>
                <a:gd name="connsiteY67" fmla="*/ 651205 h 1246624"/>
                <a:gd name="connsiteX68" fmla="*/ 160855 w 1246624"/>
                <a:gd name="connsiteY68" fmla="*/ 605580 h 1246624"/>
                <a:gd name="connsiteX69" fmla="*/ 160855 w 1246624"/>
                <a:gd name="connsiteY69" fmla="*/ 522778 h 1246624"/>
                <a:gd name="connsiteX70" fmla="*/ 281496 w 1246624"/>
                <a:gd name="connsiteY70" fmla="*/ 522778 h 1246624"/>
                <a:gd name="connsiteX71" fmla="*/ 281496 w 1246624"/>
                <a:gd name="connsiteY71" fmla="*/ 600574 h 1246624"/>
                <a:gd name="connsiteX72" fmla="*/ 518822 w 1246624"/>
                <a:gd name="connsiteY72" fmla="*/ 442350 h 1246624"/>
                <a:gd name="connsiteX73" fmla="*/ 281496 w 1246624"/>
                <a:gd name="connsiteY73" fmla="*/ 284127 h 1246624"/>
                <a:gd name="connsiteX74" fmla="*/ 281496 w 1246624"/>
                <a:gd name="connsiteY74" fmla="*/ 361923 h 1246624"/>
                <a:gd name="connsiteX75" fmla="*/ 160855 w 1246624"/>
                <a:gd name="connsiteY75" fmla="*/ 361923 h 1246624"/>
                <a:gd name="connsiteX76" fmla="*/ 40214 w 1246624"/>
                <a:gd name="connsiteY76" fmla="*/ 482564 h 1246624"/>
                <a:gd name="connsiteX77" fmla="*/ 40214 w 1246624"/>
                <a:gd name="connsiteY77" fmla="*/ 402137 h 1246624"/>
                <a:gd name="connsiteX78" fmla="*/ 321709 w 1246624"/>
                <a:gd name="connsiteY78" fmla="*/ 402137 h 1246624"/>
                <a:gd name="connsiteX79" fmla="*/ 321709 w 1246624"/>
                <a:gd name="connsiteY79" fmla="*/ 359292 h 1246624"/>
                <a:gd name="connsiteX80" fmla="*/ 446307 w 1246624"/>
                <a:gd name="connsiteY80" fmla="*/ 442350 h 1246624"/>
                <a:gd name="connsiteX81" fmla="*/ 321709 w 1246624"/>
                <a:gd name="connsiteY81" fmla="*/ 525409 h 1246624"/>
                <a:gd name="connsiteX82" fmla="*/ 321709 w 1246624"/>
                <a:gd name="connsiteY82" fmla="*/ 482564 h 1246624"/>
                <a:gd name="connsiteX83" fmla="*/ 146079 w 1246624"/>
                <a:gd name="connsiteY83" fmla="*/ 965128 h 1246624"/>
                <a:gd name="connsiteX84" fmla="*/ 40214 w 1246624"/>
                <a:gd name="connsiteY84" fmla="*/ 965128 h 1246624"/>
                <a:gd name="connsiteX85" fmla="*/ 40214 w 1246624"/>
                <a:gd name="connsiteY85" fmla="*/ 604492 h 1246624"/>
                <a:gd name="connsiteX86" fmla="*/ 236481 w 1246624"/>
                <a:gd name="connsiteY86" fmla="*/ 675846 h 1246624"/>
                <a:gd name="connsiteX87" fmla="*/ 289282 w 1246624"/>
                <a:gd name="connsiteY87" fmla="*/ 986560 h 1246624"/>
                <a:gd name="connsiteX88" fmla="*/ 198535 w 1246624"/>
                <a:gd name="connsiteY88" fmla="*/ 932110 h 1246624"/>
                <a:gd name="connsiteX89" fmla="*/ 259966 w 1246624"/>
                <a:gd name="connsiteY89" fmla="*/ 735548 h 1246624"/>
                <a:gd name="connsiteX90" fmla="*/ 357180 w 1246624"/>
                <a:gd name="connsiteY90" fmla="*/ 784167 h 1246624"/>
                <a:gd name="connsiteX91" fmla="*/ 508296 w 1246624"/>
                <a:gd name="connsiteY91" fmla="*/ 784167 h 1246624"/>
                <a:gd name="connsiteX92" fmla="*/ 561569 w 1246624"/>
                <a:gd name="connsiteY92" fmla="*/ 799443 h 1246624"/>
                <a:gd name="connsiteX93" fmla="*/ 670910 w 1246624"/>
                <a:gd name="connsiteY93" fmla="*/ 867776 h 1246624"/>
                <a:gd name="connsiteX94" fmla="*/ 683633 w 1246624"/>
                <a:gd name="connsiteY94" fmla="*/ 890768 h 1246624"/>
                <a:gd name="connsiteX95" fmla="*/ 683633 w 1246624"/>
                <a:gd name="connsiteY95" fmla="*/ 897788 h 1246624"/>
                <a:gd name="connsiteX96" fmla="*/ 656486 w 1246624"/>
                <a:gd name="connsiteY96" fmla="*/ 924915 h 1246624"/>
                <a:gd name="connsiteX97" fmla="*/ 642554 w 1246624"/>
                <a:gd name="connsiteY97" fmla="*/ 921057 h 1246624"/>
                <a:gd name="connsiteX98" fmla="*/ 567035 w 1246624"/>
                <a:gd name="connsiteY98" fmla="*/ 875756 h 1246624"/>
                <a:gd name="connsiteX99" fmla="*/ 471402 w 1246624"/>
                <a:gd name="connsiteY99" fmla="*/ 887539 h 1246624"/>
                <a:gd name="connsiteX100" fmla="*/ 355748 w 1246624"/>
                <a:gd name="connsiteY100" fmla="*/ 1003193 h 1246624"/>
                <a:gd name="connsiteX101" fmla="*/ 643419 w 1246624"/>
                <a:gd name="connsiteY101" fmla="*/ 1186304 h 1246624"/>
                <a:gd name="connsiteX102" fmla="*/ 623312 w 1246624"/>
                <a:gd name="connsiteY102" fmla="*/ 1206410 h 1246624"/>
                <a:gd name="connsiteX103" fmla="*/ 619856 w 1246624"/>
                <a:gd name="connsiteY103" fmla="*/ 1206410 h 1246624"/>
                <a:gd name="connsiteX104" fmla="*/ 605641 w 1246624"/>
                <a:gd name="connsiteY104" fmla="*/ 1200519 h 1246624"/>
                <a:gd name="connsiteX105" fmla="*/ 588990 w 1246624"/>
                <a:gd name="connsiteY105" fmla="*/ 1183868 h 1246624"/>
                <a:gd name="connsiteX106" fmla="*/ 583098 w 1246624"/>
                <a:gd name="connsiteY106" fmla="*/ 1169632 h 1246624"/>
                <a:gd name="connsiteX107" fmla="*/ 583098 w 1246624"/>
                <a:gd name="connsiteY107" fmla="*/ 1166197 h 1246624"/>
                <a:gd name="connsiteX108" fmla="*/ 603205 w 1246624"/>
                <a:gd name="connsiteY108" fmla="*/ 1146090 h 1246624"/>
                <a:gd name="connsiteX109" fmla="*/ 606661 w 1246624"/>
                <a:gd name="connsiteY109" fmla="*/ 1146090 h 1246624"/>
                <a:gd name="connsiteX110" fmla="*/ 620877 w 1246624"/>
                <a:gd name="connsiteY110" fmla="*/ 1151981 h 1246624"/>
                <a:gd name="connsiteX111" fmla="*/ 637528 w 1246624"/>
                <a:gd name="connsiteY111" fmla="*/ 1168632 h 1246624"/>
                <a:gd name="connsiteX112" fmla="*/ 643419 w 1246624"/>
                <a:gd name="connsiteY112" fmla="*/ 1182868 h 1246624"/>
                <a:gd name="connsiteX113" fmla="*/ 743953 w 1246624"/>
                <a:gd name="connsiteY113" fmla="*/ 1166197 h 1246624"/>
                <a:gd name="connsiteX114" fmla="*/ 723846 w 1246624"/>
                <a:gd name="connsiteY114" fmla="*/ 1186304 h 1246624"/>
                <a:gd name="connsiteX115" fmla="*/ 707766 w 1246624"/>
                <a:gd name="connsiteY115" fmla="*/ 1178263 h 1246624"/>
                <a:gd name="connsiteX116" fmla="*/ 667552 w 1246624"/>
                <a:gd name="connsiteY116" fmla="*/ 1124638 h 1246624"/>
                <a:gd name="connsiteX117" fmla="*/ 663526 w 1246624"/>
                <a:gd name="connsiteY117" fmla="*/ 1112572 h 1246624"/>
                <a:gd name="connsiteX118" fmla="*/ 663526 w 1246624"/>
                <a:gd name="connsiteY118" fmla="*/ 1105876 h 1246624"/>
                <a:gd name="connsiteX119" fmla="*/ 683633 w 1246624"/>
                <a:gd name="connsiteY119" fmla="*/ 1085769 h 1246624"/>
                <a:gd name="connsiteX120" fmla="*/ 699713 w 1246624"/>
                <a:gd name="connsiteY120" fmla="*/ 1093810 h 1246624"/>
                <a:gd name="connsiteX121" fmla="*/ 739927 w 1246624"/>
                <a:gd name="connsiteY121" fmla="*/ 1147435 h 1246624"/>
                <a:gd name="connsiteX122" fmla="*/ 743953 w 1246624"/>
                <a:gd name="connsiteY122" fmla="*/ 1159501 h 1246624"/>
                <a:gd name="connsiteX123" fmla="*/ 824380 w 1246624"/>
                <a:gd name="connsiteY123" fmla="*/ 1125983 h 1246624"/>
                <a:gd name="connsiteX124" fmla="*/ 804274 w 1246624"/>
                <a:gd name="connsiteY124" fmla="*/ 1146090 h 1246624"/>
                <a:gd name="connsiteX125" fmla="*/ 788193 w 1246624"/>
                <a:gd name="connsiteY125" fmla="*/ 1138050 h 1246624"/>
                <a:gd name="connsiteX126" fmla="*/ 747979 w 1246624"/>
                <a:gd name="connsiteY126" fmla="*/ 1084425 h 1246624"/>
                <a:gd name="connsiteX127" fmla="*/ 743953 w 1246624"/>
                <a:gd name="connsiteY127" fmla="*/ 1072358 h 1246624"/>
                <a:gd name="connsiteX128" fmla="*/ 743953 w 1246624"/>
                <a:gd name="connsiteY128" fmla="*/ 1065663 h 1246624"/>
                <a:gd name="connsiteX129" fmla="*/ 764060 w 1246624"/>
                <a:gd name="connsiteY129" fmla="*/ 1045556 h 1246624"/>
                <a:gd name="connsiteX130" fmla="*/ 780140 w 1246624"/>
                <a:gd name="connsiteY130" fmla="*/ 1053596 h 1246624"/>
                <a:gd name="connsiteX131" fmla="*/ 820354 w 1246624"/>
                <a:gd name="connsiteY131" fmla="*/ 1107221 h 1246624"/>
                <a:gd name="connsiteX132" fmla="*/ 824380 w 1246624"/>
                <a:gd name="connsiteY132" fmla="*/ 1119287 h 1246624"/>
                <a:gd name="connsiteX133" fmla="*/ 904808 w 1246624"/>
                <a:gd name="connsiteY133" fmla="*/ 1085769 h 1246624"/>
                <a:gd name="connsiteX134" fmla="*/ 884701 w 1246624"/>
                <a:gd name="connsiteY134" fmla="*/ 1105876 h 1246624"/>
                <a:gd name="connsiteX135" fmla="*/ 868620 w 1246624"/>
                <a:gd name="connsiteY135" fmla="*/ 1097836 h 1246624"/>
                <a:gd name="connsiteX136" fmla="*/ 828407 w 1246624"/>
                <a:gd name="connsiteY136" fmla="*/ 1044211 h 1246624"/>
                <a:gd name="connsiteX137" fmla="*/ 824380 w 1246624"/>
                <a:gd name="connsiteY137" fmla="*/ 1032144 h 1246624"/>
                <a:gd name="connsiteX138" fmla="*/ 824380 w 1246624"/>
                <a:gd name="connsiteY138" fmla="*/ 1025449 h 1246624"/>
                <a:gd name="connsiteX139" fmla="*/ 844487 w 1246624"/>
                <a:gd name="connsiteY139" fmla="*/ 1005342 h 1246624"/>
                <a:gd name="connsiteX140" fmla="*/ 860568 w 1246624"/>
                <a:gd name="connsiteY140" fmla="*/ 1013382 h 1246624"/>
                <a:gd name="connsiteX141" fmla="*/ 900781 w 1246624"/>
                <a:gd name="connsiteY141" fmla="*/ 1067007 h 1246624"/>
                <a:gd name="connsiteX142" fmla="*/ 904808 w 1246624"/>
                <a:gd name="connsiteY142" fmla="*/ 1079074 h 1246624"/>
                <a:gd name="connsiteX143" fmla="*/ 902156 w 1246624"/>
                <a:gd name="connsiteY143" fmla="*/ 1001828 h 1246624"/>
                <a:gd name="connsiteX144" fmla="*/ 892741 w 1246624"/>
                <a:gd name="connsiteY144" fmla="*/ 989261 h 1246624"/>
                <a:gd name="connsiteX145" fmla="*/ 844487 w 1246624"/>
                <a:gd name="connsiteY145" fmla="*/ 965128 h 1246624"/>
                <a:gd name="connsiteX146" fmla="*/ 786396 w 1246624"/>
                <a:gd name="connsiteY146" fmla="*/ 1010044 h 1246624"/>
                <a:gd name="connsiteX147" fmla="*/ 764060 w 1246624"/>
                <a:gd name="connsiteY147" fmla="*/ 1005342 h 1246624"/>
                <a:gd name="connsiteX148" fmla="*/ 705969 w 1246624"/>
                <a:gd name="connsiteY148" fmla="*/ 1050258 h 1246624"/>
                <a:gd name="connsiteX149" fmla="*/ 683633 w 1246624"/>
                <a:gd name="connsiteY149" fmla="*/ 1045556 h 1246624"/>
                <a:gd name="connsiteX150" fmla="*/ 623312 w 1246624"/>
                <a:gd name="connsiteY150" fmla="*/ 1105876 h 1246624"/>
                <a:gd name="connsiteX151" fmla="*/ 623312 w 1246624"/>
                <a:gd name="connsiteY151" fmla="*/ 1108488 h 1246624"/>
                <a:gd name="connsiteX152" fmla="*/ 606661 w 1246624"/>
                <a:gd name="connsiteY152" fmla="*/ 1105876 h 1246624"/>
                <a:gd name="connsiteX153" fmla="*/ 603205 w 1246624"/>
                <a:gd name="connsiteY153" fmla="*/ 1105876 h 1246624"/>
                <a:gd name="connsiteX154" fmla="*/ 542885 w 1246624"/>
                <a:gd name="connsiteY154" fmla="*/ 1166197 h 1246624"/>
                <a:gd name="connsiteX155" fmla="*/ 542885 w 1246624"/>
                <a:gd name="connsiteY155" fmla="*/ 1169632 h 1246624"/>
                <a:gd name="connsiteX156" fmla="*/ 543631 w 1246624"/>
                <a:gd name="connsiteY156" fmla="*/ 1177233 h 1246624"/>
                <a:gd name="connsiteX157" fmla="*/ 541158 w 1246624"/>
                <a:gd name="connsiteY157" fmla="*/ 1179706 h 1246624"/>
                <a:gd name="connsiteX158" fmla="*/ 525213 w 1246624"/>
                <a:gd name="connsiteY158" fmla="*/ 1186304 h 1246624"/>
                <a:gd name="connsiteX159" fmla="*/ 502671 w 1246624"/>
                <a:gd name="connsiteY159" fmla="*/ 1163761 h 1246624"/>
                <a:gd name="connsiteX160" fmla="*/ 509269 w 1246624"/>
                <a:gd name="connsiteY160" fmla="*/ 1147819 h 1246624"/>
                <a:gd name="connsiteX161" fmla="*/ 597314 w 1246624"/>
                <a:gd name="connsiteY161" fmla="*/ 1059771 h 1246624"/>
                <a:gd name="connsiteX162" fmla="*/ 568883 w 1246624"/>
                <a:gd name="connsiteY162" fmla="*/ 1031340 h 1246624"/>
                <a:gd name="connsiteX163" fmla="*/ 460731 w 1246624"/>
                <a:gd name="connsiteY163" fmla="*/ 1139492 h 1246624"/>
                <a:gd name="connsiteX164" fmla="*/ 444786 w 1246624"/>
                <a:gd name="connsiteY164" fmla="*/ 1146090 h 1246624"/>
                <a:gd name="connsiteX165" fmla="*/ 422244 w 1246624"/>
                <a:gd name="connsiteY165" fmla="*/ 1123548 h 1246624"/>
                <a:gd name="connsiteX166" fmla="*/ 428841 w 1246624"/>
                <a:gd name="connsiteY166" fmla="*/ 1107605 h 1246624"/>
                <a:gd name="connsiteX167" fmla="*/ 536993 w 1246624"/>
                <a:gd name="connsiteY167" fmla="*/ 999451 h 1246624"/>
                <a:gd name="connsiteX168" fmla="*/ 508562 w 1246624"/>
                <a:gd name="connsiteY168" fmla="*/ 971020 h 1246624"/>
                <a:gd name="connsiteX169" fmla="*/ 400410 w 1246624"/>
                <a:gd name="connsiteY169" fmla="*/ 1079172 h 1246624"/>
                <a:gd name="connsiteX170" fmla="*/ 384465 w 1246624"/>
                <a:gd name="connsiteY170" fmla="*/ 1085769 h 1246624"/>
                <a:gd name="connsiteX171" fmla="*/ 361923 w 1246624"/>
                <a:gd name="connsiteY171" fmla="*/ 1063227 h 1246624"/>
                <a:gd name="connsiteX172" fmla="*/ 368521 w 1246624"/>
                <a:gd name="connsiteY172" fmla="*/ 1047285 h 1246624"/>
                <a:gd name="connsiteX173" fmla="*/ 499833 w 1246624"/>
                <a:gd name="connsiteY173" fmla="*/ 915970 h 1246624"/>
                <a:gd name="connsiteX174" fmla="*/ 546341 w 1246624"/>
                <a:gd name="connsiteY174" fmla="*/ 910237 h 1246624"/>
                <a:gd name="connsiteX175" fmla="*/ 621839 w 1246624"/>
                <a:gd name="connsiteY175" fmla="*/ 955537 h 1246624"/>
                <a:gd name="connsiteX176" fmla="*/ 656486 w 1246624"/>
                <a:gd name="connsiteY176" fmla="*/ 965128 h 1246624"/>
                <a:gd name="connsiteX177" fmla="*/ 723846 w 1246624"/>
                <a:gd name="connsiteY177" fmla="*/ 897788 h 1246624"/>
                <a:gd name="connsiteX178" fmla="*/ 723846 w 1246624"/>
                <a:gd name="connsiteY178" fmla="*/ 890768 h 1246624"/>
                <a:gd name="connsiteX179" fmla="*/ 692193 w 1246624"/>
                <a:gd name="connsiteY179" fmla="*/ 833667 h 1246624"/>
                <a:gd name="connsiteX180" fmla="*/ 610745 w 1246624"/>
                <a:gd name="connsiteY180" fmla="*/ 782782 h 1246624"/>
                <a:gd name="connsiteX181" fmla="*/ 630696 w 1246624"/>
                <a:gd name="connsiteY181" fmla="*/ 772806 h 1246624"/>
                <a:gd name="connsiteX182" fmla="*/ 668955 w 1246624"/>
                <a:gd name="connsiteY182" fmla="*/ 762411 h 1246624"/>
                <a:gd name="connsiteX183" fmla="*/ 929323 w 1246624"/>
                <a:gd name="connsiteY183" fmla="*/ 745061 h 1246624"/>
                <a:gd name="connsiteX184" fmla="*/ 988073 w 1246624"/>
                <a:gd name="connsiteY184" fmla="*/ 933103 h 1246624"/>
                <a:gd name="connsiteX185" fmla="*/ 1206410 w 1246624"/>
                <a:gd name="connsiteY185" fmla="*/ 604009 h 1246624"/>
                <a:gd name="connsiteX186" fmla="*/ 1206410 w 1246624"/>
                <a:gd name="connsiteY186" fmla="*/ 965128 h 1246624"/>
                <a:gd name="connsiteX187" fmla="*/ 1040225 w 1246624"/>
                <a:gd name="connsiteY187" fmla="*/ 965128 h 1246624"/>
                <a:gd name="connsiteX188" fmla="*/ 950244 w 1246624"/>
                <a:gd name="connsiteY188" fmla="*/ 677201 h 1246624"/>
                <a:gd name="connsiteX189" fmla="*/ 924915 w 1246624"/>
                <a:gd name="connsiteY189" fmla="*/ 482564 h 1246624"/>
                <a:gd name="connsiteX190" fmla="*/ 924915 w 1246624"/>
                <a:gd name="connsiteY190" fmla="*/ 525409 h 1246624"/>
                <a:gd name="connsiteX191" fmla="*/ 800318 w 1246624"/>
                <a:gd name="connsiteY191" fmla="*/ 442350 h 1246624"/>
                <a:gd name="connsiteX192" fmla="*/ 924915 w 1246624"/>
                <a:gd name="connsiteY192" fmla="*/ 359292 h 1246624"/>
                <a:gd name="connsiteX193" fmla="*/ 924915 w 1246624"/>
                <a:gd name="connsiteY193" fmla="*/ 402137 h 1246624"/>
                <a:gd name="connsiteX194" fmla="*/ 1206410 w 1246624"/>
                <a:gd name="connsiteY194" fmla="*/ 402137 h 1246624"/>
                <a:gd name="connsiteX195" fmla="*/ 1206410 w 1246624"/>
                <a:gd name="connsiteY195" fmla="*/ 482564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246624" h="1246624">
                  <a:moveTo>
                    <a:pt x="1246624" y="522778"/>
                  </a:moveTo>
                  <a:lnTo>
                    <a:pt x="1246624" y="361923"/>
                  </a:lnTo>
                  <a:lnTo>
                    <a:pt x="1125983" y="361923"/>
                  </a:lnTo>
                  <a:lnTo>
                    <a:pt x="1125983" y="0"/>
                  </a:lnTo>
                  <a:lnTo>
                    <a:pt x="312764" y="0"/>
                  </a:lnTo>
                  <a:lnTo>
                    <a:pt x="120641" y="213458"/>
                  </a:lnTo>
                  <a:lnTo>
                    <a:pt x="120641" y="361923"/>
                  </a:lnTo>
                  <a:lnTo>
                    <a:pt x="0" y="361923"/>
                  </a:lnTo>
                  <a:lnTo>
                    <a:pt x="0" y="522778"/>
                  </a:lnTo>
                  <a:lnTo>
                    <a:pt x="120641" y="522778"/>
                  </a:lnTo>
                  <a:lnTo>
                    <a:pt x="120641" y="590963"/>
                  </a:lnTo>
                  <a:lnTo>
                    <a:pt x="43748" y="562992"/>
                  </a:lnTo>
                  <a:lnTo>
                    <a:pt x="0" y="562992"/>
                  </a:lnTo>
                  <a:lnTo>
                    <a:pt x="0" y="1005342"/>
                  </a:lnTo>
                  <a:lnTo>
                    <a:pt x="175630" y="1005342"/>
                  </a:lnTo>
                  <a:lnTo>
                    <a:pt x="186165" y="971598"/>
                  </a:lnTo>
                  <a:lnTo>
                    <a:pt x="271138" y="1022571"/>
                  </a:lnTo>
                  <a:lnTo>
                    <a:pt x="327483" y="1037249"/>
                  </a:lnTo>
                  <a:cubicBezTo>
                    <a:pt x="323801" y="1045329"/>
                    <a:pt x="321709" y="1054078"/>
                    <a:pt x="321709" y="1063227"/>
                  </a:cubicBezTo>
                  <a:cubicBezTo>
                    <a:pt x="321709" y="1097089"/>
                    <a:pt x="348688" y="1124578"/>
                    <a:pt x="382256" y="1125757"/>
                  </a:cubicBezTo>
                  <a:cubicBezTo>
                    <a:pt x="383435" y="1159325"/>
                    <a:pt x="410944" y="1186304"/>
                    <a:pt x="444786" y="1186304"/>
                  </a:cubicBezTo>
                  <a:cubicBezTo>
                    <a:pt x="451941" y="1186304"/>
                    <a:pt x="458944" y="1184831"/>
                    <a:pt x="465619" y="1182466"/>
                  </a:cubicBezTo>
                  <a:cubicBezTo>
                    <a:pt x="473639" y="1207903"/>
                    <a:pt x="497164" y="1226517"/>
                    <a:pt x="525213" y="1226517"/>
                  </a:cubicBezTo>
                  <a:cubicBezTo>
                    <a:pt x="538604" y="1226517"/>
                    <a:pt x="551614" y="1221953"/>
                    <a:pt x="562323" y="1214069"/>
                  </a:cubicBezTo>
                  <a:lnTo>
                    <a:pt x="577207" y="1228953"/>
                  </a:lnTo>
                  <a:cubicBezTo>
                    <a:pt x="588588" y="1240351"/>
                    <a:pt x="603746" y="1246624"/>
                    <a:pt x="619856" y="1246624"/>
                  </a:cubicBezTo>
                  <a:lnTo>
                    <a:pt x="623312" y="1246624"/>
                  </a:lnTo>
                  <a:cubicBezTo>
                    <a:pt x="649348" y="1246624"/>
                    <a:pt x="671370" y="1229953"/>
                    <a:pt x="679795" y="1206813"/>
                  </a:cubicBezTo>
                  <a:cubicBezTo>
                    <a:pt x="691132" y="1219055"/>
                    <a:pt x="706999" y="1226517"/>
                    <a:pt x="723846" y="1226517"/>
                  </a:cubicBezTo>
                  <a:cubicBezTo>
                    <a:pt x="751757" y="1226517"/>
                    <a:pt x="775076" y="1207373"/>
                    <a:pt x="781937" y="1181601"/>
                  </a:cubicBezTo>
                  <a:cubicBezTo>
                    <a:pt x="788997" y="1184439"/>
                    <a:pt x="796487" y="1186304"/>
                    <a:pt x="804274" y="1186304"/>
                  </a:cubicBezTo>
                  <a:cubicBezTo>
                    <a:pt x="832184" y="1186304"/>
                    <a:pt x="855503" y="1167159"/>
                    <a:pt x="862365" y="1141387"/>
                  </a:cubicBezTo>
                  <a:cubicBezTo>
                    <a:pt x="869425" y="1144225"/>
                    <a:pt x="876915" y="1146090"/>
                    <a:pt x="884701" y="1146090"/>
                  </a:cubicBezTo>
                  <a:cubicBezTo>
                    <a:pt x="917953" y="1146090"/>
                    <a:pt x="945021" y="1119021"/>
                    <a:pt x="945021" y="1085769"/>
                  </a:cubicBezTo>
                  <a:lnTo>
                    <a:pt x="945021" y="1079074"/>
                  </a:lnTo>
                  <a:cubicBezTo>
                    <a:pt x="945021" y="1066105"/>
                    <a:pt x="940741" y="1053254"/>
                    <a:pt x="932935" y="1042886"/>
                  </a:cubicBezTo>
                  <a:lnTo>
                    <a:pt x="926279" y="1034009"/>
                  </a:lnTo>
                  <a:lnTo>
                    <a:pt x="1000934" y="974279"/>
                  </a:lnTo>
                  <a:lnTo>
                    <a:pt x="1010673" y="1005342"/>
                  </a:lnTo>
                  <a:lnTo>
                    <a:pt x="1246624" y="1005342"/>
                  </a:lnTo>
                  <a:lnTo>
                    <a:pt x="1246624" y="562992"/>
                  </a:lnTo>
                  <a:lnTo>
                    <a:pt x="1206410" y="562992"/>
                  </a:lnTo>
                  <a:lnTo>
                    <a:pt x="1125983" y="585750"/>
                  </a:lnTo>
                  <a:lnTo>
                    <a:pt x="1125983" y="522778"/>
                  </a:lnTo>
                  <a:close/>
                  <a:moveTo>
                    <a:pt x="321709" y="50169"/>
                  </a:moveTo>
                  <a:lnTo>
                    <a:pt x="321709" y="201068"/>
                  </a:lnTo>
                  <a:lnTo>
                    <a:pt x="185890" y="201068"/>
                  </a:lnTo>
                  <a:close/>
                  <a:moveTo>
                    <a:pt x="160855" y="241282"/>
                  </a:moveTo>
                  <a:lnTo>
                    <a:pt x="361923" y="241282"/>
                  </a:lnTo>
                  <a:lnTo>
                    <a:pt x="361923" y="40214"/>
                  </a:lnTo>
                  <a:lnTo>
                    <a:pt x="1085769" y="40214"/>
                  </a:lnTo>
                  <a:lnTo>
                    <a:pt x="1085769" y="361923"/>
                  </a:lnTo>
                  <a:lnTo>
                    <a:pt x="965128" y="361923"/>
                  </a:lnTo>
                  <a:lnTo>
                    <a:pt x="965128" y="284127"/>
                  </a:lnTo>
                  <a:lnTo>
                    <a:pt x="727802" y="442350"/>
                  </a:lnTo>
                  <a:lnTo>
                    <a:pt x="965128" y="600574"/>
                  </a:lnTo>
                  <a:lnTo>
                    <a:pt x="965128" y="522778"/>
                  </a:lnTo>
                  <a:lnTo>
                    <a:pt x="1085769" y="522778"/>
                  </a:lnTo>
                  <a:lnTo>
                    <a:pt x="1085769" y="597138"/>
                  </a:lnTo>
                  <a:lnTo>
                    <a:pt x="899585" y="649830"/>
                  </a:lnTo>
                  <a:lnTo>
                    <a:pt x="916992" y="705546"/>
                  </a:lnTo>
                  <a:lnTo>
                    <a:pt x="666303" y="722255"/>
                  </a:lnTo>
                  <a:cubicBezTo>
                    <a:pt x="647561" y="723502"/>
                    <a:pt x="629545" y="728393"/>
                    <a:pt x="612718" y="736795"/>
                  </a:cubicBezTo>
                  <a:lnTo>
                    <a:pt x="569687" y="758307"/>
                  </a:lnTo>
                  <a:cubicBezTo>
                    <a:pt x="550583" y="749038"/>
                    <a:pt x="529700" y="743953"/>
                    <a:pt x="508276" y="743953"/>
                  </a:cubicBezTo>
                  <a:lnTo>
                    <a:pt x="366666" y="743953"/>
                  </a:lnTo>
                  <a:lnTo>
                    <a:pt x="272091" y="696662"/>
                  </a:lnTo>
                  <a:lnTo>
                    <a:pt x="286296" y="651205"/>
                  </a:lnTo>
                  <a:lnTo>
                    <a:pt x="160855" y="605580"/>
                  </a:lnTo>
                  <a:lnTo>
                    <a:pt x="160855" y="522778"/>
                  </a:lnTo>
                  <a:lnTo>
                    <a:pt x="281496" y="522778"/>
                  </a:lnTo>
                  <a:lnTo>
                    <a:pt x="281496" y="600574"/>
                  </a:lnTo>
                  <a:lnTo>
                    <a:pt x="518822" y="442350"/>
                  </a:lnTo>
                  <a:lnTo>
                    <a:pt x="281496" y="284127"/>
                  </a:lnTo>
                  <a:lnTo>
                    <a:pt x="281496" y="361923"/>
                  </a:lnTo>
                  <a:lnTo>
                    <a:pt x="160855" y="361923"/>
                  </a:lnTo>
                  <a:close/>
                  <a:moveTo>
                    <a:pt x="40214" y="482564"/>
                  </a:moveTo>
                  <a:lnTo>
                    <a:pt x="40214" y="402137"/>
                  </a:lnTo>
                  <a:lnTo>
                    <a:pt x="321709" y="402137"/>
                  </a:lnTo>
                  <a:lnTo>
                    <a:pt x="321709" y="359292"/>
                  </a:lnTo>
                  <a:lnTo>
                    <a:pt x="446307" y="442350"/>
                  </a:lnTo>
                  <a:lnTo>
                    <a:pt x="321709" y="525409"/>
                  </a:lnTo>
                  <a:lnTo>
                    <a:pt x="321709" y="482564"/>
                  </a:lnTo>
                  <a:close/>
                  <a:moveTo>
                    <a:pt x="146079" y="965128"/>
                  </a:moveTo>
                  <a:lnTo>
                    <a:pt x="40214" y="965128"/>
                  </a:lnTo>
                  <a:lnTo>
                    <a:pt x="40214" y="604492"/>
                  </a:lnTo>
                  <a:lnTo>
                    <a:pt x="236481" y="675846"/>
                  </a:lnTo>
                  <a:close/>
                  <a:moveTo>
                    <a:pt x="289282" y="986560"/>
                  </a:moveTo>
                  <a:lnTo>
                    <a:pt x="198535" y="932110"/>
                  </a:lnTo>
                  <a:lnTo>
                    <a:pt x="259966" y="735548"/>
                  </a:lnTo>
                  <a:lnTo>
                    <a:pt x="357180" y="784167"/>
                  </a:lnTo>
                  <a:lnTo>
                    <a:pt x="508296" y="784167"/>
                  </a:lnTo>
                  <a:cubicBezTo>
                    <a:pt x="527156" y="784167"/>
                    <a:pt x="545574" y="789457"/>
                    <a:pt x="561569" y="799443"/>
                  </a:cubicBezTo>
                  <a:lnTo>
                    <a:pt x="670910" y="867776"/>
                  </a:lnTo>
                  <a:cubicBezTo>
                    <a:pt x="678870" y="872752"/>
                    <a:pt x="683633" y="881363"/>
                    <a:pt x="683633" y="890768"/>
                  </a:cubicBezTo>
                  <a:lnTo>
                    <a:pt x="683633" y="897788"/>
                  </a:lnTo>
                  <a:cubicBezTo>
                    <a:pt x="683633" y="912750"/>
                    <a:pt x="671468" y="924915"/>
                    <a:pt x="656486" y="924915"/>
                  </a:cubicBezTo>
                  <a:cubicBezTo>
                    <a:pt x="651577" y="924915"/>
                    <a:pt x="646777" y="923590"/>
                    <a:pt x="642554" y="921057"/>
                  </a:cubicBezTo>
                  <a:lnTo>
                    <a:pt x="567035" y="875756"/>
                  </a:lnTo>
                  <a:cubicBezTo>
                    <a:pt x="536915" y="857723"/>
                    <a:pt x="496239" y="862749"/>
                    <a:pt x="471402" y="887539"/>
                  </a:cubicBezTo>
                  <a:lnTo>
                    <a:pt x="355748" y="1003193"/>
                  </a:lnTo>
                  <a:close/>
                  <a:moveTo>
                    <a:pt x="643419" y="1186304"/>
                  </a:moveTo>
                  <a:cubicBezTo>
                    <a:pt x="643419" y="1197377"/>
                    <a:pt x="634406" y="1206410"/>
                    <a:pt x="623312" y="1206410"/>
                  </a:cubicBezTo>
                  <a:lnTo>
                    <a:pt x="619856" y="1206410"/>
                  </a:lnTo>
                  <a:cubicBezTo>
                    <a:pt x="614566" y="1206410"/>
                    <a:pt x="609381" y="1204261"/>
                    <a:pt x="605641" y="1200519"/>
                  </a:cubicBezTo>
                  <a:lnTo>
                    <a:pt x="588990" y="1183868"/>
                  </a:lnTo>
                  <a:cubicBezTo>
                    <a:pt x="585189" y="1180070"/>
                    <a:pt x="583098" y="1175003"/>
                    <a:pt x="583098" y="1169632"/>
                  </a:cubicBezTo>
                  <a:lnTo>
                    <a:pt x="583098" y="1166197"/>
                  </a:lnTo>
                  <a:cubicBezTo>
                    <a:pt x="583098" y="1155123"/>
                    <a:pt x="592111" y="1146090"/>
                    <a:pt x="603205" y="1146090"/>
                  </a:cubicBezTo>
                  <a:lnTo>
                    <a:pt x="606661" y="1146090"/>
                  </a:lnTo>
                  <a:cubicBezTo>
                    <a:pt x="611952" y="1146090"/>
                    <a:pt x="617137" y="1148239"/>
                    <a:pt x="620877" y="1151981"/>
                  </a:cubicBezTo>
                  <a:lnTo>
                    <a:pt x="637528" y="1168632"/>
                  </a:lnTo>
                  <a:cubicBezTo>
                    <a:pt x="641328" y="1172430"/>
                    <a:pt x="643419" y="1177497"/>
                    <a:pt x="643419" y="1182868"/>
                  </a:cubicBezTo>
                  <a:close/>
                  <a:moveTo>
                    <a:pt x="743953" y="1166197"/>
                  </a:moveTo>
                  <a:cubicBezTo>
                    <a:pt x="743953" y="1177271"/>
                    <a:pt x="734940" y="1186304"/>
                    <a:pt x="723846" y="1186304"/>
                  </a:cubicBezTo>
                  <a:cubicBezTo>
                    <a:pt x="717553" y="1186304"/>
                    <a:pt x="711543" y="1183310"/>
                    <a:pt x="707766" y="1178263"/>
                  </a:cubicBezTo>
                  <a:lnTo>
                    <a:pt x="667552" y="1124638"/>
                  </a:lnTo>
                  <a:cubicBezTo>
                    <a:pt x="664948" y="1121183"/>
                    <a:pt x="663526" y="1116892"/>
                    <a:pt x="663526" y="1112572"/>
                  </a:cubicBezTo>
                  <a:lnTo>
                    <a:pt x="663526" y="1105876"/>
                  </a:lnTo>
                  <a:cubicBezTo>
                    <a:pt x="663526" y="1094802"/>
                    <a:pt x="672539" y="1085769"/>
                    <a:pt x="683633" y="1085769"/>
                  </a:cubicBezTo>
                  <a:cubicBezTo>
                    <a:pt x="689926" y="1085769"/>
                    <a:pt x="695935" y="1088763"/>
                    <a:pt x="699713" y="1093810"/>
                  </a:cubicBezTo>
                  <a:lnTo>
                    <a:pt x="739927" y="1147435"/>
                  </a:lnTo>
                  <a:cubicBezTo>
                    <a:pt x="742530" y="1150890"/>
                    <a:pt x="743953" y="1155181"/>
                    <a:pt x="743953" y="1159501"/>
                  </a:cubicBezTo>
                  <a:close/>
                  <a:moveTo>
                    <a:pt x="824380" y="1125983"/>
                  </a:moveTo>
                  <a:cubicBezTo>
                    <a:pt x="824380" y="1137057"/>
                    <a:pt x="815368" y="1146090"/>
                    <a:pt x="804274" y="1146090"/>
                  </a:cubicBezTo>
                  <a:cubicBezTo>
                    <a:pt x="797980" y="1146090"/>
                    <a:pt x="791971" y="1143096"/>
                    <a:pt x="788193" y="1138050"/>
                  </a:cubicBezTo>
                  <a:lnTo>
                    <a:pt x="747979" y="1084425"/>
                  </a:lnTo>
                  <a:cubicBezTo>
                    <a:pt x="745376" y="1080969"/>
                    <a:pt x="743953" y="1076679"/>
                    <a:pt x="743953" y="1072358"/>
                  </a:cubicBezTo>
                  <a:lnTo>
                    <a:pt x="743953" y="1065663"/>
                  </a:lnTo>
                  <a:cubicBezTo>
                    <a:pt x="743953" y="1054589"/>
                    <a:pt x="752966" y="1045556"/>
                    <a:pt x="764060" y="1045556"/>
                  </a:cubicBezTo>
                  <a:cubicBezTo>
                    <a:pt x="770353" y="1045556"/>
                    <a:pt x="776363" y="1048549"/>
                    <a:pt x="780140" y="1053596"/>
                  </a:cubicBezTo>
                  <a:lnTo>
                    <a:pt x="820354" y="1107221"/>
                  </a:lnTo>
                  <a:cubicBezTo>
                    <a:pt x="822958" y="1110677"/>
                    <a:pt x="824380" y="1114967"/>
                    <a:pt x="824380" y="1119287"/>
                  </a:cubicBezTo>
                  <a:close/>
                  <a:moveTo>
                    <a:pt x="904808" y="1085769"/>
                  </a:moveTo>
                  <a:cubicBezTo>
                    <a:pt x="904808" y="1096843"/>
                    <a:pt x="895795" y="1105876"/>
                    <a:pt x="884701" y="1105876"/>
                  </a:cubicBezTo>
                  <a:cubicBezTo>
                    <a:pt x="878407" y="1105876"/>
                    <a:pt x="872398" y="1102883"/>
                    <a:pt x="868620" y="1097836"/>
                  </a:cubicBezTo>
                  <a:lnTo>
                    <a:pt x="828407" y="1044211"/>
                  </a:lnTo>
                  <a:cubicBezTo>
                    <a:pt x="825803" y="1040755"/>
                    <a:pt x="824380" y="1036465"/>
                    <a:pt x="824380" y="1032144"/>
                  </a:cubicBezTo>
                  <a:lnTo>
                    <a:pt x="824380" y="1025449"/>
                  </a:lnTo>
                  <a:cubicBezTo>
                    <a:pt x="824380" y="1014375"/>
                    <a:pt x="833393" y="1005342"/>
                    <a:pt x="844487" y="1005342"/>
                  </a:cubicBezTo>
                  <a:cubicBezTo>
                    <a:pt x="850781" y="1005342"/>
                    <a:pt x="856790" y="1008335"/>
                    <a:pt x="860568" y="1013382"/>
                  </a:cubicBezTo>
                  <a:lnTo>
                    <a:pt x="900781" y="1067007"/>
                  </a:lnTo>
                  <a:cubicBezTo>
                    <a:pt x="903385" y="1070463"/>
                    <a:pt x="904808" y="1074753"/>
                    <a:pt x="904808" y="1079074"/>
                  </a:cubicBezTo>
                  <a:close/>
                  <a:moveTo>
                    <a:pt x="902156" y="1001828"/>
                  </a:moveTo>
                  <a:lnTo>
                    <a:pt x="892741" y="989261"/>
                  </a:lnTo>
                  <a:cubicBezTo>
                    <a:pt x="881421" y="974161"/>
                    <a:pt x="863388" y="965128"/>
                    <a:pt x="844487" y="965128"/>
                  </a:cubicBezTo>
                  <a:cubicBezTo>
                    <a:pt x="816576" y="965128"/>
                    <a:pt x="793258" y="984273"/>
                    <a:pt x="786396" y="1010044"/>
                  </a:cubicBezTo>
                  <a:cubicBezTo>
                    <a:pt x="779336" y="1007207"/>
                    <a:pt x="771846" y="1005342"/>
                    <a:pt x="764060" y="1005342"/>
                  </a:cubicBezTo>
                  <a:cubicBezTo>
                    <a:pt x="736149" y="1005342"/>
                    <a:pt x="712830" y="1024486"/>
                    <a:pt x="705969" y="1050258"/>
                  </a:cubicBezTo>
                  <a:cubicBezTo>
                    <a:pt x="698909" y="1047421"/>
                    <a:pt x="691419" y="1045556"/>
                    <a:pt x="683633" y="1045556"/>
                  </a:cubicBezTo>
                  <a:cubicBezTo>
                    <a:pt x="650381" y="1045556"/>
                    <a:pt x="623312" y="1072624"/>
                    <a:pt x="623312" y="1105876"/>
                  </a:cubicBezTo>
                  <a:lnTo>
                    <a:pt x="623312" y="1108488"/>
                  </a:lnTo>
                  <a:cubicBezTo>
                    <a:pt x="617941" y="1106947"/>
                    <a:pt x="612414" y="1105876"/>
                    <a:pt x="606661" y="1105876"/>
                  </a:cubicBezTo>
                  <a:lnTo>
                    <a:pt x="603205" y="1105876"/>
                  </a:lnTo>
                  <a:cubicBezTo>
                    <a:pt x="569954" y="1105876"/>
                    <a:pt x="542885" y="1132945"/>
                    <a:pt x="542885" y="1166197"/>
                  </a:cubicBezTo>
                  <a:lnTo>
                    <a:pt x="542885" y="1169632"/>
                  </a:lnTo>
                  <a:cubicBezTo>
                    <a:pt x="542885" y="1172206"/>
                    <a:pt x="543307" y="1174699"/>
                    <a:pt x="543631" y="1177233"/>
                  </a:cubicBezTo>
                  <a:lnTo>
                    <a:pt x="541158" y="1179706"/>
                  </a:lnTo>
                  <a:cubicBezTo>
                    <a:pt x="536956" y="1183888"/>
                    <a:pt x="531142" y="1186304"/>
                    <a:pt x="525213" y="1186304"/>
                  </a:cubicBezTo>
                  <a:cubicBezTo>
                    <a:pt x="512782" y="1186304"/>
                    <a:pt x="502671" y="1176192"/>
                    <a:pt x="502671" y="1163761"/>
                  </a:cubicBezTo>
                  <a:cubicBezTo>
                    <a:pt x="502671" y="1157734"/>
                    <a:pt x="505008" y="1152079"/>
                    <a:pt x="509269" y="1147819"/>
                  </a:cubicBezTo>
                  <a:lnTo>
                    <a:pt x="597314" y="1059771"/>
                  </a:lnTo>
                  <a:lnTo>
                    <a:pt x="568883" y="1031340"/>
                  </a:lnTo>
                  <a:lnTo>
                    <a:pt x="460731" y="1139492"/>
                  </a:lnTo>
                  <a:cubicBezTo>
                    <a:pt x="456528" y="1143675"/>
                    <a:pt x="450715" y="1146090"/>
                    <a:pt x="444786" y="1146090"/>
                  </a:cubicBezTo>
                  <a:cubicBezTo>
                    <a:pt x="432355" y="1146090"/>
                    <a:pt x="422244" y="1135979"/>
                    <a:pt x="422244" y="1123548"/>
                  </a:cubicBezTo>
                  <a:cubicBezTo>
                    <a:pt x="422244" y="1117521"/>
                    <a:pt x="424581" y="1111866"/>
                    <a:pt x="428841" y="1107605"/>
                  </a:cubicBezTo>
                  <a:lnTo>
                    <a:pt x="536993" y="999451"/>
                  </a:lnTo>
                  <a:lnTo>
                    <a:pt x="508562" y="971020"/>
                  </a:lnTo>
                  <a:lnTo>
                    <a:pt x="400410" y="1079172"/>
                  </a:lnTo>
                  <a:cubicBezTo>
                    <a:pt x="396208" y="1083354"/>
                    <a:pt x="390394" y="1085769"/>
                    <a:pt x="384465" y="1085769"/>
                  </a:cubicBezTo>
                  <a:cubicBezTo>
                    <a:pt x="372034" y="1085769"/>
                    <a:pt x="361923" y="1075658"/>
                    <a:pt x="361923" y="1063227"/>
                  </a:cubicBezTo>
                  <a:cubicBezTo>
                    <a:pt x="361923" y="1057200"/>
                    <a:pt x="364261" y="1051545"/>
                    <a:pt x="368521" y="1047285"/>
                  </a:cubicBezTo>
                  <a:lnTo>
                    <a:pt x="499833" y="915970"/>
                  </a:lnTo>
                  <a:cubicBezTo>
                    <a:pt x="511900" y="903905"/>
                    <a:pt x="531723" y="901450"/>
                    <a:pt x="546341" y="910237"/>
                  </a:cubicBezTo>
                  <a:lnTo>
                    <a:pt x="621839" y="955537"/>
                  </a:lnTo>
                  <a:cubicBezTo>
                    <a:pt x="632325" y="961811"/>
                    <a:pt x="644304" y="965128"/>
                    <a:pt x="656486" y="965128"/>
                  </a:cubicBezTo>
                  <a:cubicBezTo>
                    <a:pt x="693628" y="965128"/>
                    <a:pt x="723846" y="934928"/>
                    <a:pt x="723846" y="897788"/>
                  </a:cubicBezTo>
                  <a:lnTo>
                    <a:pt x="723846" y="890768"/>
                  </a:lnTo>
                  <a:cubicBezTo>
                    <a:pt x="723846" y="867391"/>
                    <a:pt x="712006" y="846038"/>
                    <a:pt x="692193" y="833667"/>
                  </a:cubicBezTo>
                  <a:lnTo>
                    <a:pt x="610745" y="782782"/>
                  </a:lnTo>
                  <a:lnTo>
                    <a:pt x="630696" y="772806"/>
                  </a:lnTo>
                  <a:cubicBezTo>
                    <a:pt x="642713" y="766799"/>
                    <a:pt x="655563" y="763293"/>
                    <a:pt x="668955" y="762411"/>
                  </a:cubicBezTo>
                  <a:lnTo>
                    <a:pt x="929323" y="745061"/>
                  </a:lnTo>
                  <a:lnTo>
                    <a:pt x="988073" y="933103"/>
                  </a:lnTo>
                  <a:close/>
                  <a:moveTo>
                    <a:pt x="1206410" y="604009"/>
                  </a:moveTo>
                  <a:lnTo>
                    <a:pt x="1206410" y="965128"/>
                  </a:lnTo>
                  <a:lnTo>
                    <a:pt x="1040225" y="965128"/>
                  </a:lnTo>
                  <a:lnTo>
                    <a:pt x="950244" y="677201"/>
                  </a:lnTo>
                  <a:close/>
                  <a:moveTo>
                    <a:pt x="924915" y="482564"/>
                  </a:moveTo>
                  <a:lnTo>
                    <a:pt x="924915" y="525409"/>
                  </a:lnTo>
                  <a:lnTo>
                    <a:pt x="800318" y="442350"/>
                  </a:lnTo>
                  <a:lnTo>
                    <a:pt x="924915" y="359292"/>
                  </a:lnTo>
                  <a:lnTo>
                    <a:pt x="924915" y="402137"/>
                  </a:lnTo>
                  <a:lnTo>
                    <a:pt x="1206410" y="402137"/>
                  </a:lnTo>
                  <a:lnTo>
                    <a:pt x="1206410" y="482564"/>
                  </a:lnTo>
                  <a:close/>
                </a:path>
              </a:pathLst>
            </a:custGeom>
            <a:grpFill/>
            <a:ln w="2496"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43E61E4A-DE03-42F2-AA61-366F9662974A}"/>
                </a:ext>
              </a:extLst>
            </p:cNvPr>
            <p:cNvSpPr/>
            <p:nvPr/>
          </p:nvSpPr>
          <p:spPr>
            <a:xfrm>
              <a:off x="1672136" y="2912527"/>
              <a:ext cx="643418" cy="40213"/>
            </a:xfrm>
            <a:custGeom>
              <a:avLst/>
              <a:gdLst>
                <a:gd name="connsiteX0" fmla="*/ 0 w 643418"/>
                <a:gd name="connsiteY0" fmla="*/ 0 h 40213"/>
                <a:gd name="connsiteX1" fmla="*/ 643419 w 643418"/>
                <a:gd name="connsiteY1" fmla="*/ 0 h 40213"/>
                <a:gd name="connsiteX2" fmla="*/ 643419 w 643418"/>
                <a:gd name="connsiteY2" fmla="*/ 40214 h 40213"/>
                <a:gd name="connsiteX3" fmla="*/ 0 w 643418"/>
                <a:gd name="connsiteY3" fmla="*/ 40214 h 40213"/>
              </a:gdLst>
              <a:ahLst/>
              <a:cxnLst>
                <a:cxn ang="0">
                  <a:pos x="connsiteX0" y="connsiteY0"/>
                </a:cxn>
                <a:cxn ang="0">
                  <a:pos x="connsiteX1" y="connsiteY1"/>
                </a:cxn>
                <a:cxn ang="0">
                  <a:pos x="connsiteX2" y="connsiteY2"/>
                </a:cxn>
                <a:cxn ang="0">
                  <a:pos x="connsiteX3" y="connsiteY3"/>
                </a:cxn>
              </a:cxnLst>
              <a:rect l="l" t="t" r="r" b="b"/>
              <a:pathLst>
                <a:path w="643418" h="40213">
                  <a:moveTo>
                    <a:pt x="0" y="0"/>
                  </a:moveTo>
                  <a:lnTo>
                    <a:pt x="643419" y="0"/>
                  </a:lnTo>
                  <a:lnTo>
                    <a:pt x="643419" y="40214"/>
                  </a:lnTo>
                  <a:lnTo>
                    <a:pt x="0" y="40214"/>
                  </a:lnTo>
                  <a:close/>
                </a:path>
              </a:pathLst>
            </a:custGeom>
            <a:grpFill/>
            <a:ln w="2496"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96792EEA-830F-4718-B8CB-D87EECCBEED8}"/>
                </a:ext>
              </a:extLst>
            </p:cNvPr>
            <p:cNvSpPr/>
            <p:nvPr/>
          </p:nvSpPr>
          <p:spPr>
            <a:xfrm>
              <a:off x="1672136" y="2992954"/>
              <a:ext cx="643418" cy="40213"/>
            </a:xfrm>
            <a:custGeom>
              <a:avLst/>
              <a:gdLst>
                <a:gd name="connsiteX0" fmla="*/ 0 w 643418"/>
                <a:gd name="connsiteY0" fmla="*/ 0 h 40213"/>
                <a:gd name="connsiteX1" fmla="*/ 643419 w 643418"/>
                <a:gd name="connsiteY1" fmla="*/ 0 h 40213"/>
                <a:gd name="connsiteX2" fmla="*/ 643419 w 643418"/>
                <a:gd name="connsiteY2" fmla="*/ 40214 h 40213"/>
                <a:gd name="connsiteX3" fmla="*/ 0 w 643418"/>
                <a:gd name="connsiteY3" fmla="*/ 40214 h 40213"/>
              </a:gdLst>
              <a:ahLst/>
              <a:cxnLst>
                <a:cxn ang="0">
                  <a:pos x="connsiteX0" y="connsiteY0"/>
                </a:cxn>
                <a:cxn ang="0">
                  <a:pos x="connsiteX1" y="connsiteY1"/>
                </a:cxn>
                <a:cxn ang="0">
                  <a:pos x="connsiteX2" y="connsiteY2"/>
                </a:cxn>
                <a:cxn ang="0">
                  <a:pos x="connsiteX3" y="connsiteY3"/>
                </a:cxn>
              </a:cxnLst>
              <a:rect l="l" t="t" r="r" b="b"/>
              <a:pathLst>
                <a:path w="643418" h="40213">
                  <a:moveTo>
                    <a:pt x="0" y="0"/>
                  </a:moveTo>
                  <a:lnTo>
                    <a:pt x="643419" y="0"/>
                  </a:lnTo>
                  <a:lnTo>
                    <a:pt x="643419" y="40214"/>
                  </a:lnTo>
                  <a:lnTo>
                    <a:pt x="0" y="40214"/>
                  </a:lnTo>
                  <a:close/>
                </a:path>
              </a:pathLst>
            </a:custGeom>
            <a:grpFill/>
            <a:ln w="2496" cap="flat">
              <a:noFill/>
              <a:prstDash val="solid"/>
              <a:miter/>
            </a:ln>
          </p:spPr>
          <p:txBody>
            <a:bodyPr rtlCol="0" anchor="ctr"/>
            <a:lstStyle/>
            <a:p>
              <a:endParaRPr lang="zh-CN" altLang="en-US"/>
            </a:p>
          </p:txBody>
        </p:sp>
      </p:grpSp>
      <p:grpSp>
        <p:nvGrpSpPr>
          <p:cNvPr id="115" name="图形 15">
            <a:extLst>
              <a:ext uri="{FF2B5EF4-FFF2-40B4-BE49-F238E27FC236}">
                <a16:creationId xmlns="" xmlns:a16="http://schemas.microsoft.com/office/drawing/2014/main" id="{942C30AF-7CD5-4847-B057-F45D8C3649CE}"/>
              </a:ext>
            </a:extLst>
          </p:cNvPr>
          <p:cNvGrpSpPr/>
          <p:nvPr/>
        </p:nvGrpSpPr>
        <p:grpSpPr>
          <a:xfrm>
            <a:off x="3403600" y="2832100"/>
            <a:ext cx="1246624" cy="1246624"/>
            <a:chOff x="3403600" y="2832100"/>
            <a:chExt cx="1246624" cy="1246624"/>
          </a:xfrm>
          <a:solidFill>
            <a:schemeClr val="tx2"/>
          </a:solidFill>
        </p:grpSpPr>
        <p:sp>
          <p:nvSpPr>
            <p:cNvPr id="116" name="任意多边形: 形状 115">
              <a:extLst>
                <a:ext uri="{FF2B5EF4-FFF2-40B4-BE49-F238E27FC236}">
                  <a16:creationId xmlns="" xmlns:a16="http://schemas.microsoft.com/office/drawing/2014/main" id="{A1651CE4-DFC4-49A3-8D25-A77092E54621}"/>
                </a:ext>
              </a:extLst>
            </p:cNvPr>
            <p:cNvSpPr/>
            <p:nvPr/>
          </p:nvSpPr>
          <p:spPr>
            <a:xfrm>
              <a:off x="4088864" y="3517364"/>
              <a:ext cx="561858" cy="561858"/>
            </a:xfrm>
            <a:custGeom>
              <a:avLst/>
              <a:gdLst>
                <a:gd name="connsiteX0" fmla="*/ 0 w 561858"/>
                <a:gd name="connsiteY0" fmla="*/ 561859 h 561858"/>
                <a:gd name="connsiteX1" fmla="*/ 20066 w 561858"/>
                <a:gd name="connsiteY1" fmla="*/ 561859 h 561858"/>
                <a:gd name="connsiteX2" fmla="*/ 561859 w 561858"/>
                <a:gd name="connsiteY2" fmla="*/ 20066 h 561858"/>
                <a:gd name="connsiteX3" fmla="*/ 561859 w 561858"/>
                <a:gd name="connsiteY3" fmla="*/ 0 h 561858"/>
                <a:gd name="connsiteX4" fmla="*/ 0 w 561858"/>
                <a:gd name="connsiteY4" fmla="*/ 0 h 561858"/>
                <a:gd name="connsiteX5" fmla="*/ 40133 w 561858"/>
                <a:gd name="connsiteY5" fmla="*/ 40133 h 561858"/>
                <a:gd name="connsiteX6" fmla="*/ 521325 w 561858"/>
                <a:gd name="connsiteY6" fmla="*/ 40133 h 561858"/>
                <a:gd name="connsiteX7" fmla="*/ 40133 w 561858"/>
                <a:gd name="connsiteY7" fmla="*/ 521325 h 56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858" h="561858">
                  <a:moveTo>
                    <a:pt x="0" y="561859"/>
                  </a:moveTo>
                  <a:lnTo>
                    <a:pt x="20066" y="561859"/>
                  </a:lnTo>
                  <a:cubicBezTo>
                    <a:pt x="318820" y="561859"/>
                    <a:pt x="561859" y="318820"/>
                    <a:pt x="561859" y="20066"/>
                  </a:cubicBezTo>
                  <a:lnTo>
                    <a:pt x="561859" y="0"/>
                  </a:lnTo>
                  <a:lnTo>
                    <a:pt x="0" y="0"/>
                  </a:lnTo>
                  <a:close/>
                  <a:moveTo>
                    <a:pt x="40133" y="40133"/>
                  </a:moveTo>
                  <a:lnTo>
                    <a:pt x="521325" y="40133"/>
                  </a:lnTo>
                  <a:cubicBezTo>
                    <a:pt x="511038" y="300820"/>
                    <a:pt x="300820" y="511038"/>
                    <a:pt x="40133" y="521325"/>
                  </a:cubicBezTo>
                  <a:close/>
                </a:path>
              </a:pathLst>
            </a:custGeom>
            <a:grpFill/>
            <a:ln w="2491"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3E60F5C0-6370-4CE5-AB5B-CA89EB79FABE}"/>
                </a:ext>
              </a:extLst>
            </p:cNvPr>
            <p:cNvSpPr/>
            <p:nvPr/>
          </p:nvSpPr>
          <p:spPr>
            <a:xfrm>
              <a:off x="3403600" y="2832100"/>
              <a:ext cx="554677" cy="554657"/>
            </a:xfrm>
            <a:custGeom>
              <a:avLst/>
              <a:gdLst>
                <a:gd name="connsiteX0" fmla="*/ 388267 w 554677"/>
                <a:gd name="connsiteY0" fmla="*/ 0 h 554657"/>
                <a:gd name="connsiteX1" fmla="*/ 369043 w 554677"/>
                <a:gd name="connsiteY1" fmla="*/ 5761 h 554657"/>
                <a:gd name="connsiteX2" fmla="*/ 5761 w 554677"/>
                <a:gd name="connsiteY2" fmla="*/ 369043 h 554657"/>
                <a:gd name="connsiteX3" fmla="*/ 0 w 554677"/>
                <a:gd name="connsiteY3" fmla="*/ 388267 h 554657"/>
                <a:gd name="connsiteX4" fmla="*/ 554677 w 554677"/>
                <a:gd name="connsiteY4" fmla="*/ 554657 h 554657"/>
                <a:gd name="connsiteX5" fmla="*/ 361458 w 554677"/>
                <a:gd name="connsiteY5" fmla="*/ 50323 h 554657"/>
                <a:gd name="connsiteX6" fmla="*/ 494819 w 554677"/>
                <a:gd name="connsiteY6" fmla="*/ 494802 h 554657"/>
                <a:gd name="connsiteX7" fmla="*/ 50342 w 554677"/>
                <a:gd name="connsiteY7" fmla="*/ 361441 h 554657"/>
                <a:gd name="connsiteX8" fmla="*/ 361458 w 554677"/>
                <a:gd name="connsiteY8" fmla="*/ 50323 h 55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677" h="554657">
                  <a:moveTo>
                    <a:pt x="388267" y="0"/>
                  </a:moveTo>
                  <a:lnTo>
                    <a:pt x="369043" y="5761"/>
                  </a:lnTo>
                  <a:cubicBezTo>
                    <a:pt x="194001" y="58210"/>
                    <a:pt x="58210" y="194021"/>
                    <a:pt x="5761" y="369043"/>
                  </a:cubicBezTo>
                  <a:lnTo>
                    <a:pt x="0" y="388267"/>
                  </a:lnTo>
                  <a:lnTo>
                    <a:pt x="554677" y="554657"/>
                  </a:lnTo>
                  <a:close/>
                  <a:moveTo>
                    <a:pt x="361458" y="50323"/>
                  </a:moveTo>
                  <a:lnTo>
                    <a:pt x="494819" y="494802"/>
                  </a:lnTo>
                  <a:lnTo>
                    <a:pt x="50342" y="361441"/>
                  </a:lnTo>
                  <a:cubicBezTo>
                    <a:pt x="100616" y="214969"/>
                    <a:pt x="214969" y="100616"/>
                    <a:pt x="361458" y="50323"/>
                  </a:cubicBezTo>
                  <a:close/>
                </a:path>
              </a:pathLst>
            </a:custGeom>
            <a:grpFill/>
            <a:ln w="2491"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A99FBB88-A2E1-457C-A513-8FB477218637}"/>
                </a:ext>
              </a:extLst>
            </p:cNvPr>
            <p:cNvSpPr/>
            <p:nvPr/>
          </p:nvSpPr>
          <p:spPr>
            <a:xfrm>
              <a:off x="3406608" y="2835108"/>
              <a:ext cx="1244115" cy="1244115"/>
            </a:xfrm>
            <a:custGeom>
              <a:avLst/>
              <a:gdLst>
                <a:gd name="connsiteX0" fmla="*/ 972241 w 1244115"/>
                <a:gd name="connsiteY0" fmla="*/ 0 h 1244115"/>
                <a:gd name="connsiteX1" fmla="*/ 879629 w 1244115"/>
                <a:gd name="connsiteY1" fmla="*/ 145520 h 1244115"/>
                <a:gd name="connsiteX2" fmla="*/ 622057 w 1244115"/>
                <a:gd name="connsiteY2" fmla="*/ 80265 h 1244115"/>
                <a:gd name="connsiteX3" fmla="*/ 475831 w 1244115"/>
                <a:gd name="connsiteY3" fmla="*/ 101175 h 1244115"/>
                <a:gd name="connsiteX4" fmla="*/ 456971 w 1244115"/>
                <a:gd name="connsiteY4" fmla="*/ 106838 h 1244115"/>
                <a:gd name="connsiteX5" fmla="*/ 593124 w 1244115"/>
                <a:gd name="connsiteY5" fmla="*/ 593104 h 1244115"/>
                <a:gd name="connsiteX6" fmla="*/ 106838 w 1244115"/>
                <a:gd name="connsiteY6" fmla="*/ 456951 h 1244115"/>
                <a:gd name="connsiteX7" fmla="*/ 101175 w 1244115"/>
                <a:gd name="connsiteY7" fmla="*/ 475814 h 1244115"/>
                <a:gd name="connsiteX8" fmla="*/ 80265 w 1244115"/>
                <a:gd name="connsiteY8" fmla="*/ 622057 h 1244115"/>
                <a:gd name="connsiteX9" fmla="*/ 404756 w 1244115"/>
                <a:gd name="connsiteY9" fmla="*/ 1118221 h 1244115"/>
                <a:gd name="connsiteX10" fmla="*/ 350183 w 1244115"/>
                <a:gd name="connsiteY10" fmla="*/ 1203982 h 1244115"/>
                <a:gd name="connsiteX11" fmla="*/ 321062 w 1244115"/>
                <a:gd name="connsiteY11" fmla="*/ 1203982 h 1244115"/>
                <a:gd name="connsiteX12" fmla="*/ 321062 w 1244115"/>
                <a:gd name="connsiteY12" fmla="*/ 1163850 h 1244115"/>
                <a:gd name="connsiteX13" fmla="*/ 280929 w 1244115"/>
                <a:gd name="connsiteY13" fmla="*/ 1163850 h 1244115"/>
                <a:gd name="connsiteX14" fmla="*/ 280929 w 1244115"/>
                <a:gd name="connsiteY14" fmla="*/ 1203982 h 1244115"/>
                <a:gd name="connsiteX15" fmla="*/ 240797 w 1244115"/>
                <a:gd name="connsiteY15" fmla="*/ 1203982 h 1244115"/>
                <a:gd name="connsiteX16" fmla="*/ 240797 w 1244115"/>
                <a:gd name="connsiteY16" fmla="*/ 1123717 h 1244115"/>
                <a:gd name="connsiteX17" fmla="*/ 200664 w 1244115"/>
                <a:gd name="connsiteY17" fmla="*/ 1123717 h 1244115"/>
                <a:gd name="connsiteX18" fmla="*/ 200664 w 1244115"/>
                <a:gd name="connsiteY18" fmla="*/ 1203982 h 1244115"/>
                <a:gd name="connsiteX19" fmla="*/ 160531 w 1244115"/>
                <a:gd name="connsiteY19" fmla="*/ 1203982 h 1244115"/>
                <a:gd name="connsiteX20" fmla="*/ 160531 w 1244115"/>
                <a:gd name="connsiteY20" fmla="*/ 1163850 h 1244115"/>
                <a:gd name="connsiteX21" fmla="*/ 120398 w 1244115"/>
                <a:gd name="connsiteY21" fmla="*/ 1163850 h 1244115"/>
                <a:gd name="connsiteX22" fmla="*/ 120398 w 1244115"/>
                <a:gd name="connsiteY22" fmla="*/ 1203982 h 1244115"/>
                <a:gd name="connsiteX23" fmla="*/ 80265 w 1244115"/>
                <a:gd name="connsiteY23" fmla="*/ 1203982 h 1244115"/>
                <a:gd name="connsiteX24" fmla="*/ 80265 w 1244115"/>
                <a:gd name="connsiteY24" fmla="*/ 1083584 h 1244115"/>
                <a:gd name="connsiteX25" fmla="*/ 40133 w 1244115"/>
                <a:gd name="connsiteY25" fmla="*/ 1083584 h 1244115"/>
                <a:gd name="connsiteX26" fmla="*/ 40133 w 1244115"/>
                <a:gd name="connsiteY26" fmla="*/ 1203982 h 1244115"/>
                <a:gd name="connsiteX27" fmla="*/ 0 w 1244115"/>
                <a:gd name="connsiteY27" fmla="*/ 1203982 h 1244115"/>
                <a:gd name="connsiteX28" fmla="*/ 0 w 1244115"/>
                <a:gd name="connsiteY28" fmla="*/ 1244115 h 1244115"/>
                <a:gd name="connsiteX29" fmla="*/ 372218 w 1244115"/>
                <a:gd name="connsiteY29" fmla="*/ 1244115 h 1244115"/>
                <a:gd name="connsiteX30" fmla="*/ 442784 w 1244115"/>
                <a:gd name="connsiteY30" fmla="*/ 1133231 h 1244115"/>
                <a:gd name="connsiteX31" fmla="*/ 622057 w 1244115"/>
                <a:gd name="connsiteY31" fmla="*/ 1163850 h 1244115"/>
                <a:gd name="connsiteX32" fmla="*/ 642124 w 1244115"/>
                <a:gd name="connsiteY32" fmla="*/ 1163850 h 1244115"/>
                <a:gd name="connsiteX33" fmla="*/ 642124 w 1244115"/>
                <a:gd name="connsiteY33" fmla="*/ 642124 h 1244115"/>
                <a:gd name="connsiteX34" fmla="*/ 1163850 w 1244115"/>
                <a:gd name="connsiteY34" fmla="*/ 642124 h 1244115"/>
                <a:gd name="connsiteX35" fmla="*/ 1163850 w 1244115"/>
                <a:gd name="connsiteY35" fmla="*/ 622057 h 1244115"/>
                <a:gd name="connsiteX36" fmla="*/ 914129 w 1244115"/>
                <a:gd name="connsiteY36" fmla="*/ 166087 h 1244115"/>
                <a:gd name="connsiteX37" fmla="*/ 994276 w 1244115"/>
                <a:gd name="connsiteY37" fmla="*/ 40133 h 1244115"/>
                <a:gd name="connsiteX38" fmla="*/ 1003319 w 1244115"/>
                <a:gd name="connsiteY38" fmla="*/ 40133 h 1244115"/>
                <a:gd name="connsiteX39" fmla="*/ 1003319 w 1244115"/>
                <a:gd name="connsiteY39" fmla="*/ 80265 h 1244115"/>
                <a:gd name="connsiteX40" fmla="*/ 1043451 w 1244115"/>
                <a:gd name="connsiteY40" fmla="*/ 80265 h 1244115"/>
                <a:gd name="connsiteX41" fmla="*/ 1043451 w 1244115"/>
                <a:gd name="connsiteY41" fmla="*/ 40133 h 1244115"/>
                <a:gd name="connsiteX42" fmla="*/ 1083584 w 1244115"/>
                <a:gd name="connsiteY42" fmla="*/ 40133 h 1244115"/>
                <a:gd name="connsiteX43" fmla="*/ 1083584 w 1244115"/>
                <a:gd name="connsiteY43" fmla="*/ 120398 h 1244115"/>
                <a:gd name="connsiteX44" fmla="*/ 1123717 w 1244115"/>
                <a:gd name="connsiteY44" fmla="*/ 120398 h 1244115"/>
                <a:gd name="connsiteX45" fmla="*/ 1123717 w 1244115"/>
                <a:gd name="connsiteY45" fmla="*/ 40133 h 1244115"/>
                <a:gd name="connsiteX46" fmla="*/ 1163850 w 1244115"/>
                <a:gd name="connsiteY46" fmla="*/ 40133 h 1244115"/>
                <a:gd name="connsiteX47" fmla="*/ 1163850 w 1244115"/>
                <a:gd name="connsiteY47" fmla="*/ 160531 h 1244115"/>
                <a:gd name="connsiteX48" fmla="*/ 1203982 w 1244115"/>
                <a:gd name="connsiteY48" fmla="*/ 160531 h 1244115"/>
                <a:gd name="connsiteX49" fmla="*/ 1203982 w 1244115"/>
                <a:gd name="connsiteY49" fmla="*/ 40133 h 1244115"/>
                <a:gd name="connsiteX50" fmla="*/ 1244115 w 1244115"/>
                <a:gd name="connsiteY50" fmla="*/ 40133 h 1244115"/>
                <a:gd name="connsiteX51" fmla="*/ 1244115 w 1244115"/>
                <a:gd name="connsiteY51" fmla="*/ 0 h 1244115"/>
                <a:gd name="connsiteX52" fmla="*/ 421983 w 1244115"/>
                <a:gd name="connsiteY52" fmla="*/ 793768 h 1244115"/>
                <a:gd name="connsiteX53" fmla="*/ 239974 w 1244115"/>
                <a:gd name="connsiteY53" fmla="*/ 535912 h 1244115"/>
                <a:gd name="connsiteX54" fmla="*/ 399408 w 1244115"/>
                <a:gd name="connsiteY54" fmla="*/ 580563 h 1244115"/>
                <a:gd name="connsiteX55" fmla="*/ 496966 w 1244115"/>
                <a:gd name="connsiteY55" fmla="*/ 718785 h 1244115"/>
                <a:gd name="connsiteX56" fmla="*/ 525781 w 1244115"/>
                <a:gd name="connsiteY56" fmla="*/ 689967 h 1244115"/>
                <a:gd name="connsiteX57" fmla="*/ 460663 w 1244115"/>
                <a:gd name="connsiteY57" fmla="*/ 597719 h 1244115"/>
                <a:gd name="connsiteX58" fmla="*/ 583610 w 1244115"/>
                <a:gd name="connsiteY58" fmla="*/ 632151 h 1244115"/>
                <a:gd name="connsiteX59" fmla="*/ 178736 w 1244115"/>
                <a:gd name="connsiteY59" fmla="*/ 518758 h 1244115"/>
                <a:gd name="connsiteX60" fmla="*/ 393185 w 1244115"/>
                <a:gd name="connsiteY60" fmla="*/ 822566 h 1244115"/>
                <a:gd name="connsiteX61" fmla="*/ 318212 w 1244115"/>
                <a:gd name="connsiteY61" fmla="*/ 897529 h 1244115"/>
                <a:gd name="connsiteX62" fmla="*/ 120516 w 1244115"/>
                <a:gd name="connsiteY62" fmla="*/ 617502 h 1244115"/>
                <a:gd name="connsiteX63" fmla="*/ 134331 w 1244115"/>
                <a:gd name="connsiteY63" fmla="*/ 506334 h 1244115"/>
                <a:gd name="connsiteX64" fmla="*/ 253681 w 1244115"/>
                <a:gd name="connsiteY64" fmla="*/ 962040 h 1244115"/>
                <a:gd name="connsiteX65" fmla="*/ 125640 w 1244115"/>
                <a:gd name="connsiteY65" fmla="*/ 694377 h 1244115"/>
                <a:gd name="connsiteX66" fmla="*/ 289374 w 1244115"/>
                <a:gd name="connsiteY66" fmla="*/ 926326 h 1244115"/>
                <a:gd name="connsiteX67" fmla="*/ 464938 w 1244115"/>
                <a:gd name="connsiteY67" fmla="*/ 1098398 h 1244115"/>
                <a:gd name="connsiteX68" fmla="*/ 518600 w 1244115"/>
                <a:gd name="connsiteY68" fmla="*/ 1014097 h 1244115"/>
                <a:gd name="connsiteX69" fmla="*/ 484728 w 1244115"/>
                <a:gd name="connsiteY69" fmla="*/ 992540 h 1244115"/>
                <a:gd name="connsiteX70" fmla="*/ 426578 w 1244115"/>
                <a:gd name="connsiteY70" fmla="*/ 1083908 h 1244115"/>
                <a:gd name="connsiteX71" fmla="*/ 282037 w 1244115"/>
                <a:gd name="connsiteY71" fmla="*/ 990436 h 1244115"/>
                <a:gd name="connsiteX72" fmla="*/ 601991 w 1244115"/>
                <a:gd name="connsiteY72" fmla="*/ 670500 h 1244115"/>
                <a:gd name="connsiteX73" fmla="*/ 601991 w 1244115"/>
                <a:gd name="connsiteY73" fmla="*/ 1123316 h 1244115"/>
                <a:gd name="connsiteX74" fmla="*/ 464938 w 1244115"/>
                <a:gd name="connsiteY74" fmla="*/ 1098398 h 1244115"/>
                <a:gd name="connsiteX75" fmla="*/ 1123316 w 1244115"/>
                <a:gd name="connsiteY75" fmla="*/ 601991 h 1244115"/>
                <a:gd name="connsiteX76" fmla="*/ 637293 w 1244115"/>
                <a:gd name="connsiteY76" fmla="*/ 601991 h 1244115"/>
                <a:gd name="connsiteX77" fmla="*/ 506314 w 1244115"/>
                <a:gd name="connsiteY77" fmla="*/ 134302 h 1244115"/>
                <a:gd name="connsiteX78" fmla="*/ 622057 w 1244115"/>
                <a:gd name="connsiteY78" fmla="*/ 120398 h 1244115"/>
                <a:gd name="connsiteX79" fmla="*/ 858023 w 1244115"/>
                <a:gd name="connsiteY79" fmla="*/ 179500 h 1244115"/>
                <a:gd name="connsiteX80" fmla="*/ 825877 w 1244115"/>
                <a:gd name="connsiteY80" fmla="*/ 230019 h 1244115"/>
                <a:gd name="connsiteX81" fmla="*/ 859749 w 1244115"/>
                <a:gd name="connsiteY81" fmla="*/ 251574 h 1244115"/>
                <a:gd name="connsiteX82" fmla="*/ 892630 w 1244115"/>
                <a:gd name="connsiteY82" fmla="*/ 199880 h 1244115"/>
                <a:gd name="connsiteX83" fmla="*/ 1123316 w 1244115"/>
                <a:gd name="connsiteY83" fmla="*/ 601991 h 124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244115" h="1244115">
                  <a:moveTo>
                    <a:pt x="972241" y="0"/>
                  </a:moveTo>
                  <a:lnTo>
                    <a:pt x="879629" y="145520"/>
                  </a:lnTo>
                  <a:cubicBezTo>
                    <a:pt x="802978" y="103928"/>
                    <a:pt x="715228" y="80265"/>
                    <a:pt x="622057" y="80265"/>
                  </a:cubicBezTo>
                  <a:cubicBezTo>
                    <a:pt x="567795" y="80265"/>
                    <a:pt x="525440" y="86331"/>
                    <a:pt x="475831" y="101175"/>
                  </a:cubicBezTo>
                  <a:lnTo>
                    <a:pt x="456971" y="106838"/>
                  </a:lnTo>
                  <a:lnTo>
                    <a:pt x="593124" y="593104"/>
                  </a:lnTo>
                  <a:lnTo>
                    <a:pt x="106838" y="456951"/>
                  </a:lnTo>
                  <a:lnTo>
                    <a:pt x="101175" y="475814"/>
                  </a:lnTo>
                  <a:cubicBezTo>
                    <a:pt x="86331" y="525440"/>
                    <a:pt x="80265" y="567795"/>
                    <a:pt x="80265" y="622057"/>
                  </a:cubicBezTo>
                  <a:cubicBezTo>
                    <a:pt x="80265" y="843553"/>
                    <a:pt x="213930" y="1034301"/>
                    <a:pt x="404756" y="1118221"/>
                  </a:cubicBezTo>
                  <a:lnTo>
                    <a:pt x="350183" y="1203982"/>
                  </a:lnTo>
                  <a:lnTo>
                    <a:pt x="321062" y="1203982"/>
                  </a:lnTo>
                  <a:lnTo>
                    <a:pt x="321062" y="1163850"/>
                  </a:lnTo>
                  <a:lnTo>
                    <a:pt x="280929" y="1163850"/>
                  </a:lnTo>
                  <a:lnTo>
                    <a:pt x="280929" y="1203982"/>
                  </a:lnTo>
                  <a:lnTo>
                    <a:pt x="240797" y="1203982"/>
                  </a:lnTo>
                  <a:lnTo>
                    <a:pt x="240797" y="1123717"/>
                  </a:lnTo>
                  <a:lnTo>
                    <a:pt x="200664" y="1123717"/>
                  </a:lnTo>
                  <a:lnTo>
                    <a:pt x="200664" y="1203982"/>
                  </a:lnTo>
                  <a:lnTo>
                    <a:pt x="160531" y="1203982"/>
                  </a:lnTo>
                  <a:lnTo>
                    <a:pt x="160531" y="1163850"/>
                  </a:lnTo>
                  <a:lnTo>
                    <a:pt x="120398" y="1163850"/>
                  </a:lnTo>
                  <a:lnTo>
                    <a:pt x="120398" y="1203982"/>
                  </a:lnTo>
                  <a:lnTo>
                    <a:pt x="80265" y="1203982"/>
                  </a:lnTo>
                  <a:lnTo>
                    <a:pt x="80265" y="1083584"/>
                  </a:lnTo>
                  <a:lnTo>
                    <a:pt x="40133" y="1083584"/>
                  </a:lnTo>
                  <a:lnTo>
                    <a:pt x="40133" y="1203982"/>
                  </a:lnTo>
                  <a:lnTo>
                    <a:pt x="0" y="1203982"/>
                  </a:lnTo>
                  <a:lnTo>
                    <a:pt x="0" y="1244115"/>
                  </a:lnTo>
                  <a:lnTo>
                    <a:pt x="372218" y="1244115"/>
                  </a:lnTo>
                  <a:lnTo>
                    <a:pt x="442784" y="1133231"/>
                  </a:lnTo>
                  <a:cubicBezTo>
                    <a:pt x="498935" y="1152974"/>
                    <a:pt x="559232" y="1163850"/>
                    <a:pt x="622057" y="1163850"/>
                  </a:cubicBezTo>
                  <a:lnTo>
                    <a:pt x="642124" y="1163850"/>
                  </a:lnTo>
                  <a:lnTo>
                    <a:pt x="642124" y="642124"/>
                  </a:lnTo>
                  <a:lnTo>
                    <a:pt x="1163850" y="642124"/>
                  </a:lnTo>
                  <a:lnTo>
                    <a:pt x="1163850" y="622057"/>
                  </a:lnTo>
                  <a:cubicBezTo>
                    <a:pt x="1163850" y="430830"/>
                    <a:pt x="1064165" y="262528"/>
                    <a:pt x="914129" y="166087"/>
                  </a:cubicBezTo>
                  <a:lnTo>
                    <a:pt x="994276" y="40133"/>
                  </a:lnTo>
                  <a:lnTo>
                    <a:pt x="1003319" y="40133"/>
                  </a:lnTo>
                  <a:lnTo>
                    <a:pt x="1003319" y="80265"/>
                  </a:lnTo>
                  <a:lnTo>
                    <a:pt x="1043451" y="80265"/>
                  </a:lnTo>
                  <a:lnTo>
                    <a:pt x="1043451" y="40133"/>
                  </a:lnTo>
                  <a:lnTo>
                    <a:pt x="1083584" y="40133"/>
                  </a:lnTo>
                  <a:lnTo>
                    <a:pt x="1083584" y="120398"/>
                  </a:lnTo>
                  <a:lnTo>
                    <a:pt x="1123717" y="120398"/>
                  </a:lnTo>
                  <a:lnTo>
                    <a:pt x="1123717" y="40133"/>
                  </a:lnTo>
                  <a:lnTo>
                    <a:pt x="1163850" y="40133"/>
                  </a:lnTo>
                  <a:lnTo>
                    <a:pt x="1163850" y="160531"/>
                  </a:lnTo>
                  <a:lnTo>
                    <a:pt x="1203982" y="160531"/>
                  </a:lnTo>
                  <a:lnTo>
                    <a:pt x="1203982" y="40133"/>
                  </a:lnTo>
                  <a:lnTo>
                    <a:pt x="1244115" y="40133"/>
                  </a:lnTo>
                  <a:lnTo>
                    <a:pt x="1244115" y="0"/>
                  </a:lnTo>
                  <a:close/>
                  <a:moveTo>
                    <a:pt x="421983" y="793768"/>
                  </a:moveTo>
                  <a:lnTo>
                    <a:pt x="239974" y="535912"/>
                  </a:lnTo>
                  <a:lnTo>
                    <a:pt x="399408" y="580563"/>
                  </a:lnTo>
                  <a:lnTo>
                    <a:pt x="496966" y="718785"/>
                  </a:lnTo>
                  <a:close/>
                  <a:moveTo>
                    <a:pt x="525781" y="689967"/>
                  </a:moveTo>
                  <a:lnTo>
                    <a:pt x="460663" y="597719"/>
                  </a:lnTo>
                  <a:lnTo>
                    <a:pt x="583610" y="632151"/>
                  </a:lnTo>
                  <a:close/>
                  <a:moveTo>
                    <a:pt x="178736" y="518758"/>
                  </a:moveTo>
                  <a:lnTo>
                    <a:pt x="393185" y="822566"/>
                  </a:lnTo>
                  <a:lnTo>
                    <a:pt x="318212" y="897529"/>
                  </a:lnTo>
                  <a:lnTo>
                    <a:pt x="120516" y="617502"/>
                  </a:lnTo>
                  <a:cubicBezTo>
                    <a:pt x="120820" y="576655"/>
                    <a:pt x="124876" y="542803"/>
                    <a:pt x="134331" y="506334"/>
                  </a:cubicBezTo>
                  <a:close/>
                  <a:moveTo>
                    <a:pt x="253681" y="962040"/>
                  </a:moveTo>
                  <a:cubicBezTo>
                    <a:pt x="186515" y="889349"/>
                    <a:pt x="140504" y="796876"/>
                    <a:pt x="125640" y="694377"/>
                  </a:cubicBezTo>
                  <a:lnTo>
                    <a:pt x="289374" y="926326"/>
                  </a:lnTo>
                  <a:close/>
                  <a:moveTo>
                    <a:pt x="464938" y="1098398"/>
                  </a:moveTo>
                  <a:lnTo>
                    <a:pt x="518600" y="1014097"/>
                  </a:lnTo>
                  <a:lnTo>
                    <a:pt x="484728" y="992540"/>
                  </a:lnTo>
                  <a:lnTo>
                    <a:pt x="426578" y="1083908"/>
                  </a:lnTo>
                  <a:cubicBezTo>
                    <a:pt x="373011" y="1061157"/>
                    <a:pt x="324177" y="1029392"/>
                    <a:pt x="282037" y="990436"/>
                  </a:cubicBezTo>
                  <a:lnTo>
                    <a:pt x="601991" y="670500"/>
                  </a:lnTo>
                  <a:lnTo>
                    <a:pt x="601991" y="1123316"/>
                  </a:lnTo>
                  <a:cubicBezTo>
                    <a:pt x="554296" y="1121434"/>
                    <a:pt x="508341" y="1112743"/>
                    <a:pt x="464938" y="1098398"/>
                  </a:cubicBezTo>
                  <a:close/>
                  <a:moveTo>
                    <a:pt x="1123316" y="601991"/>
                  </a:moveTo>
                  <a:lnTo>
                    <a:pt x="637293" y="601991"/>
                  </a:lnTo>
                  <a:lnTo>
                    <a:pt x="506314" y="134302"/>
                  </a:lnTo>
                  <a:cubicBezTo>
                    <a:pt x="544182" y="124513"/>
                    <a:pt x="579035" y="120398"/>
                    <a:pt x="622057" y="120398"/>
                  </a:cubicBezTo>
                  <a:cubicBezTo>
                    <a:pt x="707319" y="120398"/>
                    <a:pt x="787625" y="141827"/>
                    <a:pt x="858023" y="179500"/>
                  </a:cubicBezTo>
                  <a:lnTo>
                    <a:pt x="825877" y="230019"/>
                  </a:lnTo>
                  <a:lnTo>
                    <a:pt x="859749" y="251574"/>
                  </a:lnTo>
                  <a:lnTo>
                    <a:pt x="892630" y="199880"/>
                  </a:lnTo>
                  <a:cubicBezTo>
                    <a:pt x="1026217" y="285810"/>
                    <a:pt x="1116654" y="433298"/>
                    <a:pt x="1123316" y="601991"/>
                  </a:cubicBezTo>
                  <a:close/>
                </a:path>
              </a:pathLst>
            </a:custGeom>
            <a:grpFill/>
            <a:ln w="2491"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4E2E8DEE-CC1F-471D-A2D3-B4782C5306B3}"/>
                </a:ext>
              </a:extLst>
            </p:cNvPr>
            <p:cNvSpPr/>
            <p:nvPr/>
          </p:nvSpPr>
          <p:spPr>
            <a:xfrm>
              <a:off x="4249395" y="3597629"/>
              <a:ext cx="120398" cy="280929"/>
            </a:xfrm>
            <a:custGeom>
              <a:avLst/>
              <a:gdLst>
                <a:gd name="connsiteX0" fmla="*/ 60199 w 120398"/>
                <a:gd name="connsiteY0" fmla="*/ 80266 h 280929"/>
                <a:gd name="connsiteX1" fmla="*/ 80266 w 120398"/>
                <a:gd name="connsiteY1" fmla="*/ 100332 h 280929"/>
                <a:gd name="connsiteX2" fmla="*/ 120398 w 120398"/>
                <a:gd name="connsiteY2" fmla="*/ 100332 h 280929"/>
                <a:gd name="connsiteX3" fmla="*/ 80266 w 120398"/>
                <a:gd name="connsiteY3" fmla="*/ 43827 h 280929"/>
                <a:gd name="connsiteX4" fmla="*/ 80266 w 120398"/>
                <a:gd name="connsiteY4" fmla="*/ 0 h 280929"/>
                <a:gd name="connsiteX5" fmla="*/ 40133 w 120398"/>
                <a:gd name="connsiteY5" fmla="*/ 0 h 280929"/>
                <a:gd name="connsiteX6" fmla="*/ 40133 w 120398"/>
                <a:gd name="connsiteY6" fmla="*/ 43827 h 280929"/>
                <a:gd name="connsiteX7" fmla="*/ 0 w 120398"/>
                <a:gd name="connsiteY7" fmla="*/ 100332 h 280929"/>
                <a:gd name="connsiteX8" fmla="*/ 60199 w 120398"/>
                <a:gd name="connsiteY8" fmla="*/ 160531 h 280929"/>
                <a:gd name="connsiteX9" fmla="*/ 80266 w 120398"/>
                <a:gd name="connsiteY9" fmla="*/ 180597 h 280929"/>
                <a:gd name="connsiteX10" fmla="*/ 60199 w 120398"/>
                <a:gd name="connsiteY10" fmla="*/ 200664 h 280929"/>
                <a:gd name="connsiteX11" fmla="*/ 40133 w 120398"/>
                <a:gd name="connsiteY11" fmla="*/ 180597 h 280929"/>
                <a:gd name="connsiteX12" fmla="*/ 0 w 120398"/>
                <a:gd name="connsiteY12" fmla="*/ 180597 h 280929"/>
                <a:gd name="connsiteX13" fmla="*/ 40133 w 120398"/>
                <a:gd name="connsiteY13" fmla="*/ 237104 h 280929"/>
                <a:gd name="connsiteX14" fmla="*/ 40133 w 120398"/>
                <a:gd name="connsiteY14" fmla="*/ 280929 h 280929"/>
                <a:gd name="connsiteX15" fmla="*/ 80266 w 120398"/>
                <a:gd name="connsiteY15" fmla="*/ 280929 h 280929"/>
                <a:gd name="connsiteX16" fmla="*/ 80266 w 120398"/>
                <a:gd name="connsiteY16" fmla="*/ 237104 h 280929"/>
                <a:gd name="connsiteX17" fmla="*/ 120398 w 120398"/>
                <a:gd name="connsiteY17" fmla="*/ 180597 h 280929"/>
                <a:gd name="connsiteX18" fmla="*/ 60199 w 120398"/>
                <a:gd name="connsiteY18" fmla="*/ 120398 h 280929"/>
                <a:gd name="connsiteX19" fmla="*/ 40133 w 120398"/>
                <a:gd name="connsiteY19" fmla="*/ 100332 h 280929"/>
                <a:gd name="connsiteX20" fmla="*/ 60199 w 120398"/>
                <a:gd name="connsiteY20" fmla="*/ 80266 h 28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0398" h="280929">
                  <a:moveTo>
                    <a:pt x="60199" y="80266"/>
                  </a:moveTo>
                  <a:cubicBezTo>
                    <a:pt x="71281" y="80266"/>
                    <a:pt x="80266" y="89260"/>
                    <a:pt x="80266" y="100332"/>
                  </a:cubicBezTo>
                  <a:lnTo>
                    <a:pt x="120398" y="100332"/>
                  </a:lnTo>
                  <a:cubicBezTo>
                    <a:pt x="120398" y="74210"/>
                    <a:pt x="103565" y="52135"/>
                    <a:pt x="80266" y="43827"/>
                  </a:cubicBezTo>
                  <a:lnTo>
                    <a:pt x="80266" y="0"/>
                  </a:lnTo>
                  <a:lnTo>
                    <a:pt x="40133" y="0"/>
                  </a:lnTo>
                  <a:lnTo>
                    <a:pt x="40133" y="43827"/>
                  </a:lnTo>
                  <a:cubicBezTo>
                    <a:pt x="16833" y="52135"/>
                    <a:pt x="0" y="74210"/>
                    <a:pt x="0" y="100332"/>
                  </a:cubicBezTo>
                  <a:cubicBezTo>
                    <a:pt x="0" y="133529"/>
                    <a:pt x="27014" y="160531"/>
                    <a:pt x="60199" y="160531"/>
                  </a:cubicBezTo>
                  <a:cubicBezTo>
                    <a:pt x="71281" y="160531"/>
                    <a:pt x="80266" y="169526"/>
                    <a:pt x="80266" y="180597"/>
                  </a:cubicBezTo>
                  <a:cubicBezTo>
                    <a:pt x="80266" y="191679"/>
                    <a:pt x="71281" y="200664"/>
                    <a:pt x="60199" y="200664"/>
                  </a:cubicBezTo>
                  <a:cubicBezTo>
                    <a:pt x="49128" y="200664"/>
                    <a:pt x="40133" y="191679"/>
                    <a:pt x="40133" y="180597"/>
                  </a:cubicBezTo>
                  <a:lnTo>
                    <a:pt x="0" y="180597"/>
                  </a:lnTo>
                  <a:cubicBezTo>
                    <a:pt x="0" y="206729"/>
                    <a:pt x="16833" y="228794"/>
                    <a:pt x="40133" y="237104"/>
                  </a:cubicBezTo>
                  <a:lnTo>
                    <a:pt x="40133" y="280929"/>
                  </a:lnTo>
                  <a:lnTo>
                    <a:pt x="80266" y="280929"/>
                  </a:lnTo>
                  <a:lnTo>
                    <a:pt x="80266" y="237104"/>
                  </a:lnTo>
                  <a:cubicBezTo>
                    <a:pt x="103565" y="228794"/>
                    <a:pt x="120398" y="206729"/>
                    <a:pt x="120398" y="180597"/>
                  </a:cubicBezTo>
                  <a:cubicBezTo>
                    <a:pt x="120398" y="147413"/>
                    <a:pt x="93396" y="120398"/>
                    <a:pt x="60199" y="120398"/>
                  </a:cubicBezTo>
                  <a:cubicBezTo>
                    <a:pt x="49128" y="120398"/>
                    <a:pt x="40133" y="111414"/>
                    <a:pt x="40133" y="100332"/>
                  </a:cubicBezTo>
                  <a:cubicBezTo>
                    <a:pt x="40133" y="89260"/>
                    <a:pt x="49128" y="80266"/>
                    <a:pt x="60199" y="80266"/>
                  </a:cubicBezTo>
                  <a:close/>
                </a:path>
              </a:pathLst>
            </a:custGeom>
            <a:grpFill/>
            <a:ln w="2491" cap="flat">
              <a:noFill/>
              <a:prstDash val="solid"/>
              <a:miter/>
            </a:ln>
          </p:spPr>
          <p:txBody>
            <a:bodyPr rtlCol="0" anchor="ctr"/>
            <a:lstStyle/>
            <a:p>
              <a:endParaRPr lang="zh-CN" altLang="en-US"/>
            </a:p>
          </p:txBody>
        </p:sp>
      </p:grpSp>
      <p:grpSp>
        <p:nvGrpSpPr>
          <p:cNvPr id="120" name="图形 17">
            <a:extLst>
              <a:ext uri="{FF2B5EF4-FFF2-40B4-BE49-F238E27FC236}">
                <a16:creationId xmlns="" xmlns:a16="http://schemas.microsoft.com/office/drawing/2014/main" id="{F7FA82E4-362F-46E5-8FD4-150237945127}"/>
              </a:ext>
            </a:extLst>
          </p:cNvPr>
          <p:cNvGrpSpPr/>
          <p:nvPr/>
        </p:nvGrpSpPr>
        <p:grpSpPr>
          <a:xfrm>
            <a:off x="5524500" y="2832100"/>
            <a:ext cx="1246624" cy="1246624"/>
            <a:chOff x="5524500" y="2832100"/>
            <a:chExt cx="1246624" cy="1246624"/>
          </a:xfrm>
          <a:solidFill>
            <a:schemeClr val="tx2"/>
          </a:solidFill>
        </p:grpSpPr>
        <p:sp>
          <p:nvSpPr>
            <p:cNvPr id="121" name="任意多边形: 形状 120">
              <a:extLst>
                <a:ext uri="{FF2B5EF4-FFF2-40B4-BE49-F238E27FC236}">
                  <a16:creationId xmlns="" xmlns:a16="http://schemas.microsoft.com/office/drawing/2014/main" id="{C464A816-5E12-4BDF-821F-5C9CF0D3C78B}"/>
                </a:ext>
              </a:extLst>
            </p:cNvPr>
            <p:cNvSpPr/>
            <p:nvPr/>
          </p:nvSpPr>
          <p:spPr>
            <a:xfrm>
              <a:off x="5524500" y="2832100"/>
              <a:ext cx="1246624" cy="1246624"/>
            </a:xfrm>
            <a:custGeom>
              <a:avLst/>
              <a:gdLst>
                <a:gd name="connsiteX0" fmla="*/ 623312 w 1246624"/>
                <a:gd name="connsiteY0" fmla="*/ 965128 h 1246624"/>
                <a:gd name="connsiteX1" fmla="*/ 899977 w 1246624"/>
                <a:gd name="connsiteY1" fmla="*/ 823880 h 1246624"/>
                <a:gd name="connsiteX2" fmla="*/ 945021 w 1246624"/>
                <a:gd name="connsiteY2" fmla="*/ 844487 h 1246624"/>
                <a:gd name="connsiteX3" fmla="*/ 1005342 w 1246624"/>
                <a:gd name="connsiteY3" fmla="*/ 784167 h 1246624"/>
                <a:gd name="connsiteX4" fmla="*/ 1005342 w 1246624"/>
                <a:gd name="connsiteY4" fmla="*/ 639717 h 1246624"/>
                <a:gd name="connsiteX5" fmla="*/ 1025449 w 1246624"/>
                <a:gd name="connsiteY5" fmla="*/ 643419 h 1246624"/>
                <a:gd name="connsiteX6" fmla="*/ 1083432 w 1246624"/>
                <a:gd name="connsiteY6" fmla="*/ 598777 h 1246624"/>
                <a:gd name="connsiteX7" fmla="*/ 1105876 w 1246624"/>
                <a:gd name="connsiteY7" fmla="*/ 603205 h 1246624"/>
                <a:gd name="connsiteX8" fmla="*/ 1163859 w 1246624"/>
                <a:gd name="connsiteY8" fmla="*/ 558563 h 1246624"/>
                <a:gd name="connsiteX9" fmla="*/ 1186304 w 1246624"/>
                <a:gd name="connsiteY9" fmla="*/ 562992 h 1246624"/>
                <a:gd name="connsiteX10" fmla="*/ 1246624 w 1246624"/>
                <a:gd name="connsiteY10" fmla="*/ 502671 h 1246624"/>
                <a:gd name="connsiteX11" fmla="*/ 1246624 w 1246624"/>
                <a:gd name="connsiteY11" fmla="*/ 229275 h 1246624"/>
                <a:gd name="connsiteX12" fmla="*/ 1224582 w 1246624"/>
                <a:gd name="connsiteY12" fmla="*/ 166461 h 1246624"/>
                <a:gd name="connsiteX13" fmla="*/ 1179432 w 1246624"/>
                <a:gd name="connsiteY13" fmla="*/ 109989 h 1246624"/>
                <a:gd name="connsiteX14" fmla="*/ 1166197 w 1246624"/>
                <a:gd name="connsiteY14" fmla="*/ 72328 h 1246624"/>
                <a:gd name="connsiteX15" fmla="*/ 1166197 w 1246624"/>
                <a:gd name="connsiteY15" fmla="*/ 0 h 1246624"/>
                <a:gd name="connsiteX16" fmla="*/ 844487 w 1246624"/>
                <a:gd name="connsiteY16" fmla="*/ 0 h 1246624"/>
                <a:gd name="connsiteX17" fmla="*/ 844487 w 1246624"/>
                <a:gd name="connsiteY17" fmla="*/ 72328 h 1246624"/>
                <a:gd name="connsiteX18" fmla="*/ 836369 w 1246624"/>
                <a:gd name="connsiteY18" fmla="*/ 102380 h 1246624"/>
                <a:gd name="connsiteX19" fmla="*/ 739122 w 1246624"/>
                <a:gd name="connsiteY19" fmla="*/ 72426 h 1246624"/>
                <a:gd name="connsiteX20" fmla="*/ 719046 w 1246624"/>
                <a:gd name="connsiteY20" fmla="*/ 0 h 1246624"/>
                <a:gd name="connsiteX21" fmla="*/ 527608 w 1246624"/>
                <a:gd name="connsiteY21" fmla="*/ 0 h 1246624"/>
                <a:gd name="connsiteX22" fmla="*/ 507502 w 1246624"/>
                <a:gd name="connsiteY22" fmla="*/ 72406 h 1246624"/>
                <a:gd name="connsiteX23" fmla="*/ 315612 w 1246624"/>
                <a:gd name="connsiteY23" fmla="*/ 151871 h 1246624"/>
                <a:gd name="connsiteX24" fmla="*/ 250226 w 1246624"/>
                <a:gd name="connsiteY24" fmla="*/ 114888 h 1246624"/>
                <a:gd name="connsiteX25" fmla="*/ 114868 w 1246624"/>
                <a:gd name="connsiteY25" fmla="*/ 250246 h 1246624"/>
                <a:gd name="connsiteX26" fmla="*/ 151871 w 1246624"/>
                <a:gd name="connsiteY26" fmla="*/ 315642 h 1246624"/>
                <a:gd name="connsiteX27" fmla="*/ 72426 w 1246624"/>
                <a:gd name="connsiteY27" fmla="*/ 507502 h 1246624"/>
                <a:gd name="connsiteX28" fmla="*/ 0 w 1246624"/>
                <a:gd name="connsiteY28" fmla="*/ 527608 h 1246624"/>
                <a:gd name="connsiteX29" fmla="*/ 0 w 1246624"/>
                <a:gd name="connsiteY29" fmla="*/ 643419 h 1246624"/>
                <a:gd name="connsiteX30" fmla="*/ 40214 w 1246624"/>
                <a:gd name="connsiteY30" fmla="*/ 643419 h 1246624"/>
                <a:gd name="connsiteX31" fmla="*/ 40214 w 1246624"/>
                <a:gd name="connsiteY31" fmla="*/ 558161 h 1246624"/>
                <a:gd name="connsiteX32" fmla="*/ 107210 w 1246624"/>
                <a:gd name="connsiteY32" fmla="*/ 539567 h 1246624"/>
                <a:gd name="connsiteX33" fmla="*/ 109498 w 1246624"/>
                <a:gd name="connsiteY33" fmla="*/ 527226 h 1246624"/>
                <a:gd name="connsiteX34" fmla="*/ 192016 w 1246624"/>
                <a:gd name="connsiteY34" fmla="*/ 327885 h 1246624"/>
                <a:gd name="connsiteX35" fmla="*/ 199134 w 1246624"/>
                <a:gd name="connsiteY35" fmla="*/ 317527 h 1246624"/>
                <a:gd name="connsiteX36" fmla="*/ 164939 w 1246624"/>
                <a:gd name="connsiteY36" fmla="*/ 257031 h 1246624"/>
                <a:gd name="connsiteX37" fmla="*/ 257068 w 1246624"/>
                <a:gd name="connsiteY37" fmla="*/ 164900 h 1246624"/>
                <a:gd name="connsiteX38" fmla="*/ 317547 w 1246624"/>
                <a:gd name="connsiteY38" fmla="*/ 199095 h 1246624"/>
                <a:gd name="connsiteX39" fmla="*/ 327925 w 1246624"/>
                <a:gd name="connsiteY39" fmla="*/ 191977 h 1246624"/>
                <a:gd name="connsiteX40" fmla="*/ 527244 w 1246624"/>
                <a:gd name="connsiteY40" fmla="*/ 109459 h 1246624"/>
                <a:gd name="connsiteX41" fmla="*/ 539587 w 1246624"/>
                <a:gd name="connsiteY41" fmla="*/ 107171 h 1246624"/>
                <a:gd name="connsiteX42" fmla="*/ 558191 w 1246624"/>
                <a:gd name="connsiteY42" fmla="*/ 40214 h 1246624"/>
                <a:gd name="connsiteX43" fmla="*/ 688463 w 1246624"/>
                <a:gd name="connsiteY43" fmla="*/ 40214 h 1246624"/>
                <a:gd name="connsiteX44" fmla="*/ 707057 w 1246624"/>
                <a:gd name="connsiteY44" fmla="*/ 107210 h 1246624"/>
                <a:gd name="connsiteX45" fmla="*/ 719398 w 1246624"/>
                <a:gd name="connsiteY45" fmla="*/ 109498 h 1246624"/>
                <a:gd name="connsiteX46" fmla="*/ 810929 w 1246624"/>
                <a:gd name="connsiteY46" fmla="*/ 135436 h 1246624"/>
                <a:gd name="connsiteX47" fmla="*/ 781575 w 1246624"/>
                <a:gd name="connsiteY47" fmla="*/ 172135 h 1246624"/>
                <a:gd name="connsiteX48" fmla="*/ 760928 w 1246624"/>
                <a:gd name="connsiteY48" fmla="*/ 218416 h 1246624"/>
                <a:gd name="connsiteX49" fmla="*/ 759956 w 1246624"/>
                <a:gd name="connsiteY49" fmla="*/ 224150 h 1246624"/>
                <a:gd name="connsiteX50" fmla="*/ 623312 w 1246624"/>
                <a:gd name="connsiteY50" fmla="*/ 201068 h 1246624"/>
                <a:gd name="connsiteX51" fmla="*/ 301123 w 1246624"/>
                <a:gd name="connsiteY51" fmla="*/ 350397 h 1246624"/>
                <a:gd name="connsiteX52" fmla="*/ 331783 w 1246624"/>
                <a:gd name="connsiteY52" fmla="*/ 376405 h 1246624"/>
                <a:gd name="connsiteX53" fmla="*/ 623312 w 1246624"/>
                <a:gd name="connsiteY53" fmla="*/ 241282 h 1246624"/>
                <a:gd name="connsiteX54" fmla="*/ 753240 w 1246624"/>
                <a:gd name="connsiteY54" fmla="*/ 264402 h 1246624"/>
                <a:gd name="connsiteX55" fmla="*/ 746507 w 1246624"/>
                <a:gd name="connsiteY55" fmla="*/ 304842 h 1246624"/>
                <a:gd name="connsiteX56" fmla="*/ 623312 w 1246624"/>
                <a:gd name="connsiteY56" fmla="*/ 281496 h 1246624"/>
                <a:gd name="connsiteX57" fmla="*/ 346647 w 1246624"/>
                <a:gd name="connsiteY57" fmla="*/ 422744 h 1246624"/>
                <a:gd name="connsiteX58" fmla="*/ 301603 w 1246624"/>
                <a:gd name="connsiteY58" fmla="*/ 402137 h 1246624"/>
                <a:gd name="connsiteX59" fmla="*/ 241282 w 1246624"/>
                <a:gd name="connsiteY59" fmla="*/ 462457 h 1246624"/>
                <a:gd name="connsiteX60" fmla="*/ 241282 w 1246624"/>
                <a:gd name="connsiteY60" fmla="*/ 606907 h 1246624"/>
                <a:gd name="connsiteX61" fmla="*/ 221175 w 1246624"/>
                <a:gd name="connsiteY61" fmla="*/ 603205 h 1246624"/>
                <a:gd name="connsiteX62" fmla="*/ 163191 w 1246624"/>
                <a:gd name="connsiteY62" fmla="*/ 647847 h 1246624"/>
                <a:gd name="connsiteX63" fmla="*/ 140748 w 1246624"/>
                <a:gd name="connsiteY63" fmla="*/ 643419 h 1246624"/>
                <a:gd name="connsiteX64" fmla="*/ 82764 w 1246624"/>
                <a:gd name="connsiteY64" fmla="*/ 688061 h 1246624"/>
                <a:gd name="connsiteX65" fmla="*/ 60321 w 1246624"/>
                <a:gd name="connsiteY65" fmla="*/ 683633 h 1246624"/>
                <a:gd name="connsiteX66" fmla="*/ 0 w 1246624"/>
                <a:gd name="connsiteY66" fmla="*/ 743953 h 1246624"/>
                <a:gd name="connsiteX67" fmla="*/ 0 w 1246624"/>
                <a:gd name="connsiteY67" fmla="*/ 1017348 h 1246624"/>
                <a:gd name="connsiteX68" fmla="*/ 22041 w 1246624"/>
                <a:gd name="connsiteY68" fmla="*/ 1080165 h 1246624"/>
                <a:gd name="connsiteX69" fmla="*/ 67193 w 1246624"/>
                <a:gd name="connsiteY69" fmla="*/ 1136635 h 1246624"/>
                <a:gd name="connsiteX70" fmla="*/ 80427 w 1246624"/>
                <a:gd name="connsiteY70" fmla="*/ 1174297 h 1246624"/>
                <a:gd name="connsiteX71" fmla="*/ 80427 w 1246624"/>
                <a:gd name="connsiteY71" fmla="*/ 1246624 h 1246624"/>
                <a:gd name="connsiteX72" fmla="*/ 402137 w 1246624"/>
                <a:gd name="connsiteY72" fmla="*/ 1246624 h 1246624"/>
                <a:gd name="connsiteX73" fmla="*/ 402137 w 1246624"/>
                <a:gd name="connsiteY73" fmla="*/ 1174297 h 1246624"/>
                <a:gd name="connsiteX74" fmla="*/ 410255 w 1246624"/>
                <a:gd name="connsiteY74" fmla="*/ 1144245 h 1246624"/>
                <a:gd name="connsiteX75" fmla="*/ 507502 w 1246624"/>
                <a:gd name="connsiteY75" fmla="*/ 1174199 h 1246624"/>
                <a:gd name="connsiteX76" fmla="*/ 527578 w 1246624"/>
                <a:gd name="connsiteY76" fmla="*/ 1246624 h 1246624"/>
                <a:gd name="connsiteX77" fmla="*/ 719016 w 1246624"/>
                <a:gd name="connsiteY77" fmla="*/ 1246624 h 1246624"/>
                <a:gd name="connsiteX78" fmla="*/ 739102 w 1246624"/>
                <a:gd name="connsiteY78" fmla="*/ 1174217 h 1246624"/>
                <a:gd name="connsiteX79" fmla="*/ 930982 w 1246624"/>
                <a:gd name="connsiteY79" fmla="*/ 1094752 h 1246624"/>
                <a:gd name="connsiteX80" fmla="*/ 996379 w 1246624"/>
                <a:gd name="connsiteY80" fmla="*/ 1131736 h 1246624"/>
                <a:gd name="connsiteX81" fmla="*/ 1131736 w 1246624"/>
                <a:gd name="connsiteY81" fmla="*/ 996379 h 1246624"/>
                <a:gd name="connsiteX82" fmla="*/ 1094732 w 1246624"/>
                <a:gd name="connsiteY82" fmla="*/ 930982 h 1246624"/>
                <a:gd name="connsiteX83" fmla="*/ 1174179 w 1246624"/>
                <a:gd name="connsiteY83" fmla="*/ 739122 h 1246624"/>
                <a:gd name="connsiteX84" fmla="*/ 1246604 w 1246624"/>
                <a:gd name="connsiteY84" fmla="*/ 719016 h 1246624"/>
                <a:gd name="connsiteX85" fmla="*/ 1246604 w 1246624"/>
                <a:gd name="connsiteY85" fmla="*/ 603381 h 1246624"/>
                <a:gd name="connsiteX86" fmla="*/ 1206390 w 1246624"/>
                <a:gd name="connsiteY86" fmla="*/ 603381 h 1246624"/>
                <a:gd name="connsiteX87" fmla="*/ 1206390 w 1246624"/>
                <a:gd name="connsiteY87" fmla="*/ 688463 h 1246624"/>
                <a:gd name="connsiteX88" fmla="*/ 1139394 w 1246624"/>
                <a:gd name="connsiteY88" fmla="*/ 707057 h 1246624"/>
                <a:gd name="connsiteX89" fmla="*/ 1137107 w 1246624"/>
                <a:gd name="connsiteY89" fmla="*/ 719398 h 1246624"/>
                <a:gd name="connsiteX90" fmla="*/ 1054589 w 1246624"/>
                <a:gd name="connsiteY90" fmla="*/ 918739 h 1246624"/>
                <a:gd name="connsiteX91" fmla="*/ 1047471 w 1246624"/>
                <a:gd name="connsiteY91" fmla="*/ 929097 h 1246624"/>
                <a:gd name="connsiteX92" fmla="*/ 1081665 w 1246624"/>
                <a:gd name="connsiteY92" fmla="*/ 989593 h 1246624"/>
                <a:gd name="connsiteX93" fmla="*/ 989535 w 1246624"/>
                <a:gd name="connsiteY93" fmla="*/ 1081725 h 1246624"/>
                <a:gd name="connsiteX94" fmla="*/ 929057 w 1246624"/>
                <a:gd name="connsiteY94" fmla="*/ 1047529 h 1246624"/>
                <a:gd name="connsiteX95" fmla="*/ 918681 w 1246624"/>
                <a:gd name="connsiteY95" fmla="*/ 1054626 h 1246624"/>
                <a:gd name="connsiteX96" fmla="*/ 719360 w 1246624"/>
                <a:gd name="connsiteY96" fmla="*/ 1137165 h 1246624"/>
                <a:gd name="connsiteX97" fmla="*/ 707019 w 1246624"/>
                <a:gd name="connsiteY97" fmla="*/ 1139452 h 1246624"/>
                <a:gd name="connsiteX98" fmla="*/ 688433 w 1246624"/>
                <a:gd name="connsiteY98" fmla="*/ 1206410 h 1246624"/>
                <a:gd name="connsiteX99" fmla="*/ 558161 w 1246624"/>
                <a:gd name="connsiteY99" fmla="*/ 1206410 h 1246624"/>
                <a:gd name="connsiteX100" fmla="*/ 539567 w 1246624"/>
                <a:gd name="connsiteY100" fmla="*/ 1139414 h 1246624"/>
                <a:gd name="connsiteX101" fmla="*/ 527226 w 1246624"/>
                <a:gd name="connsiteY101" fmla="*/ 1137127 h 1246624"/>
                <a:gd name="connsiteX102" fmla="*/ 435695 w 1246624"/>
                <a:gd name="connsiteY102" fmla="*/ 1111187 h 1246624"/>
                <a:gd name="connsiteX103" fmla="*/ 465049 w 1246624"/>
                <a:gd name="connsiteY103" fmla="*/ 1074469 h 1246624"/>
                <a:gd name="connsiteX104" fmla="*/ 485696 w 1246624"/>
                <a:gd name="connsiteY104" fmla="*/ 1028188 h 1246624"/>
                <a:gd name="connsiteX105" fmla="*/ 486668 w 1246624"/>
                <a:gd name="connsiteY105" fmla="*/ 1022455 h 1246624"/>
                <a:gd name="connsiteX106" fmla="*/ 623312 w 1246624"/>
                <a:gd name="connsiteY106" fmla="*/ 1045556 h 1246624"/>
                <a:gd name="connsiteX107" fmla="*/ 944197 w 1246624"/>
                <a:gd name="connsiteY107" fmla="*/ 897788 h 1246624"/>
                <a:gd name="connsiteX108" fmla="*/ 913635 w 1246624"/>
                <a:gd name="connsiteY108" fmla="*/ 871634 h 1246624"/>
                <a:gd name="connsiteX109" fmla="*/ 623312 w 1246624"/>
                <a:gd name="connsiteY109" fmla="*/ 1005342 h 1246624"/>
                <a:gd name="connsiteX110" fmla="*/ 493384 w 1246624"/>
                <a:gd name="connsiteY110" fmla="*/ 982222 h 1246624"/>
                <a:gd name="connsiteX111" fmla="*/ 500117 w 1246624"/>
                <a:gd name="connsiteY111" fmla="*/ 941782 h 1246624"/>
                <a:gd name="connsiteX112" fmla="*/ 623312 w 1246624"/>
                <a:gd name="connsiteY112" fmla="*/ 965128 h 1246624"/>
                <a:gd name="connsiteX113" fmla="*/ 506914 w 1246624"/>
                <a:gd name="connsiteY113" fmla="*/ 901146 h 1246624"/>
                <a:gd name="connsiteX114" fmla="*/ 521913 w 1246624"/>
                <a:gd name="connsiteY114" fmla="*/ 811127 h 1246624"/>
                <a:gd name="connsiteX115" fmla="*/ 522778 w 1246624"/>
                <a:gd name="connsiteY115" fmla="*/ 800632 h 1246624"/>
                <a:gd name="connsiteX116" fmla="*/ 522778 w 1246624"/>
                <a:gd name="connsiteY116" fmla="*/ 787789 h 1246624"/>
                <a:gd name="connsiteX117" fmla="*/ 515778 w 1246624"/>
                <a:gd name="connsiteY117" fmla="*/ 759297 h 1246624"/>
                <a:gd name="connsiteX118" fmla="*/ 539182 w 1246624"/>
                <a:gd name="connsiteY118" fmla="*/ 735893 h 1246624"/>
                <a:gd name="connsiteX119" fmla="*/ 623312 w 1246624"/>
                <a:gd name="connsiteY119" fmla="*/ 764060 h 1246624"/>
                <a:gd name="connsiteX120" fmla="*/ 707442 w 1246624"/>
                <a:gd name="connsiteY120" fmla="*/ 735893 h 1246624"/>
                <a:gd name="connsiteX121" fmla="*/ 821809 w 1246624"/>
                <a:gd name="connsiteY121" fmla="*/ 850260 h 1246624"/>
                <a:gd name="connsiteX122" fmla="*/ 623312 w 1246624"/>
                <a:gd name="connsiteY122" fmla="*/ 924915 h 1246624"/>
                <a:gd name="connsiteX123" fmla="*/ 506914 w 1246624"/>
                <a:gd name="connsiteY123" fmla="*/ 901146 h 1246624"/>
                <a:gd name="connsiteX124" fmla="*/ 623312 w 1246624"/>
                <a:gd name="connsiteY124" fmla="*/ 522778 h 1246624"/>
                <a:gd name="connsiteX125" fmla="*/ 723846 w 1246624"/>
                <a:gd name="connsiteY125" fmla="*/ 623312 h 1246624"/>
                <a:gd name="connsiteX126" fmla="*/ 623312 w 1246624"/>
                <a:gd name="connsiteY126" fmla="*/ 723846 h 1246624"/>
                <a:gd name="connsiteX127" fmla="*/ 522778 w 1246624"/>
                <a:gd name="connsiteY127" fmla="*/ 623312 h 1246624"/>
                <a:gd name="connsiteX128" fmla="*/ 623312 w 1246624"/>
                <a:gd name="connsiteY128" fmla="*/ 522778 h 1246624"/>
                <a:gd name="connsiteX129" fmla="*/ 850260 w 1246624"/>
                <a:gd name="connsiteY129" fmla="*/ 821827 h 1246624"/>
                <a:gd name="connsiteX130" fmla="*/ 735873 w 1246624"/>
                <a:gd name="connsiteY130" fmla="*/ 707442 h 1246624"/>
                <a:gd name="connsiteX131" fmla="*/ 764060 w 1246624"/>
                <a:gd name="connsiteY131" fmla="*/ 623312 h 1246624"/>
                <a:gd name="connsiteX132" fmla="*/ 735873 w 1246624"/>
                <a:gd name="connsiteY132" fmla="*/ 539165 h 1246624"/>
                <a:gd name="connsiteX133" fmla="*/ 759455 w 1246624"/>
                <a:gd name="connsiteY133" fmla="*/ 515582 h 1246624"/>
                <a:gd name="connsiteX134" fmla="*/ 788997 w 1246624"/>
                <a:gd name="connsiteY134" fmla="*/ 522778 h 1246624"/>
                <a:gd name="connsiteX135" fmla="*/ 850554 w 1246624"/>
                <a:gd name="connsiteY135" fmla="*/ 471382 h 1246624"/>
                <a:gd name="connsiteX136" fmla="*/ 881383 w 1246624"/>
                <a:gd name="connsiteY136" fmla="*/ 301603 h 1246624"/>
                <a:gd name="connsiteX137" fmla="*/ 884701 w 1246624"/>
                <a:gd name="connsiteY137" fmla="*/ 301603 h 1246624"/>
                <a:gd name="connsiteX138" fmla="*/ 884701 w 1246624"/>
                <a:gd name="connsiteY138" fmla="*/ 773651 h 1246624"/>
                <a:gd name="connsiteX139" fmla="*/ 850260 w 1246624"/>
                <a:gd name="connsiteY139" fmla="*/ 821827 h 1246624"/>
                <a:gd name="connsiteX140" fmla="*/ 812962 w 1246624"/>
                <a:gd name="connsiteY140" fmla="*/ 197269 h 1246624"/>
                <a:gd name="connsiteX141" fmla="*/ 862679 w 1246624"/>
                <a:gd name="connsiteY141" fmla="*/ 135122 h 1246624"/>
                <a:gd name="connsiteX142" fmla="*/ 884701 w 1246624"/>
                <a:gd name="connsiteY142" fmla="*/ 72328 h 1246624"/>
                <a:gd name="connsiteX143" fmla="*/ 884701 w 1246624"/>
                <a:gd name="connsiteY143" fmla="*/ 40214 h 1246624"/>
                <a:gd name="connsiteX144" fmla="*/ 1125983 w 1246624"/>
                <a:gd name="connsiteY144" fmla="*/ 40214 h 1246624"/>
                <a:gd name="connsiteX145" fmla="*/ 1125983 w 1246624"/>
                <a:gd name="connsiteY145" fmla="*/ 72328 h 1246624"/>
                <a:gd name="connsiteX146" fmla="*/ 1148025 w 1246624"/>
                <a:gd name="connsiteY146" fmla="*/ 135142 h 1246624"/>
                <a:gd name="connsiteX147" fmla="*/ 1193175 w 1246624"/>
                <a:gd name="connsiteY147" fmla="*/ 191614 h 1246624"/>
                <a:gd name="connsiteX148" fmla="*/ 1206410 w 1246624"/>
                <a:gd name="connsiteY148" fmla="*/ 229275 h 1246624"/>
                <a:gd name="connsiteX149" fmla="*/ 1206410 w 1246624"/>
                <a:gd name="connsiteY149" fmla="*/ 502671 h 1246624"/>
                <a:gd name="connsiteX150" fmla="*/ 1186304 w 1246624"/>
                <a:gd name="connsiteY150" fmla="*/ 522778 h 1246624"/>
                <a:gd name="connsiteX151" fmla="*/ 1166197 w 1246624"/>
                <a:gd name="connsiteY151" fmla="*/ 502671 h 1246624"/>
                <a:gd name="connsiteX152" fmla="*/ 1166197 w 1246624"/>
                <a:gd name="connsiteY152" fmla="*/ 301603 h 1246624"/>
                <a:gd name="connsiteX153" fmla="*/ 1125983 w 1246624"/>
                <a:gd name="connsiteY153" fmla="*/ 301603 h 1246624"/>
                <a:gd name="connsiteX154" fmla="*/ 1125983 w 1246624"/>
                <a:gd name="connsiteY154" fmla="*/ 542885 h 1246624"/>
                <a:gd name="connsiteX155" fmla="*/ 1105876 w 1246624"/>
                <a:gd name="connsiteY155" fmla="*/ 562992 h 1246624"/>
                <a:gd name="connsiteX156" fmla="*/ 1085769 w 1246624"/>
                <a:gd name="connsiteY156" fmla="*/ 542885 h 1246624"/>
                <a:gd name="connsiteX157" fmla="*/ 1085769 w 1246624"/>
                <a:gd name="connsiteY157" fmla="*/ 301603 h 1246624"/>
                <a:gd name="connsiteX158" fmla="*/ 1045556 w 1246624"/>
                <a:gd name="connsiteY158" fmla="*/ 301603 h 1246624"/>
                <a:gd name="connsiteX159" fmla="*/ 1045556 w 1246624"/>
                <a:gd name="connsiteY159" fmla="*/ 583098 h 1246624"/>
                <a:gd name="connsiteX160" fmla="*/ 1025449 w 1246624"/>
                <a:gd name="connsiteY160" fmla="*/ 603205 h 1246624"/>
                <a:gd name="connsiteX161" fmla="*/ 1005342 w 1246624"/>
                <a:gd name="connsiteY161" fmla="*/ 583098 h 1246624"/>
                <a:gd name="connsiteX162" fmla="*/ 1005342 w 1246624"/>
                <a:gd name="connsiteY162" fmla="*/ 301603 h 1246624"/>
                <a:gd name="connsiteX163" fmla="*/ 965128 w 1246624"/>
                <a:gd name="connsiteY163" fmla="*/ 301603 h 1246624"/>
                <a:gd name="connsiteX164" fmla="*/ 965128 w 1246624"/>
                <a:gd name="connsiteY164" fmla="*/ 784167 h 1246624"/>
                <a:gd name="connsiteX165" fmla="*/ 945021 w 1246624"/>
                <a:gd name="connsiteY165" fmla="*/ 804274 h 1246624"/>
                <a:gd name="connsiteX166" fmla="*/ 924915 w 1246624"/>
                <a:gd name="connsiteY166" fmla="*/ 784167 h 1246624"/>
                <a:gd name="connsiteX167" fmla="*/ 924915 w 1246624"/>
                <a:gd name="connsiteY167" fmla="*/ 261389 h 1246624"/>
                <a:gd name="connsiteX168" fmla="*/ 847805 w 1246624"/>
                <a:gd name="connsiteY168" fmla="*/ 261389 h 1246624"/>
                <a:gd name="connsiteX169" fmla="*/ 810969 w 1246624"/>
                <a:gd name="connsiteY169" fmla="*/ 464224 h 1246624"/>
                <a:gd name="connsiteX170" fmla="*/ 787987 w 1246624"/>
                <a:gd name="connsiteY170" fmla="*/ 482564 h 1246624"/>
                <a:gd name="connsiteX171" fmla="*/ 764060 w 1246624"/>
                <a:gd name="connsiteY171" fmla="*/ 458795 h 1246624"/>
                <a:gd name="connsiteX172" fmla="*/ 764060 w 1246624"/>
                <a:gd name="connsiteY172" fmla="*/ 445972 h 1246624"/>
                <a:gd name="connsiteX173" fmla="*/ 764384 w 1246624"/>
                <a:gd name="connsiteY173" fmla="*/ 442066 h 1246624"/>
                <a:gd name="connsiteX174" fmla="*/ 800571 w 1246624"/>
                <a:gd name="connsiteY174" fmla="*/ 225034 h 1246624"/>
                <a:gd name="connsiteX175" fmla="*/ 812962 w 1246624"/>
                <a:gd name="connsiteY175" fmla="*/ 197269 h 1246624"/>
                <a:gd name="connsiteX176" fmla="*/ 739713 w 1246624"/>
                <a:gd name="connsiteY176" fmla="*/ 345478 h 1246624"/>
                <a:gd name="connsiteX177" fmla="*/ 724711 w 1246624"/>
                <a:gd name="connsiteY177" fmla="*/ 435497 h 1246624"/>
                <a:gd name="connsiteX178" fmla="*/ 723846 w 1246624"/>
                <a:gd name="connsiteY178" fmla="*/ 445992 h 1246624"/>
                <a:gd name="connsiteX179" fmla="*/ 723846 w 1246624"/>
                <a:gd name="connsiteY179" fmla="*/ 458815 h 1246624"/>
                <a:gd name="connsiteX180" fmla="*/ 730906 w 1246624"/>
                <a:gd name="connsiteY180" fmla="*/ 487307 h 1246624"/>
                <a:gd name="connsiteX181" fmla="*/ 707459 w 1246624"/>
                <a:gd name="connsiteY181" fmla="*/ 510751 h 1246624"/>
                <a:gd name="connsiteX182" fmla="*/ 623312 w 1246624"/>
                <a:gd name="connsiteY182" fmla="*/ 482564 h 1246624"/>
                <a:gd name="connsiteX183" fmla="*/ 539182 w 1246624"/>
                <a:gd name="connsiteY183" fmla="*/ 510731 h 1246624"/>
                <a:gd name="connsiteX184" fmla="*/ 424815 w 1246624"/>
                <a:gd name="connsiteY184" fmla="*/ 396384 h 1246624"/>
                <a:gd name="connsiteX185" fmla="*/ 623312 w 1246624"/>
                <a:gd name="connsiteY185" fmla="*/ 321709 h 1246624"/>
                <a:gd name="connsiteX186" fmla="*/ 739713 w 1246624"/>
                <a:gd name="connsiteY186" fmla="*/ 345478 h 1246624"/>
                <a:gd name="connsiteX187" fmla="*/ 396364 w 1246624"/>
                <a:gd name="connsiteY187" fmla="*/ 424797 h 1246624"/>
                <a:gd name="connsiteX188" fmla="*/ 510751 w 1246624"/>
                <a:gd name="connsiteY188" fmla="*/ 539165 h 1246624"/>
                <a:gd name="connsiteX189" fmla="*/ 482564 w 1246624"/>
                <a:gd name="connsiteY189" fmla="*/ 623312 h 1246624"/>
                <a:gd name="connsiteX190" fmla="*/ 510751 w 1246624"/>
                <a:gd name="connsiteY190" fmla="*/ 707459 h 1246624"/>
                <a:gd name="connsiteX191" fmla="*/ 487345 w 1246624"/>
                <a:gd name="connsiteY191" fmla="*/ 730866 h 1246624"/>
                <a:gd name="connsiteX192" fmla="*/ 458815 w 1246624"/>
                <a:gd name="connsiteY192" fmla="*/ 723846 h 1246624"/>
                <a:gd name="connsiteX193" fmla="*/ 395921 w 1246624"/>
                <a:gd name="connsiteY193" fmla="*/ 776363 h 1246624"/>
                <a:gd name="connsiteX194" fmla="*/ 365241 w 1246624"/>
                <a:gd name="connsiteY194" fmla="*/ 945021 h 1246624"/>
                <a:gd name="connsiteX195" fmla="*/ 361923 w 1246624"/>
                <a:gd name="connsiteY195" fmla="*/ 945021 h 1246624"/>
                <a:gd name="connsiteX196" fmla="*/ 361923 w 1246624"/>
                <a:gd name="connsiteY196" fmla="*/ 472973 h 1246624"/>
                <a:gd name="connsiteX197" fmla="*/ 396364 w 1246624"/>
                <a:gd name="connsiteY197" fmla="*/ 424797 h 1246624"/>
                <a:gd name="connsiteX198" fmla="*/ 433662 w 1246624"/>
                <a:gd name="connsiteY198" fmla="*/ 1049356 h 1246624"/>
                <a:gd name="connsiteX199" fmla="*/ 383945 w 1246624"/>
                <a:gd name="connsiteY199" fmla="*/ 1111501 h 1246624"/>
                <a:gd name="connsiteX200" fmla="*/ 361923 w 1246624"/>
                <a:gd name="connsiteY200" fmla="*/ 1174297 h 1246624"/>
                <a:gd name="connsiteX201" fmla="*/ 361923 w 1246624"/>
                <a:gd name="connsiteY201" fmla="*/ 1206410 h 1246624"/>
                <a:gd name="connsiteX202" fmla="*/ 120641 w 1246624"/>
                <a:gd name="connsiteY202" fmla="*/ 1206410 h 1246624"/>
                <a:gd name="connsiteX203" fmla="*/ 120641 w 1246624"/>
                <a:gd name="connsiteY203" fmla="*/ 1174297 h 1246624"/>
                <a:gd name="connsiteX204" fmla="*/ 98600 w 1246624"/>
                <a:gd name="connsiteY204" fmla="*/ 1111481 h 1246624"/>
                <a:gd name="connsiteX205" fmla="*/ 53448 w 1246624"/>
                <a:gd name="connsiteY205" fmla="*/ 1055011 h 1246624"/>
                <a:gd name="connsiteX206" fmla="*/ 40214 w 1246624"/>
                <a:gd name="connsiteY206" fmla="*/ 1017348 h 1246624"/>
                <a:gd name="connsiteX207" fmla="*/ 40214 w 1246624"/>
                <a:gd name="connsiteY207" fmla="*/ 743953 h 1246624"/>
                <a:gd name="connsiteX208" fmla="*/ 60321 w 1246624"/>
                <a:gd name="connsiteY208" fmla="*/ 723846 h 1246624"/>
                <a:gd name="connsiteX209" fmla="*/ 80427 w 1246624"/>
                <a:gd name="connsiteY209" fmla="*/ 743953 h 1246624"/>
                <a:gd name="connsiteX210" fmla="*/ 80427 w 1246624"/>
                <a:gd name="connsiteY210" fmla="*/ 945021 h 1246624"/>
                <a:gd name="connsiteX211" fmla="*/ 120641 w 1246624"/>
                <a:gd name="connsiteY211" fmla="*/ 945021 h 1246624"/>
                <a:gd name="connsiteX212" fmla="*/ 120641 w 1246624"/>
                <a:gd name="connsiteY212" fmla="*/ 703739 h 1246624"/>
                <a:gd name="connsiteX213" fmla="*/ 140748 w 1246624"/>
                <a:gd name="connsiteY213" fmla="*/ 683633 h 1246624"/>
                <a:gd name="connsiteX214" fmla="*/ 160855 w 1246624"/>
                <a:gd name="connsiteY214" fmla="*/ 703739 h 1246624"/>
                <a:gd name="connsiteX215" fmla="*/ 160855 w 1246624"/>
                <a:gd name="connsiteY215" fmla="*/ 945021 h 1246624"/>
                <a:gd name="connsiteX216" fmla="*/ 201068 w 1246624"/>
                <a:gd name="connsiteY216" fmla="*/ 945021 h 1246624"/>
                <a:gd name="connsiteX217" fmla="*/ 201068 w 1246624"/>
                <a:gd name="connsiteY217" fmla="*/ 663526 h 1246624"/>
                <a:gd name="connsiteX218" fmla="*/ 221175 w 1246624"/>
                <a:gd name="connsiteY218" fmla="*/ 643419 h 1246624"/>
                <a:gd name="connsiteX219" fmla="*/ 241282 w 1246624"/>
                <a:gd name="connsiteY219" fmla="*/ 663526 h 1246624"/>
                <a:gd name="connsiteX220" fmla="*/ 241282 w 1246624"/>
                <a:gd name="connsiteY220" fmla="*/ 945021 h 1246624"/>
                <a:gd name="connsiteX221" fmla="*/ 281496 w 1246624"/>
                <a:gd name="connsiteY221" fmla="*/ 945021 h 1246624"/>
                <a:gd name="connsiteX222" fmla="*/ 281496 w 1246624"/>
                <a:gd name="connsiteY222" fmla="*/ 462457 h 1246624"/>
                <a:gd name="connsiteX223" fmla="*/ 301603 w 1246624"/>
                <a:gd name="connsiteY223" fmla="*/ 442350 h 1246624"/>
                <a:gd name="connsiteX224" fmla="*/ 321709 w 1246624"/>
                <a:gd name="connsiteY224" fmla="*/ 462457 h 1246624"/>
                <a:gd name="connsiteX225" fmla="*/ 321709 w 1246624"/>
                <a:gd name="connsiteY225" fmla="*/ 985235 h 1246624"/>
                <a:gd name="connsiteX226" fmla="*/ 398819 w 1246624"/>
                <a:gd name="connsiteY226" fmla="*/ 985235 h 1246624"/>
                <a:gd name="connsiteX227" fmla="*/ 435479 w 1246624"/>
                <a:gd name="connsiteY227" fmla="*/ 783548 h 1246624"/>
                <a:gd name="connsiteX228" fmla="*/ 458815 w 1246624"/>
                <a:gd name="connsiteY228" fmla="*/ 764060 h 1246624"/>
                <a:gd name="connsiteX229" fmla="*/ 482564 w 1246624"/>
                <a:gd name="connsiteY229" fmla="*/ 787789 h 1246624"/>
                <a:gd name="connsiteX230" fmla="*/ 482564 w 1246624"/>
                <a:gd name="connsiteY230" fmla="*/ 800632 h 1246624"/>
                <a:gd name="connsiteX231" fmla="*/ 482240 w 1246624"/>
                <a:gd name="connsiteY231" fmla="*/ 804538 h 1246624"/>
                <a:gd name="connsiteX232" fmla="*/ 446053 w 1246624"/>
                <a:gd name="connsiteY232" fmla="*/ 1021571 h 1246624"/>
                <a:gd name="connsiteX233" fmla="*/ 433662 w 1246624"/>
                <a:gd name="connsiteY233" fmla="*/ 1049356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246624" h="1246624">
                  <a:moveTo>
                    <a:pt x="623312" y="965128"/>
                  </a:moveTo>
                  <a:cubicBezTo>
                    <a:pt x="733535" y="965128"/>
                    <a:pt x="836123" y="911848"/>
                    <a:pt x="899977" y="823880"/>
                  </a:cubicBezTo>
                  <a:cubicBezTo>
                    <a:pt x="911041" y="836407"/>
                    <a:pt x="927026" y="844487"/>
                    <a:pt x="945021" y="844487"/>
                  </a:cubicBezTo>
                  <a:cubicBezTo>
                    <a:pt x="978273" y="844487"/>
                    <a:pt x="1005342" y="817418"/>
                    <a:pt x="1005342" y="784167"/>
                  </a:cubicBezTo>
                  <a:lnTo>
                    <a:pt x="1005342" y="639717"/>
                  </a:lnTo>
                  <a:cubicBezTo>
                    <a:pt x="1011655" y="641976"/>
                    <a:pt x="1018371" y="643419"/>
                    <a:pt x="1025449" y="643419"/>
                  </a:cubicBezTo>
                  <a:cubicBezTo>
                    <a:pt x="1053254" y="643419"/>
                    <a:pt x="1076503" y="624420"/>
                    <a:pt x="1083432" y="598777"/>
                  </a:cubicBezTo>
                  <a:cubicBezTo>
                    <a:pt x="1090394" y="601577"/>
                    <a:pt x="1097934" y="603205"/>
                    <a:pt x="1105876" y="603205"/>
                  </a:cubicBezTo>
                  <a:cubicBezTo>
                    <a:pt x="1133681" y="603205"/>
                    <a:pt x="1156930" y="584207"/>
                    <a:pt x="1163859" y="558563"/>
                  </a:cubicBezTo>
                  <a:cubicBezTo>
                    <a:pt x="1170821" y="561363"/>
                    <a:pt x="1178361" y="562992"/>
                    <a:pt x="1186304" y="562992"/>
                  </a:cubicBezTo>
                  <a:cubicBezTo>
                    <a:pt x="1219555" y="562992"/>
                    <a:pt x="1246624" y="535923"/>
                    <a:pt x="1246624" y="502671"/>
                  </a:cubicBezTo>
                  <a:lnTo>
                    <a:pt x="1246624" y="229275"/>
                  </a:lnTo>
                  <a:cubicBezTo>
                    <a:pt x="1246624" y="206557"/>
                    <a:pt x="1238780" y="184241"/>
                    <a:pt x="1224582" y="166461"/>
                  </a:cubicBezTo>
                  <a:lnTo>
                    <a:pt x="1179432" y="109989"/>
                  </a:lnTo>
                  <a:cubicBezTo>
                    <a:pt x="1170879" y="99327"/>
                    <a:pt x="1166197" y="85955"/>
                    <a:pt x="1166197" y="72328"/>
                  </a:cubicBezTo>
                  <a:lnTo>
                    <a:pt x="1166197" y="0"/>
                  </a:lnTo>
                  <a:lnTo>
                    <a:pt x="844487" y="0"/>
                  </a:lnTo>
                  <a:lnTo>
                    <a:pt x="844487" y="72328"/>
                  </a:lnTo>
                  <a:cubicBezTo>
                    <a:pt x="844487" y="82902"/>
                    <a:pt x="841609" y="93279"/>
                    <a:pt x="836369" y="102380"/>
                  </a:cubicBezTo>
                  <a:cubicBezTo>
                    <a:pt x="804960" y="89558"/>
                    <a:pt x="772404" y="79387"/>
                    <a:pt x="739122" y="72426"/>
                  </a:cubicBezTo>
                  <a:lnTo>
                    <a:pt x="719046" y="0"/>
                  </a:lnTo>
                  <a:lnTo>
                    <a:pt x="527608" y="0"/>
                  </a:lnTo>
                  <a:lnTo>
                    <a:pt x="507502" y="72406"/>
                  </a:lnTo>
                  <a:cubicBezTo>
                    <a:pt x="438797" y="86740"/>
                    <a:pt x="374352" y="113425"/>
                    <a:pt x="315612" y="151871"/>
                  </a:cubicBezTo>
                  <a:lnTo>
                    <a:pt x="250226" y="114888"/>
                  </a:lnTo>
                  <a:lnTo>
                    <a:pt x="114868" y="250246"/>
                  </a:lnTo>
                  <a:lnTo>
                    <a:pt x="151871" y="315642"/>
                  </a:lnTo>
                  <a:cubicBezTo>
                    <a:pt x="113445" y="374352"/>
                    <a:pt x="86760" y="438797"/>
                    <a:pt x="72426" y="507502"/>
                  </a:cubicBezTo>
                  <a:lnTo>
                    <a:pt x="0" y="527608"/>
                  </a:lnTo>
                  <a:lnTo>
                    <a:pt x="0" y="643419"/>
                  </a:lnTo>
                  <a:lnTo>
                    <a:pt x="40214" y="643419"/>
                  </a:lnTo>
                  <a:lnTo>
                    <a:pt x="40214" y="558161"/>
                  </a:lnTo>
                  <a:lnTo>
                    <a:pt x="107210" y="539567"/>
                  </a:lnTo>
                  <a:lnTo>
                    <a:pt x="109498" y="527226"/>
                  </a:lnTo>
                  <a:cubicBezTo>
                    <a:pt x="122850" y="455262"/>
                    <a:pt x="150644" y="388185"/>
                    <a:pt x="192016" y="327885"/>
                  </a:cubicBezTo>
                  <a:lnTo>
                    <a:pt x="199134" y="317527"/>
                  </a:lnTo>
                  <a:lnTo>
                    <a:pt x="164939" y="257031"/>
                  </a:lnTo>
                  <a:lnTo>
                    <a:pt x="257068" y="164900"/>
                  </a:lnTo>
                  <a:lnTo>
                    <a:pt x="317547" y="199095"/>
                  </a:lnTo>
                  <a:lnTo>
                    <a:pt x="327925" y="191977"/>
                  </a:lnTo>
                  <a:cubicBezTo>
                    <a:pt x="388245" y="150576"/>
                    <a:pt x="455299" y="122811"/>
                    <a:pt x="527244" y="109459"/>
                  </a:cubicBezTo>
                  <a:lnTo>
                    <a:pt x="539587" y="107171"/>
                  </a:lnTo>
                  <a:lnTo>
                    <a:pt x="558191" y="40214"/>
                  </a:lnTo>
                  <a:lnTo>
                    <a:pt x="688463" y="40214"/>
                  </a:lnTo>
                  <a:lnTo>
                    <a:pt x="707057" y="107210"/>
                  </a:lnTo>
                  <a:lnTo>
                    <a:pt x="719398" y="109498"/>
                  </a:lnTo>
                  <a:cubicBezTo>
                    <a:pt x="750649" y="115290"/>
                    <a:pt x="781309" y="124058"/>
                    <a:pt x="810929" y="135436"/>
                  </a:cubicBezTo>
                  <a:lnTo>
                    <a:pt x="781575" y="172135"/>
                  </a:lnTo>
                  <a:cubicBezTo>
                    <a:pt x="770874" y="185488"/>
                    <a:pt x="763736" y="201491"/>
                    <a:pt x="760928" y="218416"/>
                  </a:cubicBezTo>
                  <a:lnTo>
                    <a:pt x="759956" y="224150"/>
                  </a:lnTo>
                  <a:cubicBezTo>
                    <a:pt x="716042" y="209129"/>
                    <a:pt x="670282" y="201068"/>
                    <a:pt x="623312" y="201068"/>
                  </a:cubicBezTo>
                  <a:cubicBezTo>
                    <a:pt x="498989" y="201068"/>
                    <a:pt x="381567" y="255498"/>
                    <a:pt x="301123" y="350397"/>
                  </a:cubicBezTo>
                  <a:lnTo>
                    <a:pt x="331783" y="376405"/>
                  </a:lnTo>
                  <a:cubicBezTo>
                    <a:pt x="404572" y="290549"/>
                    <a:pt x="510829" y="241282"/>
                    <a:pt x="623312" y="241282"/>
                  </a:cubicBezTo>
                  <a:cubicBezTo>
                    <a:pt x="668090" y="241282"/>
                    <a:pt x="711644" y="249342"/>
                    <a:pt x="753240" y="264402"/>
                  </a:cubicBezTo>
                  <a:lnTo>
                    <a:pt x="746507" y="304842"/>
                  </a:lnTo>
                  <a:cubicBezTo>
                    <a:pt x="707273" y="289634"/>
                    <a:pt x="666059" y="281496"/>
                    <a:pt x="623312" y="281496"/>
                  </a:cubicBezTo>
                  <a:cubicBezTo>
                    <a:pt x="513127" y="281496"/>
                    <a:pt x="410541" y="334796"/>
                    <a:pt x="346647" y="422744"/>
                  </a:cubicBezTo>
                  <a:cubicBezTo>
                    <a:pt x="335583" y="410217"/>
                    <a:pt x="319598" y="402137"/>
                    <a:pt x="301603" y="402137"/>
                  </a:cubicBezTo>
                  <a:cubicBezTo>
                    <a:pt x="268351" y="402137"/>
                    <a:pt x="241282" y="429206"/>
                    <a:pt x="241282" y="462457"/>
                  </a:cubicBezTo>
                  <a:lnTo>
                    <a:pt x="241282" y="606907"/>
                  </a:lnTo>
                  <a:cubicBezTo>
                    <a:pt x="234969" y="604648"/>
                    <a:pt x="228254" y="603205"/>
                    <a:pt x="221175" y="603205"/>
                  </a:cubicBezTo>
                  <a:cubicBezTo>
                    <a:pt x="193371" y="603205"/>
                    <a:pt x="170142" y="622204"/>
                    <a:pt x="163191" y="647847"/>
                  </a:cubicBezTo>
                  <a:cubicBezTo>
                    <a:pt x="156231" y="645048"/>
                    <a:pt x="148691" y="643419"/>
                    <a:pt x="140748" y="643419"/>
                  </a:cubicBezTo>
                  <a:cubicBezTo>
                    <a:pt x="112944" y="643419"/>
                    <a:pt x="89715" y="662417"/>
                    <a:pt x="82764" y="688061"/>
                  </a:cubicBezTo>
                  <a:cubicBezTo>
                    <a:pt x="75803" y="685261"/>
                    <a:pt x="68263" y="683633"/>
                    <a:pt x="60321" y="683633"/>
                  </a:cubicBezTo>
                  <a:cubicBezTo>
                    <a:pt x="27068" y="683633"/>
                    <a:pt x="0" y="710701"/>
                    <a:pt x="0" y="743953"/>
                  </a:cubicBezTo>
                  <a:lnTo>
                    <a:pt x="0" y="1017348"/>
                  </a:lnTo>
                  <a:cubicBezTo>
                    <a:pt x="0" y="1040067"/>
                    <a:pt x="7844" y="1062383"/>
                    <a:pt x="22041" y="1080165"/>
                  </a:cubicBezTo>
                  <a:lnTo>
                    <a:pt x="67193" y="1136635"/>
                  </a:lnTo>
                  <a:cubicBezTo>
                    <a:pt x="75744" y="1147296"/>
                    <a:pt x="80427" y="1160670"/>
                    <a:pt x="80427" y="1174297"/>
                  </a:cubicBezTo>
                  <a:lnTo>
                    <a:pt x="80427" y="1246624"/>
                  </a:lnTo>
                  <a:lnTo>
                    <a:pt x="402137" y="1246624"/>
                  </a:lnTo>
                  <a:lnTo>
                    <a:pt x="402137" y="1174297"/>
                  </a:lnTo>
                  <a:cubicBezTo>
                    <a:pt x="402137" y="1163741"/>
                    <a:pt x="405015" y="1153366"/>
                    <a:pt x="410255" y="1144245"/>
                  </a:cubicBezTo>
                  <a:cubicBezTo>
                    <a:pt x="441664" y="1157066"/>
                    <a:pt x="474220" y="1167237"/>
                    <a:pt x="507502" y="1174199"/>
                  </a:cubicBezTo>
                  <a:lnTo>
                    <a:pt x="527578" y="1246624"/>
                  </a:lnTo>
                  <a:lnTo>
                    <a:pt x="719016" y="1246624"/>
                  </a:lnTo>
                  <a:lnTo>
                    <a:pt x="739102" y="1174217"/>
                  </a:lnTo>
                  <a:cubicBezTo>
                    <a:pt x="807807" y="1159883"/>
                    <a:pt x="872252" y="1133199"/>
                    <a:pt x="930982" y="1094752"/>
                  </a:cubicBezTo>
                  <a:lnTo>
                    <a:pt x="996379" y="1131736"/>
                  </a:lnTo>
                  <a:lnTo>
                    <a:pt x="1131736" y="996379"/>
                  </a:lnTo>
                  <a:lnTo>
                    <a:pt x="1094732" y="930982"/>
                  </a:lnTo>
                  <a:cubicBezTo>
                    <a:pt x="1133159" y="872272"/>
                    <a:pt x="1159845" y="807827"/>
                    <a:pt x="1174179" y="739122"/>
                  </a:cubicBezTo>
                  <a:lnTo>
                    <a:pt x="1246604" y="719016"/>
                  </a:lnTo>
                  <a:lnTo>
                    <a:pt x="1246604" y="603381"/>
                  </a:lnTo>
                  <a:lnTo>
                    <a:pt x="1206390" y="603381"/>
                  </a:lnTo>
                  <a:lnTo>
                    <a:pt x="1206390" y="688463"/>
                  </a:lnTo>
                  <a:lnTo>
                    <a:pt x="1139394" y="707057"/>
                  </a:lnTo>
                  <a:lnTo>
                    <a:pt x="1137107" y="719398"/>
                  </a:lnTo>
                  <a:cubicBezTo>
                    <a:pt x="1123754" y="791362"/>
                    <a:pt x="1095961" y="858419"/>
                    <a:pt x="1054589" y="918739"/>
                  </a:cubicBezTo>
                  <a:lnTo>
                    <a:pt x="1047471" y="929097"/>
                  </a:lnTo>
                  <a:lnTo>
                    <a:pt x="1081665" y="989593"/>
                  </a:lnTo>
                  <a:lnTo>
                    <a:pt x="989535" y="1081725"/>
                  </a:lnTo>
                  <a:lnTo>
                    <a:pt x="929057" y="1047529"/>
                  </a:lnTo>
                  <a:lnTo>
                    <a:pt x="918681" y="1054626"/>
                  </a:lnTo>
                  <a:cubicBezTo>
                    <a:pt x="858361" y="1096049"/>
                    <a:pt x="791305" y="1123794"/>
                    <a:pt x="719360" y="1137165"/>
                  </a:cubicBezTo>
                  <a:lnTo>
                    <a:pt x="707019" y="1139452"/>
                  </a:lnTo>
                  <a:lnTo>
                    <a:pt x="688433" y="1206410"/>
                  </a:lnTo>
                  <a:lnTo>
                    <a:pt x="558161" y="1206410"/>
                  </a:lnTo>
                  <a:lnTo>
                    <a:pt x="539567" y="1139414"/>
                  </a:lnTo>
                  <a:lnTo>
                    <a:pt x="527226" y="1137127"/>
                  </a:lnTo>
                  <a:cubicBezTo>
                    <a:pt x="495975" y="1131334"/>
                    <a:pt x="465315" y="1122567"/>
                    <a:pt x="435695" y="1111187"/>
                  </a:cubicBezTo>
                  <a:lnTo>
                    <a:pt x="465049" y="1074469"/>
                  </a:lnTo>
                  <a:cubicBezTo>
                    <a:pt x="475750" y="1061116"/>
                    <a:pt x="482888" y="1045113"/>
                    <a:pt x="485696" y="1028188"/>
                  </a:cubicBezTo>
                  <a:lnTo>
                    <a:pt x="486668" y="1022455"/>
                  </a:lnTo>
                  <a:cubicBezTo>
                    <a:pt x="530582" y="1037495"/>
                    <a:pt x="576345" y="1045556"/>
                    <a:pt x="623312" y="1045556"/>
                  </a:cubicBezTo>
                  <a:cubicBezTo>
                    <a:pt x="746831" y="1045556"/>
                    <a:pt x="863770" y="991684"/>
                    <a:pt x="944197" y="897788"/>
                  </a:cubicBezTo>
                  <a:lnTo>
                    <a:pt x="913635" y="871634"/>
                  </a:lnTo>
                  <a:cubicBezTo>
                    <a:pt x="840865" y="956606"/>
                    <a:pt x="735068" y="1005342"/>
                    <a:pt x="623312" y="1005342"/>
                  </a:cubicBezTo>
                  <a:cubicBezTo>
                    <a:pt x="578534" y="1005342"/>
                    <a:pt x="534980" y="997282"/>
                    <a:pt x="493384" y="982222"/>
                  </a:cubicBezTo>
                  <a:lnTo>
                    <a:pt x="500117" y="941782"/>
                  </a:lnTo>
                  <a:cubicBezTo>
                    <a:pt x="539351" y="956990"/>
                    <a:pt x="580565" y="965128"/>
                    <a:pt x="623312" y="965128"/>
                  </a:cubicBezTo>
                  <a:close/>
                  <a:moveTo>
                    <a:pt x="506914" y="901146"/>
                  </a:moveTo>
                  <a:lnTo>
                    <a:pt x="521913" y="811127"/>
                  </a:lnTo>
                  <a:cubicBezTo>
                    <a:pt x="522474" y="807652"/>
                    <a:pt x="522778" y="804155"/>
                    <a:pt x="522778" y="800632"/>
                  </a:cubicBezTo>
                  <a:lnTo>
                    <a:pt x="522778" y="787789"/>
                  </a:lnTo>
                  <a:cubicBezTo>
                    <a:pt x="522778" y="777491"/>
                    <a:pt x="520109" y="767898"/>
                    <a:pt x="515778" y="759297"/>
                  </a:cubicBezTo>
                  <a:lnTo>
                    <a:pt x="539182" y="735893"/>
                  </a:lnTo>
                  <a:cubicBezTo>
                    <a:pt x="562687" y="753486"/>
                    <a:pt x="591767" y="764060"/>
                    <a:pt x="623312" y="764060"/>
                  </a:cubicBezTo>
                  <a:cubicBezTo>
                    <a:pt x="654877" y="764060"/>
                    <a:pt x="683937" y="753486"/>
                    <a:pt x="707442" y="735893"/>
                  </a:cubicBezTo>
                  <a:lnTo>
                    <a:pt x="821809" y="850260"/>
                  </a:lnTo>
                  <a:cubicBezTo>
                    <a:pt x="767614" y="897572"/>
                    <a:pt x="697426" y="924915"/>
                    <a:pt x="623312" y="924915"/>
                  </a:cubicBezTo>
                  <a:cubicBezTo>
                    <a:pt x="582754" y="924915"/>
                    <a:pt x="543749" y="916628"/>
                    <a:pt x="506914" y="901146"/>
                  </a:cubicBezTo>
                  <a:close/>
                  <a:moveTo>
                    <a:pt x="623312" y="522778"/>
                  </a:moveTo>
                  <a:cubicBezTo>
                    <a:pt x="678744" y="522778"/>
                    <a:pt x="723846" y="567880"/>
                    <a:pt x="723846" y="623312"/>
                  </a:cubicBezTo>
                  <a:cubicBezTo>
                    <a:pt x="723846" y="678744"/>
                    <a:pt x="678744" y="723846"/>
                    <a:pt x="623312" y="723846"/>
                  </a:cubicBezTo>
                  <a:cubicBezTo>
                    <a:pt x="567880" y="723846"/>
                    <a:pt x="522778" y="678744"/>
                    <a:pt x="522778" y="623312"/>
                  </a:cubicBezTo>
                  <a:cubicBezTo>
                    <a:pt x="522778" y="567880"/>
                    <a:pt x="567880" y="522778"/>
                    <a:pt x="623312" y="522778"/>
                  </a:cubicBezTo>
                  <a:close/>
                  <a:moveTo>
                    <a:pt x="850260" y="821827"/>
                  </a:moveTo>
                  <a:lnTo>
                    <a:pt x="735873" y="707442"/>
                  </a:lnTo>
                  <a:cubicBezTo>
                    <a:pt x="753486" y="683957"/>
                    <a:pt x="764060" y="654877"/>
                    <a:pt x="764060" y="623312"/>
                  </a:cubicBezTo>
                  <a:cubicBezTo>
                    <a:pt x="764060" y="591747"/>
                    <a:pt x="753486" y="562667"/>
                    <a:pt x="735873" y="539165"/>
                  </a:cubicBezTo>
                  <a:lnTo>
                    <a:pt x="759455" y="515582"/>
                  </a:lnTo>
                  <a:cubicBezTo>
                    <a:pt x="768320" y="520038"/>
                    <a:pt x="778255" y="522778"/>
                    <a:pt x="788997" y="522778"/>
                  </a:cubicBezTo>
                  <a:cubicBezTo>
                    <a:pt x="819276" y="522778"/>
                    <a:pt x="845156" y="501158"/>
                    <a:pt x="850554" y="471382"/>
                  </a:cubicBezTo>
                  <a:lnTo>
                    <a:pt x="881383" y="301603"/>
                  </a:lnTo>
                  <a:lnTo>
                    <a:pt x="884701" y="301603"/>
                  </a:lnTo>
                  <a:lnTo>
                    <a:pt x="884701" y="773651"/>
                  </a:lnTo>
                  <a:cubicBezTo>
                    <a:pt x="874705" y="790980"/>
                    <a:pt x="863172" y="807091"/>
                    <a:pt x="850260" y="821827"/>
                  </a:cubicBezTo>
                  <a:close/>
                  <a:moveTo>
                    <a:pt x="812962" y="197269"/>
                  </a:moveTo>
                  <a:lnTo>
                    <a:pt x="862679" y="135122"/>
                  </a:lnTo>
                  <a:cubicBezTo>
                    <a:pt x="876857" y="117342"/>
                    <a:pt x="884701" y="95046"/>
                    <a:pt x="884701" y="72328"/>
                  </a:cubicBezTo>
                  <a:lnTo>
                    <a:pt x="884701" y="40214"/>
                  </a:lnTo>
                  <a:lnTo>
                    <a:pt x="1125983" y="40214"/>
                  </a:lnTo>
                  <a:lnTo>
                    <a:pt x="1125983" y="72328"/>
                  </a:lnTo>
                  <a:cubicBezTo>
                    <a:pt x="1125983" y="95046"/>
                    <a:pt x="1133827" y="117362"/>
                    <a:pt x="1148025" y="135142"/>
                  </a:cubicBezTo>
                  <a:lnTo>
                    <a:pt x="1193175" y="191614"/>
                  </a:lnTo>
                  <a:cubicBezTo>
                    <a:pt x="1201728" y="202276"/>
                    <a:pt x="1206410" y="215648"/>
                    <a:pt x="1206410" y="229275"/>
                  </a:cubicBezTo>
                  <a:lnTo>
                    <a:pt x="1206410" y="502671"/>
                  </a:lnTo>
                  <a:cubicBezTo>
                    <a:pt x="1206410" y="513745"/>
                    <a:pt x="1197397" y="522778"/>
                    <a:pt x="1186304" y="522778"/>
                  </a:cubicBezTo>
                  <a:cubicBezTo>
                    <a:pt x="1175210" y="522778"/>
                    <a:pt x="1166197" y="513745"/>
                    <a:pt x="1166197" y="502671"/>
                  </a:cubicBezTo>
                  <a:lnTo>
                    <a:pt x="1166197" y="301603"/>
                  </a:lnTo>
                  <a:lnTo>
                    <a:pt x="1125983" y="301603"/>
                  </a:lnTo>
                  <a:lnTo>
                    <a:pt x="1125983" y="542885"/>
                  </a:lnTo>
                  <a:cubicBezTo>
                    <a:pt x="1125983" y="553959"/>
                    <a:pt x="1116970" y="562992"/>
                    <a:pt x="1105876" y="562992"/>
                  </a:cubicBezTo>
                  <a:cubicBezTo>
                    <a:pt x="1094782" y="562992"/>
                    <a:pt x="1085769" y="553959"/>
                    <a:pt x="1085769" y="542885"/>
                  </a:cubicBezTo>
                  <a:lnTo>
                    <a:pt x="1085769" y="301603"/>
                  </a:lnTo>
                  <a:lnTo>
                    <a:pt x="1045556" y="301603"/>
                  </a:lnTo>
                  <a:lnTo>
                    <a:pt x="1045556" y="583098"/>
                  </a:lnTo>
                  <a:cubicBezTo>
                    <a:pt x="1045556" y="594172"/>
                    <a:pt x="1036543" y="603205"/>
                    <a:pt x="1025449" y="603205"/>
                  </a:cubicBezTo>
                  <a:cubicBezTo>
                    <a:pt x="1014355" y="603205"/>
                    <a:pt x="1005342" y="594172"/>
                    <a:pt x="1005342" y="583098"/>
                  </a:cubicBezTo>
                  <a:lnTo>
                    <a:pt x="1005342" y="301603"/>
                  </a:lnTo>
                  <a:lnTo>
                    <a:pt x="965128" y="301603"/>
                  </a:lnTo>
                  <a:lnTo>
                    <a:pt x="965128" y="784167"/>
                  </a:lnTo>
                  <a:cubicBezTo>
                    <a:pt x="965128" y="795241"/>
                    <a:pt x="956115" y="804274"/>
                    <a:pt x="945021" y="804274"/>
                  </a:cubicBezTo>
                  <a:cubicBezTo>
                    <a:pt x="933927" y="804274"/>
                    <a:pt x="924915" y="795241"/>
                    <a:pt x="924915" y="784167"/>
                  </a:cubicBezTo>
                  <a:lnTo>
                    <a:pt x="924915" y="261389"/>
                  </a:lnTo>
                  <a:lnTo>
                    <a:pt x="847805" y="261389"/>
                  </a:lnTo>
                  <a:lnTo>
                    <a:pt x="810969" y="464224"/>
                  </a:lnTo>
                  <a:cubicBezTo>
                    <a:pt x="809036" y="474848"/>
                    <a:pt x="799807" y="482564"/>
                    <a:pt x="787987" y="482564"/>
                  </a:cubicBezTo>
                  <a:cubicBezTo>
                    <a:pt x="774799" y="482564"/>
                    <a:pt x="764060" y="471913"/>
                    <a:pt x="764060" y="458795"/>
                  </a:cubicBezTo>
                  <a:lnTo>
                    <a:pt x="764060" y="445972"/>
                  </a:lnTo>
                  <a:cubicBezTo>
                    <a:pt x="764060" y="444638"/>
                    <a:pt x="764158" y="443333"/>
                    <a:pt x="764384" y="442066"/>
                  </a:cubicBezTo>
                  <a:lnTo>
                    <a:pt x="800571" y="225034"/>
                  </a:lnTo>
                  <a:cubicBezTo>
                    <a:pt x="802240" y="214882"/>
                    <a:pt x="806523" y="205270"/>
                    <a:pt x="812962" y="197269"/>
                  </a:cubicBezTo>
                  <a:close/>
                  <a:moveTo>
                    <a:pt x="739713" y="345478"/>
                  </a:moveTo>
                  <a:lnTo>
                    <a:pt x="724711" y="435497"/>
                  </a:lnTo>
                  <a:cubicBezTo>
                    <a:pt x="724150" y="438973"/>
                    <a:pt x="723846" y="442469"/>
                    <a:pt x="723846" y="445992"/>
                  </a:cubicBezTo>
                  <a:lnTo>
                    <a:pt x="723846" y="458815"/>
                  </a:lnTo>
                  <a:cubicBezTo>
                    <a:pt x="723846" y="469113"/>
                    <a:pt x="726518" y="478686"/>
                    <a:pt x="730906" y="487307"/>
                  </a:cubicBezTo>
                  <a:lnTo>
                    <a:pt x="707459" y="510751"/>
                  </a:lnTo>
                  <a:cubicBezTo>
                    <a:pt x="683937" y="493138"/>
                    <a:pt x="654877" y="482564"/>
                    <a:pt x="623312" y="482564"/>
                  </a:cubicBezTo>
                  <a:cubicBezTo>
                    <a:pt x="591747" y="482564"/>
                    <a:pt x="562687" y="493138"/>
                    <a:pt x="539182" y="510731"/>
                  </a:cubicBezTo>
                  <a:lnTo>
                    <a:pt x="424815" y="396384"/>
                  </a:lnTo>
                  <a:cubicBezTo>
                    <a:pt x="479010" y="349052"/>
                    <a:pt x="549218" y="321709"/>
                    <a:pt x="623312" y="321709"/>
                  </a:cubicBezTo>
                  <a:cubicBezTo>
                    <a:pt x="663870" y="321709"/>
                    <a:pt x="702875" y="329996"/>
                    <a:pt x="739713" y="345478"/>
                  </a:cubicBezTo>
                  <a:close/>
                  <a:moveTo>
                    <a:pt x="396364" y="424797"/>
                  </a:moveTo>
                  <a:lnTo>
                    <a:pt x="510751" y="539165"/>
                  </a:lnTo>
                  <a:cubicBezTo>
                    <a:pt x="493138" y="562667"/>
                    <a:pt x="482564" y="591747"/>
                    <a:pt x="482564" y="623312"/>
                  </a:cubicBezTo>
                  <a:cubicBezTo>
                    <a:pt x="482564" y="654877"/>
                    <a:pt x="493138" y="683957"/>
                    <a:pt x="510751" y="707459"/>
                  </a:cubicBezTo>
                  <a:lnTo>
                    <a:pt x="487345" y="730866"/>
                  </a:lnTo>
                  <a:cubicBezTo>
                    <a:pt x="478726" y="726518"/>
                    <a:pt x="469113" y="723846"/>
                    <a:pt x="458815" y="723846"/>
                  </a:cubicBezTo>
                  <a:cubicBezTo>
                    <a:pt x="427889" y="723846"/>
                    <a:pt x="401431" y="745946"/>
                    <a:pt x="395921" y="776363"/>
                  </a:cubicBezTo>
                  <a:lnTo>
                    <a:pt x="365241" y="945021"/>
                  </a:lnTo>
                  <a:lnTo>
                    <a:pt x="361923" y="945021"/>
                  </a:lnTo>
                  <a:lnTo>
                    <a:pt x="361923" y="472973"/>
                  </a:lnTo>
                  <a:cubicBezTo>
                    <a:pt x="371919" y="455664"/>
                    <a:pt x="383452" y="439533"/>
                    <a:pt x="396364" y="424797"/>
                  </a:cubicBezTo>
                  <a:close/>
                  <a:moveTo>
                    <a:pt x="433662" y="1049356"/>
                  </a:moveTo>
                  <a:lnTo>
                    <a:pt x="383945" y="1111501"/>
                  </a:lnTo>
                  <a:cubicBezTo>
                    <a:pt x="369767" y="1129283"/>
                    <a:pt x="361923" y="1151579"/>
                    <a:pt x="361923" y="1174297"/>
                  </a:cubicBezTo>
                  <a:lnTo>
                    <a:pt x="361923" y="1206410"/>
                  </a:lnTo>
                  <a:lnTo>
                    <a:pt x="120641" y="1206410"/>
                  </a:lnTo>
                  <a:lnTo>
                    <a:pt x="120641" y="1174297"/>
                  </a:lnTo>
                  <a:cubicBezTo>
                    <a:pt x="120641" y="1151579"/>
                    <a:pt x="112797" y="1129263"/>
                    <a:pt x="98600" y="1111481"/>
                  </a:cubicBezTo>
                  <a:lnTo>
                    <a:pt x="53448" y="1055011"/>
                  </a:lnTo>
                  <a:cubicBezTo>
                    <a:pt x="44897" y="1044349"/>
                    <a:pt x="40214" y="1030976"/>
                    <a:pt x="40214" y="1017348"/>
                  </a:cubicBezTo>
                  <a:lnTo>
                    <a:pt x="40214" y="743953"/>
                  </a:lnTo>
                  <a:cubicBezTo>
                    <a:pt x="40214" y="732879"/>
                    <a:pt x="49226" y="723846"/>
                    <a:pt x="60321" y="723846"/>
                  </a:cubicBezTo>
                  <a:cubicBezTo>
                    <a:pt x="71415" y="723846"/>
                    <a:pt x="80427" y="732879"/>
                    <a:pt x="80427" y="743953"/>
                  </a:cubicBezTo>
                  <a:lnTo>
                    <a:pt x="80427" y="945021"/>
                  </a:lnTo>
                  <a:lnTo>
                    <a:pt x="120641" y="945021"/>
                  </a:lnTo>
                  <a:lnTo>
                    <a:pt x="120641" y="703739"/>
                  </a:lnTo>
                  <a:cubicBezTo>
                    <a:pt x="120641" y="692666"/>
                    <a:pt x="129654" y="683633"/>
                    <a:pt x="140748" y="683633"/>
                  </a:cubicBezTo>
                  <a:cubicBezTo>
                    <a:pt x="151842" y="683633"/>
                    <a:pt x="160855" y="692666"/>
                    <a:pt x="160855" y="703739"/>
                  </a:cubicBezTo>
                  <a:lnTo>
                    <a:pt x="160855" y="945021"/>
                  </a:lnTo>
                  <a:lnTo>
                    <a:pt x="201068" y="945021"/>
                  </a:lnTo>
                  <a:lnTo>
                    <a:pt x="201068" y="663526"/>
                  </a:lnTo>
                  <a:cubicBezTo>
                    <a:pt x="201068" y="652452"/>
                    <a:pt x="210081" y="643419"/>
                    <a:pt x="221175" y="643419"/>
                  </a:cubicBezTo>
                  <a:cubicBezTo>
                    <a:pt x="232269" y="643419"/>
                    <a:pt x="241282" y="652452"/>
                    <a:pt x="241282" y="663526"/>
                  </a:cubicBezTo>
                  <a:lnTo>
                    <a:pt x="241282" y="945021"/>
                  </a:lnTo>
                  <a:lnTo>
                    <a:pt x="281496" y="945021"/>
                  </a:lnTo>
                  <a:lnTo>
                    <a:pt x="281496" y="462457"/>
                  </a:lnTo>
                  <a:cubicBezTo>
                    <a:pt x="281496" y="451383"/>
                    <a:pt x="290509" y="442350"/>
                    <a:pt x="301603" y="442350"/>
                  </a:cubicBezTo>
                  <a:cubicBezTo>
                    <a:pt x="312697" y="442350"/>
                    <a:pt x="321709" y="451383"/>
                    <a:pt x="321709" y="462457"/>
                  </a:cubicBezTo>
                  <a:lnTo>
                    <a:pt x="321709" y="985235"/>
                  </a:lnTo>
                  <a:lnTo>
                    <a:pt x="398819" y="985235"/>
                  </a:lnTo>
                  <a:lnTo>
                    <a:pt x="435479" y="783548"/>
                  </a:lnTo>
                  <a:cubicBezTo>
                    <a:pt x="437550" y="772268"/>
                    <a:pt x="447357" y="764060"/>
                    <a:pt x="458815" y="764060"/>
                  </a:cubicBezTo>
                  <a:cubicBezTo>
                    <a:pt x="471933" y="764060"/>
                    <a:pt x="482564" y="774691"/>
                    <a:pt x="482564" y="787789"/>
                  </a:cubicBezTo>
                  <a:lnTo>
                    <a:pt x="482564" y="800632"/>
                  </a:lnTo>
                  <a:cubicBezTo>
                    <a:pt x="482564" y="801956"/>
                    <a:pt x="482466" y="803273"/>
                    <a:pt x="482240" y="804538"/>
                  </a:cubicBezTo>
                  <a:lnTo>
                    <a:pt x="446053" y="1021571"/>
                  </a:lnTo>
                  <a:cubicBezTo>
                    <a:pt x="444384" y="1031742"/>
                    <a:pt x="440101" y="1041353"/>
                    <a:pt x="433662" y="1049356"/>
                  </a:cubicBezTo>
                  <a:close/>
                </a:path>
              </a:pathLst>
            </a:custGeom>
            <a:grpFill/>
            <a:ln w="2496"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442B79A6-3EEE-45D9-876C-FA413A9993CB}"/>
                </a:ext>
              </a:extLst>
            </p:cNvPr>
            <p:cNvSpPr/>
            <p:nvPr/>
          </p:nvSpPr>
          <p:spPr>
            <a:xfrm>
              <a:off x="6087491" y="3395091"/>
              <a:ext cx="120641" cy="120641"/>
            </a:xfrm>
            <a:custGeom>
              <a:avLst/>
              <a:gdLst>
                <a:gd name="connsiteX0" fmla="*/ 60321 w 120641"/>
                <a:gd name="connsiteY0" fmla="*/ 120641 h 120641"/>
                <a:gd name="connsiteX1" fmla="*/ 120641 w 120641"/>
                <a:gd name="connsiteY1" fmla="*/ 60321 h 120641"/>
                <a:gd name="connsiteX2" fmla="*/ 60321 w 120641"/>
                <a:gd name="connsiteY2" fmla="*/ 0 h 120641"/>
                <a:gd name="connsiteX3" fmla="*/ 0 w 120641"/>
                <a:gd name="connsiteY3" fmla="*/ 60321 h 120641"/>
                <a:gd name="connsiteX4" fmla="*/ 60321 w 120641"/>
                <a:gd name="connsiteY4" fmla="*/ 120641 h 120641"/>
                <a:gd name="connsiteX5" fmla="*/ 60321 w 120641"/>
                <a:gd name="connsiteY5" fmla="*/ 40214 h 120641"/>
                <a:gd name="connsiteX6" fmla="*/ 80427 w 120641"/>
                <a:gd name="connsiteY6" fmla="*/ 60321 h 120641"/>
                <a:gd name="connsiteX7" fmla="*/ 60321 w 120641"/>
                <a:gd name="connsiteY7" fmla="*/ 80427 h 120641"/>
                <a:gd name="connsiteX8" fmla="*/ 40214 w 120641"/>
                <a:gd name="connsiteY8" fmla="*/ 60321 h 120641"/>
                <a:gd name="connsiteX9" fmla="*/ 60321 w 120641"/>
                <a:gd name="connsiteY9" fmla="*/ 40214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41" h="120641">
                  <a:moveTo>
                    <a:pt x="60321" y="120641"/>
                  </a:moveTo>
                  <a:cubicBezTo>
                    <a:pt x="93572" y="120641"/>
                    <a:pt x="120641" y="93572"/>
                    <a:pt x="120641" y="60321"/>
                  </a:cubicBezTo>
                  <a:cubicBezTo>
                    <a:pt x="120641" y="27069"/>
                    <a:pt x="93572" y="0"/>
                    <a:pt x="60321" y="0"/>
                  </a:cubicBezTo>
                  <a:cubicBezTo>
                    <a:pt x="27069" y="0"/>
                    <a:pt x="0" y="27069"/>
                    <a:pt x="0" y="60321"/>
                  </a:cubicBezTo>
                  <a:cubicBezTo>
                    <a:pt x="0" y="93572"/>
                    <a:pt x="27069" y="120641"/>
                    <a:pt x="60321" y="120641"/>
                  </a:cubicBezTo>
                  <a:close/>
                  <a:moveTo>
                    <a:pt x="60321" y="40214"/>
                  </a:moveTo>
                  <a:cubicBezTo>
                    <a:pt x="71414" y="40214"/>
                    <a:pt x="80427" y="49247"/>
                    <a:pt x="80427" y="60321"/>
                  </a:cubicBezTo>
                  <a:cubicBezTo>
                    <a:pt x="80427" y="71394"/>
                    <a:pt x="71414" y="80427"/>
                    <a:pt x="60321" y="80427"/>
                  </a:cubicBezTo>
                  <a:cubicBezTo>
                    <a:pt x="49227" y="80427"/>
                    <a:pt x="40214" y="71394"/>
                    <a:pt x="40214" y="60321"/>
                  </a:cubicBezTo>
                  <a:cubicBezTo>
                    <a:pt x="40214" y="49247"/>
                    <a:pt x="49227" y="40214"/>
                    <a:pt x="60321" y="40214"/>
                  </a:cubicBezTo>
                  <a:close/>
                </a:path>
              </a:pathLst>
            </a:custGeom>
            <a:grpFill/>
            <a:ln w="2496" cap="flat">
              <a:noFill/>
              <a:prstDash val="solid"/>
              <a:miter/>
            </a:ln>
          </p:spPr>
          <p:txBody>
            <a:bodyPr rtlCol="0" anchor="ctr"/>
            <a:lstStyle/>
            <a:p>
              <a:endParaRPr lang="zh-CN" altLang="en-US"/>
            </a:p>
          </p:txBody>
        </p:sp>
      </p:grpSp>
      <p:grpSp>
        <p:nvGrpSpPr>
          <p:cNvPr id="123" name="图形 19">
            <a:extLst>
              <a:ext uri="{FF2B5EF4-FFF2-40B4-BE49-F238E27FC236}">
                <a16:creationId xmlns="" xmlns:a16="http://schemas.microsoft.com/office/drawing/2014/main" id="{C7BEBC98-1EFE-4E03-9018-A69E452B7A39}"/>
              </a:ext>
            </a:extLst>
          </p:cNvPr>
          <p:cNvGrpSpPr/>
          <p:nvPr/>
        </p:nvGrpSpPr>
        <p:grpSpPr>
          <a:xfrm>
            <a:off x="7658100" y="2832100"/>
            <a:ext cx="1246624" cy="1246624"/>
            <a:chOff x="7658100" y="2832100"/>
            <a:chExt cx="1246624" cy="1246624"/>
          </a:xfrm>
          <a:solidFill>
            <a:schemeClr val="tx2"/>
          </a:solidFill>
        </p:grpSpPr>
        <p:sp>
          <p:nvSpPr>
            <p:cNvPr id="124" name="任意多边形: 形状 123">
              <a:extLst>
                <a:ext uri="{FF2B5EF4-FFF2-40B4-BE49-F238E27FC236}">
                  <a16:creationId xmlns="" xmlns:a16="http://schemas.microsoft.com/office/drawing/2014/main" id="{E52069CA-C77F-4F14-BC4F-2D2D3E90B04A}"/>
                </a:ext>
              </a:extLst>
            </p:cNvPr>
            <p:cNvSpPr/>
            <p:nvPr/>
          </p:nvSpPr>
          <p:spPr>
            <a:xfrm>
              <a:off x="8221091" y="3797228"/>
              <a:ext cx="160854" cy="201068"/>
            </a:xfrm>
            <a:custGeom>
              <a:avLst/>
              <a:gdLst>
                <a:gd name="connsiteX0" fmla="*/ 160855 w 160854"/>
                <a:gd name="connsiteY0" fmla="*/ 0 h 201068"/>
                <a:gd name="connsiteX1" fmla="*/ 0 w 160854"/>
                <a:gd name="connsiteY1" fmla="*/ 0 h 201068"/>
                <a:gd name="connsiteX2" fmla="*/ 0 w 160854"/>
                <a:gd name="connsiteY2" fmla="*/ 201068 h 201068"/>
                <a:gd name="connsiteX3" fmla="*/ 160855 w 160854"/>
                <a:gd name="connsiteY3" fmla="*/ 201068 h 201068"/>
                <a:gd name="connsiteX4" fmla="*/ 120641 w 160854"/>
                <a:gd name="connsiteY4" fmla="*/ 160855 h 201068"/>
                <a:gd name="connsiteX5" fmla="*/ 40214 w 160854"/>
                <a:gd name="connsiteY5" fmla="*/ 160855 h 201068"/>
                <a:gd name="connsiteX6" fmla="*/ 40214 w 160854"/>
                <a:gd name="connsiteY6" fmla="*/ 40214 h 201068"/>
                <a:gd name="connsiteX7" fmla="*/ 120641 w 160854"/>
                <a:gd name="connsiteY7" fmla="*/ 40214 h 2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201068">
                  <a:moveTo>
                    <a:pt x="160855" y="0"/>
                  </a:moveTo>
                  <a:lnTo>
                    <a:pt x="0" y="0"/>
                  </a:lnTo>
                  <a:lnTo>
                    <a:pt x="0" y="201068"/>
                  </a:lnTo>
                  <a:lnTo>
                    <a:pt x="160855" y="201068"/>
                  </a:lnTo>
                  <a:close/>
                  <a:moveTo>
                    <a:pt x="120641" y="160855"/>
                  </a:moveTo>
                  <a:lnTo>
                    <a:pt x="40214" y="160855"/>
                  </a:lnTo>
                  <a:lnTo>
                    <a:pt x="40214" y="40214"/>
                  </a:lnTo>
                  <a:lnTo>
                    <a:pt x="120641" y="40214"/>
                  </a:lnTo>
                  <a:close/>
                </a:path>
              </a:pathLst>
            </a:custGeom>
            <a:grpFill/>
            <a:ln w="2496"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43E833E8-05EE-4763-B3BE-C95C558ABE3A}"/>
                </a:ext>
              </a:extLst>
            </p:cNvPr>
            <p:cNvSpPr/>
            <p:nvPr/>
          </p:nvSpPr>
          <p:spPr>
            <a:xfrm>
              <a:off x="7738527" y="3797228"/>
              <a:ext cx="160854" cy="201068"/>
            </a:xfrm>
            <a:custGeom>
              <a:avLst/>
              <a:gdLst>
                <a:gd name="connsiteX0" fmla="*/ 160855 w 160854"/>
                <a:gd name="connsiteY0" fmla="*/ 0 h 201068"/>
                <a:gd name="connsiteX1" fmla="*/ 0 w 160854"/>
                <a:gd name="connsiteY1" fmla="*/ 0 h 201068"/>
                <a:gd name="connsiteX2" fmla="*/ 0 w 160854"/>
                <a:gd name="connsiteY2" fmla="*/ 201068 h 201068"/>
                <a:gd name="connsiteX3" fmla="*/ 160855 w 160854"/>
                <a:gd name="connsiteY3" fmla="*/ 201068 h 201068"/>
                <a:gd name="connsiteX4" fmla="*/ 120641 w 160854"/>
                <a:gd name="connsiteY4" fmla="*/ 160855 h 201068"/>
                <a:gd name="connsiteX5" fmla="*/ 40214 w 160854"/>
                <a:gd name="connsiteY5" fmla="*/ 160855 h 201068"/>
                <a:gd name="connsiteX6" fmla="*/ 40214 w 160854"/>
                <a:gd name="connsiteY6" fmla="*/ 40214 h 201068"/>
                <a:gd name="connsiteX7" fmla="*/ 120641 w 160854"/>
                <a:gd name="connsiteY7" fmla="*/ 40214 h 2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201068">
                  <a:moveTo>
                    <a:pt x="160855" y="0"/>
                  </a:moveTo>
                  <a:lnTo>
                    <a:pt x="0" y="0"/>
                  </a:lnTo>
                  <a:lnTo>
                    <a:pt x="0" y="201068"/>
                  </a:lnTo>
                  <a:lnTo>
                    <a:pt x="160855" y="201068"/>
                  </a:lnTo>
                  <a:close/>
                  <a:moveTo>
                    <a:pt x="120641" y="160855"/>
                  </a:moveTo>
                  <a:lnTo>
                    <a:pt x="40214" y="160855"/>
                  </a:lnTo>
                  <a:lnTo>
                    <a:pt x="40214" y="40214"/>
                  </a:lnTo>
                  <a:lnTo>
                    <a:pt x="120641" y="40214"/>
                  </a:lnTo>
                  <a:close/>
                </a:path>
              </a:pathLst>
            </a:custGeom>
            <a:grpFill/>
            <a:ln w="2496"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039EA134-6B47-47BC-A29D-21A1D6BE001C}"/>
                </a:ext>
              </a:extLst>
            </p:cNvPr>
            <p:cNvSpPr/>
            <p:nvPr/>
          </p:nvSpPr>
          <p:spPr>
            <a:xfrm>
              <a:off x="7738527" y="3515732"/>
              <a:ext cx="160854" cy="160854"/>
            </a:xfrm>
            <a:custGeom>
              <a:avLst/>
              <a:gdLst>
                <a:gd name="connsiteX0" fmla="*/ 160855 w 160854"/>
                <a:gd name="connsiteY0" fmla="*/ 0 h 160854"/>
                <a:gd name="connsiteX1" fmla="*/ 0 w 160854"/>
                <a:gd name="connsiteY1" fmla="*/ 0 h 160854"/>
                <a:gd name="connsiteX2" fmla="*/ 0 w 160854"/>
                <a:gd name="connsiteY2" fmla="*/ 160855 h 160854"/>
                <a:gd name="connsiteX3" fmla="*/ 160855 w 160854"/>
                <a:gd name="connsiteY3" fmla="*/ 160855 h 160854"/>
                <a:gd name="connsiteX4" fmla="*/ 120641 w 160854"/>
                <a:gd name="connsiteY4" fmla="*/ 120641 h 160854"/>
                <a:gd name="connsiteX5" fmla="*/ 40214 w 160854"/>
                <a:gd name="connsiteY5" fmla="*/ 120641 h 160854"/>
                <a:gd name="connsiteX6" fmla="*/ 40214 w 160854"/>
                <a:gd name="connsiteY6" fmla="*/ 40214 h 160854"/>
                <a:gd name="connsiteX7" fmla="*/ 120641 w 160854"/>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160854">
                  <a:moveTo>
                    <a:pt x="160855" y="0"/>
                  </a:moveTo>
                  <a:lnTo>
                    <a:pt x="0" y="0"/>
                  </a:lnTo>
                  <a:lnTo>
                    <a:pt x="0" y="160855"/>
                  </a:lnTo>
                  <a:lnTo>
                    <a:pt x="160855" y="160855"/>
                  </a:lnTo>
                  <a:close/>
                  <a:moveTo>
                    <a:pt x="120641" y="120641"/>
                  </a:moveTo>
                  <a:lnTo>
                    <a:pt x="40214" y="120641"/>
                  </a:lnTo>
                  <a:lnTo>
                    <a:pt x="40214" y="40214"/>
                  </a:lnTo>
                  <a:lnTo>
                    <a:pt x="120641" y="40214"/>
                  </a:lnTo>
                  <a:close/>
                </a:path>
              </a:pathLst>
            </a:custGeom>
            <a:grpFill/>
            <a:ln w="2496"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F76A4043-8A3F-48EE-BEFD-1750F459297B}"/>
                </a:ext>
              </a:extLst>
            </p:cNvPr>
            <p:cNvSpPr/>
            <p:nvPr/>
          </p:nvSpPr>
          <p:spPr>
            <a:xfrm>
              <a:off x="7939595" y="3515732"/>
              <a:ext cx="241282" cy="160854"/>
            </a:xfrm>
            <a:custGeom>
              <a:avLst/>
              <a:gdLst>
                <a:gd name="connsiteX0" fmla="*/ 241282 w 241282"/>
                <a:gd name="connsiteY0" fmla="*/ 0 h 160854"/>
                <a:gd name="connsiteX1" fmla="*/ 0 w 241282"/>
                <a:gd name="connsiteY1" fmla="*/ 0 h 160854"/>
                <a:gd name="connsiteX2" fmla="*/ 0 w 241282"/>
                <a:gd name="connsiteY2" fmla="*/ 160855 h 160854"/>
                <a:gd name="connsiteX3" fmla="*/ 241282 w 241282"/>
                <a:gd name="connsiteY3" fmla="*/ 160855 h 160854"/>
                <a:gd name="connsiteX4" fmla="*/ 201068 w 241282"/>
                <a:gd name="connsiteY4" fmla="*/ 120641 h 160854"/>
                <a:gd name="connsiteX5" fmla="*/ 40214 w 241282"/>
                <a:gd name="connsiteY5" fmla="*/ 120641 h 160854"/>
                <a:gd name="connsiteX6" fmla="*/ 40214 w 241282"/>
                <a:gd name="connsiteY6" fmla="*/ 40214 h 160854"/>
                <a:gd name="connsiteX7" fmla="*/ 201068 w 241282"/>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282" h="160854">
                  <a:moveTo>
                    <a:pt x="241282" y="0"/>
                  </a:moveTo>
                  <a:lnTo>
                    <a:pt x="0" y="0"/>
                  </a:lnTo>
                  <a:lnTo>
                    <a:pt x="0" y="160855"/>
                  </a:lnTo>
                  <a:lnTo>
                    <a:pt x="241282" y="160855"/>
                  </a:lnTo>
                  <a:close/>
                  <a:moveTo>
                    <a:pt x="201068" y="120641"/>
                  </a:moveTo>
                  <a:lnTo>
                    <a:pt x="40214" y="120641"/>
                  </a:lnTo>
                  <a:lnTo>
                    <a:pt x="40214" y="40214"/>
                  </a:lnTo>
                  <a:lnTo>
                    <a:pt x="201068" y="40214"/>
                  </a:lnTo>
                  <a:close/>
                </a:path>
              </a:pathLst>
            </a:custGeom>
            <a:grpFill/>
            <a:ln w="2496"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A5E7E432-4A13-4378-80B4-0E68095E3D99}"/>
                </a:ext>
              </a:extLst>
            </p:cNvPr>
            <p:cNvSpPr/>
            <p:nvPr/>
          </p:nvSpPr>
          <p:spPr>
            <a:xfrm>
              <a:off x="8221091" y="3515732"/>
              <a:ext cx="160854" cy="160854"/>
            </a:xfrm>
            <a:custGeom>
              <a:avLst/>
              <a:gdLst>
                <a:gd name="connsiteX0" fmla="*/ 160855 w 160854"/>
                <a:gd name="connsiteY0" fmla="*/ 0 h 160854"/>
                <a:gd name="connsiteX1" fmla="*/ 0 w 160854"/>
                <a:gd name="connsiteY1" fmla="*/ 0 h 160854"/>
                <a:gd name="connsiteX2" fmla="*/ 0 w 160854"/>
                <a:gd name="connsiteY2" fmla="*/ 160855 h 160854"/>
                <a:gd name="connsiteX3" fmla="*/ 160855 w 160854"/>
                <a:gd name="connsiteY3" fmla="*/ 160855 h 160854"/>
                <a:gd name="connsiteX4" fmla="*/ 120641 w 160854"/>
                <a:gd name="connsiteY4" fmla="*/ 120641 h 160854"/>
                <a:gd name="connsiteX5" fmla="*/ 40214 w 160854"/>
                <a:gd name="connsiteY5" fmla="*/ 120641 h 160854"/>
                <a:gd name="connsiteX6" fmla="*/ 40214 w 160854"/>
                <a:gd name="connsiteY6" fmla="*/ 40214 h 160854"/>
                <a:gd name="connsiteX7" fmla="*/ 120641 w 160854"/>
                <a:gd name="connsiteY7" fmla="*/ 40214 h 16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854" h="160854">
                  <a:moveTo>
                    <a:pt x="160855" y="0"/>
                  </a:moveTo>
                  <a:lnTo>
                    <a:pt x="0" y="0"/>
                  </a:lnTo>
                  <a:lnTo>
                    <a:pt x="0" y="160855"/>
                  </a:lnTo>
                  <a:lnTo>
                    <a:pt x="160855" y="160855"/>
                  </a:lnTo>
                  <a:close/>
                  <a:moveTo>
                    <a:pt x="120641" y="120641"/>
                  </a:moveTo>
                  <a:lnTo>
                    <a:pt x="40214" y="120641"/>
                  </a:lnTo>
                  <a:lnTo>
                    <a:pt x="40214" y="40214"/>
                  </a:lnTo>
                  <a:lnTo>
                    <a:pt x="120641" y="40214"/>
                  </a:lnTo>
                  <a:close/>
                </a:path>
              </a:pathLst>
            </a:custGeom>
            <a:grpFill/>
            <a:ln w="2496"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E8D4E79E-4FC2-42EE-9629-973FAA8B40DF}"/>
                </a:ext>
              </a:extLst>
            </p:cNvPr>
            <p:cNvSpPr/>
            <p:nvPr/>
          </p:nvSpPr>
          <p:spPr>
            <a:xfrm>
              <a:off x="7658100" y="2832100"/>
              <a:ext cx="1246624" cy="1246624"/>
            </a:xfrm>
            <a:custGeom>
              <a:avLst/>
              <a:gdLst>
                <a:gd name="connsiteX0" fmla="*/ 1246624 w 1246624"/>
                <a:gd name="connsiteY0" fmla="*/ 80427 h 1246624"/>
                <a:gd name="connsiteX1" fmla="*/ 1246624 w 1246624"/>
                <a:gd name="connsiteY1" fmla="*/ 40214 h 1246624"/>
                <a:gd name="connsiteX2" fmla="*/ 1206410 w 1246624"/>
                <a:gd name="connsiteY2" fmla="*/ 0 h 1246624"/>
                <a:gd name="connsiteX3" fmla="*/ 241282 w 1246624"/>
                <a:gd name="connsiteY3" fmla="*/ 0 h 1246624"/>
                <a:gd name="connsiteX4" fmla="*/ 201068 w 1246624"/>
                <a:gd name="connsiteY4" fmla="*/ 40214 h 1246624"/>
                <a:gd name="connsiteX5" fmla="*/ 201068 w 1246624"/>
                <a:gd name="connsiteY5" fmla="*/ 80427 h 1246624"/>
                <a:gd name="connsiteX6" fmla="*/ 241282 w 1246624"/>
                <a:gd name="connsiteY6" fmla="*/ 120641 h 1246624"/>
                <a:gd name="connsiteX7" fmla="*/ 241282 w 1246624"/>
                <a:gd name="connsiteY7" fmla="*/ 522778 h 1246624"/>
                <a:gd name="connsiteX8" fmla="*/ 40214 w 1246624"/>
                <a:gd name="connsiteY8" fmla="*/ 522778 h 1246624"/>
                <a:gd name="connsiteX9" fmla="*/ 40214 w 1246624"/>
                <a:gd name="connsiteY9" fmla="*/ 603205 h 1246624"/>
                <a:gd name="connsiteX10" fmla="*/ 0 w 1246624"/>
                <a:gd name="connsiteY10" fmla="*/ 603205 h 1246624"/>
                <a:gd name="connsiteX11" fmla="*/ 0 w 1246624"/>
                <a:gd name="connsiteY11" fmla="*/ 1246624 h 1246624"/>
                <a:gd name="connsiteX12" fmla="*/ 1246624 w 1246624"/>
                <a:gd name="connsiteY12" fmla="*/ 1246624 h 1246624"/>
                <a:gd name="connsiteX13" fmla="*/ 1246624 w 1246624"/>
                <a:gd name="connsiteY13" fmla="*/ 1186304 h 1246624"/>
                <a:gd name="connsiteX14" fmla="*/ 1206410 w 1246624"/>
                <a:gd name="connsiteY14" fmla="*/ 1129685 h 1246624"/>
                <a:gd name="connsiteX15" fmla="*/ 1206410 w 1246624"/>
                <a:gd name="connsiteY15" fmla="*/ 120641 h 1246624"/>
                <a:gd name="connsiteX16" fmla="*/ 1246624 w 1246624"/>
                <a:gd name="connsiteY16" fmla="*/ 80427 h 1246624"/>
                <a:gd name="connsiteX17" fmla="*/ 241282 w 1246624"/>
                <a:gd name="connsiteY17" fmla="*/ 40214 h 1246624"/>
                <a:gd name="connsiteX18" fmla="*/ 1206410 w 1246624"/>
                <a:gd name="connsiteY18" fmla="*/ 40214 h 1246624"/>
                <a:gd name="connsiteX19" fmla="*/ 1206430 w 1246624"/>
                <a:gd name="connsiteY19" fmla="*/ 80427 h 1246624"/>
                <a:gd name="connsiteX20" fmla="*/ 241282 w 1246624"/>
                <a:gd name="connsiteY20" fmla="*/ 80427 h 1246624"/>
                <a:gd name="connsiteX21" fmla="*/ 80427 w 1246624"/>
                <a:gd name="connsiteY21" fmla="*/ 562992 h 1246624"/>
                <a:gd name="connsiteX22" fmla="*/ 723846 w 1246624"/>
                <a:gd name="connsiteY22" fmla="*/ 562992 h 1246624"/>
                <a:gd name="connsiteX23" fmla="*/ 723846 w 1246624"/>
                <a:gd name="connsiteY23" fmla="*/ 603205 h 1246624"/>
                <a:gd name="connsiteX24" fmla="*/ 80427 w 1246624"/>
                <a:gd name="connsiteY24" fmla="*/ 603205 h 1246624"/>
                <a:gd name="connsiteX25" fmla="*/ 482564 w 1246624"/>
                <a:gd name="connsiteY25" fmla="*/ 1206410 h 1246624"/>
                <a:gd name="connsiteX26" fmla="*/ 321709 w 1246624"/>
                <a:gd name="connsiteY26" fmla="*/ 1206410 h 1246624"/>
                <a:gd name="connsiteX27" fmla="*/ 321709 w 1246624"/>
                <a:gd name="connsiteY27" fmla="*/ 924915 h 1246624"/>
                <a:gd name="connsiteX28" fmla="*/ 482564 w 1246624"/>
                <a:gd name="connsiteY28" fmla="*/ 924915 h 1246624"/>
                <a:gd name="connsiteX29" fmla="*/ 764060 w 1246624"/>
                <a:gd name="connsiteY29" fmla="*/ 1206410 h 1246624"/>
                <a:gd name="connsiteX30" fmla="*/ 522778 w 1246624"/>
                <a:gd name="connsiteY30" fmla="*/ 1206410 h 1246624"/>
                <a:gd name="connsiteX31" fmla="*/ 522778 w 1246624"/>
                <a:gd name="connsiteY31" fmla="*/ 884701 h 1246624"/>
                <a:gd name="connsiteX32" fmla="*/ 281496 w 1246624"/>
                <a:gd name="connsiteY32" fmla="*/ 884701 h 1246624"/>
                <a:gd name="connsiteX33" fmla="*/ 281496 w 1246624"/>
                <a:gd name="connsiteY33" fmla="*/ 1206410 h 1246624"/>
                <a:gd name="connsiteX34" fmla="*/ 40214 w 1246624"/>
                <a:gd name="connsiteY34" fmla="*/ 1206410 h 1246624"/>
                <a:gd name="connsiteX35" fmla="*/ 40214 w 1246624"/>
                <a:gd name="connsiteY35" fmla="*/ 643419 h 1246624"/>
                <a:gd name="connsiteX36" fmla="*/ 764060 w 1246624"/>
                <a:gd name="connsiteY36" fmla="*/ 643419 h 1246624"/>
                <a:gd name="connsiteX37" fmla="*/ 1206410 w 1246624"/>
                <a:gd name="connsiteY37" fmla="*/ 1206410 h 1246624"/>
                <a:gd name="connsiteX38" fmla="*/ 804274 w 1246624"/>
                <a:gd name="connsiteY38" fmla="*/ 1206410 h 1246624"/>
                <a:gd name="connsiteX39" fmla="*/ 804274 w 1246624"/>
                <a:gd name="connsiteY39" fmla="*/ 1166197 h 1246624"/>
                <a:gd name="connsiteX40" fmla="*/ 1186304 w 1246624"/>
                <a:gd name="connsiteY40" fmla="*/ 1166197 h 1246624"/>
                <a:gd name="connsiteX41" fmla="*/ 1206410 w 1246624"/>
                <a:gd name="connsiteY41" fmla="*/ 1186304 h 1246624"/>
                <a:gd name="connsiteX42" fmla="*/ 1166197 w 1246624"/>
                <a:gd name="connsiteY42" fmla="*/ 1125983 h 1246624"/>
                <a:gd name="connsiteX43" fmla="*/ 804274 w 1246624"/>
                <a:gd name="connsiteY43" fmla="*/ 1125983 h 1246624"/>
                <a:gd name="connsiteX44" fmla="*/ 804274 w 1246624"/>
                <a:gd name="connsiteY44" fmla="*/ 603205 h 1246624"/>
                <a:gd name="connsiteX45" fmla="*/ 764060 w 1246624"/>
                <a:gd name="connsiteY45" fmla="*/ 603205 h 1246624"/>
                <a:gd name="connsiteX46" fmla="*/ 764060 w 1246624"/>
                <a:gd name="connsiteY46" fmla="*/ 522778 h 1246624"/>
                <a:gd name="connsiteX47" fmla="*/ 281496 w 1246624"/>
                <a:gd name="connsiteY47" fmla="*/ 522778 h 1246624"/>
                <a:gd name="connsiteX48" fmla="*/ 281496 w 1246624"/>
                <a:gd name="connsiteY48" fmla="*/ 120641 h 1246624"/>
                <a:gd name="connsiteX49" fmla="*/ 1166197 w 1246624"/>
                <a:gd name="connsiteY49" fmla="*/ 120641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46624" h="1246624">
                  <a:moveTo>
                    <a:pt x="1246624" y="80427"/>
                  </a:moveTo>
                  <a:lnTo>
                    <a:pt x="1246624" y="40214"/>
                  </a:lnTo>
                  <a:cubicBezTo>
                    <a:pt x="1246624" y="18035"/>
                    <a:pt x="1228588" y="0"/>
                    <a:pt x="1206410" y="0"/>
                  </a:cubicBezTo>
                  <a:lnTo>
                    <a:pt x="241282" y="0"/>
                  </a:lnTo>
                  <a:cubicBezTo>
                    <a:pt x="219104" y="0"/>
                    <a:pt x="201068" y="18035"/>
                    <a:pt x="201068" y="40214"/>
                  </a:cubicBezTo>
                  <a:lnTo>
                    <a:pt x="201068" y="80427"/>
                  </a:lnTo>
                  <a:cubicBezTo>
                    <a:pt x="201068" y="102606"/>
                    <a:pt x="219104" y="120641"/>
                    <a:pt x="241282" y="120641"/>
                  </a:cubicBezTo>
                  <a:lnTo>
                    <a:pt x="241282" y="522778"/>
                  </a:lnTo>
                  <a:lnTo>
                    <a:pt x="40214" y="522778"/>
                  </a:lnTo>
                  <a:lnTo>
                    <a:pt x="40214" y="603205"/>
                  </a:lnTo>
                  <a:lnTo>
                    <a:pt x="0" y="603205"/>
                  </a:lnTo>
                  <a:lnTo>
                    <a:pt x="0" y="1246624"/>
                  </a:lnTo>
                  <a:lnTo>
                    <a:pt x="1246624" y="1246624"/>
                  </a:lnTo>
                  <a:lnTo>
                    <a:pt x="1246624" y="1186304"/>
                  </a:lnTo>
                  <a:cubicBezTo>
                    <a:pt x="1246624" y="1160129"/>
                    <a:pt x="1229757" y="1138009"/>
                    <a:pt x="1206410" y="1129685"/>
                  </a:cubicBezTo>
                  <a:lnTo>
                    <a:pt x="1206410" y="120641"/>
                  </a:lnTo>
                  <a:cubicBezTo>
                    <a:pt x="1228588" y="120641"/>
                    <a:pt x="1246624" y="102606"/>
                    <a:pt x="1246624" y="80427"/>
                  </a:cubicBezTo>
                  <a:close/>
                  <a:moveTo>
                    <a:pt x="241282" y="40214"/>
                  </a:moveTo>
                  <a:lnTo>
                    <a:pt x="1206410" y="40214"/>
                  </a:lnTo>
                  <a:lnTo>
                    <a:pt x="1206430" y="80427"/>
                  </a:lnTo>
                  <a:lnTo>
                    <a:pt x="241282" y="80427"/>
                  </a:lnTo>
                  <a:close/>
                  <a:moveTo>
                    <a:pt x="80427" y="562992"/>
                  </a:moveTo>
                  <a:lnTo>
                    <a:pt x="723846" y="562992"/>
                  </a:lnTo>
                  <a:lnTo>
                    <a:pt x="723846" y="603205"/>
                  </a:lnTo>
                  <a:lnTo>
                    <a:pt x="80427" y="603205"/>
                  </a:lnTo>
                  <a:close/>
                  <a:moveTo>
                    <a:pt x="482564" y="1206410"/>
                  </a:moveTo>
                  <a:lnTo>
                    <a:pt x="321709" y="1206410"/>
                  </a:lnTo>
                  <a:lnTo>
                    <a:pt x="321709" y="924915"/>
                  </a:lnTo>
                  <a:lnTo>
                    <a:pt x="482564" y="924915"/>
                  </a:lnTo>
                  <a:close/>
                  <a:moveTo>
                    <a:pt x="764060" y="1206410"/>
                  </a:moveTo>
                  <a:lnTo>
                    <a:pt x="522778" y="1206410"/>
                  </a:lnTo>
                  <a:lnTo>
                    <a:pt x="522778" y="884701"/>
                  </a:lnTo>
                  <a:lnTo>
                    <a:pt x="281496" y="884701"/>
                  </a:lnTo>
                  <a:lnTo>
                    <a:pt x="281496" y="1206410"/>
                  </a:lnTo>
                  <a:lnTo>
                    <a:pt x="40214" y="1206410"/>
                  </a:lnTo>
                  <a:lnTo>
                    <a:pt x="40214" y="643419"/>
                  </a:lnTo>
                  <a:lnTo>
                    <a:pt x="764060" y="643419"/>
                  </a:lnTo>
                  <a:close/>
                  <a:moveTo>
                    <a:pt x="1206410" y="1206410"/>
                  </a:moveTo>
                  <a:lnTo>
                    <a:pt x="804274" y="1206410"/>
                  </a:lnTo>
                  <a:lnTo>
                    <a:pt x="804274" y="1166197"/>
                  </a:lnTo>
                  <a:lnTo>
                    <a:pt x="1186304" y="1166197"/>
                  </a:lnTo>
                  <a:cubicBezTo>
                    <a:pt x="1197377" y="1166197"/>
                    <a:pt x="1206410" y="1175230"/>
                    <a:pt x="1206410" y="1186304"/>
                  </a:cubicBezTo>
                  <a:close/>
                  <a:moveTo>
                    <a:pt x="1166197" y="1125983"/>
                  </a:moveTo>
                  <a:lnTo>
                    <a:pt x="804274" y="1125983"/>
                  </a:lnTo>
                  <a:lnTo>
                    <a:pt x="804274" y="603205"/>
                  </a:lnTo>
                  <a:lnTo>
                    <a:pt x="764060" y="603205"/>
                  </a:lnTo>
                  <a:lnTo>
                    <a:pt x="764060" y="522778"/>
                  </a:lnTo>
                  <a:lnTo>
                    <a:pt x="281496" y="522778"/>
                  </a:lnTo>
                  <a:lnTo>
                    <a:pt x="281496" y="120641"/>
                  </a:lnTo>
                  <a:lnTo>
                    <a:pt x="1166197" y="120641"/>
                  </a:lnTo>
                  <a:close/>
                </a:path>
              </a:pathLst>
            </a:custGeom>
            <a:grpFill/>
            <a:ln w="2496"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4E2CE8D9-6042-4AB5-B065-61B11E83AB64}"/>
                </a:ext>
              </a:extLst>
            </p:cNvPr>
            <p:cNvSpPr/>
            <p:nvPr/>
          </p:nvSpPr>
          <p:spPr>
            <a:xfrm>
              <a:off x="8462373" y="2992954"/>
              <a:ext cx="321709" cy="321709"/>
            </a:xfrm>
            <a:custGeom>
              <a:avLst/>
              <a:gdLst>
                <a:gd name="connsiteX0" fmla="*/ 160855 w 321709"/>
                <a:gd name="connsiteY0" fmla="*/ 321709 h 321709"/>
                <a:gd name="connsiteX1" fmla="*/ 321709 w 321709"/>
                <a:gd name="connsiteY1" fmla="*/ 160855 h 321709"/>
                <a:gd name="connsiteX2" fmla="*/ 160855 w 321709"/>
                <a:gd name="connsiteY2" fmla="*/ 0 h 321709"/>
                <a:gd name="connsiteX3" fmla="*/ 0 w 321709"/>
                <a:gd name="connsiteY3" fmla="*/ 160855 h 321709"/>
                <a:gd name="connsiteX4" fmla="*/ 160855 w 321709"/>
                <a:gd name="connsiteY4" fmla="*/ 321709 h 321709"/>
                <a:gd name="connsiteX5" fmla="*/ 160855 w 321709"/>
                <a:gd name="connsiteY5" fmla="*/ 40214 h 321709"/>
                <a:gd name="connsiteX6" fmla="*/ 281496 w 321709"/>
                <a:gd name="connsiteY6" fmla="*/ 160855 h 321709"/>
                <a:gd name="connsiteX7" fmla="*/ 160855 w 321709"/>
                <a:gd name="connsiteY7" fmla="*/ 281496 h 321709"/>
                <a:gd name="connsiteX8" fmla="*/ 40214 w 321709"/>
                <a:gd name="connsiteY8" fmla="*/ 160855 h 321709"/>
                <a:gd name="connsiteX9" fmla="*/ 160855 w 321709"/>
                <a:gd name="connsiteY9" fmla="*/ 40214 h 32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709" h="321709">
                  <a:moveTo>
                    <a:pt x="160855" y="321709"/>
                  </a:moveTo>
                  <a:cubicBezTo>
                    <a:pt x="249549" y="321709"/>
                    <a:pt x="321709" y="249549"/>
                    <a:pt x="321709" y="160855"/>
                  </a:cubicBezTo>
                  <a:cubicBezTo>
                    <a:pt x="321709" y="72161"/>
                    <a:pt x="249549" y="0"/>
                    <a:pt x="160855" y="0"/>
                  </a:cubicBezTo>
                  <a:cubicBezTo>
                    <a:pt x="72161" y="0"/>
                    <a:pt x="0" y="72161"/>
                    <a:pt x="0" y="160855"/>
                  </a:cubicBezTo>
                  <a:cubicBezTo>
                    <a:pt x="0" y="249549"/>
                    <a:pt x="72161" y="321709"/>
                    <a:pt x="160855" y="321709"/>
                  </a:cubicBezTo>
                  <a:close/>
                  <a:moveTo>
                    <a:pt x="160855" y="40214"/>
                  </a:moveTo>
                  <a:cubicBezTo>
                    <a:pt x="227391" y="40214"/>
                    <a:pt x="281496" y="94319"/>
                    <a:pt x="281496" y="160855"/>
                  </a:cubicBezTo>
                  <a:cubicBezTo>
                    <a:pt x="281496" y="227391"/>
                    <a:pt x="227391" y="281496"/>
                    <a:pt x="160855" y="281496"/>
                  </a:cubicBezTo>
                  <a:cubicBezTo>
                    <a:pt x="94319" y="281496"/>
                    <a:pt x="40214" y="227391"/>
                    <a:pt x="40214" y="160855"/>
                  </a:cubicBezTo>
                  <a:cubicBezTo>
                    <a:pt x="40214" y="94319"/>
                    <a:pt x="94319" y="40214"/>
                    <a:pt x="160855" y="40214"/>
                  </a:cubicBezTo>
                  <a:close/>
                </a:path>
              </a:pathLst>
            </a:custGeom>
            <a:grpFill/>
            <a:ln w="2496"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0830031B-F64F-489A-8870-6B9A34CCD05A}"/>
                </a:ext>
              </a:extLst>
            </p:cNvPr>
            <p:cNvSpPr/>
            <p:nvPr/>
          </p:nvSpPr>
          <p:spPr>
            <a:xfrm>
              <a:off x="8551745" y="3073382"/>
              <a:ext cx="91589" cy="137369"/>
            </a:xfrm>
            <a:custGeom>
              <a:avLst/>
              <a:gdLst>
                <a:gd name="connsiteX0" fmla="*/ 91589 w 91589"/>
                <a:gd name="connsiteY0" fmla="*/ 91187 h 137369"/>
                <a:gd name="connsiteX1" fmla="*/ 91589 w 91589"/>
                <a:gd name="connsiteY1" fmla="*/ 0 h 137369"/>
                <a:gd name="connsiteX2" fmla="*/ 51376 w 91589"/>
                <a:gd name="connsiteY2" fmla="*/ 0 h 137369"/>
                <a:gd name="connsiteX3" fmla="*/ 51376 w 91589"/>
                <a:gd name="connsiteY3" fmla="*/ 69668 h 137369"/>
                <a:gd name="connsiteX4" fmla="*/ 0 w 91589"/>
                <a:gd name="connsiteY4" fmla="*/ 103912 h 137369"/>
                <a:gd name="connsiteX5" fmla="*/ 22324 w 91589"/>
                <a:gd name="connsiteY5" fmla="*/ 137370 h 13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89" h="137369">
                  <a:moveTo>
                    <a:pt x="91589" y="91187"/>
                  </a:moveTo>
                  <a:lnTo>
                    <a:pt x="91589" y="0"/>
                  </a:lnTo>
                  <a:lnTo>
                    <a:pt x="51376" y="0"/>
                  </a:lnTo>
                  <a:lnTo>
                    <a:pt x="51376" y="69668"/>
                  </a:lnTo>
                  <a:lnTo>
                    <a:pt x="0" y="103912"/>
                  </a:lnTo>
                  <a:lnTo>
                    <a:pt x="22324" y="137370"/>
                  </a:lnTo>
                  <a:close/>
                </a:path>
              </a:pathLst>
            </a:custGeom>
            <a:grpFill/>
            <a:ln w="2496"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F3CB0EDF-005D-4CFC-9CFA-DD0651E9F5FE}"/>
                </a:ext>
              </a:extLst>
            </p:cNvPr>
            <p:cNvSpPr/>
            <p:nvPr/>
          </p:nvSpPr>
          <p:spPr>
            <a:xfrm>
              <a:off x="8502587" y="3395091"/>
              <a:ext cx="281495" cy="120641"/>
            </a:xfrm>
            <a:custGeom>
              <a:avLst/>
              <a:gdLst>
                <a:gd name="connsiteX0" fmla="*/ 0 w 281495"/>
                <a:gd name="connsiteY0" fmla="*/ 120641 h 120641"/>
                <a:gd name="connsiteX1" fmla="*/ 281496 w 281495"/>
                <a:gd name="connsiteY1" fmla="*/ 120641 h 120641"/>
                <a:gd name="connsiteX2" fmla="*/ 281496 w 281495"/>
                <a:gd name="connsiteY2" fmla="*/ 0 h 120641"/>
                <a:gd name="connsiteX3" fmla="*/ 0 w 281495"/>
                <a:gd name="connsiteY3" fmla="*/ 0 h 120641"/>
                <a:gd name="connsiteX4" fmla="*/ 120641 w 281495"/>
                <a:gd name="connsiteY4" fmla="*/ 80427 h 120641"/>
                <a:gd name="connsiteX5" fmla="*/ 120641 w 281495"/>
                <a:gd name="connsiteY5" fmla="*/ 40214 h 120641"/>
                <a:gd name="connsiteX6" fmla="*/ 160855 w 281495"/>
                <a:gd name="connsiteY6" fmla="*/ 40214 h 120641"/>
                <a:gd name="connsiteX7" fmla="*/ 160855 w 281495"/>
                <a:gd name="connsiteY7" fmla="*/ 80427 h 120641"/>
                <a:gd name="connsiteX8" fmla="*/ 241282 w 281495"/>
                <a:gd name="connsiteY8" fmla="*/ 80427 h 120641"/>
                <a:gd name="connsiteX9" fmla="*/ 201068 w 281495"/>
                <a:gd name="connsiteY9" fmla="*/ 80427 h 120641"/>
                <a:gd name="connsiteX10" fmla="*/ 201068 w 281495"/>
                <a:gd name="connsiteY10" fmla="*/ 40214 h 120641"/>
                <a:gd name="connsiteX11" fmla="*/ 241282 w 281495"/>
                <a:gd name="connsiteY11" fmla="*/ 40214 h 120641"/>
                <a:gd name="connsiteX12" fmla="*/ 40214 w 281495"/>
                <a:gd name="connsiteY12" fmla="*/ 40214 h 120641"/>
                <a:gd name="connsiteX13" fmla="*/ 80427 w 281495"/>
                <a:gd name="connsiteY13" fmla="*/ 40214 h 120641"/>
                <a:gd name="connsiteX14" fmla="*/ 80427 w 281495"/>
                <a:gd name="connsiteY14" fmla="*/ 80427 h 120641"/>
                <a:gd name="connsiteX15" fmla="*/ 40214 w 281495"/>
                <a:gd name="connsiteY15"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1495" h="120641">
                  <a:moveTo>
                    <a:pt x="0" y="120641"/>
                  </a:moveTo>
                  <a:lnTo>
                    <a:pt x="281496" y="120641"/>
                  </a:lnTo>
                  <a:lnTo>
                    <a:pt x="281496" y="0"/>
                  </a:lnTo>
                  <a:lnTo>
                    <a:pt x="0" y="0"/>
                  </a:lnTo>
                  <a:close/>
                  <a:moveTo>
                    <a:pt x="120641" y="80427"/>
                  </a:moveTo>
                  <a:lnTo>
                    <a:pt x="120641" y="40214"/>
                  </a:lnTo>
                  <a:lnTo>
                    <a:pt x="160855" y="40214"/>
                  </a:lnTo>
                  <a:lnTo>
                    <a:pt x="160855" y="80427"/>
                  </a:lnTo>
                  <a:close/>
                  <a:moveTo>
                    <a:pt x="241282" y="80427"/>
                  </a:moveTo>
                  <a:lnTo>
                    <a:pt x="201068" y="80427"/>
                  </a:lnTo>
                  <a:lnTo>
                    <a:pt x="201068" y="40214"/>
                  </a:lnTo>
                  <a:lnTo>
                    <a:pt x="241282" y="40214"/>
                  </a:lnTo>
                  <a:close/>
                  <a:moveTo>
                    <a:pt x="40214" y="40214"/>
                  </a:moveTo>
                  <a:lnTo>
                    <a:pt x="80427" y="40214"/>
                  </a:lnTo>
                  <a:lnTo>
                    <a:pt x="80427" y="80427"/>
                  </a:lnTo>
                  <a:lnTo>
                    <a:pt x="40214" y="80427"/>
                  </a:lnTo>
                  <a:close/>
                </a:path>
              </a:pathLst>
            </a:custGeom>
            <a:grpFill/>
            <a:ln w="2496"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D60A1193-72E3-4733-9E1C-74A761D2B28A}"/>
                </a:ext>
              </a:extLst>
            </p:cNvPr>
            <p:cNvSpPr/>
            <p:nvPr/>
          </p:nvSpPr>
          <p:spPr>
            <a:xfrm>
              <a:off x="8502587" y="3555946"/>
              <a:ext cx="281495" cy="120641"/>
            </a:xfrm>
            <a:custGeom>
              <a:avLst/>
              <a:gdLst>
                <a:gd name="connsiteX0" fmla="*/ 0 w 281495"/>
                <a:gd name="connsiteY0" fmla="*/ 120641 h 120641"/>
                <a:gd name="connsiteX1" fmla="*/ 281496 w 281495"/>
                <a:gd name="connsiteY1" fmla="*/ 120641 h 120641"/>
                <a:gd name="connsiteX2" fmla="*/ 281496 w 281495"/>
                <a:gd name="connsiteY2" fmla="*/ 0 h 120641"/>
                <a:gd name="connsiteX3" fmla="*/ 0 w 281495"/>
                <a:gd name="connsiteY3" fmla="*/ 0 h 120641"/>
                <a:gd name="connsiteX4" fmla="*/ 120641 w 281495"/>
                <a:gd name="connsiteY4" fmla="*/ 80427 h 120641"/>
                <a:gd name="connsiteX5" fmla="*/ 120641 w 281495"/>
                <a:gd name="connsiteY5" fmla="*/ 40214 h 120641"/>
                <a:gd name="connsiteX6" fmla="*/ 160855 w 281495"/>
                <a:gd name="connsiteY6" fmla="*/ 40214 h 120641"/>
                <a:gd name="connsiteX7" fmla="*/ 160855 w 281495"/>
                <a:gd name="connsiteY7" fmla="*/ 80427 h 120641"/>
                <a:gd name="connsiteX8" fmla="*/ 241282 w 281495"/>
                <a:gd name="connsiteY8" fmla="*/ 80427 h 120641"/>
                <a:gd name="connsiteX9" fmla="*/ 201068 w 281495"/>
                <a:gd name="connsiteY9" fmla="*/ 80427 h 120641"/>
                <a:gd name="connsiteX10" fmla="*/ 201068 w 281495"/>
                <a:gd name="connsiteY10" fmla="*/ 40214 h 120641"/>
                <a:gd name="connsiteX11" fmla="*/ 241282 w 281495"/>
                <a:gd name="connsiteY11" fmla="*/ 40214 h 120641"/>
                <a:gd name="connsiteX12" fmla="*/ 40214 w 281495"/>
                <a:gd name="connsiteY12" fmla="*/ 40214 h 120641"/>
                <a:gd name="connsiteX13" fmla="*/ 80427 w 281495"/>
                <a:gd name="connsiteY13" fmla="*/ 40214 h 120641"/>
                <a:gd name="connsiteX14" fmla="*/ 80427 w 281495"/>
                <a:gd name="connsiteY14" fmla="*/ 80427 h 120641"/>
                <a:gd name="connsiteX15" fmla="*/ 40214 w 281495"/>
                <a:gd name="connsiteY15"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1495" h="120641">
                  <a:moveTo>
                    <a:pt x="0" y="120641"/>
                  </a:moveTo>
                  <a:lnTo>
                    <a:pt x="281496" y="120641"/>
                  </a:lnTo>
                  <a:lnTo>
                    <a:pt x="281496" y="0"/>
                  </a:lnTo>
                  <a:lnTo>
                    <a:pt x="0" y="0"/>
                  </a:lnTo>
                  <a:close/>
                  <a:moveTo>
                    <a:pt x="120641" y="80427"/>
                  </a:moveTo>
                  <a:lnTo>
                    <a:pt x="120641" y="40214"/>
                  </a:lnTo>
                  <a:lnTo>
                    <a:pt x="160855" y="40214"/>
                  </a:lnTo>
                  <a:lnTo>
                    <a:pt x="160855" y="80427"/>
                  </a:lnTo>
                  <a:close/>
                  <a:moveTo>
                    <a:pt x="241282" y="80427"/>
                  </a:moveTo>
                  <a:lnTo>
                    <a:pt x="201068" y="80427"/>
                  </a:lnTo>
                  <a:lnTo>
                    <a:pt x="201068" y="40214"/>
                  </a:lnTo>
                  <a:lnTo>
                    <a:pt x="241282" y="40214"/>
                  </a:lnTo>
                  <a:close/>
                  <a:moveTo>
                    <a:pt x="40214" y="40214"/>
                  </a:moveTo>
                  <a:lnTo>
                    <a:pt x="80427" y="40214"/>
                  </a:lnTo>
                  <a:lnTo>
                    <a:pt x="80427" y="80427"/>
                  </a:lnTo>
                  <a:lnTo>
                    <a:pt x="40214" y="80427"/>
                  </a:lnTo>
                  <a:close/>
                </a:path>
              </a:pathLst>
            </a:custGeom>
            <a:grpFill/>
            <a:ln w="2496"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1E2D40DF-3E06-43F8-9FFD-E3FA1AC500FF}"/>
                </a:ext>
              </a:extLst>
            </p:cNvPr>
            <p:cNvSpPr/>
            <p:nvPr/>
          </p:nvSpPr>
          <p:spPr>
            <a:xfrm>
              <a:off x="8502587" y="3716800"/>
              <a:ext cx="281495" cy="120641"/>
            </a:xfrm>
            <a:custGeom>
              <a:avLst/>
              <a:gdLst>
                <a:gd name="connsiteX0" fmla="*/ 0 w 281495"/>
                <a:gd name="connsiteY0" fmla="*/ 120641 h 120641"/>
                <a:gd name="connsiteX1" fmla="*/ 281496 w 281495"/>
                <a:gd name="connsiteY1" fmla="*/ 120641 h 120641"/>
                <a:gd name="connsiteX2" fmla="*/ 281496 w 281495"/>
                <a:gd name="connsiteY2" fmla="*/ 0 h 120641"/>
                <a:gd name="connsiteX3" fmla="*/ 0 w 281495"/>
                <a:gd name="connsiteY3" fmla="*/ 0 h 120641"/>
                <a:gd name="connsiteX4" fmla="*/ 120641 w 281495"/>
                <a:gd name="connsiteY4" fmla="*/ 80427 h 120641"/>
                <a:gd name="connsiteX5" fmla="*/ 120641 w 281495"/>
                <a:gd name="connsiteY5" fmla="*/ 40214 h 120641"/>
                <a:gd name="connsiteX6" fmla="*/ 160855 w 281495"/>
                <a:gd name="connsiteY6" fmla="*/ 40214 h 120641"/>
                <a:gd name="connsiteX7" fmla="*/ 160855 w 281495"/>
                <a:gd name="connsiteY7" fmla="*/ 80427 h 120641"/>
                <a:gd name="connsiteX8" fmla="*/ 241282 w 281495"/>
                <a:gd name="connsiteY8" fmla="*/ 80427 h 120641"/>
                <a:gd name="connsiteX9" fmla="*/ 201068 w 281495"/>
                <a:gd name="connsiteY9" fmla="*/ 80427 h 120641"/>
                <a:gd name="connsiteX10" fmla="*/ 201068 w 281495"/>
                <a:gd name="connsiteY10" fmla="*/ 40214 h 120641"/>
                <a:gd name="connsiteX11" fmla="*/ 241282 w 281495"/>
                <a:gd name="connsiteY11" fmla="*/ 40214 h 120641"/>
                <a:gd name="connsiteX12" fmla="*/ 40214 w 281495"/>
                <a:gd name="connsiteY12" fmla="*/ 40214 h 120641"/>
                <a:gd name="connsiteX13" fmla="*/ 80427 w 281495"/>
                <a:gd name="connsiteY13" fmla="*/ 40214 h 120641"/>
                <a:gd name="connsiteX14" fmla="*/ 80427 w 281495"/>
                <a:gd name="connsiteY14" fmla="*/ 80427 h 120641"/>
                <a:gd name="connsiteX15" fmla="*/ 40214 w 281495"/>
                <a:gd name="connsiteY15"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1495" h="120641">
                  <a:moveTo>
                    <a:pt x="0" y="120641"/>
                  </a:moveTo>
                  <a:lnTo>
                    <a:pt x="281496" y="120641"/>
                  </a:lnTo>
                  <a:lnTo>
                    <a:pt x="281496" y="0"/>
                  </a:lnTo>
                  <a:lnTo>
                    <a:pt x="0" y="0"/>
                  </a:lnTo>
                  <a:close/>
                  <a:moveTo>
                    <a:pt x="120641" y="80427"/>
                  </a:moveTo>
                  <a:lnTo>
                    <a:pt x="120641" y="40214"/>
                  </a:lnTo>
                  <a:lnTo>
                    <a:pt x="160855" y="40214"/>
                  </a:lnTo>
                  <a:lnTo>
                    <a:pt x="160855" y="80427"/>
                  </a:lnTo>
                  <a:close/>
                  <a:moveTo>
                    <a:pt x="241282" y="80427"/>
                  </a:moveTo>
                  <a:lnTo>
                    <a:pt x="201068" y="80427"/>
                  </a:lnTo>
                  <a:lnTo>
                    <a:pt x="201068" y="40214"/>
                  </a:lnTo>
                  <a:lnTo>
                    <a:pt x="241282" y="40214"/>
                  </a:lnTo>
                  <a:close/>
                  <a:moveTo>
                    <a:pt x="40214" y="40214"/>
                  </a:moveTo>
                  <a:lnTo>
                    <a:pt x="80427" y="40214"/>
                  </a:lnTo>
                  <a:lnTo>
                    <a:pt x="80427" y="80427"/>
                  </a:lnTo>
                  <a:lnTo>
                    <a:pt x="40214" y="80427"/>
                  </a:lnTo>
                  <a:close/>
                </a:path>
              </a:pathLst>
            </a:custGeom>
            <a:grpFill/>
            <a:ln w="2496"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BCF4B502-EC78-45DA-B4FF-5A9E9A22754E}"/>
                </a:ext>
              </a:extLst>
            </p:cNvPr>
            <p:cNvSpPr/>
            <p:nvPr/>
          </p:nvSpPr>
          <p:spPr>
            <a:xfrm>
              <a:off x="7979809" y="2992954"/>
              <a:ext cx="442350" cy="120641"/>
            </a:xfrm>
            <a:custGeom>
              <a:avLst/>
              <a:gdLst>
                <a:gd name="connsiteX0" fmla="*/ 442350 w 442350"/>
                <a:gd name="connsiteY0" fmla="*/ 0 h 120641"/>
                <a:gd name="connsiteX1" fmla="*/ 0 w 442350"/>
                <a:gd name="connsiteY1" fmla="*/ 0 h 120641"/>
                <a:gd name="connsiteX2" fmla="*/ 0 w 442350"/>
                <a:gd name="connsiteY2" fmla="*/ 120641 h 120641"/>
                <a:gd name="connsiteX3" fmla="*/ 442350 w 442350"/>
                <a:gd name="connsiteY3" fmla="*/ 120641 h 120641"/>
                <a:gd name="connsiteX4" fmla="*/ 201068 w 442350"/>
                <a:gd name="connsiteY4" fmla="*/ 40214 h 120641"/>
                <a:gd name="connsiteX5" fmla="*/ 241282 w 442350"/>
                <a:gd name="connsiteY5" fmla="*/ 40214 h 120641"/>
                <a:gd name="connsiteX6" fmla="*/ 241282 w 442350"/>
                <a:gd name="connsiteY6" fmla="*/ 80427 h 120641"/>
                <a:gd name="connsiteX7" fmla="*/ 201068 w 442350"/>
                <a:gd name="connsiteY7" fmla="*/ 80427 h 120641"/>
                <a:gd name="connsiteX8" fmla="*/ 160855 w 442350"/>
                <a:gd name="connsiteY8" fmla="*/ 80427 h 120641"/>
                <a:gd name="connsiteX9" fmla="*/ 120641 w 442350"/>
                <a:gd name="connsiteY9" fmla="*/ 80427 h 120641"/>
                <a:gd name="connsiteX10" fmla="*/ 120641 w 442350"/>
                <a:gd name="connsiteY10" fmla="*/ 40214 h 120641"/>
                <a:gd name="connsiteX11" fmla="*/ 160855 w 442350"/>
                <a:gd name="connsiteY11" fmla="*/ 40214 h 120641"/>
                <a:gd name="connsiteX12" fmla="*/ 281496 w 442350"/>
                <a:gd name="connsiteY12" fmla="*/ 40214 h 120641"/>
                <a:gd name="connsiteX13" fmla="*/ 321709 w 442350"/>
                <a:gd name="connsiteY13" fmla="*/ 40214 h 120641"/>
                <a:gd name="connsiteX14" fmla="*/ 321709 w 442350"/>
                <a:gd name="connsiteY14" fmla="*/ 80427 h 120641"/>
                <a:gd name="connsiteX15" fmla="*/ 281496 w 442350"/>
                <a:gd name="connsiteY15" fmla="*/ 80427 h 120641"/>
                <a:gd name="connsiteX16" fmla="*/ 40214 w 442350"/>
                <a:gd name="connsiteY16" fmla="*/ 40214 h 120641"/>
                <a:gd name="connsiteX17" fmla="*/ 80427 w 442350"/>
                <a:gd name="connsiteY17" fmla="*/ 40214 h 120641"/>
                <a:gd name="connsiteX18" fmla="*/ 80427 w 442350"/>
                <a:gd name="connsiteY18" fmla="*/ 80427 h 120641"/>
                <a:gd name="connsiteX19" fmla="*/ 40214 w 442350"/>
                <a:gd name="connsiteY19" fmla="*/ 80427 h 120641"/>
                <a:gd name="connsiteX20" fmla="*/ 402137 w 442350"/>
                <a:gd name="connsiteY20" fmla="*/ 80427 h 120641"/>
                <a:gd name="connsiteX21" fmla="*/ 361923 w 442350"/>
                <a:gd name="connsiteY21" fmla="*/ 80427 h 120641"/>
                <a:gd name="connsiteX22" fmla="*/ 361923 w 442350"/>
                <a:gd name="connsiteY22" fmla="*/ 40214 h 120641"/>
                <a:gd name="connsiteX23" fmla="*/ 402137 w 442350"/>
                <a:gd name="connsiteY23" fmla="*/ 40214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2350" h="120641">
                  <a:moveTo>
                    <a:pt x="442350" y="0"/>
                  </a:moveTo>
                  <a:lnTo>
                    <a:pt x="0" y="0"/>
                  </a:lnTo>
                  <a:lnTo>
                    <a:pt x="0" y="120641"/>
                  </a:lnTo>
                  <a:lnTo>
                    <a:pt x="442350" y="120641"/>
                  </a:lnTo>
                  <a:close/>
                  <a:moveTo>
                    <a:pt x="201068" y="40214"/>
                  </a:moveTo>
                  <a:lnTo>
                    <a:pt x="241282" y="40214"/>
                  </a:lnTo>
                  <a:lnTo>
                    <a:pt x="241282" y="80427"/>
                  </a:lnTo>
                  <a:lnTo>
                    <a:pt x="201068" y="80427"/>
                  </a:lnTo>
                  <a:close/>
                  <a:moveTo>
                    <a:pt x="160855" y="80427"/>
                  </a:moveTo>
                  <a:lnTo>
                    <a:pt x="120641" y="80427"/>
                  </a:lnTo>
                  <a:lnTo>
                    <a:pt x="120641" y="40214"/>
                  </a:lnTo>
                  <a:lnTo>
                    <a:pt x="160855" y="40214"/>
                  </a:lnTo>
                  <a:close/>
                  <a:moveTo>
                    <a:pt x="281496" y="40214"/>
                  </a:moveTo>
                  <a:lnTo>
                    <a:pt x="321709" y="40214"/>
                  </a:lnTo>
                  <a:lnTo>
                    <a:pt x="321709" y="80427"/>
                  </a:lnTo>
                  <a:lnTo>
                    <a:pt x="281496" y="80427"/>
                  </a:lnTo>
                  <a:close/>
                  <a:moveTo>
                    <a:pt x="40214" y="40214"/>
                  </a:moveTo>
                  <a:lnTo>
                    <a:pt x="80427" y="40214"/>
                  </a:lnTo>
                  <a:lnTo>
                    <a:pt x="80427" y="80427"/>
                  </a:lnTo>
                  <a:lnTo>
                    <a:pt x="40214" y="80427"/>
                  </a:lnTo>
                  <a:close/>
                  <a:moveTo>
                    <a:pt x="402137" y="80427"/>
                  </a:moveTo>
                  <a:lnTo>
                    <a:pt x="361923" y="80427"/>
                  </a:lnTo>
                  <a:lnTo>
                    <a:pt x="361923" y="40214"/>
                  </a:lnTo>
                  <a:lnTo>
                    <a:pt x="402137" y="40214"/>
                  </a:lnTo>
                  <a:close/>
                </a:path>
              </a:pathLst>
            </a:custGeom>
            <a:grpFill/>
            <a:ln w="2496"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91C08DC4-682F-406E-ADC2-B0A0D93EAE42}"/>
                </a:ext>
              </a:extLst>
            </p:cNvPr>
            <p:cNvSpPr/>
            <p:nvPr/>
          </p:nvSpPr>
          <p:spPr>
            <a:xfrm>
              <a:off x="7979809" y="3153809"/>
              <a:ext cx="442350" cy="120641"/>
            </a:xfrm>
            <a:custGeom>
              <a:avLst/>
              <a:gdLst>
                <a:gd name="connsiteX0" fmla="*/ 442350 w 442350"/>
                <a:gd name="connsiteY0" fmla="*/ 120641 h 120641"/>
                <a:gd name="connsiteX1" fmla="*/ 442350 w 442350"/>
                <a:gd name="connsiteY1" fmla="*/ 0 h 120641"/>
                <a:gd name="connsiteX2" fmla="*/ 0 w 442350"/>
                <a:gd name="connsiteY2" fmla="*/ 0 h 120641"/>
                <a:gd name="connsiteX3" fmla="*/ 0 w 442350"/>
                <a:gd name="connsiteY3" fmla="*/ 120641 h 120641"/>
                <a:gd name="connsiteX4" fmla="*/ 241282 w 442350"/>
                <a:gd name="connsiteY4" fmla="*/ 80427 h 120641"/>
                <a:gd name="connsiteX5" fmla="*/ 201068 w 442350"/>
                <a:gd name="connsiteY5" fmla="*/ 80427 h 120641"/>
                <a:gd name="connsiteX6" fmla="*/ 201068 w 442350"/>
                <a:gd name="connsiteY6" fmla="*/ 40214 h 120641"/>
                <a:gd name="connsiteX7" fmla="*/ 241282 w 442350"/>
                <a:gd name="connsiteY7" fmla="*/ 40214 h 120641"/>
                <a:gd name="connsiteX8" fmla="*/ 281496 w 442350"/>
                <a:gd name="connsiteY8" fmla="*/ 40214 h 120641"/>
                <a:gd name="connsiteX9" fmla="*/ 321709 w 442350"/>
                <a:gd name="connsiteY9" fmla="*/ 40214 h 120641"/>
                <a:gd name="connsiteX10" fmla="*/ 321709 w 442350"/>
                <a:gd name="connsiteY10" fmla="*/ 80427 h 120641"/>
                <a:gd name="connsiteX11" fmla="*/ 281496 w 442350"/>
                <a:gd name="connsiteY11" fmla="*/ 80427 h 120641"/>
                <a:gd name="connsiteX12" fmla="*/ 160855 w 442350"/>
                <a:gd name="connsiteY12" fmla="*/ 80427 h 120641"/>
                <a:gd name="connsiteX13" fmla="*/ 120641 w 442350"/>
                <a:gd name="connsiteY13" fmla="*/ 80427 h 120641"/>
                <a:gd name="connsiteX14" fmla="*/ 120641 w 442350"/>
                <a:gd name="connsiteY14" fmla="*/ 40214 h 120641"/>
                <a:gd name="connsiteX15" fmla="*/ 160855 w 442350"/>
                <a:gd name="connsiteY15" fmla="*/ 40214 h 120641"/>
                <a:gd name="connsiteX16" fmla="*/ 402137 w 442350"/>
                <a:gd name="connsiteY16" fmla="*/ 80427 h 120641"/>
                <a:gd name="connsiteX17" fmla="*/ 361923 w 442350"/>
                <a:gd name="connsiteY17" fmla="*/ 80427 h 120641"/>
                <a:gd name="connsiteX18" fmla="*/ 361923 w 442350"/>
                <a:gd name="connsiteY18" fmla="*/ 40214 h 120641"/>
                <a:gd name="connsiteX19" fmla="*/ 402137 w 442350"/>
                <a:gd name="connsiteY19" fmla="*/ 40214 h 120641"/>
                <a:gd name="connsiteX20" fmla="*/ 40214 w 442350"/>
                <a:gd name="connsiteY20" fmla="*/ 40214 h 120641"/>
                <a:gd name="connsiteX21" fmla="*/ 80427 w 442350"/>
                <a:gd name="connsiteY21" fmla="*/ 40214 h 120641"/>
                <a:gd name="connsiteX22" fmla="*/ 80427 w 442350"/>
                <a:gd name="connsiteY22" fmla="*/ 80427 h 120641"/>
                <a:gd name="connsiteX23" fmla="*/ 40214 w 442350"/>
                <a:gd name="connsiteY23"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2350" h="120641">
                  <a:moveTo>
                    <a:pt x="442350" y="120641"/>
                  </a:moveTo>
                  <a:lnTo>
                    <a:pt x="442350" y="0"/>
                  </a:lnTo>
                  <a:lnTo>
                    <a:pt x="0" y="0"/>
                  </a:lnTo>
                  <a:lnTo>
                    <a:pt x="0" y="120641"/>
                  </a:lnTo>
                  <a:close/>
                  <a:moveTo>
                    <a:pt x="241282" y="80427"/>
                  </a:moveTo>
                  <a:lnTo>
                    <a:pt x="201068" y="80427"/>
                  </a:lnTo>
                  <a:lnTo>
                    <a:pt x="201068" y="40214"/>
                  </a:lnTo>
                  <a:lnTo>
                    <a:pt x="241282" y="40214"/>
                  </a:lnTo>
                  <a:close/>
                  <a:moveTo>
                    <a:pt x="281496" y="40214"/>
                  </a:moveTo>
                  <a:lnTo>
                    <a:pt x="321709" y="40214"/>
                  </a:lnTo>
                  <a:lnTo>
                    <a:pt x="321709" y="80427"/>
                  </a:lnTo>
                  <a:lnTo>
                    <a:pt x="281496" y="80427"/>
                  </a:lnTo>
                  <a:close/>
                  <a:moveTo>
                    <a:pt x="160855" y="80427"/>
                  </a:moveTo>
                  <a:lnTo>
                    <a:pt x="120641" y="80427"/>
                  </a:lnTo>
                  <a:lnTo>
                    <a:pt x="120641" y="40214"/>
                  </a:lnTo>
                  <a:lnTo>
                    <a:pt x="160855" y="40214"/>
                  </a:lnTo>
                  <a:close/>
                  <a:moveTo>
                    <a:pt x="402137" y="80427"/>
                  </a:moveTo>
                  <a:lnTo>
                    <a:pt x="361923" y="80427"/>
                  </a:lnTo>
                  <a:lnTo>
                    <a:pt x="361923" y="40214"/>
                  </a:lnTo>
                  <a:lnTo>
                    <a:pt x="402137" y="40214"/>
                  </a:lnTo>
                  <a:close/>
                  <a:moveTo>
                    <a:pt x="40214" y="40214"/>
                  </a:moveTo>
                  <a:lnTo>
                    <a:pt x="80427" y="40214"/>
                  </a:lnTo>
                  <a:lnTo>
                    <a:pt x="80427" y="80427"/>
                  </a:lnTo>
                  <a:lnTo>
                    <a:pt x="40214" y="80427"/>
                  </a:lnTo>
                  <a:close/>
                </a:path>
              </a:pathLst>
            </a:custGeom>
            <a:grpFill/>
            <a:ln w="2496" cap="flat">
              <a:noFill/>
              <a:prstDash val="solid"/>
              <a:miter/>
            </a:ln>
          </p:spPr>
          <p:txBody>
            <a:bodyPr rtlCol="0" anchor="ctr"/>
            <a:lstStyle/>
            <a:p>
              <a:endParaRPr lang="zh-CN" altLang="en-US"/>
            </a:p>
          </p:txBody>
        </p:sp>
      </p:grpSp>
      <p:grpSp>
        <p:nvGrpSpPr>
          <p:cNvPr id="137" name="图形 21">
            <a:extLst>
              <a:ext uri="{FF2B5EF4-FFF2-40B4-BE49-F238E27FC236}">
                <a16:creationId xmlns="" xmlns:a16="http://schemas.microsoft.com/office/drawing/2014/main" id="{9C2E1ADA-3BB0-404F-9A90-30F497CC8413}"/>
              </a:ext>
            </a:extLst>
          </p:cNvPr>
          <p:cNvGrpSpPr/>
          <p:nvPr/>
        </p:nvGrpSpPr>
        <p:grpSpPr>
          <a:xfrm>
            <a:off x="9779000" y="2832100"/>
            <a:ext cx="1246624" cy="1246624"/>
            <a:chOff x="9779000" y="2832100"/>
            <a:chExt cx="1246624" cy="1246624"/>
          </a:xfrm>
          <a:solidFill>
            <a:schemeClr val="tx2"/>
          </a:solidFill>
        </p:grpSpPr>
        <p:sp>
          <p:nvSpPr>
            <p:cNvPr id="138" name="任意多边形: 形状 137">
              <a:extLst>
                <a:ext uri="{FF2B5EF4-FFF2-40B4-BE49-F238E27FC236}">
                  <a16:creationId xmlns="" xmlns:a16="http://schemas.microsoft.com/office/drawing/2014/main" id="{63A55384-D235-4D8F-8B76-AE56110D5FC2}"/>
                </a:ext>
              </a:extLst>
            </p:cNvPr>
            <p:cNvSpPr/>
            <p:nvPr/>
          </p:nvSpPr>
          <p:spPr>
            <a:xfrm>
              <a:off x="9939854" y="35961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AEC88ECA-6E85-4319-98E2-3256DA9E3073}"/>
                </a:ext>
              </a:extLst>
            </p:cNvPr>
            <p:cNvSpPr/>
            <p:nvPr/>
          </p:nvSpPr>
          <p:spPr>
            <a:xfrm>
              <a:off x="10060495" y="35961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1896C974-190E-4E99-B683-02E0CD1FEE0E}"/>
                </a:ext>
              </a:extLst>
            </p:cNvPr>
            <p:cNvSpPr/>
            <p:nvPr/>
          </p:nvSpPr>
          <p:spPr>
            <a:xfrm>
              <a:off x="10181136" y="3596159"/>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C9C4885D-5AD8-4BFA-AD45-E88C86834E52}"/>
                </a:ext>
              </a:extLst>
            </p:cNvPr>
            <p:cNvSpPr/>
            <p:nvPr/>
          </p:nvSpPr>
          <p:spPr>
            <a:xfrm>
              <a:off x="9779000" y="2832100"/>
              <a:ext cx="1246624" cy="1246624"/>
            </a:xfrm>
            <a:custGeom>
              <a:avLst/>
              <a:gdLst>
                <a:gd name="connsiteX0" fmla="*/ 1206410 w 1246624"/>
                <a:gd name="connsiteY0" fmla="*/ 784167 h 1246624"/>
                <a:gd name="connsiteX1" fmla="*/ 1045556 w 1246624"/>
                <a:gd name="connsiteY1" fmla="*/ 784167 h 1246624"/>
                <a:gd name="connsiteX2" fmla="*/ 1045556 w 1246624"/>
                <a:gd name="connsiteY2" fmla="*/ 703739 h 1246624"/>
                <a:gd name="connsiteX3" fmla="*/ 1166197 w 1246624"/>
                <a:gd name="connsiteY3" fmla="*/ 703739 h 1246624"/>
                <a:gd name="connsiteX4" fmla="*/ 1246624 w 1246624"/>
                <a:gd name="connsiteY4" fmla="*/ 623312 h 1246624"/>
                <a:gd name="connsiteX5" fmla="*/ 1184997 w 1246624"/>
                <a:gd name="connsiteY5" fmla="*/ 545094 h 1246624"/>
                <a:gd name="connsiteX6" fmla="*/ 1065663 w 1246624"/>
                <a:gd name="connsiteY6" fmla="*/ 442350 h 1246624"/>
                <a:gd name="connsiteX7" fmla="*/ 1045556 w 1246624"/>
                <a:gd name="connsiteY7" fmla="*/ 444286 h 1246624"/>
                <a:gd name="connsiteX8" fmla="*/ 1045556 w 1246624"/>
                <a:gd name="connsiteY8" fmla="*/ 120641 h 1246624"/>
                <a:gd name="connsiteX9" fmla="*/ 965128 w 1246624"/>
                <a:gd name="connsiteY9" fmla="*/ 120641 h 1246624"/>
                <a:gd name="connsiteX10" fmla="*/ 965128 w 1246624"/>
                <a:gd name="connsiteY10" fmla="*/ 0 h 1246624"/>
                <a:gd name="connsiteX11" fmla="*/ 281496 w 1246624"/>
                <a:gd name="connsiteY11" fmla="*/ 0 h 1246624"/>
                <a:gd name="connsiteX12" fmla="*/ 281496 w 1246624"/>
                <a:gd name="connsiteY12" fmla="*/ 42148 h 1246624"/>
                <a:gd name="connsiteX13" fmla="*/ 241282 w 1246624"/>
                <a:gd name="connsiteY13" fmla="*/ 56717 h 1246624"/>
                <a:gd name="connsiteX14" fmla="*/ 180962 w 1246624"/>
                <a:gd name="connsiteY14" fmla="*/ 40214 h 1246624"/>
                <a:gd name="connsiteX15" fmla="*/ 61626 w 1246624"/>
                <a:gd name="connsiteY15" fmla="*/ 142957 h 1246624"/>
                <a:gd name="connsiteX16" fmla="*/ 0 w 1246624"/>
                <a:gd name="connsiteY16" fmla="*/ 221175 h 1246624"/>
                <a:gd name="connsiteX17" fmla="*/ 80427 w 1246624"/>
                <a:gd name="connsiteY17" fmla="*/ 301603 h 1246624"/>
                <a:gd name="connsiteX18" fmla="*/ 201068 w 1246624"/>
                <a:gd name="connsiteY18" fmla="*/ 301603 h 1246624"/>
                <a:gd name="connsiteX19" fmla="*/ 201068 w 1246624"/>
                <a:gd name="connsiteY19" fmla="*/ 683633 h 1246624"/>
                <a:gd name="connsiteX20" fmla="*/ 40214 w 1246624"/>
                <a:gd name="connsiteY20" fmla="*/ 683633 h 1246624"/>
                <a:gd name="connsiteX21" fmla="*/ 40214 w 1246624"/>
                <a:gd name="connsiteY21" fmla="*/ 1125983 h 1246624"/>
                <a:gd name="connsiteX22" fmla="*/ 0 w 1246624"/>
                <a:gd name="connsiteY22" fmla="*/ 1125983 h 1246624"/>
                <a:gd name="connsiteX23" fmla="*/ 0 w 1246624"/>
                <a:gd name="connsiteY23" fmla="*/ 1246624 h 1246624"/>
                <a:gd name="connsiteX24" fmla="*/ 1246624 w 1246624"/>
                <a:gd name="connsiteY24" fmla="*/ 1246624 h 1246624"/>
                <a:gd name="connsiteX25" fmla="*/ 1246624 w 1246624"/>
                <a:gd name="connsiteY25" fmla="*/ 1125983 h 1246624"/>
                <a:gd name="connsiteX26" fmla="*/ 1206410 w 1246624"/>
                <a:gd name="connsiteY26" fmla="*/ 1125983 h 1246624"/>
                <a:gd name="connsiteX27" fmla="*/ 1146090 w 1246624"/>
                <a:gd name="connsiteY27" fmla="*/ 562992 h 1246624"/>
                <a:gd name="connsiteX28" fmla="*/ 1146090 w 1246624"/>
                <a:gd name="connsiteY28" fmla="*/ 583098 h 1246624"/>
                <a:gd name="connsiteX29" fmla="*/ 1166197 w 1246624"/>
                <a:gd name="connsiteY29" fmla="*/ 583098 h 1246624"/>
                <a:gd name="connsiteX30" fmla="*/ 1206410 w 1246624"/>
                <a:gd name="connsiteY30" fmla="*/ 623312 h 1246624"/>
                <a:gd name="connsiteX31" fmla="*/ 1166197 w 1246624"/>
                <a:gd name="connsiteY31" fmla="*/ 663526 h 1246624"/>
                <a:gd name="connsiteX32" fmla="*/ 844487 w 1246624"/>
                <a:gd name="connsiteY32" fmla="*/ 663526 h 1246624"/>
                <a:gd name="connsiteX33" fmla="*/ 804274 w 1246624"/>
                <a:gd name="connsiteY33" fmla="*/ 623312 h 1246624"/>
                <a:gd name="connsiteX34" fmla="*/ 844487 w 1246624"/>
                <a:gd name="connsiteY34" fmla="*/ 583098 h 1246624"/>
                <a:gd name="connsiteX35" fmla="*/ 864594 w 1246624"/>
                <a:gd name="connsiteY35" fmla="*/ 583098 h 1246624"/>
                <a:gd name="connsiteX36" fmla="*/ 864594 w 1246624"/>
                <a:gd name="connsiteY36" fmla="*/ 562992 h 1246624"/>
                <a:gd name="connsiteX37" fmla="*/ 945021 w 1246624"/>
                <a:gd name="connsiteY37" fmla="*/ 482564 h 1246624"/>
                <a:gd name="connsiteX38" fmla="*/ 993218 w 1246624"/>
                <a:gd name="connsiteY38" fmla="*/ 499049 h 1246624"/>
                <a:gd name="connsiteX39" fmla="*/ 1005342 w 1246624"/>
                <a:gd name="connsiteY39" fmla="*/ 508198 h 1246624"/>
                <a:gd name="connsiteX40" fmla="*/ 1017466 w 1246624"/>
                <a:gd name="connsiteY40" fmla="*/ 499049 h 1246624"/>
                <a:gd name="connsiteX41" fmla="*/ 1065663 w 1246624"/>
                <a:gd name="connsiteY41" fmla="*/ 482564 h 1246624"/>
                <a:gd name="connsiteX42" fmla="*/ 1146090 w 1246624"/>
                <a:gd name="connsiteY42" fmla="*/ 562992 h 1246624"/>
                <a:gd name="connsiteX43" fmla="*/ 1005342 w 1246624"/>
                <a:gd name="connsiteY43" fmla="*/ 458853 h 1246624"/>
                <a:gd name="connsiteX44" fmla="*/ 945021 w 1246624"/>
                <a:gd name="connsiteY44" fmla="*/ 442350 h 1246624"/>
                <a:gd name="connsiteX45" fmla="*/ 831400 w 1246624"/>
                <a:gd name="connsiteY45" fmla="*/ 522778 h 1246624"/>
                <a:gd name="connsiteX46" fmla="*/ 683633 w 1246624"/>
                <a:gd name="connsiteY46" fmla="*/ 522778 h 1246624"/>
                <a:gd name="connsiteX47" fmla="*/ 683633 w 1246624"/>
                <a:gd name="connsiteY47" fmla="*/ 562992 h 1246624"/>
                <a:gd name="connsiteX48" fmla="*/ 791461 w 1246624"/>
                <a:gd name="connsiteY48" fmla="*/ 562992 h 1246624"/>
                <a:gd name="connsiteX49" fmla="*/ 764060 w 1246624"/>
                <a:gd name="connsiteY49" fmla="*/ 623312 h 1246624"/>
                <a:gd name="connsiteX50" fmla="*/ 844487 w 1246624"/>
                <a:gd name="connsiteY50" fmla="*/ 703739 h 1246624"/>
                <a:gd name="connsiteX51" fmla="*/ 1005342 w 1246624"/>
                <a:gd name="connsiteY51" fmla="*/ 703739 h 1246624"/>
                <a:gd name="connsiteX52" fmla="*/ 1005342 w 1246624"/>
                <a:gd name="connsiteY52" fmla="*/ 784167 h 1246624"/>
                <a:gd name="connsiteX53" fmla="*/ 643419 w 1246624"/>
                <a:gd name="connsiteY53" fmla="*/ 784167 h 1246624"/>
                <a:gd name="connsiteX54" fmla="*/ 643419 w 1246624"/>
                <a:gd name="connsiteY54" fmla="*/ 160855 h 1246624"/>
                <a:gd name="connsiteX55" fmla="*/ 1005342 w 1246624"/>
                <a:gd name="connsiteY55" fmla="*/ 160855 h 1246624"/>
                <a:gd name="connsiteX56" fmla="*/ 924915 w 1246624"/>
                <a:gd name="connsiteY56" fmla="*/ 120641 h 1246624"/>
                <a:gd name="connsiteX57" fmla="*/ 643419 w 1246624"/>
                <a:gd name="connsiteY57" fmla="*/ 120641 h 1246624"/>
                <a:gd name="connsiteX58" fmla="*/ 643419 w 1246624"/>
                <a:gd name="connsiteY58" fmla="*/ 40214 h 1246624"/>
                <a:gd name="connsiteX59" fmla="*/ 924915 w 1246624"/>
                <a:gd name="connsiteY59" fmla="*/ 40214 h 1246624"/>
                <a:gd name="connsiteX60" fmla="*/ 603205 w 1246624"/>
                <a:gd name="connsiteY60" fmla="*/ 40214 h 1246624"/>
                <a:gd name="connsiteX61" fmla="*/ 603205 w 1246624"/>
                <a:gd name="connsiteY61" fmla="*/ 120641 h 1246624"/>
                <a:gd name="connsiteX62" fmla="*/ 321709 w 1246624"/>
                <a:gd name="connsiteY62" fmla="*/ 120641 h 1246624"/>
                <a:gd name="connsiteX63" fmla="*/ 321709 w 1246624"/>
                <a:gd name="connsiteY63" fmla="*/ 40214 h 1246624"/>
                <a:gd name="connsiteX64" fmla="*/ 80427 w 1246624"/>
                <a:gd name="connsiteY64" fmla="*/ 261389 h 1246624"/>
                <a:gd name="connsiteX65" fmla="*/ 40214 w 1246624"/>
                <a:gd name="connsiteY65" fmla="*/ 221175 h 1246624"/>
                <a:gd name="connsiteX66" fmla="*/ 80427 w 1246624"/>
                <a:gd name="connsiteY66" fmla="*/ 180962 h 1246624"/>
                <a:gd name="connsiteX67" fmla="*/ 100534 w 1246624"/>
                <a:gd name="connsiteY67" fmla="*/ 180962 h 1246624"/>
                <a:gd name="connsiteX68" fmla="*/ 100534 w 1246624"/>
                <a:gd name="connsiteY68" fmla="*/ 160855 h 1246624"/>
                <a:gd name="connsiteX69" fmla="*/ 180962 w 1246624"/>
                <a:gd name="connsiteY69" fmla="*/ 80427 h 1246624"/>
                <a:gd name="connsiteX70" fmla="*/ 229157 w 1246624"/>
                <a:gd name="connsiteY70" fmla="*/ 96911 h 1246624"/>
                <a:gd name="connsiteX71" fmla="*/ 241282 w 1246624"/>
                <a:gd name="connsiteY71" fmla="*/ 106062 h 1246624"/>
                <a:gd name="connsiteX72" fmla="*/ 253406 w 1246624"/>
                <a:gd name="connsiteY72" fmla="*/ 96911 h 1246624"/>
                <a:gd name="connsiteX73" fmla="*/ 281496 w 1246624"/>
                <a:gd name="connsiteY73" fmla="*/ 83343 h 1246624"/>
                <a:gd name="connsiteX74" fmla="*/ 281496 w 1246624"/>
                <a:gd name="connsiteY74" fmla="*/ 120641 h 1246624"/>
                <a:gd name="connsiteX75" fmla="*/ 201068 w 1246624"/>
                <a:gd name="connsiteY75" fmla="*/ 120641 h 1246624"/>
                <a:gd name="connsiteX76" fmla="*/ 201068 w 1246624"/>
                <a:gd name="connsiteY76" fmla="*/ 261389 h 1246624"/>
                <a:gd name="connsiteX77" fmla="*/ 241282 w 1246624"/>
                <a:gd name="connsiteY77" fmla="*/ 160855 h 1246624"/>
                <a:gd name="connsiteX78" fmla="*/ 603205 w 1246624"/>
                <a:gd name="connsiteY78" fmla="*/ 160855 h 1246624"/>
                <a:gd name="connsiteX79" fmla="*/ 603205 w 1246624"/>
                <a:gd name="connsiteY79" fmla="*/ 784167 h 1246624"/>
                <a:gd name="connsiteX80" fmla="*/ 562992 w 1246624"/>
                <a:gd name="connsiteY80" fmla="*/ 784167 h 1246624"/>
                <a:gd name="connsiteX81" fmla="*/ 562992 w 1246624"/>
                <a:gd name="connsiteY81" fmla="*/ 683633 h 1246624"/>
                <a:gd name="connsiteX82" fmla="*/ 241282 w 1246624"/>
                <a:gd name="connsiteY82" fmla="*/ 683633 h 1246624"/>
                <a:gd name="connsiteX83" fmla="*/ 80427 w 1246624"/>
                <a:gd name="connsiteY83" fmla="*/ 723846 h 1246624"/>
                <a:gd name="connsiteX84" fmla="*/ 522778 w 1246624"/>
                <a:gd name="connsiteY84" fmla="*/ 723846 h 1246624"/>
                <a:gd name="connsiteX85" fmla="*/ 522778 w 1246624"/>
                <a:gd name="connsiteY85" fmla="*/ 904808 h 1246624"/>
                <a:gd name="connsiteX86" fmla="*/ 1085769 w 1246624"/>
                <a:gd name="connsiteY86" fmla="*/ 904808 h 1246624"/>
                <a:gd name="connsiteX87" fmla="*/ 1085769 w 1246624"/>
                <a:gd name="connsiteY87" fmla="*/ 864594 h 1246624"/>
                <a:gd name="connsiteX88" fmla="*/ 562992 w 1246624"/>
                <a:gd name="connsiteY88" fmla="*/ 864594 h 1246624"/>
                <a:gd name="connsiteX89" fmla="*/ 562992 w 1246624"/>
                <a:gd name="connsiteY89" fmla="*/ 824380 h 1246624"/>
                <a:gd name="connsiteX90" fmla="*/ 1166197 w 1246624"/>
                <a:gd name="connsiteY90" fmla="*/ 824380 h 1246624"/>
                <a:gd name="connsiteX91" fmla="*/ 1166197 w 1246624"/>
                <a:gd name="connsiteY91" fmla="*/ 864594 h 1246624"/>
                <a:gd name="connsiteX92" fmla="*/ 1125983 w 1246624"/>
                <a:gd name="connsiteY92" fmla="*/ 864594 h 1246624"/>
                <a:gd name="connsiteX93" fmla="*/ 1125983 w 1246624"/>
                <a:gd name="connsiteY93" fmla="*/ 904808 h 1246624"/>
                <a:gd name="connsiteX94" fmla="*/ 1166197 w 1246624"/>
                <a:gd name="connsiteY94" fmla="*/ 904808 h 1246624"/>
                <a:gd name="connsiteX95" fmla="*/ 1166197 w 1246624"/>
                <a:gd name="connsiteY95" fmla="*/ 1125983 h 1246624"/>
                <a:gd name="connsiteX96" fmla="*/ 1125983 w 1246624"/>
                <a:gd name="connsiteY96" fmla="*/ 1125983 h 1246624"/>
                <a:gd name="connsiteX97" fmla="*/ 1125983 w 1246624"/>
                <a:gd name="connsiteY97" fmla="*/ 945021 h 1246624"/>
                <a:gd name="connsiteX98" fmla="*/ 965128 w 1246624"/>
                <a:gd name="connsiteY98" fmla="*/ 945021 h 1246624"/>
                <a:gd name="connsiteX99" fmla="*/ 965128 w 1246624"/>
                <a:gd name="connsiteY99" fmla="*/ 1125983 h 1246624"/>
                <a:gd name="connsiteX100" fmla="*/ 924915 w 1246624"/>
                <a:gd name="connsiteY100" fmla="*/ 1125983 h 1246624"/>
                <a:gd name="connsiteX101" fmla="*/ 924915 w 1246624"/>
                <a:gd name="connsiteY101" fmla="*/ 945021 h 1246624"/>
                <a:gd name="connsiteX102" fmla="*/ 764060 w 1246624"/>
                <a:gd name="connsiteY102" fmla="*/ 945021 h 1246624"/>
                <a:gd name="connsiteX103" fmla="*/ 764060 w 1246624"/>
                <a:gd name="connsiteY103" fmla="*/ 1125983 h 1246624"/>
                <a:gd name="connsiteX104" fmla="*/ 723846 w 1246624"/>
                <a:gd name="connsiteY104" fmla="*/ 1125983 h 1246624"/>
                <a:gd name="connsiteX105" fmla="*/ 723846 w 1246624"/>
                <a:gd name="connsiteY105" fmla="*/ 945021 h 1246624"/>
                <a:gd name="connsiteX106" fmla="*/ 562992 w 1246624"/>
                <a:gd name="connsiteY106" fmla="*/ 945021 h 1246624"/>
                <a:gd name="connsiteX107" fmla="*/ 562992 w 1246624"/>
                <a:gd name="connsiteY107" fmla="*/ 1125983 h 1246624"/>
                <a:gd name="connsiteX108" fmla="*/ 442350 w 1246624"/>
                <a:gd name="connsiteY108" fmla="*/ 1125983 h 1246624"/>
                <a:gd name="connsiteX109" fmla="*/ 442350 w 1246624"/>
                <a:gd name="connsiteY109" fmla="*/ 844487 h 1246624"/>
                <a:gd name="connsiteX110" fmla="*/ 402137 w 1246624"/>
                <a:gd name="connsiteY110" fmla="*/ 844487 h 1246624"/>
                <a:gd name="connsiteX111" fmla="*/ 402137 w 1246624"/>
                <a:gd name="connsiteY111" fmla="*/ 1125983 h 1246624"/>
                <a:gd name="connsiteX112" fmla="*/ 321709 w 1246624"/>
                <a:gd name="connsiteY112" fmla="*/ 1125983 h 1246624"/>
                <a:gd name="connsiteX113" fmla="*/ 321709 w 1246624"/>
                <a:gd name="connsiteY113" fmla="*/ 844487 h 1246624"/>
                <a:gd name="connsiteX114" fmla="*/ 281496 w 1246624"/>
                <a:gd name="connsiteY114" fmla="*/ 844487 h 1246624"/>
                <a:gd name="connsiteX115" fmla="*/ 281496 w 1246624"/>
                <a:gd name="connsiteY115" fmla="*/ 1125983 h 1246624"/>
                <a:gd name="connsiteX116" fmla="*/ 201068 w 1246624"/>
                <a:gd name="connsiteY116" fmla="*/ 1125983 h 1246624"/>
                <a:gd name="connsiteX117" fmla="*/ 201068 w 1246624"/>
                <a:gd name="connsiteY117" fmla="*/ 844487 h 1246624"/>
                <a:gd name="connsiteX118" fmla="*/ 160855 w 1246624"/>
                <a:gd name="connsiteY118" fmla="*/ 844487 h 1246624"/>
                <a:gd name="connsiteX119" fmla="*/ 160855 w 1246624"/>
                <a:gd name="connsiteY119" fmla="*/ 1125983 h 1246624"/>
                <a:gd name="connsiteX120" fmla="*/ 80427 w 1246624"/>
                <a:gd name="connsiteY120" fmla="*/ 1125983 h 1246624"/>
                <a:gd name="connsiteX121" fmla="*/ 1085769 w 1246624"/>
                <a:gd name="connsiteY121" fmla="*/ 1125983 h 1246624"/>
                <a:gd name="connsiteX122" fmla="*/ 1005342 w 1246624"/>
                <a:gd name="connsiteY122" fmla="*/ 1125983 h 1246624"/>
                <a:gd name="connsiteX123" fmla="*/ 1005342 w 1246624"/>
                <a:gd name="connsiteY123" fmla="*/ 985235 h 1246624"/>
                <a:gd name="connsiteX124" fmla="*/ 1085769 w 1246624"/>
                <a:gd name="connsiteY124" fmla="*/ 985235 h 1246624"/>
                <a:gd name="connsiteX125" fmla="*/ 884701 w 1246624"/>
                <a:gd name="connsiteY125" fmla="*/ 1125983 h 1246624"/>
                <a:gd name="connsiteX126" fmla="*/ 804274 w 1246624"/>
                <a:gd name="connsiteY126" fmla="*/ 1125983 h 1246624"/>
                <a:gd name="connsiteX127" fmla="*/ 804274 w 1246624"/>
                <a:gd name="connsiteY127" fmla="*/ 985235 h 1246624"/>
                <a:gd name="connsiteX128" fmla="*/ 884701 w 1246624"/>
                <a:gd name="connsiteY128" fmla="*/ 985235 h 1246624"/>
                <a:gd name="connsiteX129" fmla="*/ 683633 w 1246624"/>
                <a:gd name="connsiteY129" fmla="*/ 1125983 h 1246624"/>
                <a:gd name="connsiteX130" fmla="*/ 603205 w 1246624"/>
                <a:gd name="connsiteY130" fmla="*/ 1125983 h 1246624"/>
                <a:gd name="connsiteX131" fmla="*/ 603205 w 1246624"/>
                <a:gd name="connsiteY131" fmla="*/ 985235 h 1246624"/>
                <a:gd name="connsiteX132" fmla="*/ 683633 w 1246624"/>
                <a:gd name="connsiteY132" fmla="*/ 985235 h 1246624"/>
                <a:gd name="connsiteX133" fmla="*/ 1206410 w 1246624"/>
                <a:gd name="connsiteY133" fmla="*/ 1206410 h 1246624"/>
                <a:gd name="connsiteX134" fmla="*/ 40214 w 1246624"/>
                <a:gd name="connsiteY134" fmla="*/ 1206410 h 1246624"/>
                <a:gd name="connsiteX135" fmla="*/ 40214 w 1246624"/>
                <a:gd name="connsiteY135" fmla="*/ 1166197 h 1246624"/>
                <a:gd name="connsiteX136" fmla="*/ 1206410 w 1246624"/>
                <a:gd name="connsiteY136" fmla="*/ 1166197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1246624" h="1246624">
                  <a:moveTo>
                    <a:pt x="1206410" y="784167"/>
                  </a:moveTo>
                  <a:lnTo>
                    <a:pt x="1045556" y="784167"/>
                  </a:lnTo>
                  <a:lnTo>
                    <a:pt x="1045556" y="703739"/>
                  </a:lnTo>
                  <a:lnTo>
                    <a:pt x="1166197" y="703739"/>
                  </a:lnTo>
                  <a:cubicBezTo>
                    <a:pt x="1210552" y="703739"/>
                    <a:pt x="1246624" y="667668"/>
                    <a:pt x="1246624" y="623312"/>
                  </a:cubicBezTo>
                  <a:cubicBezTo>
                    <a:pt x="1246624" y="585436"/>
                    <a:pt x="1220284" y="553587"/>
                    <a:pt x="1184997" y="545094"/>
                  </a:cubicBezTo>
                  <a:cubicBezTo>
                    <a:pt x="1176308" y="487050"/>
                    <a:pt x="1126101" y="442350"/>
                    <a:pt x="1065663" y="442350"/>
                  </a:cubicBezTo>
                  <a:cubicBezTo>
                    <a:pt x="1058869" y="442350"/>
                    <a:pt x="1052173" y="443137"/>
                    <a:pt x="1045556" y="444286"/>
                  </a:cubicBezTo>
                  <a:lnTo>
                    <a:pt x="1045556" y="120641"/>
                  </a:lnTo>
                  <a:lnTo>
                    <a:pt x="965128" y="120641"/>
                  </a:lnTo>
                  <a:lnTo>
                    <a:pt x="965128" y="0"/>
                  </a:lnTo>
                  <a:lnTo>
                    <a:pt x="281496" y="0"/>
                  </a:lnTo>
                  <a:lnTo>
                    <a:pt x="281496" y="42148"/>
                  </a:lnTo>
                  <a:cubicBezTo>
                    <a:pt x="267416" y="44573"/>
                    <a:pt x="253829" y="49364"/>
                    <a:pt x="241282" y="56717"/>
                  </a:cubicBezTo>
                  <a:cubicBezTo>
                    <a:pt x="222825" y="45888"/>
                    <a:pt x="202237" y="40214"/>
                    <a:pt x="180962" y="40214"/>
                  </a:cubicBezTo>
                  <a:cubicBezTo>
                    <a:pt x="120523" y="40214"/>
                    <a:pt x="70315" y="84914"/>
                    <a:pt x="61626" y="142957"/>
                  </a:cubicBezTo>
                  <a:cubicBezTo>
                    <a:pt x="26341" y="151449"/>
                    <a:pt x="0" y="183298"/>
                    <a:pt x="0" y="221175"/>
                  </a:cubicBezTo>
                  <a:cubicBezTo>
                    <a:pt x="0" y="265531"/>
                    <a:pt x="36071" y="301603"/>
                    <a:pt x="80427" y="301603"/>
                  </a:cubicBezTo>
                  <a:lnTo>
                    <a:pt x="201068" y="301603"/>
                  </a:lnTo>
                  <a:lnTo>
                    <a:pt x="201068" y="683633"/>
                  </a:lnTo>
                  <a:lnTo>
                    <a:pt x="40214" y="683633"/>
                  </a:lnTo>
                  <a:lnTo>
                    <a:pt x="40214" y="1125983"/>
                  </a:lnTo>
                  <a:lnTo>
                    <a:pt x="0" y="1125983"/>
                  </a:lnTo>
                  <a:lnTo>
                    <a:pt x="0" y="1246624"/>
                  </a:lnTo>
                  <a:lnTo>
                    <a:pt x="1246624" y="1246624"/>
                  </a:lnTo>
                  <a:lnTo>
                    <a:pt x="1246624" y="1125983"/>
                  </a:lnTo>
                  <a:lnTo>
                    <a:pt x="1206410" y="1125983"/>
                  </a:lnTo>
                  <a:close/>
                  <a:moveTo>
                    <a:pt x="1146090" y="562992"/>
                  </a:moveTo>
                  <a:lnTo>
                    <a:pt x="1146090" y="583098"/>
                  </a:lnTo>
                  <a:lnTo>
                    <a:pt x="1166197" y="583098"/>
                  </a:lnTo>
                  <a:cubicBezTo>
                    <a:pt x="1188375" y="583098"/>
                    <a:pt x="1206410" y="601134"/>
                    <a:pt x="1206410" y="623312"/>
                  </a:cubicBezTo>
                  <a:cubicBezTo>
                    <a:pt x="1206410" y="645490"/>
                    <a:pt x="1188375" y="663526"/>
                    <a:pt x="1166197" y="663526"/>
                  </a:cubicBezTo>
                  <a:lnTo>
                    <a:pt x="844487" y="663526"/>
                  </a:lnTo>
                  <a:cubicBezTo>
                    <a:pt x="822309" y="663526"/>
                    <a:pt x="804274" y="645490"/>
                    <a:pt x="804274" y="623312"/>
                  </a:cubicBezTo>
                  <a:cubicBezTo>
                    <a:pt x="804274" y="601134"/>
                    <a:pt x="822309" y="583098"/>
                    <a:pt x="844487" y="583098"/>
                  </a:cubicBezTo>
                  <a:lnTo>
                    <a:pt x="864594" y="583098"/>
                  </a:lnTo>
                  <a:lnTo>
                    <a:pt x="864594" y="562992"/>
                  </a:lnTo>
                  <a:cubicBezTo>
                    <a:pt x="864594" y="518636"/>
                    <a:pt x="900666" y="482564"/>
                    <a:pt x="945021" y="482564"/>
                  </a:cubicBezTo>
                  <a:cubicBezTo>
                    <a:pt x="962251" y="482564"/>
                    <a:pt x="978942" y="488277"/>
                    <a:pt x="993218" y="499049"/>
                  </a:cubicBezTo>
                  <a:lnTo>
                    <a:pt x="1005342" y="508198"/>
                  </a:lnTo>
                  <a:lnTo>
                    <a:pt x="1017466" y="499049"/>
                  </a:lnTo>
                  <a:cubicBezTo>
                    <a:pt x="1031742" y="488277"/>
                    <a:pt x="1048433" y="482564"/>
                    <a:pt x="1065663" y="482564"/>
                  </a:cubicBezTo>
                  <a:cubicBezTo>
                    <a:pt x="1110018" y="482564"/>
                    <a:pt x="1146090" y="518636"/>
                    <a:pt x="1146090" y="562992"/>
                  </a:cubicBezTo>
                  <a:close/>
                  <a:moveTo>
                    <a:pt x="1005342" y="458853"/>
                  </a:moveTo>
                  <a:cubicBezTo>
                    <a:pt x="986884" y="448026"/>
                    <a:pt x="966297" y="442350"/>
                    <a:pt x="945021" y="442350"/>
                  </a:cubicBezTo>
                  <a:cubicBezTo>
                    <a:pt x="892623" y="442350"/>
                    <a:pt x="848001" y="476007"/>
                    <a:pt x="831400" y="522778"/>
                  </a:cubicBezTo>
                  <a:lnTo>
                    <a:pt x="683633" y="522778"/>
                  </a:lnTo>
                  <a:lnTo>
                    <a:pt x="683633" y="562992"/>
                  </a:lnTo>
                  <a:lnTo>
                    <a:pt x="791461" y="562992"/>
                  </a:lnTo>
                  <a:cubicBezTo>
                    <a:pt x="774691" y="577747"/>
                    <a:pt x="764060" y="599287"/>
                    <a:pt x="764060" y="623312"/>
                  </a:cubicBezTo>
                  <a:cubicBezTo>
                    <a:pt x="764060" y="667668"/>
                    <a:pt x="800132" y="703739"/>
                    <a:pt x="844487" y="703739"/>
                  </a:cubicBezTo>
                  <a:lnTo>
                    <a:pt x="1005342" y="703739"/>
                  </a:lnTo>
                  <a:lnTo>
                    <a:pt x="1005342" y="784167"/>
                  </a:lnTo>
                  <a:lnTo>
                    <a:pt x="643419" y="784167"/>
                  </a:lnTo>
                  <a:lnTo>
                    <a:pt x="643419" y="160855"/>
                  </a:lnTo>
                  <a:lnTo>
                    <a:pt x="1005342" y="160855"/>
                  </a:lnTo>
                  <a:close/>
                  <a:moveTo>
                    <a:pt x="924915" y="120641"/>
                  </a:moveTo>
                  <a:lnTo>
                    <a:pt x="643419" y="120641"/>
                  </a:lnTo>
                  <a:lnTo>
                    <a:pt x="643419" y="40214"/>
                  </a:lnTo>
                  <a:lnTo>
                    <a:pt x="924915" y="40214"/>
                  </a:lnTo>
                  <a:close/>
                  <a:moveTo>
                    <a:pt x="603205" y="40214"/>
                  </a:moveTo>
                  <a:lnTo>
                    <a:pt x="603205" y="120641"/>
                  </a:lnTo>
                  <a:lnTo>
                    <a:pt x="321709" y="120641"/>
                  </a:lnTo>
                  <a:lnTo>
                    <a:pt x="321709" y="40214"/>
                  </a:lnTo>
                  <a:close/>
                  <a:moveTo>
                    <a:pt x="80427" y="261389"/>
                  </a:moveTo>
                  <a:cubicBezTo>
                    <a:pt x="58249" y="261389"/>
                    <a:pt x="40214" y="243354"/>
                    <a:pt x="40214" y="221175"/>
                  </a:cubicBezTo>
                  <a:cubicBezTo>
                    <a:pt x="40214" y="198997"/>
                    <a:pt x="58249" y="180962"/>
                    <a:pt x="80427" y="180962"/>
                  </a:cubicBezTo>
                  <a:lnTo>
                    <a:pt x="100534" y="180962"/>
                  </a:lnTo>
                  <a:lnTo>
                    <a:pt x="100534" y="160855"/>
                  </a:lnTo>
                  <a:cubicBezTo>
                    <a:pt x="100534" y="116498"/>
                    <a:pt x="136605" y="80427"/>
                    <a:pt x="180962" y="80427"/>
                  </a:cubicBezTo>
                  <a:cubicBezTo>
                    <a:pt x="198192" y="80427"/>
                    <a:pt x="214882" y="86141"/>
                    <a:pt x="229157" y="96911"/>
                  </a:cubicBezTo>
                  <a:lnTo>
                    <a:pt x="241282" y="106062"/>
                  </a:lnTo>
                  <a:lnTo>
                    <a:pt x="253406" y="96911"/>
                  </a:lnTo>
                  <a:cubicBezTo>
                    <a:pt x="262007" y="90422"/>
                    <a:pt x="271540" y="86014"/>
                    <a:pt x="281496" y="83343"/>
                  </a:cubicBezTo>
                  <a:lnTo>
                    <a:pt x="281496" y="120641"/>
                  </a:lnTo>
                  <a:lnTo>
                    <a:pt x="201068" y="120641"/>
                  </a:lnTo>
                  <a:lnTo>
                    <a:pt x="201068" y="261389"/>
                  </a:lnTo>
                  <a:close/>
                  <a:moveTo>
                    <a:pt x="241282" y="160855"/>
                  </a:moveTo>
                  <a:lnTo>
                    <a:pt x="603205" y="160855"/>
                  </a:lnTo>
                  <a:lnTo>
                    <a:pt x="603205" y="784167"/>
                  </a:lnTo>
                  <a:lnTo>
                    <a:pt x="562992" y="784167"/>
                  </a:lnTo>
                  <a:lnTo>
                    <a:pt x="562992" y="683633"/>
                  </a:lnTo>
                  <a:lnTo>
                    <a:pt x="241282" y="683633"/>
                  </a:lnTo>
                  <a:close/>
                  <a:moveTo>
                    <a:pt x="80427" y="723846"/>
                  </a:moveTo>
                  <a:lnTo>
                    <a:pt x="522778" y="723846"/>
                  </a:lnTo>
                  <a:lnTo>
                    <a:pt x="522778" y="904808"/>
                  </a:lnTo>
                  <a:lnTo>
                    <a:pt x="1085769" y="904808"/>
                  </a:lnTo>
                  <a:lnTo>
                    <a:pt x="1085769" y="864594"/>
                  </a:lnTo>
                  <a:lnTo>
                    <a:pt x="562992" y="864594"/>
                  </a:lnTo>
                  <a:lnTo>
                    <a:pt x="562992" y="824380"/>
                  </a:lnTo>
                  <a:lnTo>
                    <a:pt x="1166197" y="824380"/>
                  </a:lnTo>
                  <a:lnTo>
                    <a:pt x="1166197" y="864594"/>
                  </a:lnTo>
                  <a:lnTo>
                    <a:pt x="1125983" y="864594"/>
                  </a:lnTo>
                  <a:lnTo>
                    <a:pt x="1125983" y="904808"/>
                  </a:lnTo>
                  <a:lnTo>
                    <a:pt x="1166197" y="904808"/>
                  </a:lnTo>
                  <a:lnTo>
                    <a:pt x="1166197" y="1125983"/>
                  </a:lnTo>
                  <a:lnTo>
                    <a:pt x="1125983" y="1125983"/>
                  </a:lnTo>
                  <a:lnTo>
                    <a:pt x="1125983" y="945021"/>
                  </a:lnTo>
                  <a:lnTo>
                    <a:pt x="965128" y="945021"/>
                  </a:lnTo>
                  <a:lnTo>
                    <a:pt x="965128" y="1125983"/>
                  </a:lnTo>
                  <a:lnTo>
                    <a:pt x="924915" y="1125983"/>
                  </a:lnTo>
                  <a:lnTo>
                    <a:pt x="924915" y="945021"/>
                  </a:lnTo>
                  <a:lnTo>
                    <a:pt x="764060" y="945021"/>
                  </a:lnTo>
                  <a:lnTo>
                    <a:pt x="764060" y="1125983"/>
                  </a:lnTo>
                  <a:lnTo>
                    <a:pt x="723846" y="1125983"/>
                  </a:lnTo>
                  <a:lnTo>
                    <a:pt x="723846" y="945021"/>
                  </a:lnTo>
                  <a:lnTo>
                    <a:pt x="562992" y="945021"/>
                  </a:lnTo>
                  <a:lnTo>
                    <a:pt x="562992" y="1125983"/>
                  </a:lnTo>
                  <a:lnTo>
                    <a:pt x="442350" y="1125983"/>
                  </a:lnTo>
                  <a:lnTo>
                    <a:pt x="442350" y="844487"/>
                  </a:lnTo>
                  <a:lnTo>
                    <a:pt x="402137" y="844487"/>
                  </a:lnTo>
                  <a:lnTo>
                    <a:pt x="402137" y="1125983"/>
                  </a:lnTo>
                  <a:lnTo>
                    <a:pt x="321709" y="1125983"/>
                  </a:lnTo>
                  <a:lnTo>
                    <a:pt x="321709" y="844487"/>
                  </a:lnTo>
                  <a:lnTo>
                    <a:pt x="281496" y="844487"/>
                  </a:lnTo>
                  <a:lnTo>
                    <a:pt x="281496" y="1125983"/>
                  </a:lnTo>
                  <a:lnTo>
                    <a:pt x="201068" y="1125983"/>
                  </a:lnTo>
                  <a:lnTo>
                    <a:pt x="201068" y="844487"/>
                  </a:lnTo>
                  <a:lnTo>
                    <a:pt x="160855" y="844487"/>
                  </a:lnTo>
                  <a:lnTo>
                    <a:pt x="160855" y="1125983"/>
                  </a:lnTo>
                  <a:lnTo>
                    <a:pt x="80427" y="1125983"/>
                  </a:lnTo>
                  <a:close/>
                  <a:moveTo>
                    <a:pt x="1085769" y="1125983"/>
                  </a:moveTo>
                  <a:lnTo>
                    <a:pt x="1005342" y="1125983"/>
                  </a:lnTo>
                  <a:lnTo>
                    <a:pt x="1005342" y="985235"/>
                  </a:lnTo>
                  <a:lnTo>
                    <a:pt x="1085769" y="985235"/>
                  </a:lnTo>
                  <a:close/>
                  <a:moveTo>
                    <a:pt x="884701" y="1125983"/>
                  </a:moveTo>
                  <a:lnTo>
                    <a:pt x="804274" y="1125983"/>
                  </a:lnTo>
                  <a:lnTo>
                    <a:pt x="804274" y="985235"/>
                  </a:lnTo>
                  <a:lnTo>
                    <a:pt x="884701" y="985235"/>
                  </a:lnTo>
                  <a:close/>
                  <a:moveTo>
                    <a:pt x="683633" y="1125983"/>
                  </a:moveTo>
                  <a:lnTo>
                    <a:pt x="603205" y="1125983"/>
                  </a:lnTo>
                  <a:lnTo>
                    <a:pt x="603205" y="985235"/>
                  </a:lnTo>
                  <a:lnTo>
                    <a:pt x="683633" y="985235"/>
                  </a:lnTo>
                  <a:close/>
                  <a:moveTo>
                    <a:pt x="1206410" y="1206410"/>
                  </a:moveTo>
                  <a:lnTo>
                    <a:pt x="40214" y="1206410"/>
                  </a:lnTo>
                  <a:lnTo>
                    <a:pt x="40214" y="1166197"/>
                  </a:lnTo>
                  <a:lnTo>
                    <a:pt x="1206410" y="1166197"/>
                  </a:lnTo>
                  <a:close/>
                </a:path>
              </a:pathLst>
            </a:custGeom>
            <a:grpFill/>
            <a:ln w="2496"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0160F4BF-7FA3-4312-9E17-21406F81DAA9}"/>
                </a:ext>
              </a:extLst>
            </p:cNvPr>
            <p:cNvSpPr/>
            <p:nvPr/>
          </p:nvSpPr>
          <p:spPr>
            <a:xfrm>
              <a:off x="10060495" y="3033168"/>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F85CBB9E-910D-4436-A19D-E383C603BE79}"/>
                </a:ext>
              </a:extLst>
            </p:cNvPr>
            <p:cNvSpPr/>
            <p:nvPr/>
          </p:nvSpPr>
          <p:spPr>
            <a:xfrm>
              <a:off x="10060495" y="3194023"/>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1A43BD21-73AE-428A-8107-1042F5A3EBC2}"/>
                </a:ext>
              </a:extLst>
            </p:cNvPr>
            <p:cNvSpPr/>
            <p:nvPr/>
          </p:nvSpPr>
          <p:spPr>
            <a:xfrm>
              <a:off x="10060495" y="3354877"/>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262B2BCC-0E9B-4517-8F23-3CF29A7B0D05}"/>
                </a:ext>
              </a:extLst>
            </p:cNvPr>
            <p:cNvSpPr/>
            <p:nvPr/>
          </p:nvSpPr>
          <p:spPr>
            <a:xfrm>
              <a:off x="10100709"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13608769-A848-40B0-9E8F-D62633844F40}"/>
                </a:ext>
              </a:extLst>
            </p:cNvPr>
            <p:cNvSpPr/>
            <p:nvPr/>
          </p:nvSpPr>
          <p:spPr>
            <a:xfrm>
              <a:off x="10181136"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7A7CADC1-0F28-44B1-BEFF-E9F55B26FFDE}"/>
                </a:ext>
              </a:extLst>
            </p:cNvPr>
            <p:cNvSpPr/>
            <p:nvPr/>
          </p:nvSpPr>
          <p:spPr>
            <a:xfrm>
              <a:off x="10261564"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B8108F2B-BCBD-4C35-BD5F-2B50E558BA32}"/>
                </a:ext>
              </a:extLst>
            </p:cNvPr>
            <p:cNvSpPr/>
            <p:nvPr/>
          </p:nvSpPr>
          <p:spPr>
            <a:xfrm>
              <a:off x="10100709" y="32744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78CD3281-7497-4488-9DD3-851AEAC36869}"/>
                </a:ext>
              </a:extLst>
            </p:cNvPr>
            <p:cNvSpPr/>
            <p:nvPr/>
          </p:nvSpPr>
          <p:spPr>
            <a:xfrm>
              <a:off x="10181136" y="32744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39DC27C2-1667-42AB-B433-81D874CA7B1B}"/>
                </a:ext>
              </a:extLst>
            </p:cNvPr>
            <p:cNvSpPr/>
            <p:nvPr/>
          </p:nvSpPr>
          <p:spPr>
            <a:xfrm>
              <a:off x="10261564" y="32744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04B21D55-7F7F-4455-8DFC-EFF9C5B5D2C3}"/>
                </a:ext>
              </a:extLst>
            </p:cNvPr>
            <p:cNvSpPr/>
            <p:nvPr/>
          </p:nvSpPr>
          <p:spPr>
            <a:xfrm>
              <a:off x="10100709" y="34353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0670EEE2-3B41-4453-B3ED-43596325C397}"/>
                </a:ext>
              </a:extLst>
            </p:cNvPr>
            <p:cNvSpPr/>
            <p:nvPr/>
          </p:nvSpPr>
          <p:spPr>
            <a:xfrm>
              <a:off x="10181136" y="34353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58E84312-B7D4-439C-A098-955A079A1B94}"/>
                </a:ext>
              </a:extLst>
            </p:cNvPr>
            <p:cNvSpPr/>
            <p:nvPr/>
          </p:nvSpPr>
          <p:spPr>
            <a:xfrm>
              <a:off x="10261564" y="343530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ACF47B51-4064-4BE6-A8B0-80FB72E91529}"/>
                </a:ext>
              </a:extLst>
            </p:cNvPr>
            <p:cNvSpPr/>
            <p:nvPr/>
          </p:nvSpPr>
          <p:spPr>
            <a:xfrm>
              <a:off x="10462632" y="3033168"/>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AA733546-FF4D-41EB-B78B-369CE4CB8E75}"/>
                </a:ext>
              </a:extLst>
            </p:cNvPr>
            <p:cNvSpPr/>
            <p:nvPr/>
          </p:nvSpPr>
          <p:spPr>
            <a:xfrm>
              <a:off x="10462632" y="3194023"/>
              <a:ext cx="281495" cy="40213"/>
            </a:xfrm>
            <a:custGeom>
              <a:avLst/>
              <a:gdLst>
                <a:gd name="connsiteX0" fmla="*/ 0 w 281495"/>
                <a:gd name="connsiteY0" fmla="*/ 0 h 40213"/>
                <a:gd name="connsiteX1" fmla="*/ 281496 w 281495"/>
                <a:gd name="connsiteY1" fmla="*/ 0 h 40213"/>
                <a:gd name="connsiteX2" fmla="*/ 281496 w 281495"/>
                <a:gd name="connsiteY2" fmla="*/ 40214 h 40213"/>
                <a:gd name="connsiteX3" fmla="*/ 0 w 281495"/>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81495" h="40213">
                  <a:moveTo>
                    <a:pt x="0" y="0"/>
                  </a:moveTo>
                  <a:lnTo>
                    <a:pt x="281496" y="0"/>
                  </a:lnTo>
                  <a:lnTo>
                    <a:pt x="281496" y="40214"/>
                  </a:lnTo>
                  <a:lnTo>
                    <a:pt x="0" y="40214"/>
                  </a:lnTo>
                  <a:close/>
                </a:path>
              </a:pathLst>
            </a:custGeom>
            <a:grpFill/>
            <a:ln w="2496"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A99E86D4-7C18-4C0E-9140-977467B05AB2}"/>
                </a:ext>
              </a:extLst>
            </p:cNvPr>
            <p:cNvSpPr/>
            <p:nvPr/>
          </p:nvSpPr>
          <p:spPr>
            <a:xfrm>
              <a:off x="10502846"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1288AA7B-158B-40A2-90FB-D0E1AF35889F}"/>
                </a:ext>
              </a:extLst>
            </p:cNvPr>
            <p:cNvSpPr/>
            <p:nvPr/>
          </p:nvSpPr>
          <p:spPr>
            <a:xfrm>
              <a:off x="10583273"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1620B1A3-95DA-4A00-9EB6-6B0629912730}"/>
                </a:ext>
              </a:extLst>
            </p:cNvPr>
            <p:cNvSpPr/>
            <p:nvPr/>
          </p:nvSpPr>
          <p:spPr>
            <a:xfrm>
              <a:off x="10663700" y="311359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8092A5BD-496A-466D-A0F8-8CA1020F3E9E}"/>
                </a:ext>
              </a:extLst>
            </p:cNvPr>
            <p:cNvSpPr/>
            <p:nvPr/>
          </p:nvSpPr>
          <p:spPr>
            <a:xfrm>
              <a:off x="10502846" y="32744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AED58427-4469-489C-9E2F-0D7573334180}"/>
                </a:ext>
              </a:extLst>
            </p:cNvPr>
            <p:cNvSpPr/>
            <p:nvPr/>
          </p:nvSpPr>
          <p:spPr>
            <a:xfrm>
              <a:off x="10583273" y="3274450"/>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grpSp>
      <p:sp>
        <p:nvSpPr>
          <p:cNvPr id="161" name="图形 23">
            <a:extLst>
              <a:ext uri="{FF2B5EF4-FFF2-40B4-BE49-F238E27FC236}">
                <a16:creationId xmlns="" xmlns:a16="http://schemas.microsoft.com/office/drawing/2014/main" id="{12A4B109-63B3-4697-B5A6-FF1BC54B0839}"/>
              </a:ext>
            </a:extLst>
          </p:cNvPr>
          <p:cNvSpPr/>
          <p:nvPr/>
        </p:nvSpPr>
        <p:spPr>
          <a:xfrm>
            <a:off x="1289478" y="4464478"/>
            <a:ext cx="1207667" cy="1207667"/>
          </a:xfrm>
          <a:custGeom>
            <a:avLst/>
            <a:gdLst>
              <a:gd name="connsiteX0" fmla="*/ 1084875 w 1207667"/>
              <a:gd name="connsiteY0" fmla="*/ 208751 h 1207667"/>
              <a:gd name="connsiteX1" fmla="*/ 1129753 w 1207667"/>
              <a:gd name="connsiteY1" fmla="*/ 116871 h 1207667"/>
              <a:gd name="connsiteX2" fmla="*/ 1012882 w 1207667"/>
              <a:gd name="connsiteY2" fmla="*/ 0 h 1207667"/>
              <a:gd name="connsiteX3" fmla="*/ 912665 w 1207667"/>
              <a:gd name="connsiteY3" fmla="*/ 57053 h 1207667"/>
              <a:gd name="connsiteX4" fmla="*/ 866793 w 1207667"/>
              <a:gd name="connsiteY4" fmla="*/ 38957 h 1207667"/>
              <a:gd name="connsiteX5" fmla="*/ 798619 w 1207667"/>
              <a:gd name="connsiteY5" fmla="*/ 107132 h 1207667"/>
              <a:gd name="connsiteX6" fmla="*/ 798619 w 1207667"/>
              <a:gd name="connsiteY6" fmla="*/ 294223 h 1207667"/>
              <a:gd name="connsiteX7" fmla="*/ 727405 w 1207667"/>
              <a:gd name="connsiteY7" fmla="*/ 302131 h 1207667"/>
              <a:gd name="connsiteX8" fmla="*/ 759662 w 1207667"/>
              <a:gd name="connsiteY8" fmla="*/ 214264 h 1207667"/>
              <a:gd name="connsiteX9" fmla="*/ 623312 w 1207667"/>
              <a:gd name="connsiteY9" fmla="*/ 77914 h 1207667"/>
              <a:gd name="connsiteX10" fmla="*/ 486963 w 1207667"/>
              <a:gd name="connsiteY10" fmla="*/ 214264 h 1207667"/>
              <a:gd name="connsiteX11" fmla="*/ 531257 w 1207667"/>
              <a:gd name="connsiteY11" fmla="*/ 314558 h 1207667"/>
              <a:gd name="connsiteX12" fmla="*/ 389570 w 1207667"/>
              <a:gd name="connsiteY12" fmla="*/ 403108 h 1207667"/>
              <a:gd name="connsiteX13" fmla="*/ 389570 w 1207667"/>
              <a:gd name="connsiteY13" fmla="*/ 389570 h 1207667"/>
              <a:gd name="connsiteX14" fmla="*/ 266778 w 1207667"/>
              <a:gd name="connsiteY14" fmla="*/ 208751 h 1207667"/>
              <a:gd name="connsiteX15" fmla="*/ 311656 w 1207667"/>
              <a:gd name="connsiteY15" fmla="*/ 116871 h 1207667"/>
              <a:gd name="connsiteX16" fmla="*/ 194785 w 1207667"/>
              <a:gd name="connsiteY16" fmla="*/ 0 h 1207667"/>
              <a:gd name="connsiteX17" fmla="*/ 77914 w 1207667"/>
              <a:gd name="connsiteY17" fmla="*/ 116871 h 1207667"/>
              <a:gd name="connsiteX18" fmla="*/ 122792 w 1207667"/>
              <a:gd name="connsiteY18" fmla="*/ 208751 h 1207667"/>
              <a:gd name="connsiteX19" fmla="*/ 0 w 1207667"/>
              <a:gd name="connsiteY19" fmla="*/ 389570 h 1207667"/>
              <a:gd name="connsiteX20" fmla="*/ 0 w 1207667"/>
              <a:gd name="connsiteY20" fmla="*/ 506441 h 1207667"/>
              <a:gd name="connsiteX21" fmla="*/ 77914 w 1207667"/>
              <a:gd name="connsiteY21" fmla="*/ 584355 h 1207667"/>
              <a:gd name="connsiteX22" fmla="*/ 77914 w 1207667"/>
              <a:gd name="connsiteY22" fmla="*/ 905750 h 1207667"/>
              <a:gd name="connsiteX23" fmla="*/ 146089 w 1207667"/>
              <a:gd name="connsiteY23" fmla="*/ 973925 h 1207667"/>
              <a:gd name="connsiteX24" fmla="*/ 194785 w 1207667"/>
              <a:gd name="connsiteY24" fmla="*/ 953317 h 1207667"/>
              <a:gd name="connsiteX25" fmla="*/ 243481 w 1207667"/>
              <a:gd name="connsiteY25" fmla="*/ 973925 h 1207667"/>
              <a:gd name="connsiteX26" fmla="*/ 311656 w 1207667"/>
              <a:gd name="connsiteY26" fmla="*/ 905750 h 1207667"/>
              <a:gd name="connsiteX27" fmla="*/ 311656 w 1207667"/>
              <a:gd name="connsiteY27" fmla="*/ 584355 h 1207667"/>
              <a:gd name="connsiteX28" fmla="*/ 350613 w 1207667"/>
              <a:gd name="connsiteY28" fmla="*/ 573525 h 1207667"/>
              <a:gd name="connsiteX29" fmla="*/ 350613 w 1207667"/>
              <a:gd name="connsiteY29" fmla="*/ 584355 h 1207667"/>
              <a:gd name="connsiteX30" fmla="*/ 448006 w 1207667"/>
              <a:gd name="connsiteY30" fmla="*/ 681748 h 1207667"/>
              <a:gd name="connsiteX31" fmla="*/ 467484 w 1207667"/>
              <a:gd name="connsiteY31" fmla="*/ 681748 h 1207667"/>
              <a:gd name="connsiteX32" fmla="*/ 467484 w 1207667"/>
              <a:gd name="connsiteY32" fmla="*/ 759662 h 1207667"/>
              <a:gd name="connsiteX33" fmla="*/ 467484 w 1207667"/>
              <a:gd name="connsiteY33" fmla="*/ 779140 h 1207667"/>
              <a:gd name="connsiteX34" fmla="*/ 467484 w 1207667"/>
              <a:gd name="connsiteY34" fmla="*/ 1120014 h 1207667"/>
              <a:gd name="connsiteX35" fmla="*/ 555137 w 1207667"/>
              <a:gd name="connsiteY35" fmla="*/ 1207667 h 1207667"/>
              <a:gd name="connsiteX36" fmla="*/ 623312 w 1207667"/>
              <a:gd name="connsiteY36" fmla="*/ 1174437 h 1207667"/>
              <a:gd name="connsiteX37" fmla="*/ 691487 w 1207667"/>
              <a:gd name="connsiteY37" fmla="*/ 1207667 h 1207667"/>
              <a:gd name="connsiteX38" fmla="*/ 779140 w 1207667"/>
              <a:gd name="connsiteY38" fmla="*/ 1120014 h 1207667"/>
              <a:gd name="connsiteX39" fmla="*/ 779140 w 1207667"/>
              <a:gd name="connsiteY39" fmla="*/ 445727 h 1207667"/>
              <a:gd name="connsiteX40" fmla="*/ 818097 w 1207667"/>
              <a:gd name="connsiteY40" fmla="*/ 440857 h 1207667"/>
              <a:gd name="connsiteX41" fmla="*/ 818097 w 1207667"/>
              <a:gd name="connsiteY41" fmla="*/ 506441 h 1207667"/>
              <a:gd name="connsiteX42" fmla="*/ 896011 w 1207667"/>
              <a:gd name="connsiteY42" fmla="*/ 584355 h 1207667"/>
              <a:gd name="connsiteX43" fmla="*/ 896011 w 1207667"/>
              <a:gd name="connsiteY43" fmla="*/ 905750 h 1207667"/>
              <a:gd name="connsiteX44" fmla="*/ 964186 w 1207667"/>
              <a:gd name="connsiteY44" fmla="*/ 973925 h 1207667"/>
              <a:gd name="connsiteX45" fmla="*/ 1012882 w 1207667"/>
              <a:gd name="connsiteY45" fmla="*/ 953317 h 1207667"/>
              <a:gd name="connsiteX46" fmla="*/ 1061578 w 1207667"/>
              <a:gd name="connsiteY46" fmla="*/ 973925 h 1207667"/>
              <a:gd name="connsiteX47" fmla="*/ 1129753 w 1207667"/>
              <a:gd name="connsiteY47" fmla="*/ 905750 h 1207667"/>
              <a:gd name="connsiteX48" fmla="*/ 1129753 w 1207667"/>
              <a:gd name="connsiteY48" fmla="*/ 584355 h 1207667"/>
              <a:gd name="connsiteX49" fmla="*/ 1207667 w 1207667"/>
              <a:gd name="connsiteY49" fmla="*/ 506441 h 1207667"/>
              <a:gd name="connsiteX50" fmla="*/ 1207667 w 1207667"/>
              <a:gd name="connsiteY50" fmla="*/ 389570 h 1207667"/>
              <a:gd name="connsiteX51" fmla="*/ 1084875 w 1207667"/>
              <a:gd name="connsiteY51" fmla="*/ 208751 h 1207667"/>
              <a:gd name="connsiteX52" fmla="*/ 1031757 w 1207667"/>
              <a:gd name="connsiteY52" fmla="*/ 382110 h 1207667"/>
              <a:gd name="connsiteX53" fmla="*/ 1012882 w 1207667"/>
              <a:gd name="connsiteY53" fmla="*/ 400984 h 1207667"/>
              <a:gd name="connsiteX54" fmla="*/ 994007 w 1207667"/>
              <a:gd name="connsiteY54" fmla="*/ 382110 h 1207667"/>
              <a:gd name="connsiteX55" fmla="*/ 1004915 w 1207667"/>
              <a:gd name="connsiteY55" fmla="*/ 234346 h 1207667"/>
              <a:gd name="connsiteX56" fmla="*/ 1012882 w 1207667"/>
              <a:gd name="connsiteY56" fmla="*/ 233742 h 1207667"/>
              <a:gd name="connsiteX57" fmla="*/ 1020849 w 1207667"/>
              <a:gd name="connsiteY57" fmla="*/ 234151 h 1207667"/>
              <a:gd name="connsiteX58" fmla="*/ 934968 w 1207667"/>
              <a:gd name="connsiteY58" fmla="*/ 203745 h 1207667"/>
              <a:gd name="connsiteX59" fmla="*/ 941182 w 1207667"/>
              <a:gd name="connsiteY59" fmla="*/ 208985 h 1207667"/>
              <a:gd name="connsiteX60" fmla="*/ 934968 w 1207667"/>
              <a:gd name="connsiteY60" fmla="*/ 211400 h 1207667"/>
              <a:gd name="connsiteX61" fmla="*/ 1012882 w 1207667"/>
              <a:gd name="connsiteY61" fmla="*/ 38957 h 1207667"/>
              <a:gd name="connsiteX62" fmla="*/ 1090796 w 1207667"/>
              <a:gd name="connsiteY62" fmla="*/ 116871 h 1207667"/>
              <a:gd name="connsiteX63" fmla="*/ 1012882 w 1207667"/>
              <a:gd name="connsiteY63" fmla="*/ 194785 h 1207667"/>
              <a:gd name="connsiteX64" fmla="*/ 934968 w 1207667"/>
              <a:gd name="connsiteY64" fmla="*/ 116871 h 1207667"/>
              <a:gd name="connsiteX65" fmla="*/ 1012882 w 1207667"/>
              <a:gd name="connsiteY65" fmla="*/ 38957 h 1207667"/>
              <a:gd name="connsiteX66" fmla="*/ 525920 w 1207667"/>
              <a:gd name="connsiteY66" fmla="*/ 214264 h 1207667"/>
              <a:gd name="connsiteX67" fmla="*/ 623312 w 1207667"/>
              <a:gd name="connsiteY67" fmla="*/ 116871 h 1207667"/>
              <a:gd name="connsiteX68" fmla="*/ 720705 w 1207667"/>
              <a:gd name="connsiteY68" fmla="*/ 214264 h 1207667"/>
              <a:gd name="connsiteX69" fmla="*/ 623312 w 1207667"/>
              <a:gd name="connsiteY69" fmla="*/ 311656 h 1207667"/>
              <a:gd name="connsiteX70" fmla="*/ 525920 w 1207667"/>
              <a:gd name="connsiteY70" fmla="*/ 214264 h 1207667"/>
              <a:gd name="connsiteX71" fmla="*/ 213660 w 1207667"/>
              <a:gd name="connsiteY71" fmla="*/ 382110 h 1207667"/>
              <a:gd name="connsiteX72" fmla="*/ 194785 w 1207667"/>
              <a:gd name="connsiteY72" fmla="*/ 400984 h 1207667"/>
              <a:gd name="connsiteX73" fmla="*/ 175910 w 1207667"/>
              <a:gd name="connsiteY73" fmla="*/ 382110 h 1207667"/>
              <a:gd name="connsiteX74" fmla="*/ 186818 w 1207667"/>
              <a:gd name="connsiteY74" fmla="*/ 234151 h 1207667"/>
              <a:gd name="connsiteX75" fmla="*/ 194785 w 1207667"/>
              <a:gd name="connsiteY75" fmla="*/ 233742 h 1207667"/>
              <a:gd name="connsiteX76" fmla="*/ 202752 w 1207667"/>
              <a:gd name="connsiteY76" fmla="*/ 234151 h 1207667"/>
              <a:gd name="connsiteX77" fmla="*/ 116871 w 1207667"/>
              <a:gd name="connsiteY77" fmla="*/ 116871 h 1207667"/>
              <a:gd name="connsiteX78" fmla="*/ 194785 w 1207667"/>
              <a:gd name="connsiteY78" fmla="*/ 38957 h 1207667"/>
              <a:gd name="connsiteX79" fmla="*/ 272699 w 1207667"/>
              <a:gd name="connsiteY79" fmla="*/ 116871 h 1207667"/>
              <a:gd name="connsiteX80" fmla="*/ 194785 w 1207667"/>
              <a:gd name="connsiteY80" fmla="*/ 194785 h 1207667"/>
              <a:gd name="connsiteX81" fmla="*/ 116871 w 1207667"/>
              <a:gd name="connsiteY81" fmla="*/ 116871 h 1207667"/>
              <a:gd name="connsiteX82" fmla="*/ 311656 w 1207667"/>
              <a:gd name="connsiteY82" fmla="*/ 545398 h 1207667"/>
              <a:gd name="connsiteX83" fmla="*/ 311656 w 1207667"/>
              <a:gd name="connsiteY83" fmla="*/ 409049 h 1207667"/>
              <a:gd name="connsiteX84" fmla="*/ 272699 w 1207667"/>
              <a:gd name="connsiteY84" fmla="*/ 409049 h 1207667"/>
              <a:gd name="connsiteX85" fmla="*/ 272699 w 1207667"/>
              <a:gd name="connsiteY85" fmla="*/ 905750 h 1207667"/>
              <a:gd name="connsiteX86" fmla="*/ 243481 w 1207667"/>
              <a:gd name="connsiteY86" fmla="*/ 934968 h 1207667"/>
              <a:gd name="connsiteX87" fmla="*/ 214264 w 1207667"/>
              <a:gd name="connsiteY87" fmla="*/ 905750 h 1207667"/>
              <a:gd name="connsiteX88" fmla="*/ 214264 w 1207667"/>
              <a:gd name="connsiteY88" fmla="*/ 525920 h 1207667"/>
              <a:gd name="connsiteX89" fmla="*/ 175307 w 1207667"/>
              <a:gd name="connsiteY89" fmla="*/ 525920 h 1207667"/>
              <a:gd name="connsiteX90" fmla="*/ 175307 w 1207667"/>
              <a:gd name="connsiteY90" fmla="*/ 905750 h 1207667"/>
              <a:gd name="connsiteX91" fmla="*/ 146089 w 1207667"/>
              <a:gd name="connsiteY91" fmla="*/ 934968 h 1207667"/>
              <a:gd name="connsiteX92" fmla="*/ 116871 w 1207667"/>
              <a:gd name="connsiteY92" fmla="*/ 905750 h 1207667"/>
              <a:gd name="connsiteX93" fmla="*/ 116871 w 1207667"/>
              <a:gd name="connsiteY93" fmla="*/ 409049 h 1207667"/>
              <a:gd name="connsiteX94" fmla="*/ 77914 w 1207667"/>
              <a:gd name="connsiteY94" fmla="*/ 409049 h 1207667"/>
              <a:gd name="connsiteX95" fmla="*/ 77914 w 1207667"/>
              <a:gd name="connsiteY95" fmla="*/ 545398 h 1207667"/>
              <a:gd name="connsiteX96" fmla="*/ 38957 w 1207667"/>
              <a:gd name="connsiteY96" fmla="*/ 506441 h 1207667"/>
              <a:gd name="connsiteX97" fmla="*/ 38957 w 1207667"/>
              <a:gd name="connsiteY97" fmla="*/ 389570 h 1207667"/>
              <a:gd name="connsiteX98" fmla="*/ 147238 w 1207667"/>
              <a:gd name="connsiteY98" fmla="*/ 241222 h 1207667"/>
              <a:gd name="connsiteX99" fmla="*/ 135746 w 1207667"/>
              <a:gd name="connsiteY99" fmla="*/ 397030 h 1207667"/>
              <a:gd name="connsiteX100" fmla="*/ 194785 w 1207667"/>
              <a:gd name="connsiteY100" fmla="*/ 456070 h 1207667"/>
              <a:gd name="connsiteX101" fmla="*/ 253824 w 1207667"/>
              <a:gd name="connsiteY101" fmla="*/ 397030 h 1207667"/>
              <a:gd name="connsiteX102" fmla="*/ 242332 w 1207667"/>
              <a:gd name="connsiteY102" fmla="*/ 241222 h 1207667"/>
              <a:gd name="connsiteX103" fmla="*/ 350613 w 1207667"/>
              <a:gd name="connsiteY103" fmla="*/ 389570 h 1207667"/>
              <a:gd name="connsiteX104" fmla="*/ 350613 w 1207667"/>
              <a:gd name="connsiteY104" fmla="*/ 506441 h 1207667"/>
              <a:gd name="connsiteX105" fmla="*/ 311656 w 1207667"/>
              <a:gd name="connsiteY105" fmla="*/ 545398 h 1207667"/>
              <a:gd name="connsiteX106" fmla="*/ 594094 w 1207667"/>
              <a:gd name="connsiteY106" fmla="*/ 681748 h 1207667"/>
              <a:gd name="connsiteX107" fmla="*/ 662269 w 1207667"/>
              <a:gd name="connsiteY107" fmla="*/ 613573 h 1207667"/>
              <a:gd name="connsiteX108" fmla="*/ 594094 w 1207667"/>
              <a:gd name="connsiteY108" fmla="*/ 545398 h 1207667"/>
              <a:gd name="connsiteX109" fmla="*/ 506441 w 1207667"/>
              <a:gd name="connsiteY109" fmla="*/ 545398 h 1207667"/>
              <a:gd name="connsiteX110" fmla="*/ 506441 w 1207667"/>
              <a:gd name="connsiteY110" fmla="*/ 506441 h 1207667"/>
              <a:gd name="connsiteX111" fmla="*/ 662269 w 1207667"/>
              <a:gd name="connsiteY111" fmla="*/ 506441 h 1207667"/>
              <a:gd name="connsiteX112" fmla="*/ 662269 w 1207667"/>
              <a:gd name="connsiteY112" fmla="*/ 613573 h 1207667"/>
              <a:gd name="connsiteX113" fmla="*/ 662269 w 1207667"/>
              <a:gd name="connsiteY113" fmla="*/ 740183 h 1207667"/>
              <a:gd name="connsiteX114" fmla="*/ 506441 w 1207667"/>
              <a:gd name="connsiteY114" fmla="*/ 740183 h 1207667"/>
              <a:gd name="connsiteX115" fmla="*/ 506441 w 1207667"/>
              <a:gd name="connsiteY115" fmla="*/ 681748 h 1207667"/>
              <a:gd name="connsiteX116" fmla="*/ 555137 w 1207667"/>
              <a:gd name="connsiteY116" fmla="*/ 1168710 h 1207667"/>
              <a:gd name="connsiteX117" fmla="*/ 506441 w 1207667"/>
              <a:gd name="connsiteY117" fmla="*/ 1120014 h 1207667"/>
              <a:gd name="connsiteX118" fmla="*/ 506441 w 1207667"/>
              <a:gd name="connsiteY118" fmla="*/ 779140 h 1207667"/>
              <a:gd name="connsiteX119" fmla="*/ 603834 w 1207667"/>
              <a:gd name="connsiteY119" fmla="*/ 779140 h 1207667"/>
              <a:gd name="connsiteX120" fmla="*/ 603834 w 1207667"/>
              <a:gd name="connsiteY120" fmla="*/ 1120014 h 1207667"/>
              <a:gd name="connsiteX121" fmla="*/ 555137 w 1207667"/>
              <a:gd name="connsiteY121" fmla="*/ 1168710 h 1207667"/>
              <a:gd name="connsiteX122" fmla="*/ 740183 w 1207667"/>
              <a:gd name="connsiteY122" fmla="*/ 411328 h 1207667"/>
              <a:gd name="connsiteX123" fmla="*/ 740183 w 1207667"/>
              <a:gd name="connsiteY123" fmla="*/ 1120014 h 1207667"/>
              <a:gd name="connsiteX124" fmla="*/ 691487 w 1207667"/>
              <a:gd name="connsiteY124" fmla="*/ 1168710 h 1207667"/>
              <a:gd name="connsiteX125" fmla="*/ 642791 w 1207667"/>
              <a:gd name="connsiteY125" fmla="*/ 1120014 h 1207667"/>
              <a:gd name="connsiteX126" fmla="*/ 642791 w 1207667"/>
              <a:gd name="connsiteY126" fmla="*/ 779140 h 1207667"/>
              <a:gd name="connsiteX127" fmla="*/ 701226 w 1207667"/>
              <a:gd name="connsiteY127" fmla="*/ 779140 h 1207667"/>
              <a:gd name="connsiteX128" fmla="*/ 701226 w 1207667"/>
              <a:gd name="connsiteY128" fmla="*/ 467484 h 1207667"/>
              <a:gd name="connsiteX129" fmla="*/ 467484 w 1207667"/>
              <a:gd name="connsiteY129" fmla="*/ 467484 h 1207667"/>
              <a:gd name="connsiteX130" fmla="*/ 467484 w 1207667"/>
              <a:gd name="connsiteY130" fmla="*/ 545398 h 1207667"/>
              <a:gd name="connsiteX131" fmla="*/ 428527 w 1207667"/>
              <a:gd name="connsiteY131" fmla="*/ 545398 h 1207667"/>
              <a:gd name="connsiteX132" fmla="*/ 428527 w 1207667"/>
              <a:gd name="connsiteY132" fmla="*/ 584355 h 1207667"/>
              <a:gd name="connsiteX133" fmla="*/ 594094 w 1207667"/>
              <a:gd name="connsiteY133" fmla="*/ 584355 h 1207667"/>
              <a:gd name="connsiteX134" fmla="*/ 623312 w 1207667"/>
              <a:gd name="connsiteY134" fmla="*/ 613573 h 1207667"/>
              <a:gd name="connsiteX135" fmla="*/ 594094 w 1207667"/>
              <a:gd name="connsiteY135" fmla="*/ 642791 h 1207667"/>
              <a:gd name="connsiteX136" fmla="*/ 448006 w 1207667"/>
              <a:gd name="connsiteY136" fmla="*/ 642791 h 1207667"/>
              <a:gd name="connsiteX137" fmla="*/ 389570 w 1207667"/>
              <a:gd name="connsiteY137" fmla="*/ 584355 h 1207667"/>
              <a:gd name="connsiteX138" fmla="*/ 389570 w 1207667"/>
              <a:gd name="connsiteY138" fmla="*/ 525920 h 1207667"/>
              <a:gd name="connsiteX139" fmla="*/ 564877 w 1207667"/>
              <a:gd name="connsiteY139" fmla="*/ 350613 h 1207667"/>
              <a:gd name="connsiteX140" fmla="*/ 642791 w 1207667"/>
              <a:gd name="connsiteY140" fmla="*/ 350613 h 1207667"/>
              <a:gd name="connsiteX141" fmla="*/ 837576 w 1207667"/>
              <a:gd name="connsiteY141" fmla="*/ 329089 h 1207667"/>
              <a:gd name="connsiteX142" fmla="*/ 837576 w 1207667"/>
              <a:gd name="connsiteY142" fmla="*/ 107132 h 1207667"/>
              <a:gd name="connsiteX143" fmla="*/ 866793 w 1207667"/>
              <a:gd name="connsiteY143" fmla="*/ 77914 h 1207667"/>
              <a:gd name="connsiteX144" fmla="*/ 896011 w 1207667"/>
              <a:gd name="connsiteY144" fmla="*/ 107132 h 1207667"/>
              <a:gd name="connsiteX145" fmla="*/ 896011 w 1207667"/>
              <a:gd name="connsiteY145" fmla="*/ 340270 h 1207667"/>
              <a:gd name="connsiteX146" fmla="*/ 844822 w 1207667"/>
              <a:gd name="connsiteY146" fmla="*/ 398257 h 1207667"/>
              <a:gd name="connsiteX147" fmla="*/ 857054 w 1207667"/>
              <a:gd name="connsiteY147" fmla="*/ 506441 h 1207667"/>
              <a:gd name="connsiteX148" fmla="*/ 857054 w 1207667"/>
              <a:gd name="connsiteY148" fmla="*/ 435267 h 1207667"/>
              <a:gd name="connsiteX149" fmla="*/ 896011 w 1207667"/>
              <a:gd name="connsiteY149" fmla="*/ 417892 h 1207667"/>
              <a:gd name="connsiteX150" fmla="*/ 896011 w 1207667"/>
              <a:gd name="connsiteY150" fmla="*/ 545398 h 1207667"/>
              <a:gd name="connsiteX151" fmla="*/ 857054 w 1207667"/>
              <a:gd name="connsiteY151" fmla="*/ 506441 h 1207667"/>
              <a:gd name="connsiteX152" fmla="*/ 1168710 w 1207667"/>
              <a:gd name="connsiteY152" fmla="*/ 506441 h 1207667"/>
              <a:gd name="connsiteX153" fmla="*/ 1129753 w 1207667"/>
              <a:gd name="connsiteY153" fmla="*/ 545398 h 1207667"/>
              <a:gd name="connsiteX154" fmla="*/ 1129753 w 1207667"/>
              <a:gd name="connsiteY154" fmla="*/ 409049 h 1207667"/>
              <a:gd name="connsiteX155" fmla="*/ 1090796 w 1207667"/>
              <a:gd name="connsiteY155" fmla="*/ 409049 h 1207667"/>
              <a:gd name="connsiteX156" fmla="*/ 1090796 w 1207667"/>
              <a:gd name="connsiteY156" fmla="*/ 905750 h 1207667"/>
              <a:gd name="connsiteX157" fmla="*/ 1061578 w 1207667"/>
              <a:gd name="connsiteY157" fmla="*/ 934968 h 1207667"/>
              <a:gd name="connsiteX158" fmla="*/ 1032361 w 1207667"/>
              <a:gd name="connsiteY158" fmla="*/ 905750 h 1207667"/>
              <a:gd name="connsiteX159" fmla="*/ 1032361 w 1207667"/>
              <a:gd name="connsiteY159" fmla="*/ 525920 h 1207667"/>
              <a:gd name="connsiteX160" fmla="*/ 993404 w 1207667"/>
              <a:gd name="connsiteY160" fmla="*/ 525920 h 1207667"/>
              <a:gd name="connsiteX161" fmla="*/ 993404 w 1207667"/>
              <a:gd name="connsiteY161" fmla="*/ 905750 h 1207667"/>
              <a:gd name="connsiteX162" fmla="*/ 964186 w 1207667"/>
              <a:gd name="connsiteY162" fmla="*/ 934968 h 1207667"/>
              <a:gd name="connsiteX163" fmla="*/ 934968 w 1207667"/>
              <a:gd name="connsiteY163" fmla="*/ 905750 h 1207667"/>
              <a:gd name="connsiteX164" fmla="*/ 934968 w 1207667"/>
              <a:gd name="connsiteY164" fmla="*/ 409049 h 1207667"/>
              <a:gd name="connsiteX165" fmla="*/ 905965 w 1207667"/>
              <a:gd name="connsiteY165" fmla="*/ 409049 h 1207667"/>
              <a:gd name="connsiteX166" fmla="*/ 934968 w 1207667"/>
              <a:gd name="connsiteY166" fmla="*/ 340270 h 1207667"/>
              <a:gd name="connsiteX167" fmla="*/ 934968 w 1207667"/>
              <a:gd name="connsiteY167" fmla="*/ 255090 h 1207667"/>
              <a:gd name="connsiteX168" fmla="*/ 965335 w 1207667"/>
              <a:gd name="connsiteY168" fmla="*/ 241280 h 1207667"/>
              <a:gd name="connsiteX169" fmla="*/ 953843 w 1207667"/>
              <a:gd name="connsiteY169" fmla="*/ 397050 h 1207667"/>
              <a:gd name="connsiteX170" fmla="*/ 1012882 w 1207667"/>
              <a:gd name="connsiteY170" fmla="*/ 456070 h 1207667"/>
              <a:gd name="connsiteX171" fmla="*/ 1071921 w 1207667"/>
              <a:gd name="connsiteY171" fmla="*/ 397030 h 1207667"/>
              <a:gd name="connsiteX172" fmla="*/ 1060429 w 1207667"/>
              <a:gd name="connsiteY172" fmla="*/ 241222 h 1207667"/>
              <a:gd name="connsiteX173" fmla="*/ 1168710 w 1207667"/>
              <a:gd name="connsiteY173" fmla="*/ 389570 h 120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207667" h="1207667">
                <a:moveTo>
                  <a:pt x="1084875" y="208751"/>
                </a:moveTo>
                <a:cubicBezTo>
                  <a:pt x="1112145" y="187325"/>
                  <a:pt x="1129753" y="154153"/>
                  <a:pt x="1129753" y="116871"/>
                </a:cubicBezTo>
                <a:cubicBezTo>
                  <a:pt x="1129753" y="52417"/>
                  <a:pt x="1077336" y="0"/>
                  <a:pt x="1012882" y="0"/>
                </a:cubicBezTo>
                <a:cubicBezTo>
                  <a:pt x="970321" y="0"/>
                  <a:pt x="933098" y="22946"/>
                  <a:pt x="912665" y="57053"/>
                </a:cubicBezTo>
                <a:cubicBezTo>
                  <a:pt x="900530" y="45911"/>
                  <a:pt x="884519" y="38957"/>
                  <a:pt x="866793" y="38957"/>
                </a:cubicBezTo>
                <a:cubicBezTo>
                  <a:pt x="829200" y="38957"/>
                  <a:pt x="798619" y="69538"/>
                  <a:pt x="798619" y="107132"/>
                </a:cubicBezTo>
                <a:lnTo>
                  <a:pt x="798619" y="294223"/>
                </a:lnTo>
                <a:lnTo>
                  <a:pt x="727405" y="302131"/>
                </a:lnTo>
                <a:cubicBezTo>
                  <a:pt x="747487" y="278387"/>
                  <a:pt x="759662" y="247728"/>
                  <a:pt x="759662" y="214264"/>
                </a:cubicBezTo>
                <a:cubicBezTo>
                  <a:pt x="759662" y="139077"/>
                  <a:pt x="698499" y="77914"/>
                  <a:pt x="623312" y="77914"/>
                </a:cubicBezTo>
                <a:cubicBezTo>
                  <a:pt x="548125" y="77914"/>
                  <a:pt x="486963" y="139077"/>
                  <a:pt x="486963" y="214264"/>
                </a:cubicBezTo>
                <a:cubicBezTo>
                  <a:pt x="486963" y="253961"/>
                  <a:pt x="504104" y="289626"/>
                  <a:pt x="531257" y="314558"/>
                </a:cubicBezTo>
                <a:cubicBezTo>
                  <a:pt x="472821" y="323830"/>
                  <a:pt x="422216" y="356632"/>
                  <a:pt x="389570" y="403108"/>
                </a:cubicBezTo>
                <a:lnTo>
                  <a:pt x="389570" y="389570"/>
                </a:lnTo>
                <a:cubicBezTo>
                  <a:pt x="389570" y="307604"/>
                  <a:pt x="338614" y="237443"/>
                  <a:pt x="266778" y="208751"/>
                </a:cubicBezTo>
                <a:cubicBezTo>
                  <a:pt x="294047" y="187325"/>
                  <a:pt x="311656" y="154153"/>
                  <a:pt x="311656" y="116871"/>
                </a:cubicBezTo>
                <a:cubicBezTo>
                  <a:pt x="311656" y="52417"/>
                  <a:pt x="259239" y="0"/>
                  <a:pt x="194785" y="0"/>
                </a:cubicBezTo>
                <a:cubicBezTo>
                  <a:pt x="130331" y="0"/>
                  <a:pt x="77914" y="52417"/>
                  <a:pt x="77914" y="116871"/>
                </a:cubicBezTo>
                <a:cubicBezTo>
                  <a:pt x="77914" y="154153"/>
                  <a:pt x="95523" y="187325"/>
                  <a:pt x="122792" y="208751"/>
                </a:cubicBezTo>
                <a:cubicBezTo>
                  <a:pt x="50956" y="237443"/>
                  <a:pt x="0" y="307604"/>
                  <a:pt x="0" y="389570"/>
                </a:cubicBezTo>
                <a:lnTo>
                  <a:pt x="0" y="506441"/>
                </a:lnTo>
                <a:cubicBezTo>
                  <a:pt x="0" y="549411"/>
                  <a:pt x="34944" y="584355"/>
                  <a:pt x="77914" y="584355"/>
                </a:cubicBezTo>
                <a:lnTo>
                  <a:pt x="77914" y="905750"/>
                </a:lnTo>
                <a:cubicBezTo>
                  <a:pt x="77914" y="943344"/>
                  <a:pt x="108495" y="973925"/>
                  <a:pt x="146089" y="973925"/>
                </a:cubicBezTo>
                <a:cubicBezTo>
                  <a:pt x="165178" y="973925"/>
                  <a:pt x="182397" y="965997"/>
                  <a:pt x="194785" y="953317"/>
                </a:cubicBezTo>
                <a:cubicBezTo>
                  <a:pt x="207173" y="965997"/>
                  <a:pt x="224392" y="973925"/>
                  <a:pt x="243481" y="973925"/>
                </a:cubicBezTo>
                <a:cubicBezTo>
                  <a:pt x="281075" y="973925"/>
                  <a:pt x="311656" y="943344"/>
                  <a:pt x="311656" y="905750"/>
                </a:cubicBezTo>
                <a:lnTo>
                  <a:pt x="311656" y="584355"/>
                </a:lnTo>
                <a:cubicBezTo>
                  <a:pt x="325914" y="584355"/>
                  <a:pt x="339101" y="580226"/>
                  <a:pt x="350613" y="573525"/>
                </a:cubicBezTo>
                <a:lnTo>
                  <a:pt x="350613" y="584355"/>
                </a:lnTo>
                <a:cubicBezTo>
                  <a:pt x="350613" y="638057"/>
                  <a:pt x="394303" y="681748"/>
                  <a:pt x="448006" y="681748"/>
                </a:cubicBezTo>
                <a:lnTo>
                  <a:pt x="467484" y="681748"/>
                </a:lnTo>
                <a:lnTo>
                  <a:pt x="467484" y="759662"/>
                </a:lnTo>
                <a:lnTo>
                  <a:pt x="467484" y="779140"/>
                </a:lnTo>
                <a:lnTo>
                  <a:pt x="467484" y="1120014"/>
                </a:lnTo>
                <a:cubicBezTo>
                  <a:pt x="467484" y="1168340"/>
                  <a:pt x="506811" y="1207667"/>
                  <a:pt x="555137" y="1207667"/>
                </a:cubicBezTo>
                <a:cubicBezTo>
                  <a:pt x="582816" y="1207667"/>
                  <a:pt x="607242" y="1194519"/>
                  <a:pt x="623312" y="1174437"/>
                </a:cubicBezTo>
                <a:cubicBezTo>
                  <a:pt x="639382" y="1194519"/>
                  <a:pt x="663808" y="1207667"/>
                  <a:pt x="691487" y="1207667"/>
                </a:cubicBezTo>
                <a:cubicBezTo>
                  <a:pt x="739813" y="1207667"/>
                  <a:pt x="779140" y="1168340"/>
                  <a:pt x="779140" y="1120014"/>
                </a:cubicBezTo>
                <a:lnTo>
                  <a:pt x="779140" y="445727"/>
                </a:lnTo>
                <a:lnTo>
                  <a:pt x="818097" y="440857"/>
                </a:lnTo>
                <a:lnTo>
                  <a:pt x="818097" y="506441"/>
                </a:lnTo>
                <a:cubicBezTo>
                  <a:pt x="818097" y="549411"/>
                  <a:pt x="853041" y="584355"/>
                  <a:pt x="896011" y="584355"/>
                </a:cubicBezTo>
                <a:lnTo>
                  <a:pt x="896011" y="905750"/>
                </a:lnTo>
                <a:cubicBezTo>
                  <a:pt x="896011" y="943344"/>
                  <a:pt x="926592" y="973925"/>
                  <a:pt x="964186" y="973925"/>
                </a:cubicBezTo>
                <a:cubicBezTo>
                  <a:pt x="983275" y="973925"/>
                  <a:pt x="1000494" y="965997"/>
                  <a:pt x="1012882" y="953317"/>
                </a:cubicBezTo>
                <a:cubicBezTo>
                  <a:pt x="1025270" y="965997"/>
                  <a:pt x="1042489" y="973925"/>
                  <a:pt x="1061578" y="973925"/>
                </a:cubicBezTo>
                <a:cubicBezTo>
                  <a:pt x="1099172" y="973925"/>
                  <a:pt x="1129753" y="943344"/>
                  <a:pt x="1129753" y="905750"/>
                </a:cubicBezTo>
                <a:lnTo>
                  <a:pt x="1129753" y="584355"/>
                </a:lnTo>
                <a:cubicBezTo>
                  <a:pt x="1172723" y="584355"/>
                  <a:pt x="1207667" y="549411"/>
                  <a:pt x="1207667" y="506441"/>
                </a:cubicBezTo>
                <a:lnTo>
                  <a:pt x="1207667" y="389570"/>
                </a:lnTo>
                <a:cubicBezTo>
                  <a:pt x="1207667" y="307604"/>
                  <a:pt x="1156711" y="237443"/>
                  <a:pt x="1084875" y="208751"/>
                </a:cubicBezTo>
                <a:close/>
                <a:moveTo>
                  <a:pt x="1031757" y="382110"/>
                </a:moveTo>
                <a:lnTo>
                  <a:pt x="1012882" y="400984"/>
                </a:lnTo>
                <a:lnTo>
                  <a:pt x="994007" y="382110"/>
                </a:lnTo>
                <a:lnTo>
                  <a:pt x="1004915" y="234346"/>
                </a:lnTo>
                <a:cubicBezTo>
                  <a:pt x="1007564" y="234190"/>
                  <a:pt x="1010194" y="233742"/>
                  <a:pt x="1012882" y="233742"/>
                </a:cubicBezTo>
                <a:cubicBezTo>
                  <a:pt x="1015570" y="233742"/>
                  <a:pt x="1018200" y="234015"/>
                  <a:pt x="1020849" y="234151"/>
                </a:cubicBezTo>
                <a:close/>
                <a:moveTo>
                  <a:pt x="934968" y="203745"/>
                </a:moveTo>
                <a:cubicBezTo>
                  <a:pt x="936994" y="205557"/>
                  <a:pt x="939039" y="207310"/>
                  <a:pt x="941182" y="208985"/>
                </a:cubicBezTo>
                <a:cubicBezTo>
                  <a:pt x="939117" y="209803"/>
                  <a:pt x="937013" y="210504"/>
                  <a:pt x="934968" y="211400"/>
                </a:cubicBezTo>
                <a:close/>
                <a:moveTo>
                  <a:pt x="1012882" y="38957"/>
                </a:moveTo>
                <a:cubicBezTo>
                  <a:pt x="1055852" y="38957"/>
                  <a:pt x="1090796" y="73901"/>
                  <a:pt x="1090796" y="116871"/>
                </a:cubicBezTo>
                <a:cubicBezTo>
                  <a:pt x="1090796" y="159841"/>
                  <a:pt x="1055852" y="194785"/>
                  <a:pt x="1012882" y="194785"/>
                </a:cubicBezTo>
                <a:cubicBezTo>
                  <a:pt x="969912" y="194785"/>
                  <a:pt x="934968" y="159841"/>
                  <a:pt x="934968" y="116871"/>
                </a:cubicBezTo>
                <a:cubicBezTo>
                  <a:pt x="934968" y="73901"/>
                  <a:pt x="969912" y="38957"/>
                  <a:pt x="1012882" y="38957"/>
                </a:cubicBezTo>
                <a:close/>
                <a:moveTo>
                  <a:pt x="525920" y="214264"/>
                </a:moveTo>
                <a:cubicBezTo>
                  <a:pt x="525920" y="160561"/>
                  <a:pt x="569610" y="116871"/>
                  <a:pt x="623312" y="116871"/>
                </a:cubicBezTo>
                <a:cubicBezTo>
                  <a:pt x="677014" y="116871"/>
                  <a:pt x="720705" y="160561"/>
                  <a:pt x="720705" y="214264"/>
                </a:cubicBezTo>
                <a:cubicBezTo>
                  <a:pt x="720705" y="267966"/>
                  <a:pt x="677014" y="311656"/>
                  <a:pt x="623312" y="311656"/>
                </a:cubicBezTo>
                <a:cubicBezTo>
                  <a:pt x="569610" y="311656"/>
                  <a:pt x="525920" y="267966"/>
                  <a:pt x="525920" y="214264"/>
                </a:cubicBezTo>
                <a:close/>
                <a:moveTo>
                  <a:pt x="213660" y="382110"/>
                </a:moveTo>
                <a:lnTo>
                  <a:pt x="194785" y="400984"/>
                </a:lnTo>
                <a:lnTo>
                  <a:pt x="175910" y="382110"/>
                </a:lnTo>
                <a:lnTo>
                  <a:pt x="186818" y="234151"/>
                </a:lnTo>
                <a:cubicBezTo>
                  <a:pt x="189467" y="234015"/>
                  <a:pt x="192097" y="233742"/>
                  <a:pt x="194785" y="233742"/>
                </a:cubicBezTo>
                <a:cubicBezTo>
                  <a:pt x="197473" y="233742"/>
                  <a:pt x="200103" y="234015"/>
                  <a:pt x="202752" y="234151"/>
                </a:cubicBezTo>
                <a:close/>
                <a:moveTo>
                  <a:pt x="116871" y="116871"/>
                </a:moveTo>
                <a:cubicBezTo>
                  <a:pt x="116871" y="73901"/>
                  <a:pt x="151815" y="38957"/>
                  <a:pt x="194785" y="38957"/>
                </a:cubicBezTo>
                <a:cubicBezTo>
                  <a:pt x="237755" y="38957"/>
                  <a:pt x="272699" y="73901"/>
                  <a:pt x="272699" y="116871"/>
                </a:cubicBezTo>
                <a:cubicBezTo>
                  <a:pt x="272699" y="159841"/>
                  <a:pt x="237755" y="194785"/>
                  <a:pt x="194785" y="194785"/>
                </a:cubicBezTo>
                <a:cubicBezTo>
                  <a:pt x="151815" y="194785"/>
                  <a:pt x="116871" y="159841"/>
                  <a:pt x="116871" y="116871"/>
                </a:cubicBezTo>
                <a:close/>
                <a:moveTo>
                  <a:pt x="311656" y="545398"/>
                </a:moveTo>
                <a:lnTo>
                  <a:pt x="311656" y="409049"/>
                </a:lnTo>
                <a:lnTo>
                  <a:pt x="272699" y="409049"/>
                </a:lnTo>
                <a:lnTo>
                  <a:pt x="272699" y="905750"/>
                </a:lnTo>
                <a:cubicBezTo>
                  <a:pt x="272699" y="921859"/>
                  <a:pt x="259590" y="934968"/>
                  <a:pt x="243481" y="934968"/>
                </a:cubicBezTo>
                <a:cubicBezTo>
                  <a:pt x="227373" y="934968"/>
                  <a:pt x="214264" y="921859"/>
                  <a:pt x="214264" y="905750"/>
                </a:cubicBezTo>
                <a:lnTo>
                  <a:pt x="214264" y="525920"/>
                </a:lnTo>
                <a:lnTo>
                  <a:pt x="175307" y="525920"/>
                </a:lnTo>
                <a:lnTo>
                  <a:pt x="175307" y="905750"/>
                </a:lnTo>
                <a:cubicBezTo>
                  <a:pt x="175307" y="921859"/>
                  <a:pt x="162197" y="934968"/>
                  <a:pt x="146089" y="934968"/>
                </a:cubicBezTo>
                <a:cubicBezTo>
                  <a:pt x="129980" y="934968"/>
                  <a:pt x="116871" y="921859"/>
                  <a:pt x="116871" y="905750"/>
                </a:cubicBezTo>
                <a:lnTo>
                  <a:pt x="116871" y="409049"/>
                </a:lnTo>
                <a:lnTo>
                  <a:pt x="77914" y="409049"/>
                </a:lnTo>
                <a:lnTo>
                  <a:pt x="77914" y="545398"/>
                </a:lnTo>
                <a:cubicBezTo>
                  <a:pt x="56429" y="545398"/>
                  <a:pt x="38957" y="527926"/>
                  <a:pt x="38957" y="506441"/>
                </a:cubicBezTo>
                <a:lnTo>
                  <a:pt x="38957" y="389570"/>
                </a:lnTo>
                <a:cubicBezTo>
                  <a:pt x="38957" y="320227"/>
                  <a:pt x="84517" y="261382"/>
                  <a:pt x="147238" y="241222"/>
                </a:cubicBezTo>
                <a:lnTo>
                  <a:pt x="135746" y="397030"/>
                </a:lnTo>
                <a:lnTo>
                  <a:pt x="194785" y="456070"/>
                </a:lnTo>
                <a:lnTo>
                  <a:pt x="253824" y="397030"/>
                </a:lnTo>
                <a:lnTo>
                  <a:pt x="242332" y="241222"/>
                </a:lnTo>
                <a:cubicBezTo>
                  <a:pt x="305053" y="261382"/>
                  <a:pt x="350613" y="320227"/>
                  <a:pt x="350613" y="389570"/>
                </a:cubicBezTo>
                <a:lnTo>
                  <a:pt x="350613" y="506441"/>
                </a:lnTo>
                <a:cubicBezTo>
                  <a:pt x="350613" y="527926"/>
                  <a:pt x="333141" y="545398"/>
                  <a:pt x="311656" y="545398"/>
                </a:cubicBezTo>
                <a:close/>
                <a:moveTo>
                  <a:pt x="594094" y="681748"/>
                </a:moveTo>
                <a:cubicBezTo>
                  <a:pt x="631688" y="681748"/>
                  <a:pt x="662269" y="651166"/>
                  <a:pt x="662269" y="613573"/>
                </a:cubicBezTo>
                <a:cubicBezTo>
                  <a:pt x="662269" y="575979"/>
                  <a:pt x="631688" y="545398"/>
                  <a:pt x="594094" y="545398"/>
                </a:cubicBezTo>
                <a:lnTo>
                  <a:pt x="506441" y="545398"/>
                </a:lnTo>
                <a:lnTo>
                  <a:pt x="506441" y="506441"/>
                </a:lnTo>
                <a:lnTo>
                  <a:pt x="662269" y="506441"/>
                </a:lnTo>
                <a:lnTo>
                  <a:pt x="662269" y="613573"/>
                </a:lnTo>
                <a:lnTo>
                  <a:pt x="662269" y="740183"/>
                </a:lnTo>
                <a:lnTo>
                  <a:pt x="506441" y="740183"/>
                </a:lnTo>
                <a:lnTo>
                  <a:pt x="506441" y="681748"/>
                </a:lnTo>
                <a:close/>
                <a:moveTo>
                  <a:pt x="555137" y="1168710"/>
                </a:moveTo>
                <a:cubicBezTo>
                  <a:pt x="528296" y="1168710"/>
                  <a:pt x="506441" y="1146875"/>
                  <a:pt x="506441" y="1120014"/>
                </a:cubicBezTo>
                <a:lnTo>
                  <a:pt x="506441" y="779140"/>
                </a:lnTo>
                <a:lnTo>
                  <a:pt x="603834" y="779140"/>
                </a:lnTo>
                <a:lnTo>
                  <a:pt x="603834" y="1120014"/>
                </a:lnTo>
                <a:cubicBezTo>
                  <a:pt x="603834" y="1146875"/>
                  <a:pt x="581979" y="1168710"/>
                  <a:pt x="555137" y="1168710"/>
                </a:cubicBezTo>
                <a:close/>
                <a:moveTo>
                  <a:pt x="740183" y="411328"/>
                </a:moveTo>
                <a:lnTo>
                  <a:pt x="740183" y="1120014"/>
                </a:lnTo>
                <a:cubicBezTo>
                  <a:pt x="740183" y="1146875"/>
                  <a:pt x="718328" y="1168710"/>
                  <a:pt x="691487" y="1168710"/>
                </a:cubicBezTo>
                <a:cubicBezTo>
                  <a:pt x="664645" y="1168710"/>
                  <a:pt x="642791" y="1146875"/>
                  <a:pt x="642791" y="1120014"/>
                </a:cubicBezTo>
                <a:lnTo>
                  <a:pt x="642791" y="779140"/>
                </a:lnTo>
                <a:lnTo>
                  <a:pt x="701226" y="779140"/>
                </a:lnTo>
                <a:lnTo>
                  <a:pt x="701226" y="467484"/>
                </a:lnTo>
                <a:lnTo>
                  <a:pt x="467484" y="467484"/>
                </a:lnTo>
                <a:lnTo>
                  <a:pt x="467484" y="545398"/>
                </a:lnTo>
                <a:lnTo>
                  <a:pt x="428527" y="545398"/>
                </a:lnTo>
                <a:lnTo>
                  <a:pt x="428527" y="584355"/>
                </a:lnTo>
                <a:lnTo>
                  <a:pt x="594094" y="584355"/>
                </a:lnTo>
                <a:cubicBezTo>
                  <a:pt x="610203" y="584355"/>
                  <a:pt x="623312" y="597464"/>
                  <a:pt x="623312" y="613573"/>
                </a:cubicBezTo>
                <a:cubicBezTo>
                  <a:pt x="623312" y="629681"/>
                  <a:pt x="610203" y="642791"/>
                  <a:pt x="594094" y="642791"/>
                </a:cubicBezTo>
                <a:lnTo>
                  <a:pt x="448006" y="642791"/>
                </a:lnTo>
                <a:cubicBezTo>
                  <a:pt x="415788" y="642791"/>
                  <a:pt x="389570" y="616572"/>
                  <a:pt x="389570" y="584355"/>
                </a:cubicBezTo>
                <a:lnTo>
                  <a:pt x="389570" y="525920"/>
                </a:lnTo>
                <a:cubicBezTo>
                  <a:pt x="389570" y="429267"/>
                  <a:pt x="468224" y="350613"/>
                  <a:pt x="564877" y="350613"/>
                </a:cubicBezTo>
                <a:lnTo>
                  <a:pt x="642791" y="350613"/>
                </a:lnTo>
                <a:lnTo>
                  <a:pt x="837576" y="329089"/>
                </a:lnTo>
                <a:lnTo>
                  <a:pt x="837576" y="107132"/>
                </a:lnTo>
                <a:cubicBezTo>
                  <a:pt x="837576" y="91023"/>
                  <a:pt x="850685" y="77914"/>
                  <a:pt x="866793" y="77914"/>
                </a:cubicBezTo>
                <a:cubicBezTo>
                  <a:pt x="882902" y="77914"/>
                  <a:pt x="896011" y="91023"/>
                  <a:pt x="896011" y="107132"/>
                </a:cubicBezTo>
                <a:lnTo>
                  <a:pt x="896011" y="340270"/>
                </a:lnTo>
                <a:cubicBezTo>
                  <a:pt x="896011" y="369682"/>
                  <a:pt x="874000" y="394615"/>
                  <a:pt x="844822" y="398257"/>
                </a:cubicBezTo>
                <a:close/>
                <a:moveTo>
                  <a:pt x="857054" y="506441"/>
                </a:moveTo>
                <a:lnTo>
                  <a:pt x="857054" y="435267"/>
                </a:lnTo>
                <a:cubicBezTo>
                  <a:pt x="871488" y="432306"/>
                  <a:pt x="884752" y="426404"/>
                  <a:pt x="896011" y="417892"/>
                </a:cubicBezTo>
                <a:lnTo>
                  <a:pt x="896011" y="545398"/>
                </a:lnTo>
                <a:cubicBezTo>
                  <a:pt x="874526" y="545398"/>
                  <a:pt x="857054" y="527926"/>
                  <a:pt x="857054" y="506441"/>
                </a:cubicBezTo>
                <a:close/>
                <a:moveTo>
                  <a:pt x="1168710" y="506441"/>
                </a:moveTo>
                <a:cubicBezTo>
                  <a:pt x="1168710" y="527926"/>
                  <a:pt x="1151238" y="545398"/>
                  <a:pt x="1129753" y="545398"/>
                </a:cubicBezTo>
                <a:lnTo>
                  <a:pt x="1129753" y="409049"/>
                </a:lnTo>
                <a:lnTo>
                  <a:pt x="1090796" y="409049"/>
                </a:lnTo>
                <a:lnTo>
                  <a:pt x="1090796" y="905750"/>
                </a:lnTo>
                <a:cubicBezTo>
                  <a:pt x="1090796" y="921859"/>
                  <a:pt x="1077687" y="934968"/>
                  <a:pt x="1061578" y="934968"/>
                </a:cubicBezTo>
                <a:cubicBezTo>
                  <a:pt x="1045470" y="934968"/>
                  <a:pt x="1032361" y="921859"/>
                  <a:pt x="1032361" y="905750"/>
                </a:cubicBezTo>
                <a:lnTo>
                  <a:pt x="1032361" y="525920"/>
                </a:lnTo>
                <a:lnTo>
                  <a:pt x="993404" y="525920"/>
                </a:lnTo>
                <a:lnTo>
                  <a:pt x="993404" y="905750"/>
                </a:lnTo>
                <a:cubicBezTo>
                  <a:pt x="993404" y="921859"/>
                  <a:pt x="980294" y="934968"/>
                  <a:pt x="964186" y="934968"/>
                </a:cubicBezTo>
                <a:cubicBezTo>
                  <a:pt x="948077" y="934968"/>
                  <a:pt x="934968" y="921859"/>
                  <a:pt x="934968" y="905750"/>
                </a:cubicBezTo>
                <a:lnTo>
                  <a:pt x="934968" y="409049"/>
                </a:lnTo>
                <a:lnTo>
                  <a:pt x="905965" y="409049"/>
                </a:lnTo>
                <a:cubicBezTo>
                  <a:pt x="923787" y="391304"/>
                  <a:pt x="934968" y="367014"/>
                  <a:pt x="934968" y="340270"/>
                </a:cubicBezTo>
                <a:lnTo>
                  <a:pt x="934968" y="255090"/>
                </a:lnTo>
                <a:cubicBezTo>
                  <a:pt x="944668" y="249461"/>
                  <a:pt x="954739" y="244669"/>
                  <a:pt x="965335" y="241280"/>
                </a:cubicBezTo>
                <a:lnTo>
                  <a:pt x="953843" y="397050"/>
                </a:lnTo>
                <a:lnTo>
                  <a:pt x="1012882" y="456070"/>
                </a:lnTo>
                <a:lnTo>
                  <a:pt x="1071921" y="397030"/>
                </a:lnTo>
                <a:lnTo>
                  <a:pt x="1060429" y="241222"/>
                </a:lnTo>
                <a:cubicBezTo>
                  <a:pt x="1123150" y="261382"/>
                  <a:pt x="1168710" y="320227"/>
                  <a:pt x="1168710" y="389570"/>
                </a:cubicBezTo>
                <a:close/>
              </a:path>
            </a:pathLst>
          </a:custGeom>
          <a:solidFill>
            <a:schemeClr val="tx2"/>
          </a:solidFill>
          <a:ln w="19348" cap="flat">
            <a:noFill/>
            <a:prstDash val="solid"/>
            <a:miter/>
          </a:ln>
        </p:spPr>
        <p:txBody>
          <a:bodyPr rtlCol="0" anchor="ctr"/>
          <a:lstStyle/>
          <a:p>
            <a:endParaRPr lang="zh-CN" altLang="en-US"/>
          </a:p>
        </p:txBody>
      </p:sp>
      <p:grpSp>
        <p:nvGrpSpPr>
          <p:cNvPr id="162" name="图形 25">
            <a:extLst>
              <a:ext uri="{FF2B5EF4-FFF2-40B4-BE49-F238E27FC236}">
                <a16:creationId xmlns="" xmlns:a16="http://schemas.microsoft.com/office/drawing/2014/main" id="{53976E72-B02E-414F-ACF6-9ED6233566EA}"/>
              </a:ext>
            </a:extLst>
          </p:cNvPr>
          <p:cNvGrpSpPr/>
          <p:nvPr/>
        </p:nvGrpSpPr>
        <p:grpSpPr>
          <a:xfrm>
            <a:off x="3403600" y="4445000"/>
            <a:ext cx="1246624" cy="1246624"/>
            <a:chOff x="3403600" y="4445000"/>
            <a:chExt cx="1246624" cy="1246624"/>
          </a:xfrm>
          <a:solidFill>
            <a:schemeClr val="tx2"/>
          </a:solidFill>
        </p:grpSpPr>
        <p:sp>
          <p:nvSpPr>
            <p:cNvPr id="163" name="任意多边形: 形状 162">
              <a:extLst>
                <a:ext uri="{FF2B5EF4-FFF2-40B4-BE49-F238E27FC236}">
                  <a16:creationId xmlns="" xmlns:a16="http://schemas.microsoft.com/office/drawing/2014/main" id="{3E88F1D2-FCD4-433F-8FFA-2B7D22A9EB09}"/>
                </a:ext>
              </a:extLst>
            </p:cNvPr>
            <p:cNvSpPr/>
            <p:nvPr/>
          </p:nvSpPr>
          <p:spPr>
            <a:xfrm>
              <a:off x="4511710" y="5572897"/>
              <a:ext cx="118726" cy="118726"/>
            </a:xfrm>
            <a:custGeom>
              <a:avLst/>
              <a:gdLst>
                <a:gd name="connsiteX0" fmla="*/ 59363 w 118726"/>
                <a:gd name="connsiteY0" fmla="*/ 0 h 118726"/>
                <a:gd name="connsiteX1" fmla="*/ 0 w 118726"/>
                <a:gd name="connsiteY1" fmla="*/ 59363 h 118726"/>
                <a:gd name="connsiteX2" fmla="*/ 59363 w 118726"/>
                <a:gd name="connsiteY2" fmla="*/ 118726 h 118726"/>
                <a:gd name="connsiteX3" fmla="*/ 118726 w 118726"/>
                <a:gd name="connsiteY3" fmla="*/ 59363 h 118726"/>
                <a:gd name="connsiteX4" fmla="*/ 59363 w 118726"/>
                <a:gd name="connsiteY4" fmla="*/ 0 h 118726"/>
                <a:gd name="connsiteX5" fmla="*/ 59363 w 118726"/>
                <a:gd name="connsiteY5" fmla="*/ 79151 h 118726"/>
                <a:gd name="connsiteX6" fmla="*/ 39575 w 118726"/>
                <a:gd name="connsiteY6" fmla="*/ 59363 h 118726"/>
                <a:gd name="connsiteX7" fmla="*/ 59363 w 118726"/>
                <a:gd name="connsiteY7" fmla="*/ 39575 h 118726"/>
                <a:gd name="connsiteX8" fmla="*/ 79151 w 118726"/>
                <a:gd name="connsiteY8" fmla="*/ 59363 h 118726"/>
                <a:gd name="connsiteX9" fmla="*/ 59363 w 118726"/>
                <a:gd name="connsiteY9" fmla="*/ 79151 h 11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726" h="118726">
                  <a:moveTo>
                    <a:pt x="59363" y="0"/>
                  </a:moveTo>
                  <a:cubicBezTo>
                    <a:pt x="26639" y="0"/>
                    <a:pt x="0" y="26639"/>
                    <a:pt x="0" y="59363"/>
                  </a:cubicBezTo>
                  <a:cubicBezTo>
                    <a:pt x="0" y="92087"/>
                    <a:pt x="26639" y="118726"/>
                    <a:pt x="59363" y="118726"/>
                  </a:cubicBezTo>
                  <a:cubicBezTo>
                    <a:pt x="92087" y="118726"/>
                    <a:pt x="118726" y="92087"/>
                    <a:pt x="118726" y="59363"/>
                  </a:cubicBezTo>
                  <a:cubicBezTo>
                    <a:pt x="118726" y="26639"/>
                    <a:pt x="92087" y="0"/>
                    <a:pt x="59363" y="0"/>
                  </a:cubicBezTo>
                  <a:close/>
                  <a:moveTo>
                    <a:pt x="59363" y="79151"/>
                  </a:moveTo>
                  <a:cubicBezTo>
                    <a:pt x="48465" y="79151"/>
                    <a:pt x="39575" y="70281"/>
                    <a:pt x="39575" y="59363"/>
                  </a:cubicBezTo>
                  <a:cubicBezTo>
                    <a:pt x="39575" y="48445"/>
                    <a:pt x="48465" y="39575"/>
                    <a:pt x="59363" y="39575"/>
                  </a:cubicBezTo>
                  <a:cubicBezTo>
                    <a:pt x="70261" y="39575"/>
                    <a:pt x="79151" y="48445"/>
                    <a:pt x="79151" y="59363"/>
                  </a:cubicBezTo>
                  <a:cubicBezTo>
                    <a:pt x="79151" y="70281"/>
                    <a:pt x="70261" y="79151"/>
                    <a:pt x="59363" y="79151"/>
                  </a:cubicBezTo>
                  <a:close/>
                </a:path>
              </a:pathLst>
            </a:custGeom>
            <a:grpFill/>
            <a:ln w="2457"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42D0A06C-D2AA-4C2D-B5BE-39A78AE93005}"/>
                </a:ext>
              </a:extLst>
            </p:cNvPr>
            <p:cNvSpPr/>
            <p:nvPr/>
          </p:nvSpPr>
          <p:spPr>
            <a:xfrm>
              <a:off x="3403600" y="4445000"/>
              <a:ext cx="118726" cy="118726"/>
            </a:xfrm>
            <a:custGeom>
              <a:avLst/>
              <a:gdLst>
                <a:gd name="connsiteX0" fmla="*/ 118726 w 118726"/>
                <a:gd name="connsiteY0" fmla="*/ 59363 h 118726"/>
                <a:gd name="connsiteX1" fmla="*/ 59363 w 118726"/>
                <a:gd name="connsiteY1" fmla="*/ 0 h 118726"/>
                <a:gd name="connsiteX2" fmla="*/ 0 w 118726"/>
                <a:gd name="connsiteY2" fmla="*/ 59363 h 118726"/>
                <a:gd name="connsiteX3" fmla="*/ 59363 w 118726"/>
                <a:gd name="connsiteY3" fmla="*/ 118726 h 118726"/>
                <a:gd name="connsiteX4" fmla="*/ 118726 w 118726"/>
                <a:gd name="connsiteY4" fmla="*/ 59363 h 118726"/>
                <a:gd name="connsiteX5" fmla="*/ 39575 w 118726"/>
                <a:gd name="connsiteY5" fmla="*/ 59363 h 118726"/>
                <a:gd name="connsiteX6" fmla="*/ 59363 w 118726"/>
                <a:gd name="connsiteY6" fmla="*/ 39575 h 118726"/>
                <a:gd name="connsiteX7" fmla="*/ 79151 w 118726"/>
                <a:gd name="connsiteY7" fmla="*/ 59363 h 118726"/>
                <a:gd name="connsiteX8" fmla="*/ 59363 w 118726"/>
                <a:gd name="connsiteY8" fmla="*/ 79151 h 118726"/>
                <a:gd name="connsiteX9" fmla="*/ 39575 w 118726"/>
                <a:gd name="connsiteY9" fmla="*/ 59363 h 11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726" h="118726">
                  <a:moveTo>
                    <a:pt x="118726" y="59363"/>
                  </a:moveTo>
                  <a:cubicBezTo>
                    <a:pt x="118726" y="26638"/>
                    <a:pt x="92088" y="0"/>
                    <a:pt x="59363" y="0"/>
                  </a:cubicBezTo>
                  <a:cubicBezTo>
                    <a:pt x="26638" y="0"/>
                    <a:pt x="0" y="26638"/>
                    <a:pt x="0" y="59363"/>
                  </a:cubicBezTo>
                  <a:cubicBezTo>
                    <a:pt x="0" y="92088"/>
                    <a:pt x="26638" y="118726"/>
                    <a:pt x="59363" y="118726"/>
                  </a:cubicBezTo>
                  <a:cubicBezTo>
                    <a:pt x="92088" y="118726"/>
                    <a:pt x="118726" y="92088"/>
                    <a:pt x="118726" y="59363"/>
                  </a:cubicBezTo>
                  <a:close/>
                  <a:moveTo>
                    <a:pt x="39575" y="59363"/>
                  </a:moveTo>
                  <a:cubicBezTo>
                    <a:pt x="39575" y="48464"/>
                    <a:pt x="48464" y="39575"/>
                    <a:pt x="59363" y="39575"/>
                  </a:cubicBezTo>
                  <a:cubicBezTo>
                    <a:pt x="70262" y="39575"/>
                    <a:pt x="79151" y="48464"/>
                    <a:pt x="79151" y="59363"/>
                  </a:cubicBezTo>
                  <a:cubicBezTo>
                    <a:pt x="79151" y="70262"/>
                    <a:pt x="70262" y="79151"/>
                    <a:pt x="59363" y="79151"/>
                  </a:cubicBezTo>
                  <a:cubicBezTo>
                    <a:pt x="48464" y="79151"/>
                    <a:pt x="39575" y="70262"/>
                    <a:pt x="39575" y="59363"/>
                  </a:cubicBezTo>
                  <a:close/>
                </a:path>
              </a:pathLst>
            </a:custGeom>
            <a:grpFill/>
            <a:ln w="2457"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3F176C91-8F7D-47E0-A64A-6AE650B753A9}"/>
                </a:ext>
              </a:extLst>
            </p:cNvPr>
            <p:cNvSpPr/>
            <p:nvPr/>
          </p:nvSpPr>
          <p:spPr>
            <a:xfrm>
              <a:off x="3502538" y="4464787"/>
              <a:ext cx="1028959" cy="1226836"/>
            </a:xfrm>
            <a:custGeom>
              <a:avLst/>
              <a:gdLst>
                <a:gd name="connsiteX0" fmla="*/ 964081 w 1028959"/>
                <a:gd name="connsiteY0" fmla="*/ 764376 h 1226836"/>
                <a:gd name="connsiteX1" fmla="*/ 924997 w 1028959"/>
                <a:gd name="connsiteY1" fmla="*/ 686222 h 1226836"/>
                <a:gd name="connsiteX2" fmla="*/ 946225 w 1028959"/>
                <a:gd name="connsiteY2" fmla="*/ 635486 h 1226836"/>
                <a:gd name="connsiteX3" fmla="*/ 1028960 w 1028959"/>
                <a:gd name="connsiteY3" fmla="*/ 607902 h 1226836"/>
                <a:gd name="connsiteX4" fmla="*/ 1028960 w 1028959"/>
                <a:gd name="connsiteY4" fmla="*/ 381482 h 1226836"/>
                <a:gd name="connsiteX5" fmla="*/ 946225 w 1028959"/>
                <a:gd name="connsiteY5" fmla="*/ 353898 h 1226836"/>
                <a:gd name="connsiteX6" fmla="*/ 924997 w 1028959"/>
                <a:gd name="connsiteY6" fmla="*/ 303162 h 1226836"/>
                <a:gd name="connsiteX7" fmla="*/ 964118 w 1028959"/>
                <a:gd name="connsiteY7" fmla="*/ 224930 h 1226836"/>
                <a:gd name="connsiteX8" fmla="*/ 804030 w 1028959"/>
                <a:gd name="connsiteY8" fmla="*/ 64841 h 1226836"/>
                <a:gd name="connsiteX9" fmla="*/ 725797 w 1028959"/>
                <a:gd name="connsiteY9" fmla="*/ 103963 h 1226836"/>
                <a:gd name="connsiteX10" fmla="*/ 675062 w 1028959"/>
                <a:gd name="connsiteY10" fmla="*/ 82735 h 1226836"/>
                <a:gd name="connsiteX11" fmla="*/ 647478 w 1028959"/>
                <a:gd name="connsiteY11" fmla="*/ 0 h 1226836"/>
                <a:gd name="connsiteX12" fmla="*/ 421057 w 1028959"/>
                <a:gd name="connsiteY12" fmla="*/ 0 h 1226836"/>
                <a:gd name="connsiteX13" fmla="*/ 393473 w 1028959"/>
                <a:gd name="connsiteY13" fmla="*/ 82735 h 1226836"/>
                <a:gd name="connsiteX14" fmla="*/ 342738 w 1028959"/>
                <a:gd name="connsiteY14" fmla="*/ 103963 h 1226836"/>
                <a:gd name="connsiteX15" fmla="*/ 264507 w 1028959"/>
                <a:gd name="connsiteY15" fmla="*/ 64841 h 1226836"/>
                <a:gd name="connsiteX16" fmla="*/ 104417 w 1028959"/>
                <a:gd name="connsiteY16" fmla="*/ 224930 h 1226836"/>
                <a:gd name="connsiteX17" fmla="*/ 143538 w 1028959"/>
                <a:gd name="connsiteY17" fmla="*/ 303162 h 1226836"/>
                <a:gd name="connsiteX18" fmla="*/ 122311 w 1028959"/>
                <a:gd name="connsiteY18" fmla="*/ 353898 h 1226836"/>
                <a:gd name="connsiteX19" fmla="*/ 39575 w 1028959"/>
                <a:gd name="connsiteY19" fmla="*/ 381482 h 1226836"/>
                <a:gd name="connsiteX20" fmla="*/ 39575 w 1028959"/>
                <a:gd name="connsiteY20" fmla="*/ 607883 h 1226836"/>
                <a:gd name="connsiteX21" fmla="*/ 122311 w 1028959"/>
                <a:gd name="connsiteY21" fmla="*/ 635457 h 1226836"/>
                <a:gd name="connsiteX22" fmla="*/ 143325 w 1028959"/>
                <a:gd name="connsiteY22" fmla="*/ 685787 h 1226836"/>
                <a:gd name="connsiteX23" fmla="*/ 117876 w 1028959"/>
                <a:gd name="connsiteY23" fmla="*/ 732144 h 1226836"/>
                <a:gd name="connsiteX24" fmla="*/ 0 w 1028959"/>
                <a:gd name="connsiteY24" fmla="*/ 732144 h 1226836"/>
                <a:gd name="connsiteX25" fmla="*/ 0 w 1028959"/>
                <a:gd name="connsiteY25" fmla="*/ 1127898 h 1226836"/>
                <a:gd name="connsiteX26" fmla="*/ 138514 w 1028959"/>
                <a:gd name="connsiteY26" fmla="*/ 1127898 h 1226836"/>
                <a:gd name="connsiteX27" fmla="*/ 138514 w 1028959"/>
                <a:gd name="connsiteY27" fmla="*/ 1068535 h 1226836"/>
                <a:gd name="connsiteX28" fmla="*/ 288623 w 1028959"/>
                <a:gd name="connsiteY28" fmla="*/ 1068535 h 1226836"/>
                <a:gd name="connsiteX29" fmla="*/ 347986 w 1028959"/>
                <a:gd name="connsiteY29" fmla="*/ 1127898 h 1226836"/>
                <a:gd name="connsiteX30" fmla="*/ 455117 w 1028959"/>
                <a:gd name="connsiteY30" fmla="*/ 1127898 h 1226836"/>
                <a:gd name="connsiteX31" fmla="*/ 455117 w 1028959"/>
                <a:gd name="connsiteY31" fmla="*/ 1147686 h 1226836"/>
                <a:gd name="connsiteX32" fmla="*/ 534267 w 1028959"/>
                <a:gd name="connsiteY32" fmla="*/ 1226836 h 1226836"/>
                <a:gd name="connsiteX33" fmla="*/ 613418 w 1028959"/>
                <a:gd name="connsiteY33" fmla="*/ 1147686 h 1226836"/>
                <a:gd name="connsiteX34" fmla="*/ 613418 w 1028959"/>
                <a:gd name="connsiteY34" fmla="*/ 1127898 h 1226836"/>
                <a:gd name="connsiteX35" fmla="*/ 751952 w 1028959"/>
                <a:gd name="connsiteY35" fmla="*/ 1127898 h 1226836"/>
                <a:gd name="connsiteX36" fmla="*/ 811315 w 1028959"/>
                <a:gd name="connsiteY36" fmla="*/ 1068535 h 1226836"/>
                <a:gd name="connsiteX37" fmla="*/ 795885 w 1028959"/>
                <a:gd name="connsiteY37" fmla="*/ 1028960 h 1226836"/>
                <a:gd name="connsiteX38" fmla="*/ 811315 w 1028959"/>
                <a:gd name="connsiteY38" fmla="*/ 989384 h 1226836"/>
                <a:gd name="connsiteX39" fmla="*/ 795885 w 1028959"/>
                <a:gd name="connsiteY39" fmla="*/ 949809 h 1226836"/>
                <a:gd name="connsiteX40" fmla="*/ 810407 w 1028959"/>
                <a:gd name="connsiteY40" fmla="*/ 919276 h 1226836"/>
                <a:gd name="connsiteX41" fmla="*/ 183259 w 1028959"/>
                <a:gd name="connsiteY41" fmla="*/ 677013 h 1226836"/>
                <a:gd name="connsiteX42" fmla="*/ 156852 w 1028959"/>
                <a:gd name="connsiteY42" fmla="*/ 613873 h 1226836"/>
                <a:gd name="connsiteX43" fmla="*/ 153810 w 1028959"/>
                <a:gd name="connsiteY43" fmla="*/ 604259 h 1226836"/>
                <a:gd name="connsiteX44" fmla="*/ 79151 w 1028959"/>
                <a:gd name="connsiteY44" fmla="*/ 579359 h 1226836"/>
                <a:gd name="connsiteX45" fmla="*/ 79151 w 1028959"/>
                <a:gd name="connsiteY45" fmla="*/ 410006 h 1226836"/>
                <a:gd name="connsiteX46" fmla="*/ 153810 w 1028959"/>
                <a:gd name="connsiteY46" fmla="*/ 385125 h 1226836"/>
                <a:gd name="connsiteX47" fmla="*/ 156832 w 1028959"/>
                <a:gd name="connsiteY47" fmla="*/ 375494 h 1226836"/>
                <a:gd name="connsiteX48" fmla="*/ 183229 w 1028959"/>
                <a:gd name="connsiteY48" fmla="*/ 312371 h 1226836"/>
                <a:gd name="connsiteX49" fmla="*/ 187887 w 1028959"/>
                <a:gd name="connsiteY49" fmla="*/ 303405 h 1226836"/>
                <a:gd name="connsiteX50" fmla="*/ 152563 w 1028959"/>
                <a:gd name="connsiteY50" fmla="*/ 232748 h 1226836"/>
                <a:gd name="connsiteX51" fmla="*/ 272303 w 1028959"/>
                <a:gd name="connsiteY51" fmla="*/ 113006 h 1226836"/>
                <a:gd name="connsiteX52" fmla="*/ 342960 w 1028959"/>
                <a:gd name="connsiteY52" fmla="*/ 148330 h 1226836"/>
                <a:gd name="connsiteX53" fmla="*/ 351926 w 1028959"/>
                <a:gd name="connsiteY53" fmla="*/ 143683 h 1226836"/>
                <a:gd name="connsiteX54" fmla="*/ 415049 w 1028959"/>
                <a:gd name="connsiteY54" fmla="*/ 117277 h 1226836"/>
                <a:gd name="connsiteX55" fmla="*/ 424681 w 1028959"/>
                <a:gd name="connsiteY55" fmla="*/ 114253 h 1226836"/>
                <a:gd name="connsiteX56" fmla="*/ 449601 w 1028959"/>
                <a:gd name="connsiteY56" fmla="*/ 39575 h 1226836"/>
                <a:gd name="connsiteX57" fmla="*/ 618954 w 1028959"/>
                <a:gd name="connsiteY57" fmla="*/ 39575 h 1226836"/>
                <a:gd name="connsiteX58" fmla="*/ 643834 w 1028959"/>
                <a:gd name="connsiteY58" fmla="*/ 114233 h 1226836"/>
                <a:gd name="connsiteX59" fmla="*/ 653466 w 1028959"/>
                <a:gd name="connsiteY59" fmla="*/ 117258 h 1226836"/>
                <a:gd name="connsiteX60" fmla="*/ 716589 w 1028959"/>
                <a:gd name="connsiteY60" fmla="*/ 143654 h 1226836"/>
                <a:gd name="connsiteX61" fmla="*/ 725555 w 1028959"/>
                <a:gd name="connsiteY61" fmla="*/ 148311 h 1226836"/>
                <a:gd name="connsiteX62" fmla="*/ 796212 w 1028959"/>
                <a:gd name="connsiteY62" fmla="*/ 112987 h 1226836"/>
                <a:gd name="connsiteX63" fmla="*/ 915955 w 1028959"/>
                <a:gd name="connsiteY63" fmla="*/ 232728 h 1226836"/>
                <a:gd name="connsiteX64" fmla="*/ 880629 w 1028959"/>
                <a:gd name="connsiteY64" fmla="*/ 303385 h 1226836"/>
                <a:gd name="connsiteX65" fmla="*/ 885276 w 1028959"/>
                <a:gd name="connsiteY65" fmla="*/ 312351 h 1226836"/>
                <a:gd name="connsiteX66" fmla="*/ 911683 w 1028959"/>
                <a:gd name="connsiteY66" fmla="*/ 375474 h 1226836"/>
                <a:gd name="connsiteX67" fmla="*/ 914708 w 1028959"/>
                <a:gd name="connsiteY67" fmla="*/ 385105 h 1226836"/>
                <a:gd name="connsiteX68" fmla="*/ 989384 w 1028959"/>
                <a:gd name="connsiteY68" fmla="*/ 410026 h 1226836"/>
                <a:gd name="connsiteX69" fmla="*/ 989384 w 1028959"/>
                <a:gd name="connsiteY69" fmla="*/ 579378 h 1226836"/>
                <a:gd name="connsiteX70" fmla="*/ 914725 w 1028959"/>
                <a:gd name="connsiteY70" fmla="*/ 604259 h 1226836"/>
                <a:gd name="connsiteX71" fmla="*/ 911683 w 1028959"/>
                <a:gd name="connsiteY71" fmla="*/ 613873 h 1226836"/>
                <a:gd name="connsiteX72" fmla="*/ 885276 w 1028959"/>
                <a:gd name="connsiteY72" fmla="*/ 677013 h 1226836"/>
                <a:gd name="connsiteX73" fmla="*/ 880629 w 1028959"/>
                <a:gd name="connsiteY73" fmla="*/ 685980 h 1226836"/>
                <a:gd name="connsiteX74" fmla="*/ 915992 w 1028959"/>
                <a:gd name="connsiteY74" fmla="*/ 756686 h 1226836"/>
                <a:gd name="connsiteX75" fmla="*/ 799064 w 1028959"/>
                <a:gd name="connsiteY75" fmla="*/ 874514 h 1226836"/>
                <a:gd name="connsiteX76" fmla="*/ 795885 w 1028959"/>
                <a:gd name="connsiteY76" fmla="*/ 870658 h 1226836"/>
                <a:gd name="connsiteX77" fmla="*/ 811315 w 1028959"/>
                <a:gd name="connsiteY77" fmla="*/ 831083 h 1226836"/>
                <a:gd name="connsiteX78" fmla="*/ 757411 w 1028959"/>
                <a:gd name="connsiteY78" fmla="*/ 772271 h 1226836"/>
                <a:gd name="connsiteX79" fmla="*/ 890446 w 1028959"/>
                <a:gd name="connsiteY79" fmla="*/ 494692 h 1226836"/>
                <a:gd name="connsiteX80" fmla="*/ 534267 w 1028959"/>
                <a:gd name="connsiteY80" fmla="*/ 138514 h 1226836"/>
                <a:gd name="connsiteX81" fmla="*/ 178089 w 1028959"/>
                <a:gd name="connsiteY81" fmla="*/ 494692 h 1226836"/>
                <a:gd name="connsiteX82" fmla="*/ 310565 w 1028959"/>
                <a:gd name="connsiteY82" fmla="*/ 771720 h 1226836"/>
                <a:gd name="connsiteX83" fmla="*/ 141306 w 1028959"/>
                <a:gd name="connsiteY83" fmla="*/ 771720 h 1226836"/>
                <a:gd name="connsiteX84" fmla="*/ 188139 w 1028959"/>
                <a:gd name="connsiteY84" fmla="*/ 686395 h 1226836"/>
                <a:gd name="connsiteX85" fmla="*/ 771739 w 1028959"/>
                <a:gd name="connsiteY85" fmla="*/ 989384 h 1226836"/>
                <a:gd name="connsiteX86" fmla="*/ 751952 w 1028959"/>
                <a:gd name="connsiteY86" fmla="*/ 1009172 h 1226836"/>
                <a:gd name="connsiteX87" fmla="*/ 593631 w 1028959"/>
                <a:gd name="connsiteY87" fmla="*/ 1009172 h 1226836"/>
                <a:gd name="connsiteX88" fmla="*/ 573843 w 1028959"/>
                <a:gd name="connsiteY88" fmla="*/ 989384 h 1226836"/>
                <a:gd name="connsiteX89" fmla="*/ 593631 w 1028959"/>
                <a:gd name="connsiteY89" fmla="*/ 969596 h 1226836"/>
                <a:gd name="connsiteX90" fmla="*/ 751952 w 1028959"/>
                <a:gd name="connsiteY90" fmla="*/ 969596 h 1226836"/>
                <a:gd name="connsiteX91" fmla="*/ 771739 w 1028959"/>
                <a:gd name="connsiteY91" fmla="*/ 989384 h 1226836"/>
                <a:gd name="connsiteX92" fmla="*/ 486500 w 1028959"/>
                <a:gd name="connsiteY92" fmla="*/ 494692 h 1226836"/>
                <a:gd name="connsiteX93" fmla="*/ 582037 w 1028959"/>
                <a:gd name="connsiteY93" fmla="*/ 494692 h 1226836"/>
                <a:gd name="connsiteX94" fmla="*/ 613418 w 1028959"/>
                <a:gd name="connsiteY94" fmla="*/ 463311 h 1226836"/>
                <a:gd name="connsiteX95" fmla="*/ 613418 w 1028959"/>
                <a:gd name="connsiteY95" fmla="*/ 375966 h 1226836"/>
                <a:gd name="connsiteX96" fmla="*/ 652994 w 1028959"/>
                <a:gd name="connsiteY96" fmla="*/ 415541 h 1226836"/>
                <a:gd name="connsiteX97" fmla="*/ 652994 w 1028959"/>
                <a:gd name="connsiteY97" fmla="*/ 506288 h 1226836"/>
                <a:gd name="connsiteX98" fmla="*/ 585438 w 1028959"/>
                <a:gd name="connsiteY98" fmla="*/ 573843 h 1226836"/>
                <a:gd name="connsiteX99" fmla="*/ 483099 w 1028959"/>
                <a:gd name="connsiteY99" fmla="*/ 573843 h 1226836"/>
                <a:gd name="connsiteX100" fmla="*/ 415541 w 1028959"/>
                <a:gd name="connsiteY100" fmla="*/ 506288 h 1226836"/>
                <a:gd name="connsiteX101" fmla="*/ 415541 w 1028959"/>
                <a:gd name="connsiteY101" fmla="*/ 415541 h 1226836"/>
                <a:gd name="connsiteX102" fmla="*/ 455117 w 1028959"/>
                <a:gd name="connsiteY102" fmla="*/ 375966 h 1226836"/>
                <a:gd name="connsiteX103" fmla="*/ 455117 w 1028959"/>
                <a:gd name="connsiteY103" fmla="*/ 463311 h 1226836"/>
                <a:gd name="connsiteX104" fmla="*/ 494692 w 1028959"/>
                <a:gd name="connsiteY104" fmla="*/ 613418 h 1226836"/>
                <a:gd name="connsiteX105" fmla="*/ 573843 w 1028959"/>
                <a:gd name="connsiteY105" fmla="*/ 613418 h 1226836"/>
                <a:gd name="connsiteX106" fmla="*/ 573843 w 1028959"/>
                <a:gd name="connsiteY106" fmla="*/ 692569 h 1226836"/>
                <a:gd name="connsiteX107" fmla="*/ 494692 w 1028959"/>
                <a:gd name="connsiteY107" fmla="*/ 692569 h 1226836"/>
                <a:gd name="connsiteX108" fmla="*/ 613418 w 1028959"/>
                <a:gd name="connsiteY108" fmla="*/ 601825 h 1226836"/>
                <a:gd name="connsiteX109" fmla="*/ 692569 w 1028959"/>
                <a:gd name="connsiteY109" fmla="*/ 522674 h 1226836"/>
                <a:gd name="connsiteX110" fmla="*/ 692569 w 1028959"/>
                <a:gd name="connsiteY110" fmla="*/ 415541 h 1226836"/>
                <a:gd name="connsiteX111" fmla="*/ 613418 w 1028959"/>
                <a:gd name="connsiteY111" fmla="*/ 336391 h 1226836"/>
                <a:gd name="connsiteX112" fmla="*/ 573843 w 1028959"/>
                <a:gd name="connsiteY112" fmla="*/ 336391 h 1226836"/>
                <a:gd name="connsiteX113" fmla="*/ 573843 w 1028959"/>
                <a:gd name="connsiteY113" fmla="*/ 446925 h 1226836"/>
                <a:gd name="connsiteX114" fmla="*/ 565651 w 1028959"/>
                <a:gd name="connsiteY114" fmla="*/ 455117 h 1226836"/>
                <a:gd name="connsiteX115" fmla="*/ 502887 w 1028959"/>
                <a:gd name="connsiteY115" fmla="*/ 455117 h 1226836"/>
                <a:gd name="connsiteX116" fmla="*/ 494692 w 1028959"/>
                <a:gd name="connsiteY116" fmla="*/ 446925 h 1226836"/>
                <a:gd name="connsiteX117" fmla="*/ 494692 w 1028959"/>
                <a:gd name="connsiteY117" fmla="*/ 336391 h 1226836"/>
                <a:gd name="connsiteX118" fmla="*/ 455117 w 1028959"/>
                <a:gd name="connsiteY118" fmla="*/ 336391 h 1226836"/>
                <a:gd name="connsiteX119" fmla="*/ 375966 w 1028959"/>
                <a:gd name="connsiteY119" fmla="*/ 415541 h 1226836"/>
                <a:gd name="connsiteX120" fmla="*/ 375966 w 1028959"/>
                <a:gd name="connsiteY120" fmla="*/ 522674 h 1226836"/>
                <a:gd name="connsiteX121" fmla="*/ 455117 w 1028959"/>
                <a:gd name="connsiteY121" fmla="*/ 601825 h 1226836"/>
                <a:gd name="connsiteX122" fmla="*/ 455117 w 1028959"/>
                <a:gd name="connsiteY122" fmla="*/ 692569 h 1226836"/>
                <a:gd name="connsiteX123" fmla="*/ 407349 w 1028959"/>
                <a:gd name="connsiteY123" fmla="*/ 692569 h 1226836"/>
                <a:gd name="connsiteX124" fmla="*/ 406103 w 1028959"/>
                <a:gd name="connsiteY124" fmla="*/ 693816 h 1226836"/>
                <a:gd name="connsiteX125" fmla="*/ 296815 w 1028959"/>
                <a:gd name="connsiteY125" fmla="*/ 494692 h 1226836"/>
                <a:gd name="connsiteX126" fmla="*/ 534267 w 1028959"/>
                <a:gd name="connsiteY126" fmla="*/ 257240 h 1226836"/>
                <a:gd name="connsiteX127" fmla="*/ 771720 w 1028959"/>
                <a:gd name="connsiteY127" fmla="*/ 494692 h 1226836"/>
                <a:gd name="connsiteX128" fmla="*/ 664589 w 1028959"/>
                <a:gd name="connsiteY128" fmla="*/ 692569 h 1226836"/>
                <a:gd name="connsiteX129" fmla="*/ 613418 w 1028959"/>
                <a:gd name="connsiteY129" fmla="*/ 692569 h 1226836"/>
                <a:gd name="connsiteX130" fmla="*/ 811295 w 1028959"/>
                <a:gd name="connsiteY130" fmla="*/ 494692 h 1226836"/>
                <a:gd name="connsiteX131" fmla="*/ 534267 w 1028959"/>
                <a:gd name="connsiteY131" fmla="*/ 217665 h 1226836"/>
                <a:gd name="connsiteX132" fmla="*/ 257240 w 1028959"/>
                <a:gd name="connsiteY132" fmla="*/ 494692 h 1226836"/>
                <a:gd name="connsiteX133" fmla="*/ 377289 w 1028959"/>
                <a:gd name="connsiteY133" fmla="*/ 722626 h 1226836"/>
                <a:gd name="connsiteX134" fmla="*/ 348798 w 1028959"/>
                <a:gd name="connsiteY134" fmla="*/ 751121 h 1226836"/>
                <a:gd name="connsiteX135" fmla="*/ 217665 w 1028959"/>
                <a:gd name="connsiteY135" fmla="*/ 494692 h 1226836"/>
                <a:gd name="connsiteX136" fmla="*/ 534267 w 1028959"/>
                <a:gd name="connsiteY136" fmla="*/ 178089 h 1226836"/>
                <a:gd name="connsiteX137" fmla="*/ 850870 w 1028959"/>
                <a:gd name="connsiteY137" fmla="*/ 494692 h 1226836"/>
                <a:gd name="connsiteX138" fmla="*/ 731197 w 1028959"/>
                <a:gd name="connsiteY138" fmla="*/ 742530 h 1226836"/>
                <a:gd name="connsiteX139" fmla="*/ 711486 w 1028959"/>
                <a:gd name="connsiteY139" fmla="*/ 707313 h 1226836"/>
                <a:gd name="connsiteX140" fmla="*/ 811295 w 1028959"/>
                <a:gd name="connsiteY140" fmla="*/ 494692 h 1226836"/>
                <a:gd name="connsiteX141" fmla="*/ 751952 w 1028959"/>
                <a:gd name="connsiteY141" fmla="*/ 811295 h 1226836"/>
                <a:gd name="connsiteX142" fmla="*/ 771739 w 1028959"/>
                <a:gd name="connsiteY142" fmla="*/ 831083 h 1226836"/>
                <a:gd name="connsiteX143" fmla="*/ 751952 w 1028959"/>
                <a:gd name="connsiteY143" fmla="*/ 850870 h 1226836"/>
                <a:gd name="connsiteX144" fmla="*/ 593631 w 1028959"/>
                <a:gd name="connsiteY144" fmla="*/ 850870 h 1226836"/>
                <a:gd name="connsiteX145" fmla="*/ 573843 w 1028959"/>
                <a:gd name="connsiteY145" fmla="*/ 831083 h 1226836"/>
                <a:gd name="connsiteX146" fmla="*/ 593631 w 1028959"/>
                <a:gd name="connsiteY146" fmla="*/ 811295 h 1226836"/>
                <a:gd name="connsiteX147" fmla="*/ 593631 w 1028959"/>
                <a:gd name="connsiteY147" fmla="*/ 930021 h 1226836"/>
                <a:gd name="connsiteX148" fmla="*/ 573843 w 1028959"/>
                <a:gd name="connsiteY148" fmla="*/ 910233 h 1226836"/>
                <a:gd name="connsiteX149" fmla="*/ 593631 w 1028959"/>
                <a:gd name="connsiteY149" fmla="*/ 890446 h 1226836"/>
                <a:gd name="connsiteX150" fmla="*/ 751952 w 1028959"/>
                <a:gd name="connsiteY150" fmla="*/ 890446 h 1226836"/>
                <a:gd name="connsiteX151" fmla="*/ 771739 w 1028959"/>
                <a:gd name="connsiteY151" fmla="*/ 910233 h 1226836"/>
                <a:gd name="connsiteX152" fmla="*/ 751952 w 1028959"/>
                <a:gd name="connsiteY152" fmla="*/ 930021 h 1226836"/>
                <a:gd name="connsiteX153" fmla="*/ 98938 w 1028959"/>
                <a:gd name="connsiteY153" fmla="*/ 1088323 h 1226836"/>
                <a:gd name="connsiteX154" fmla="*/ 39575 w 1028959"/>
                <a:gd name="connsiteY154" fmla="*/ 1088323 h 1226836"/>
                <a:gd name="connsiteX155" fmla="*/ 39575 w 1028959"/>
                <a:gd name="connsiteY155" fmla="*/ 771720 h 1226836"/>
                <a:gd name="connsiteX156" fmla="*/ 98938 w 1028959"/>
                <a:gd name="connsiteY156" fmla="*/ 771720 h 1226836"/>
                <a:gd name="connsiteX157" fmla="*/ 364373 w 1028959"/>
                <a:gd name="connsiteY157" fmla="*/ 1088323 h 1226836"/>
                <a:gd name="connsiteX158" fmla="*/ 305010 w 1028959"/>
                <a:gd name="connsiteY158" fmla="*/ 1028960 h 1226836"/>
                <a:gd name="connsiteX159" fmla="*/ 138514 w 1028959"/>
                <a:gd name="connsiteY159" fmla="*/ 1028960 h 1226836"/>
                <a:gd name="connsiteX160" fmla="*/ 138514 w 1028959"/>
                <a:gd name="connsiteY160" fmla="*/ 811295 h 1226836"/>
                <a:gd name="connsiteX161" fmla="*/ 344585 w 1028959"/>
                <a:gd name="connsiteY161" fmla="*/ 811295 h 1226836"/>
                <a:gd name="connsiteX162" fmla="*/ 423736 w 1028959"/>
                <a:gd name="connsiteY162" fmla="*/ 732144 h 1226836"/>
                <a:gd name="connsiteX163" fmla="*/ 672781 w 1028959"/>
                <a:gd name="connsiteY163" fmla="*/ 732144 h 1226836"/>
                <a:gd name="connsiteX164" fmla="*/ 692569 w 1028959"/>
                <a:gd name="connsiteY164" fmla="*/ 751932 h 1226836"/>
                <a:gd name="connsiteX165" fmla="*/ 672781 w 1028959"/>
                <a:gd name="connsiteY165" fmla="*/ 771720 h 1226836"/>
                <a:gd name="connsiteX166" fmla="*/ 466712 w 1028959"/>
                <a:gd name="connsiteY166" fmla="*/ 771720 h 1226836"/>
                <a:gd name="connsiteX167" fmla="*/ 381764 w 1028959"/>
                <a:gd name="connsiteY167" fmla="*/ 856668 h 1226836"/>
                <a:gd name="connsiteX168" fmla="*/ 409744 w 1028959"/>
                <a:gd name="connsiteY168" fmla="*/ 884648 h 1226836"/>
                <a:gd name="connsiteX169" fmla="*/ 455117 w 1028959"/>
                <a:gd name="connsiteY169" fmla="*/ 839277 h 1226836"/>
                <a:gd name="connsiteX170" fmla="*/ 455117 w 1028959"/>
                <a:gd name="connsiteY170" fmla="*/ 1088323 h 1226836"/>
                <a:gd name="connsiteX171" fmla="*/ 534267 w 1028959"/>
                <a:gd name="connsiteY171" fmla="*/ 1187261 h 1226836"/>
                <a:gd name="connsiteX172" fmla="*/ 494692 w 1028959"/>
                <a:gd name="connsiteY172" fmla="*/ 1147686 h 1226836"/>
                <a:gd name="connsiteX173" fmla="*/ 494692 w 1028959"/>
                <a:gd name="connsiteY173" fmla="*/ 811295 h 1226836"/>
                <a:gd name="connsiteX174" fmla="*/ 537911 w 1028959"/>
                <a:gd name="connsiteY174" fmla="*/ 811295 h 1226836"/>
                <a:gd name="connsiteX175" fmla="*/ 534267 w 1028959"/>
                <a:gd name="connsiteY175" fmla="*/ 831083 h 1226836"/>
                <a:gd name="connsiteX176" fmla="*/ 549697 w 1028959"/>
                <a:gd name="connsiteY176" fmla="*/ 870658 h 1226836"/>
                <a:gd name="connsiteX177" fmla="*/ 534267 w 1028959"/>
                <a:gd name="connsiteY177" fmla="*/ 910233 h 1226836"/>
                <a:gd name="connsiteX178" fmla="*/ 549697 w 1028959"/>
                <a:gd name="connsiteY178" fmla="*/ 949809 h 1226836"/>
                <a:gd name="connsiteX179" fmla="*/ 534267 w 1028959"/>
                <a:gd name="connsiteY179" fmla="*/ 989384 h 1226836"/>
                <a:gd name="connsiteX180" fmla="*/ 549697 w 1028959"/>
                <a:gd name="connsiteY180" fmla="*/ 1028960 h 1226836"/>
                <a:gd name="connsiteX181" fmla="*/ 534267 w 1028959"/>
                <a:gd name="connsiteY181" fmla="*/ 1068535 h 1226836"/>
                <a:gd name="connsiteX182" fmla="*/ 573843 w 1028959"/>
                <a:gd name="connsiteY182" fmla="*/ 1124255 h 1226836"/>
                <a:gd name="connsiteX183" fmla="*/ 573843 w 1028959"/>
                <a:gd name="connsiteY183" fmla="*/ 1147686 h 1226836"/>
                <a:gd name="connsiteX184" fmla="*/ 534267 w 1028959"/>
                <a:gd name="connsiteY184" fmla="*/ 1187261 h 1226836"/>
                <a:gd name="connsiteX185" fmla="*/ 751952 w 1028959"/>
                <a:gd name="connsiteY185" fmla="*/ 1088323 h 1226836"/>
                <a:gd name="connsiteX186" fmla="*/ 593631 w 1028959"/>
                <a:gd name="connsiteY186" fmla="*/ 1088323 h 1226836"/>
                <a:gd name="connsiteX187" fmla="*/ 573843 w 1028959"/>
                <a:gd name="connsiteY187" fmla="*/ 1068535 h 1226836"/>
                <a:gd name="connsiteX188" fmla="*/ 593631 w 1028959"/>
                <a:gd name="connsiteY188" fmla="*/ 1048747 h 1226836"/>
                <a:gd name="connsiteX189" fmla="*/ 751952 w 1028959"/>
                <a:gd name="connsiteY189" fmla="*/ 1048747 h 1226836"/>
                <a:gd name="connsiteX190" fmla="*/ 771739 w 1028959"/>
                <a:gd name="connsiteY190" fmla="*/ 1068535 h 1226836"/>
                <a:gd name="connsiteX191" fmla="*/ 751952 w 1028959"/>
                <a:gd name="connsiteY191" fmla="*/ 1088323 h 122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1028959" h="1226836">
                  <a:moveTo>
                    <a:pt x="964081" y="764376"/>
                  </a:moveTo>
                  <a:lnTo>
                    <a:pt x="924997" y="686222"/>
                  </a:lnTo>
                  <a:cubicBezTo>
                    <a:pt x="933286" y="669400"/>
                    <a:pt x="940387" y="652405"/>
                    <a:pt x="946225" y="635486"/>
                  </a:cubicBezTo>
                  <a:lnTo>
                    <a:pt x="1028960" y="607902"/>
                  </a:lnTo>
                  <a:lnTo>
                    <a:pt x="1028960" y="381482"/>
                  </a:lnTo>
                  <a:lnTo>
                    <a:pt x="946225" y="353898"/>
                  </a:lnTo>
                  <a:cubicBezTo>
                    <a:pt x="940407" y="336979"/>
                    <a:pt x="933286" y="319984"/>
                    <a:pt x="924997" y="303162"/>
                  </a:cubicBezTo>
                  <a:lnTo>
                    <a:pt x="964118" y="224930"/>
                  </a:lnTo>
                  <a:lnTo>
                    <a:pt x="804030" y="64841"/>
                  </a:lnTo>
                  <a:lnTo>
                    <a:pt x="725797" y="103963"/>
                  </a:lnTo>
                  <a:cubicBezTo>
                    <a:pt x="708975" y="95673"/>
                    <a:pt x="691980" y="88552"/>
                    <a:pt x="675062" y="82735"/>
                  </a:cubicBezTo>
                  <a:lnTo>
                    <a:pt x="647478" y="0"/>
                  </a:lnTo>
                  <a:lnTo>
                    <a:pt x="421057" y="0"/>
                  </a:lnTo>
                  <a:lnTo>
                    <a:pt x="393473" y="82735"/>
                  </a:lnTo>
                  <a:cubicBezTo>
                    <a:pt x="376555" y="88552"/>
                    <a:pt x="359560" y="95673"/>
                    <a:pt x="342738" y="103963"/>
                  </a:cubicBezTo>
                  <a:lnTo>
                    <a:pt x="264507" y="64841"/>
                  </a:lnTo>
                  <a:lnTo>
                    <a:pt x="104417" y="224930"/>
                  </a:lnTo>
                  <a:lnTo>
                    <a:pt x="143538" y="303162"/>
                  </a:lnTo>
                  <a:cubicBezTo>
                    <a:pt x="135248" y="319984"/>
                    <a:pt x="128127" y="336979"/>
                    <a:pt x="122311" y="353898"/>
                  </a:cubicBezTo>
                  <a:lnTo>
                    <a:pt x="39575" y="381482"/>
                  </a:lnTo>
                  <a:lnTo>
                    <a:pt x="39575" y="607883"/>
                  </a:lnTo>
                  <a:lnTo>
                    <a:pt x="122311" y="635457"/>
                  </a:lnTo>
                  <a:cubicBezTo>
                    <a:pt x="128089" y="652259"/>
                    <a:pt x="135113" y="669101"/>
                    <a:pt x="143325" y="685787"/>
                  </a:cubicBezTo>
                  <a:lnTo>
                    <a:pt x="117876" y="732144"/>
                  </a:lnTo>
                  <a:lnTo>
                    <a:pt x="0" y="732144"/>
                  </a:lnTo>
                  <a:lnTo>
                    <a:pt x="0" y="1127898"/>
                  </a:lnTo>
                  <a:lnTo>
                    <a:pt x="138514" y="1127898"/>
                  </a:lnTo>
                  <a:lnTo>
                    <a:pt x="138514" y="1068535"/>
                  </a:lnTo>
                  <a:lnTo>
                    <a:pt x="288623" y="1068535"/>
                  </a:lnTo>
                  <a:lnTo>
                    <a:pt x="347986" y="1127898"/>
                  </a:lnTo>
                  <a:lnTo>
                    <a:pt x="455117" y="1127898"/>
                  </a:lnTo>
                  <a:lnTo>
                    <a:pt x="455117" y="1147686"/>
                  </a:lnTo>
                  <a:cubicBezTo>
                    <a:pt x="455117" y="1191337"/>
                    <a:pt x="490616" y="1226836"/>
                    <a:pt x="534267" y="1226836"/>
                  </a:cubicBezTo>
                  <a:cubicBezTo>
                    <a:pt x="577919" y="1226836"/>
                    <a:pt x="613418" y="1191337"/>
                    <a:pt x="613418" y="1147686"/>
                  </a:cubicBezTo>
                  <a:lnTo>
                    <a:pt x="613418" y="1127898"/>
                  </a:lnTo>
                  <a:lnTo>
                    <a:pt x="751952" y="1127898"/>
                  </a:lnTo>
                  <a:cubicBezTo>
                    <a:pt x="784676" y="1127898"/>
                    <a:pt x="811315" y="1101259"/>
                    <a:pt x="811315" y="1068535"/>
                  </a:cubicBezTo>
                  <a:cubicBezTo>
                    <a:pt x="811315" y="1053279"/>
                    <a:pt x="805364" y="1039492"/>
                    <a:pt x="795885" y="1028960"/>
                  </a:cubicBezTo>
                  <a:cubicBezTo>
                    <a:pt x="805381" y="1018428"/>
                    <a:pt x="811315" y="1004640"/>
                    <a:pt x="811315" y="989384"/>
                  </a:cubicBezTo>
                  <a:cubicBezTo>
                    <a:pt x="811315" y="974128"/>
                    <a:pt x="805364" y="960341"/>
                    <a:pt x="795885" y="949809"/>
                  </a:cubicBezTo>
                  <a:cubicBezTo>
                    <a:pt x="803439" y="941421"/>
                    <a:pt x="808599" y="930949"/>
                    <a:pt x="810407" y="919276"/>
                  </a:cubicBezTo>
                  <a:close/>
                  <a:moveTo>
                    <a:pt x="183259" y="677013"/>
                  </a:moveTo>
                  <a:cubicBezTo>
                    <a:pt x="172371" y="656105"/>
                    <a:pt x="163491" y="634848"/>
                    <a:pt x="156852" y="613873"/>
                  </a:cubicBezTo>
                  <a:lnTo>
                    <a:pt x="153810" y="604259"/>
                  </a:lnTo>
                  <a:lnTo>
                    <a:pt x="79151" y="579359"/>
                  </a:lnTo>
                  <a:lnTo>
                    <a:pt x="79151" y="410006"/>
                  </a:lnTo>
                  <a:lnTo>
                    <a:pt x="153810" y="385125"/>
                  </a:lnTo>
                  <a:lnTo>
                    <a:pt x="156832" y="375494"/>
                  </a:lnTo>
                  <a:cubicBezTo>
                    <a:pt x="163441" y="354536"/>
                    <a:pt x="172331" y="333279"/>
                    <a:pt x="183229" y="312371"/>
                  </a:cubicBezTo>
                  <a:lnTo>
                    <a:pt x="187887" y="303405"/>
                  </a:lnTo>
                  <a:lnTo>
                    <a:pt x="152563" y="232748"/>
                  </a:lnTo>
                  <a:lnTo>
                    <a:pt x="272303" y="113006"/>
                  </a:lnTo>
                  <a:lnTo>
                    <a:pt x="342960" y="148330"/>
                  </a:lnTo>
                  <a:lnTo>
                    <a:pt x="351926" y="143683"/>
                  </a:lnTo>
                  <a:cubicBezTo>
                    <a:pt x="372854" y="132775"/>
                    <a:pt x="394092" y="123895"/>
                    <a:pt x="415049" y="117277"/>
                  </a:cubicBezTo>
                  <a:lnTo>
                    <a:pt x="424681" y="114253"/>
                  </a:lnTo>
                  <a:lnTo>
                    <a:pt x="449601" y="39575"/>
                  </a:lnTo>
                  <a:lnTo>
                    <a:pt x="618954" y="39575"/>
                  </a:lnTo>
                  <a:lnTo>
                    <a:pt x="643834" y="114233"/>
                  </a:lnTo>
                  <a:lnTo>
                    <a:pt x="653466" y="117258"/>
                  </a:lnTo>
                  <a:cubicBezTo>
                    <a:pt x="674424" y="123866"/>
                    <a:pt x="695681" y="132755"/>
                    <a:pt x="716589" y="143654"/>
                  </a:cubicBezTo>
                  <a:lnTo>
                    <a:pt x="725555" y="148311"/>
                  </a:lnTo>
                  <a:lnTo>
                    <a:pt x="796212" y="112987"/>
                  </a:lnTo>
                  <a:lnTo>
                    <a:pt x="915955" y="232728"/>
                  </a:lnTo>
                  <a:lnTo>
                    <a:pt x="880629" y="303385"/>
                  </a:lnTo>
                  <a:lnTo>
                    <a:pt x="885276" y="312351"/>
                  </a:lnTo>
                  <a:cubicBezTo>
                    <a:pt x="896184" y="333279"/>
                    <a:pt x="905064" y="354516"/>
                    <a:pt x="911683" y="375474"/>
                  </a:cubicBezTo>
                  <a:lnTo>
                    <a:pt x="914708" y="385105"/>
                  </a:lnTo>
                  <a:lnTo>
                    <a:pt x="989384" y="410026"/>
                  </a:lnTo>
                  <a:lnTo>
                    <a:pt x="989384" y="579378"/>
                  </a:lnTo>
                  <a:lnTo>
                    <a:pt x="914725" y="604259"/>
                  </a:lnTo>
                  <a:lnTo>
                    <a:pt x="911683" y="613873"/>
                  </a:lnTo>
                  <a:cubicBezTo>
                    <a:pt x="905044" y="634848"/>
                    <a:pt x="896167" y="656105"/>
                    <a:pt x="885276" y="677013"/>
                  </a:cubicBezTo>
                  <a:lnTo>
                    <a:pt x="880629" y="685980"/>
                  </a:lnTo>
                  <a:lnTo>
                    <a:pt x="915992" y="756686"/>
                  </a:lnTo>
                  <a:lnTo>
                    <a:pt x="799064" y="874514"/>
                  </a:lnTo>
                  <a:cubicBezTo>
                    <a:pt x="798057" y="873188"/>
                    <a:pt x="796986" y="871885"/>
                    <a:pt x="795885" y="870658"/>
                  </a:cubicBezTo>
                  <a:cubicBezTo>
                    <a:pt x="805381" y="860126"/>
                    <a:pt x="811315" y="846339"/>
                    <a:pt x="811315" y="831083"/>
                  </a:cubicBezTo>
                  <a:cubicBezTo>
                    <a:pt x="811315" y="800214"/>
                    <a:pt x="787545" y="775081"/>
                    <a:pt x="757411" y="772271"/>
                  </a:cubicBezTo>
                  <a:cubicBezTo>
                    <a:pt x="841353" y="704993"/>
                    <a:pt x="890446" y="604036"/>
                    <a:pt x="890446" y="494692"/>
                  </a:cubicBezTo>
                  <a:cubicBezTo>
                    <a:pt x="890446" y="298304"/>
                    <a:pt x="730655" y="138514"/>
                    <a:pt x="534267" y="138514"/>
                  </a:cubicBezTo>
                  <a:cubicBezTo>
                    <a:pt x="337880" y="138514"/>
                    <a:pt x="178089" y="298304"/>
                    <a:pt x="178089" y="494692"/>
                  </a:cubicBezTo>
                  <a:cubicBezTo>
                    <a:pt x="178089" y="602713"/>
                    <a:pt x="227200" y="704328"/>
                    <a:pt x="310565" y="771720"/>
                  </a:cubicBezTo>
                  <a:lnTo>
                    <a:pt x="141306" y="771720"/>
                  </a:lnTo>
                  <a:lnTo>
                    <a:pt x="188139" y="686395"/>
                  </a:lnTo>
                  <a:close/>
                  <a:moveTo>
                    <a:pt x="771739" y="989384"/>
                  </a:moveTo>
                  <a:cubicBezTo>
                    <a:pt x="771739" y="1000302"/>
                    <a:pt x="762850" y="1009172"/>
                    <a:pt x="751952" y="1009172"/>
                  </a:cubicBezTo>
                  <a:lnTo>
                    <a:pt x="593631" y="1009172"/>
                  </a:lnTo>
                  <a:cubicBezTo>
                    <a:pt x="582732" y="1009172"/>
                    <a:pt x="573843" y="1000302"/>
                    <a:pt x="573843" y="989384"/>
                  </a:cubicBezTo>
                  <a:cubicBezTo>
                    <a:pt x="573843" y="978466"/>
                    <a:pt x="582732" y="969596"/>
                    <a:pt x="593631" y="969596"/>
                  </a:cubicBezTo>
                  <a:lnTo>
                    <a:pt x="751952" y="969596"/>
                  </a:lnTo>
                  <a:cubicBezTo>
                    <a:pt x="762850" y="969596"/>
                    <a:pt x="771739" y="978466"/>
                    <a:pt x="771739" y="989384"/>
                  </a:cubicBezTo>
                  <a:close/>
                  <a:moveTo>
                    <a:pt x="486500" y="494692"/>
                  </a:moveTo>
                  <a:lnTo>
                    <a:pt x="582037" y="494692"/>
                  </a:lnTo>
                  <a:lnTo>
                    <a:pt x="613418" y="463311"/>
                  </a:lnTo>
                  <a:lnTo>
                    <a:pt x="613418" y="375966"/>
                  </a:lnTo>
                  <a:cubicBezTo>
                    <a:pt x="635244" y="375966"/>
                    <a:pt x="652994" y="393716"/>
                    <a:pt x="652994" y="415541"/>
                  </a:cubicBezTo>
                  <a:lnTo>
                    <a:pt x="652994" y="506288"/>
                  </a:lnTo>
                  <a:lnTo>
                    <a:pt x="585438" y="573843"/>
                  </a:lnTo>
                  <a:lnTo>
                    <a:pt x="483099" y="573843"/>
                  </a:lnTo>
                  <a:lnTo>
                    <a:pt x="415541" y="506288"/>
                  </a:lnTo>
                  <a:lnTo>
                    <a:pt x="415541" y="415541"/>
                  </a:lnTo>
                  <a:cubicBezTo>
                    <a:pt x="415541" y="393716"/>
                    <a:pt x="433291" y="375966"/>
                    <a:pt x="455117" y="375966"/>
                  </a:cubicBezTo>
                  <a:lnTo>
                    <a:pt x="455117" y="463311"/>
                  </a:lnTo>
                  <a:close/>
                  <a:moveTo>
                    <a:pt x="494692" y="613418"/>
                  </a:moveTo>
                  <a:lnTo>
                    <a:pt x="573843" y="613418"/>
                  </a:lnTo>
                  <a:lnTo>
                    <a:pt x="573843" y="692569"/>
                  </a:lnTo>
                  <a:lnTo>
                    <a:pt x="494692" y="692569"/>
                  </a:lnTo>
                  <a:close/>
                  <a:moveTo>
                    <a:pt x="613418" y="601825"/>
                  </a:moveTo>
                  <a:lnTo>
                    <a:pt x="692569" y="522674"/>
                  </a:lnTo>
                  <a:lnTo>
                    <a:pt x="692569" y="415541"/>
                  </a:lnTo>
                  <a:cubicBezTo>
                    <a:pt x="692569" y="371890"/>
                    <a:pt x="657070" y="336391"/>
                    <a:pt x="613418" y="336391"/>
                  </a:cubicBezTo>
                  <a:lnTo>
                    <a:pt x="573843" y="336391"/>
                  </a:lnTo>
                  <a:lnTo>
                    <a:pt x="573843" y="446925"/>
                  </a:lnTo>
                  <a:lnTo>
                    <a:pt x="565651" y="455117"/>
                  </a:lnTo>
                  <a:lnTo>
                    <a:pt x="502887" y="455117"/>
                  </a:lnTo>
                  <a:lnTo>
                    <a:pt x="494692" y="446925"/>
                  </a:lnTo>
                  <a:lnTo>
                    <a:pt x="494692" y="336391"/>
                  </a:lnTo>
                  <a:lnTo>
                    <a:pt x="455117" y="336391"/>
                  </a:lnTo>
                  <a:cubicBezTo>
                    <a:pt x="411465" y="336391"/>
                    <a:pt x="375966" y="371890"/>
                    <a:pt x="375966" y="415541"/>
                  </a:cubicBezTo>
                  <a:lnTo>
                    <a:pt x="375966" y="522674"/>
                  </a:lnTo>
                  <a:lnTo>
                    <a:pt x="455117" y="601825"/>
                  </a:lnTo>
                  <a:lnTo>
                    <a:pt x="455117" y="692569"/>
                  </a:lnTo>
                  <a:lnTo>
                    <a:pt x="407349" y="692569"/>
                  </a:lnTo>
                  <a:lnTo>
                    <a:pt x="406103" y="693816"/>
                  </a:lnTo>
                  <a:cubicBezTo>
                    <a:pt x="338545" y="650221"/>
                    <a:pt x="296815" y="575485"/>
                    <a:pt x="296815" y="494692"/>
                  </a:cubicBezTo>
                  <a:cubicBezTo>
                    <a:pt x="296815" y="363755"/>
                    <a:pt x="403330" y="257240"/>
                    <a:pt x="534267" y="257240"/>
                  </a:cubicBezTo>
                  <a:cubicBezTo>
                    <a:pt x="665207" y="257240"/>
                    <a:pt x="771720" y="363755"/>
                    <a:pt x="771720" y="494692"/>
                  </a:cubicBezTo>
                  <a:cubicBezTo>
                    <a:pt x="771720" y="574897"/>
                    <a:pt x="731652" y="648346"/>
                    <a:pt x="664589" y="692569"/>
                  </a:cubicBezTo>
                  <a:lnTo>
                    <a:pt x="613418" y="692569"/>
                  </a:lnTo>
                  <a:close/>
                  <a:moveTo>
                    <a:pt x="811295" y="494692"/>
                  </a:moveTo>
                  <a:cubicBezTo>
                    <a:pt x="811295" y="341926"/>
                    <a:pt x="687033" y="217665"/>
                    <a:pt x="534267" y="217665"/>
                  </a:cubicBezTo>
                  <a:cubicBezTo>
                    <a:pt x="381502" y="217665"/>
                    <a:pt x="257240" y="341926"/>
                    <a:pt x="257240" y="494692"/>
                  </a:cubicBezTo>
                  <a:cubicBezTo>
                    <a:pt x="257240" y="586094"/>
                    <a:pt x="302709" y="671196"/>
                    <a:pt x="377289" y="722626"/>
                  </a:cubicBezTo>
                  <a:lnTo>
                    <a:pt x="348798" y="751121"/>
                  </a:lnTo>
                  <a:cubicBezTo>
                    <a:pt x="266622" y="691602"/>
                    <a:pt x="217665" y="596346"/>
                    <a:pt x="217665" y="494692"/>
                  </a:cubicBezTo>
                  <a:cubicBezTo>
                    <a:pt x="217665" y="320130"/>
                    <a:pt x="359705" y="178089"/>
                    <a:pt x="534267" y="178089"/>
                  </a:cubicBezTo>
                  <a:cubicBezTo>
                    <a:pt x="708829" y="178089"/>
                    <a:pt x="850870" y="320130"/>
                    <a:pt x="850870" y="494692"/>
                  </a:cubicBezTo>
                  <a:cubicBezTo>
                    <a:pt x="850870" y="592480"/>
                    <a:pt x="806667" y="682715"/>
                    <a:pt x="731197" y="742530"/>
                  </a:cubicBezTo>
                  <a:cubicBezTo>
                    <a:pt x="728936" y="728501"/>
                    <a:pt x="721778" y="716230"/>
                    <a:pt x="711486" y="707313"/>
                  </a:cubicBezTo>
                  <a:cubicBezTo>
                    <a:pt x="774552" y="654955"/>
                    <a:pt x="811295" y="577862"/>
                    <a:pt x="811295" y="494692"/>
                  </a:cubicBezTo>
                  <a:close/>
                  <a:moveTo>
                    <a:pt x="751952" y="811295"/>
                  </a:moveTo>
                  <a:cubicBezTo>
                    <a:pt x="762850" y="811295"/>
                    <a:pt x="771739" y="820165"/>
                    <a:pt x="771739" y="831083"/>
                  </a:cubicBezTo>
                  <a:cubicBezTo>
                    <a:pt x="771739" y="842001"/>
                    <a:pt x="762850" y="850870"/>
                    <a:pt x="751952" y="850870"/>
                  </a:cubicBezTo>
                  <a:lnTo>
                    <a:pt x="593631" y="850870"/>
                  </a:lnTo>
                  <a:cubicBezTo>
                    <a:pt x="582732" y="850870"/>
                    <a:pt x="573843" y="842001"/>
                    <a:pt x="573843" y="831083"/>
                  </a:cubicBezTo>
                  <a:cubicBezTo>
                    <a:pt x="573843" y="820165"/>
                    <a:pt x="582732" y="811295"/>
                    <a:pt x="593631" y="811295"/>
                  </a:cubicBezTo>
                  <a:close/>
                  <a:moveTo>
                    <a:pt x="593631" y="930021"/>
                  </a:moveTo>
                  <a:cubicBezTo>
                    <a:pt x="582732" y="930021"/>
                    <a:pt x="573843" y="921151"/>
                    <a:pt x="573843" y="910233"/>
                  </a:cubicBezTo>
                  <a:cubicBezTo>
                    <a:pt x="573843" y="899316"/>
                    <a:pt x="582732" y="890446"/>
                    <a:pt x="593631" y="890446"/>
                  </a:cubicBezTo>
                  <a:lnTo>
                    <a:pt x="751952" y="890446"/>
                  </a:lnTo>
                  <a:cubicBezTo>
                    <a:pt x="762850" y="890446"/>
                    <a:pt x="771739" y="899316"/>
                    <a:pt x="771739" y="910233"/>
                  </a:cubicBezTo>
                  <a:cubicBezTo>
                    <a:pt x="771739" y="921151"/>
                    <a:pt x="762850" y="930021"/>
                    <a:pt x="751952" y="930021"/>
                  </a:cubicBezTo>
                  <a:close/>
                  <a:moveTo>
                    <a:pt x="98938" y="1088323"/>
                  </a:moveTo>
                  <a:lnTo>
                    <a:pt x="39575" y="1088323"/>
                  </a:lnTo>
                  <a:lnTo>
                    <a:pt x="39575" y="771720"/>
                  </a:lnTo>
                  <a:lnTo>
                    <a:pt x="98938" y="771720"/>
                  </a:lnTo>
                  <a:close/>
                  <a:moveTo>
                    <a:pt x="364373" y="1088323"/>
                  </a:moveTo>
                  <a:lnTo>
                    <a:pt x="305010" y="1028960"/>
                  </a:lnTo>
                  <a:lnTo>
                    <a:pt x="138514" y="1028960"/>
                  </a:lnTo>
                  <a:lnTo>
                    <a:pt x="138514" y="811295"/>
                  </a:lnTo>
                  <a:lnTo>
                    <a:pt x="344585" y="811295"/>
                  </a:lnTo>
                  <a:lnTo>
                    <a:pt x="423736" y="732144"/>
                  </a:lnTo>
                  <a:lnTo>
                    <a:pt x="672781" y="732144"/>
                  </a:lnTo>
                  <a:cubicBezTo>
                    <a:pt x="683679" y="732144"/>
                    <a:pt x="692569" y="741014"/>
                    <a:pt x="692569" y="751932"/>
                  </a:cubicBezTo>
                  <a:cubicBezTo>
                    <a:pt x="692569" y="762850"/>
                    <a:pt x="683679" y="771720"/>
                    <a:pt x="672781" y="771720"/>
                  </a:cubicBezTo>
                  <a:lnTo>
                    <a:pt x="466712" y="771720"/>
                  </a:lnTo>
                  <a:lnTo>
                    <a:pt x="381764" y="856668"/>
                  </a:lnTo>
                  <a:lnTo>
                    <a:pt x="409744" y="884648"/>
                  </a:lnTo>
                  <a:lnTo>
                    <a:pt x="455117" y="839277"/>
                  </a:lnTo>
                  <a:lnTo>
                    <a:pt x="455117" y="1088323"/>
                  </a:lnTo>
                  <a:close/>
                  <a:moveTo>
                    <a:pt x="534267" y="1187261"/>
                  </a:moveTo>
                  <a:cubicBezTo>
                    <a:pt x="512442" y="1187261"/>
                    <a:pt x="494692" y="1169511"/>
                    <a:pt x="494692" y="1147686"/>
                  </a:cubicBezTo>
                  <a:lnTo>
                    <a:pt x="494692" y="811295"/>
                  </a:lnTo>
                  <a:lnTo>
                    <a:pt x="537911" y="811295"/>
                  </a:lnTo>
                  <a:cubicBezTo>
                    <a:pt x="535687" y="817508"/>
                    <a:pt x="534267" y="824117"/>
                    <a:pt x="534267" y="831083"/>
                  </a:cubicBezTo>
                  <a:cubicBezTo>
                    <a:pt x="534267" y="846339"/>
                    <a:pt x="540219" y="860126"/>
                    <a:pt x="549697" y="870658"/>
                  </a:cubicBezTo>
                  <a:cubicBezTo>
                    <a:pt x="540199" y="881190"/>
                    <a:pt x="534267" y="894977"/>
                    <a:pt x="534267" y="910233"/>
                  </a:cubicBezTo>
                  <a:cubicBezTo>
                    <a:pt x="534267" y="925490"/>
                    <a:pt x="540219" y="939277"/>
                    <a:pt x="549697" y="949809"/>
                  </a:cubicBezTo>
                  <a:cubicBezTo>
                    <a:pt x="540199" y="960341"/>
                    <a:pt x="534267" y="974128"/>
                    <a:pt x="534267" y="989384"/>
                  </a:cubicBezTo>
                  <a:cubicBezTo>
                    <a:pt x="534267" y="1004640"/>
                    <a:pt x="540219" y="1018428"/>
                    <a:pt x="549697" y="1028960"/>
                  </a:cubicBezTo>
                  <a:cubicBezTo>
                    <a:pt x="540199" y="1039492"/>
                    <a:pt x="534267" y="1053279"/>
                    <a:pt x="534267" y="1068535"/>
                  </a:cubicBezTo>
                  <a:cubicBezTo>
                    <a:pt x="534267" y="1094294"/>
                    <a:pt x="550867" y="1116062"/>
                    <a:pt x="573843" y="1124255"/>
                  </a:cubicBezTo>
                  <a:lnTo>
                    <a:pt x="573843" y="1147686"/>
                  </a:lnTo>
                  <a:cubicBezTo>
                    <a:pt x="573843" y="1169511"/>
                    <a:pt x="556093" y="1187261"/>
                    <a:pt x="534267" y="1187261"/>
                  </a:cubicBezTo>
                  <a:close/>
                  <a:moveTo>
                    <a:pt x="751952" y="1088323"/>
                  </a:moveTo>
                  <a:lnTo>
                    <a:pt x="593631" y="1088323"/>
                  </a:lnTo>
                  <a:cubicBezTo>
                    <a:pt x="582732" y="1088323"/>
                    <a:pt x="573843" y="1079453"/>
                    <a:pt x="573843" y="1068535"/>
                  </a:cubicBezTo>
                  <a:cubicBezTo>
                    <a:pt x="573843" y="1057617"/>
                    <a:pt x="582732" y="1048747"/>
                    <a:pt x="593631" y="1048747"/>
                  </a:cubicBezTo>
                  <a:lnTo>
                    <a:pt x="751952" y="1048747"/>
                  </a:lnTo>
                  <a:cubicBezTo>
                    <a:pt x="762850" y="1048747"/>
                    <a:pt x="771739" y="1057617"/>
                    <a:pt x="771739" y="1068535"/>
                  </a:cubicBezTo>
                  <a:cubicBezTo>
                    <a:pt x="771739" y="1079453"/>
                    <a:pt x="762850" y="1088323"/>
                    <a:pt x="751952" y="1088323"/>
                  </a:cubicBezTo>
                  <a:close/>
                </a:path>
              </a:pathLst>
            </a:custGeom>
            <a:grpFill/>
            <a:ln w="2457"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5629DB0E-E767-4D96-A138-D56DC6FE3096}"/>
                </a:ext>
              </a:extLst>
            </p:cNvPr>
            <p:cNvSpPr/>
            <p:nvPr/>
          </p:nvSpPr>
          <p:spPr>
            <a:xfrm>
              <a:off x="3443175" y="4623089"/>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29E34253-8454-4A69-8CFB-172BA2D758BF}"/>
                </a:ext>
              </a:extLst>
            </p:cNvPr>
            <p:cNvSpPr/>
            <p:nvPr/>
          </p:nvSpPr>
          <p:spPr>
            <a:xfrm>
              <a:off x="3443175" y="4722027"/>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B879D3F8-A11D-47C1-8382-6BDD140AAF50}"/>
                </a:ext>
              </a:extLst>
            </p:cNvPr>
            <p:cNvSpPr/>
            <p:nvPr/>
          </p:nvSpPr>
          <p:spPr>
            <a:xfrm>
              <a:off x="3443175" y="4820965"/>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5A056549-5F8E-4F42-8BED-6714D2E298FB}"/>
                </a:ext>
              </a:extLst>
            </p:cNvPr>
            <p:cNvSpPr/>
            <p:nvPr/>
          </p:nvSpPr>
          <p:spPr>
            <a:xfrm>
              <a:off x="4551285" y="5276082"/>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3D8089C1-37B7-43CF-A295-353FFC5FCB15}"/>
                </a:ext>
              </a:extLst>
            </p:cNvPr>
            <p:cNvSpPr/>
            <p:nvPr/>
          </p:nvSpPr>
          <p:spPr>
            <a:xfrm>
              <a:off x="4551285" y="5375021"/>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153F463E-45DB-425E-AED9-07FC50901B56}"/>
                </a:ext>
              </a:extLst>
            </p:cNvPr>
            <p:cNvSpPr/>
            <p:nvPr/>
          </p:nvSpPr>
          <p:spPr>
            <a:xfrm>
              <a:off x="4551285" y="5473959"/>
              <a:ext cx="39575" cy="39575"/>
            </a:xfrm>
            <a:custGeom>
              <a:avLst/>
              <a:gdLst>
                <a:gd name="connsiteX0" fmla="*/ 0 w 39575"/>
                <a:gd name="connsiteY0" fmla="*/ 0 h 39575"/>
                <a:gd name="connsiteX1" fmla="*/ 39575 w 39575"/>
                <a:gd name="connsiteY1" fmla="*/ 0 h 39575"/>
                <a:gd name="connsiteX2" fmla="*/ 39575 w 39575"/>
                <a:gd name="connsiteY2" fmla="*/ 39575 h 39575"/>
                <a:gd name="connsiteX3" fmla="*/ 0 w 39575"/>
                <a:gd name="connsiteY3" fmla="*/ 39575 h 39575"/>
              </a:gdLst>
              <a:ahLst/>
              <a:cxnLst>
                <a:cxn ang="0">
                  <a:pos x="connsiteX0" y="connsiteY0"/>
                </a:cxn>
                <a:cxn ang="0">
                  <a:pos x="connsiteX1" y="connsiteY1"/>
                </a:cxn>
                <a:cxn ang="0">
                  <a:pos x="connsiteX2" y="connsiteY2"/>
                </a:cxn>
                <a:cxn ang="0">
                  <a:pos x="connsiteX3" y="connsiteY3"/>
                </a:cxn>
              </a:cxnLst>
              <a:rect l="l" t="t" r="r" b="b"/>
              <a:pathLst>
                <a:path w="39575" h="39575">
                  <a:moveTo>
                    <a:pt x="0" y="0"/>
                  </a:moveTo>
                  <a:lnTo>
                    <a:pt x="39575" y="0"/>
                  </a:lnTo>
                  <a:lnTo>
                    <a:pt x="39575" y="39575"/>
                  </a:lnTo>
                  <a:lnTo>
                    <a:pt x="0" y="39575"/>
                  </a:lnTo>
                  <a:close/>
                </a:path>
              </a:pathLst>
            </a:custGeom>
            <a:grpFill/>
            <a:ln w="2457" cap="flat">
              <a:noFill/>
              <a:prstDash val="solid"/>
              <a:miter/>
            </a:ln>
          </p:spPr>
          <p:txBody>
            <a:bodyPr rtlCol="0" anchor="ctr"/>
            <a:lstStyle/>
            <a:p>
              <a:endParaRPr lang="zh-CN" altLang="en-US"/>
            </a:p>
          </p:txBody>
        </p:sp>
      </p:grpSp>
      <p:grpSp>
        <p:nvGrpSpPr>
          <p:cNvPr id="172" name="图形 27">
            <a:extLst>
              <a:ext uri="{FF2B5EF4-FFF2-40B4-BE49-F238E27FC236}">
                <a16:creationId xmlns="" xmlns:a16="http://schemas.microsoft.com/office/drawing/2014/main" id="{595A7ED3-F8AF-40E6-8901-04E35DC85E57}"/>
              </a:ext>
            </a:extLst>
          </p:cNvPr>
          <p:cNvGrpSpPr/>
          <p:nvPr/>
        </p:nvGrpSpPr>
        <p:grpSpPr>
          <a:xfrm>
            <a:off x="5524500" y="4445000"/>
            <a:ext cx="1246624" cy="1246624"/>
            <a:chOff x="5524500" y="4445000"/>
            <a:chExt cx="1246624" cy="1246624"/>
          </a:xfrm>
          <a:solidFill>
            <a:schemeClr val="tx2"/>
          </a:solidFill>
        </p:grpSpPr>
        <p:sp>
          <p:nvSpPr>
            <p:cNvPr id="173" name="任意多边形: 形状 172">
              <a:extLst>
                <a:ext uri="{FF2B5EF4-FFF2-40B4-BE49-F238E27FC236}">
                  <a16:creationId xmlns="" xmlns:a16="http://schemas.microsoft.com/office/drawing/2014/main" id="{F626036D-19B3-47D4-86DE-2930B7FD25D4}"/>
                </a:ext>
              </a:extLst>
            </p:cNvPr>
            <p:cNvSpPr/>
            <p:nvPr/>
          </p:nvSpPr>
          <p:spPr>
            <a:xfrm>
              <a:off x="6127705" y="5108525"/>
              <a:ext cx="120641" cy="120641"/>
            </a:xfrm>
            <a:custGeom>
              <a:avLst/>
              <a:gdLst>
                <a:gd name="connsiteX0" fmla="*/ 80427 w 120641"/>
                <a:gd name="connsiteY0" fmla="*/ 0 h 120641"/>
                <a:gd name="connsiteX1" fmla="*/ 40214 w 120641"/>
                <a:gd name="connsiteY1" fmla="*/ 0 h 120641"/>
                <a:gd name="connsiteX2" fmla="*/ 40214 w 120641"/>
                <a:gd name="connsiteY2" fmla="*/ 40214 h 120641"/>
                <a:gd name="connsiteX3" fmla="*/ 0 w 120641"/>
                <a:gd name="connsiteY3" fmla="*/ 40214 h 120641"/>
                <a:gd name="connsiteX4" fmla="*/ 0 w 120641"/>
                <a:gd name="connsiteY4" fmla="*/ 80427 h 120641"/>
                <a:gd name="connsiteX5" fmla="*/ 40214 w 120641"/>
                <a:gd name="connsiteY5" fmla="*/ 80427 h 120641"/>
                <a:gd name="connsiteX6" fmla="*/ 40214 w 120641"/>
                <a:gd name="connsiteY6" fmla="*/ 120641 h 120641"/>
                <a:gd name="connsiteX7" fmla="*/ 80427 w 120641"/>
                <a:gd name="connsiteY7" fmla="*/ 120641 h 120641"/>
                <a:gd name="connsiteX8" fmla="*/ 80427 w 120641"/>
                <a:gd name="connsiteY8" fmla="*/ 80427 h 120641"/>
                <a:gd name="connsiteX9" fmla="*/ 120641 w 120641"/>
                <a:gd name="connsiteY9" fmla="*/ 80427 h 120641"/>
                <a:gd name="connsiteX10" fmla="*/ 120641 w 120641"/>
                <a:gd name="connsiteY10" fmla="*/ 40214 h 120641"/>
                <a:gd name="connsiteX11" fmla="*/ 80427 w 120641"/>
                <a:gd name="connsiteY11" fmla="*/ 40214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641" h="120641">
                  <a:moveTo>
                    <a:pt x="80427" y="0"/>
                  </a:moveTo>
                  <a:lnTo>
                    <a:pt x="40214" y="0"/>
                  </a:lnTo>
                  <a:lnTo>
                    <a:pt x="40214" y="40214"/>
                  </a:lnTo>
                  <a:lnTo>
                    <a:pt x="0" y="40214"/>
                  </a:lnTo>
                  <a:lnTo>
                    <a:pt x="0" y="80427"/>
                  </a:lnTo>
                  <a:lnTo>
                    <a:pt x="40214" y="80427"/>
                  </a:lnTo>
                  <a:lnTo>
                    <a:pt x="40214" y="120641"/>
                  </a:lnTo>
                  <a:lnTo>
                    <a:pt x="80427" y="120641"/>
                  </a:lnTo>
                  <a:lnTo>
                    <a:pt x="80427" y="80427"/>
                  </a:lnTo>
                  <a:lnTo>
                    <a:pt x="120641" y="80427"/>
                  </a:lnTo>
                  <a:lnTo>
                    <a:pt x="120641" y="40214"/>
                  </a:lnTo>
                  <a:lnTo>
                    <a:pt x="80427" y="40214"/>
                  </a:lnTo>
                  <a:close/>
                </a:path>
              </a:pathLst>
            </a:custGeom>
            <a:grpFill/>
            <a:ln w="2496"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46E80664-087E-4443-AA2D-692B7A195327}"/>
                </a:ext>
              </a:extLst>
            </p:cNvPr>
            <p:cNvSpPr/>
            <p:nvPr/>
          </p:nvSpPr>
          <p:spPr>
            <a:xfrm>
              <a:off x="5524500" y="4445000"/>
              <a:ext cx="1246624" cy="1246624"/>
            </a:xfrm>
            <a:custGeom>
              <a:avLst/>
              <a:gdLst>
                <a:gd name="connsiteX0" fmla="*/ 1246624 w 1246624"/>
                <a:gd name="connsiteY0" fmla="*/ 382030 h 1246624"/>
                <a:gd name="connsiteX1" fmla="*/ 1246624 w 1246624"/>
                <a:gd name="connsiteY1" fmla="*/ 180962 h 1246624"/>
                <a:gd name="connsiteX2" fmla="*/ 1146090 w 1246624"/>
                <a:gd name="connsiteY2" fmla="*/ 180962 h 1246624"/>
                <a:gd name="connsiteX3" fmla="*/ 1146090 w 1246624"/>
                <a:gd name="connsiteY3" fmla="*/ 105276 h 1246624"/>
                <a:gd name="connsiteX4" fmla="*/ 1198732 w 1246624"/>
                <a:gd name="connsiteY4" fmla="*/ 0 h 1246624"/>
                <a:gd name="connsiteX5" fmla="*/ 972807 w 1246624"/>
                <a:gd name="connsiteY5" fmla="*/ 0 h 1246624"/>
                <a:gd name="connsiteX6" fmla="*/ 1025449 w 1246624"/>
                <a:gd name="connsiteY6" fmla="*/ 105276 h 1246624"/>
                <a:gd name="connsiteX7" fmla="*/ 1025449 w 1246624"/>
                <a:gd name="connsiteY7" fmla="*/ 180962 h 1246624"/>
                <a:gd name="connsiteX8" fmla="*/ 974053 w 1246624"/>
                <a:gd name="connsiteY8" fmla="*/ 180962 h 1246624"/>
                <a:gd name="connsiteX9" fmla="*/ 904808 w 1246624"/>
                <a:gd name="connsiteY9" fmla="*/ 140748 h 1246624"/>
                <a:gd name="connsiteX10" fmla="*/ 583098 w 1246624"/>
                <a:gd name="connsiteY10" fmla="*/ 140748 h 1246624"/>
                <a:gd name="connsiteX11" fmla="*/ 502671 w 1246624"/>
                <a:gd name="connsiteY11" fmla="*/ 221175 h 1246624"/>
                <a:gd name="connsiteX12" fmla="*/ 402137 w 1246624"/>
                <a:gd name="connsiteY12" fmla="*/ 221175 h 1246624"/>
                <a:gd name="connsiteX13" fmla="*/ 402137 w 1246624"/>
                <a:gd name="connsiteY13" fmla="*/ 140748 h 1246624"/>
                <a:gd name="connsiteX14" fmla="*/ 100534 w 1246624"/>
                <a:gd name="connsiteY14" fmla="*/ 140748 h 1246624"/>
                <a:gd name="connsiteX15" fmla="*/ 0 w 1246624"/>
                <a:gd name="connsiteY15" fmla="*/ 241282 h 1246624"/>
                <a:gd name="connsiteX16" fmla="*/ 0 w 1246624"/>
                <a:gd name="connsiteY16" fmla="*/ 261389 h 1246624"/>
                <a:gd name="connsiteX17" fmla="*/ 221175 w 1246624"/>
                <a:gd name="connsiteY17" fmla="*/ 261389 h 1246624"/>
                <a:gd name="connsiteX18" fmla="*/ 221175 w 1246624"/>
                <a:gd name="connsiteY18" fmla="*/ 301603 h 1246624"/>
                <a:gd name="connsiteX19" fmla="*/ 0 w 1246624"/>
                <a:gd name="connsiteY19" fmla="*/ 301603 h 1246624"/>
                <a:gd name="connsiteX20" fmla="*/ 0 w 1246624"/>
                <a:gd name="connsiteY20" fmla="*/ 321709 h 1246624"/>
                <a:gd name="connsiteX21" fmla="*/ 100534 w 1246624"/>
                <a:gd name="connsiteY21" fmla="*/ 422244 h 1246624"/>
                <a:gd name="connsiteX22" fmla="*/ 402137 w 1246624"/>
                <a:gd name="connsiteY22" fmla="*/ 422244 h 1246624"/>
                <a:gd name="connsiteX23" fmla="*/ 402137 w 1246624"/>
                <a:gd name="connsiteY23" fmla="*/ 341816 h 1246624"/>
                <a:gd name="connsiteX24" fmla="*/ 502671 w 1246624"/>
                <a:gd name="connsiteY24" fmla="*/ 341816 h 1246624"/>
                <a:gd name="connsiteX25" fmla="*/ 583098 w 1246624"/>
                <a:gd name="connsiteY25" fmla="*/ 422244 h 1246624"/>
                <a:gd name="connsiteX26" fmla="*/ 595969 w 1246624"/>
                <a:gd name="connsiteY26" fmla="*/ 422244 h 1246624"/>
                <a:gd name="connsiteX27" fmla="*/ 529416 w 1246624"/>
                <a:gd name="connsiteY27" fmla="*/ 635261 h 1246624"/>
                <a:gd name="connsiteX28" fmla="*/ 502671 w 1246624"/>
                <a:gd name="connsiteY28" fmla="*/ 723846 h 1246624"/>
                <a:gd name="connsiteX29" fmla="*/ 663526 w 1246624"/>
                <a:gd name="connsiteY29" fmla="*/ 884701 h 1246624"/>
                <a:gd name="connsiteX30" fmla="*/ 686872 w 1246624"/>
                <a:gd name="connsiteY30" fmla="*/ 882806 h 1246624"/>
                <a:gd name="connsiteX31" fmla="*/ 719418 w 1246624"/>
                <a:gd name="connsiteY31" fmla="*/ 1045556 h 1246624"/>
                <a:gd name="connsiteX32" fmla="*/ 691311 w 1246624"/>
                <a:gd name="connsiteY32" fmla="*/ 1045556 h 1246624"/>
                <a:gd name="connsiteX33" fmla="*/ 651097 w 1246624"/>
                <a:gd name="connsiteY33" fmla="*/ 1125983 h 1246624"/>
                <a:gd name="connsiteX34" fmla="*/ 603205 w 1246624"/>
                <a:gd name="connsiteY34" fmla="*/ 1125983 h 1246624"/>
                <a:gd name="connsiteX35" fmla="*/ 603205 w 1246624"/>
                <a:gd name="connsiteY35" fmla="*/ 1246624 h 1246624"/>
                <a:gd name="connsiteX36" fmla="*/ 1246624 w 1246624"/>
                <a:gd name="connsiteY36" fmla="*/ 1246624 h 1246624"/>
                <a:gd name="connsiteX37" fmla="*/ 1246624 w 1246624"/>
                <a:gd name="connsiteY37" fmla="*/ 1125983 h 1246624"/>
                <a:gd name="connsiteX38" fmla="*/ 1198732 w 1246624"/>
                <a:gd name="connsiteY38" fmla="*/ 1125983 h 1246624"/>
                <a:gd name="connsiteX39" fmla="*/ 1158518 w 1246624"/>
                <a:gd name="connsiteY39" fmla="*/ 1045556 h 1246624"/>
                <a:gd name="connsiteX40" fmla="*/ 1125983 w 1246624"/>
                <a:gd name="connsiteY40" fmla="*/ 1045556 h 1246624"/>
                <a:gd name="connsiteX41" fmla="*/ 1125983 w 1246624"/>
                <a:gd name="connsiteY41" fmla="*/ 893430 h 1246624"/>
                <a:gd name="connsiteX42" fmla="*/ 827394 w 1246624"/>
                <a:gd name="connsiteY42" fmla="*/ 714273 h 1246624"/>
                <a:gd name="connsiteX43" fmla="*/ 900379 w 1246624"/>
                <a:gd name="connsiteY43" fmla="*/ 422244 h 1246624"/>
                <a:gd name="connsiteX44" fmla="*/ 904808 w 1246624"/>
                <a:gd name="connsiteY44" fmla="*/ 422244 h 1246624"/>
                <a:gd name="connsiteX45" fmla="*/ 974053 w 1246624"/>
                <a:gd name="connsiteY45" fmla="*/ 382030 h 1246624"/>
                <a:gd name="connsiteX46" fmla="*/ 1025449 w 1246624"/>
                <a:gd name="connsiteY46" fmla="*/ 382030 h 1246624"/>
                <a:gd name="connsiteX47" fmla="*/ 1025449 w 1246624"/>
                <a:gd name="connsiteY47" fmla="*/ 437608 h 1246624"/>
                <a:gd name="connsiteX48" fmla="*/ 972807 w 1246624"/>
                <a:gd name="connsiteY48" fmla="*/ 542885 h 1246624"/>
                <a:gd name="connsiteX49" fmla="*/ 1198732 w 1246624"/>
                <a:gd name="connsiteY49" fmla="*/ 542885 h 1246624"/>
                <a:gd name="connsiteX50" fmla="*/ 1146090 w 1246624"/>
                <a:gd name="connsiteY50" fmla="*/ 437608 h 1246624"/>
                <a:gd name="connsiteX51" fmla="*/ 1146090 w 1246624"/>
                <a:gd name="connsiteY51" fmla="*/ 382030 h 1246624"/>
                <a:gd name="connsiteX52" fmla="*/ 43650 w 1246624"/>
                <a:gd name="connsiteY52" fmla="*/ 221175 h 1246624"/>
                <a:gd name="connsiteX53" fmla="*/ 100534 w 1246624"/>
                <a:gd name="connsiteY53" fmla="*/ 180962 h 1246624"/>
                <a:gd name="connsiteX54" fmla="*/ 361923 w 1246624"/>
                <a:gd name="connsiteY54" fmla="*/ 180962 h 1246624"/>
                <a:gd name="connsiteX55" fmla="*/ 361923 w 1246624"/>
                <a:gd name="connsiteY55" fmla="*/ 221175 h 1246624"/>
                <a:gd name="connsiteX56" fmla="*/ 361923 w 1246624"/>
                <a:gd name="connsiteY56" fmla="*/ 382030 h 1246624"/>
                <a:gd name="connsiteX57" fmla="*/ 100534 w 1246624"/>
                <a:gd name="connsiteY57" fmla="*/ 382030 h 1246624"/>
                <a:gd name="connsiteX58" fmla="*/ 43650 w 1246624"/>
                <a:gd name="connsiteY58" fmla="*/ 341816 h 1246624"/>
                <a:gd name="connsiteX59" fmla="*/ 361923 w 1246624"/>
                <a:gd name="connsiteY59" fmla="*/ 341816 h 1246624"/>
                <a:gd name="connsiteX60" fmla="*/ 402137 w 1246624"/>
                <a:gd name="connsiteY60" fmla="*/ 301603 h 1246624"/>
                <a:gd name="connsiteX61" fmla="*/ 261389 w 1246624"/>
                <a:gd name="connsiteY61" fmla="*/ 301603 h 1246624"/>
                <a:gd name="connsiteX62" fmla="*/ 261389 w 1246624"/>
                <a:gd name="connsiteY62" fmla="*/ 261389 h 1246624"/>
                <a:gd name="connsiteX63" fmla="*/ 502671 w 1246624"/>
                <a:gd name="connsiteY63" fmla="*/ 261389 h 1246624"/>
                <a:gd name="connsiteX64" fmla="*/ 502671 w 1246624"/>
                <a:gd name="connsiteY64" fmla="*/ 301603 h 1246624"/>
                <a:gd name="connsiteX65" fmla="*/ 542885 w 1246624"/>
                <a:gd name="connsiteY65" fmla="*/ 723846 h 1246624"/>
                <a:gd name="connsiteX66" fmla="*/ 663526 w 1246624"/>
                <a:gd name="connsiteY66" fmla="*/ 603205 h 1246624"/>
                <a:gd name="connsiteX67" fmla="*/ 784167 w 1246624"/>
                <a:gd name="connsiteY67" fmla="*/ 723846 h 1246624"/>
                <a:gd name="connsiteX68" fmla="*/ 663526 w 1246624"/>
                <a:gd name="connsiteY68" fmla="*/ 844487 h 1246624"/>
                <a:gd name="connsiteX69" fmla="*/ 542885 w 1246624"/>
                <a:gd name="connsiteY69" fmla="*/ 723846 h 1246624"/>
                <a:gd name="connsiteX70" fmla="*/ 820847 w 1246624"/>
                <a:gd name="connsiteY70" fmla="*/ 757246 h 1246624"/>
                <a:gd name="connsiteX71" fmla="*/ 953652 w 1246624"/>
                <a:gd name="connsiteY71" fmla="*/ 836927 h 1246624"/>
                <a:gd name="connsiteX72" fmla="*/ 738562 w 1246624"/>
                <a:gd name="connsiteY72" fmla="*/ 936195 h 1246624"/>
                <a:gd name="connsiteX73" fmla="*/ 725761 w 1246624"/>
                <a:gd name="connsiteY73" fmla="*/ 872154 h 1246624"/>
                <a:gd name="connsiteX74" fmla="*/ 820847 w 1246624"/>
                <a:gd name="connsiteY74" fmla="*/ 757246 h 1246624"/>
                <a:gd name="connsiteX75" fmla="*/ 992491 w 1246624"/>
                <a:gd name="connsiteY75" fmla="*/ 860236 h 1246624"/>
                <a:gd name="connsiteX76" fmla="*/ 1062345 w 1246624"/>
                <a:gd name="connsiteY76" fmla="*/ 902156 h 1246624"/>
                <a:gd name="connsiteX77" fmla="*/ 758729 w 1246624"/>
                <a:gd name="connsiteY77" fmla="*/ 1037093 h 1246624"/>
                <a:gd name="connsiteX78" fmla="*/ 746662 w 1246624"/>
                <a:gd name="connsiteY78" fmla="*/ 976753 h 1246624"/>
                <a:gd name="connsiteX79" fmla="*/ 993660 w 1246624"/>
                <a:gd name="connsiteY79" fmla="*/ 862767 h 1246624"/>
                <a:gd name="connsiteX80" fmla="*/ 1206410 w 1246624"/>
                <a:gd name="connsiteY80" fmla="*/ 1206410 h 1246624"/>
                <a:gd name="connsiteX81" fmla="*/ 643419 w 1246624"/>
                <a:gd name="connsiteY81" fmla="*/ 1206410 h 1246624"/>
                <a:gd name="connsiteX82" fmla="*/ 643419 w 1246624"/>
                <a:gd name="connsiteY82" fmla="*/ 1166197 h 1246624"/>
                <a:gd name="connsiteX83" fmla="*/ 1206410 w 1246624"/>
                <a:gd name="connsiteY83" fmla="*/ 1166197 h 1246624"/>
                <a:gd name="connsiteX84" fmla="*/ 1153768 w 1246624"/>
                <a:gd name="connsiteY84" fmla="*/ 1125983 h 1246624"/>
                <a:gd name="connsiteX85" fmla="*/ 696061 w 1246624"/>
                <a:gd name="connsiteY85" fmla="*/ 1125983 h 1246624"/>
                <a:gd name="connsiteX86" fmla="*/ 716168 w 1246624"/>
                <a:gd name="connsiteY86" fmla="*/ 1085769 h 1246624"/>
                <a:gd name="connsiteX87" fmla="*/ 1133661 w 1246624"/>
                <a:gd name="connsiteY87" fmla="*/ 1085769 h 1246624"/>
                <a:gd name="connsiteX88" fmla="*/ 838694 w 1246624"/>
                <a:gd name="connsiteY88" fmla="*/ 1045556 h 1246624"/>
                <a:gd name="connsiteX89" fmla="*/ 1085769 w 1246624"/>
                <a:gd name="connsiteY89" fmla="*/ 935755 h 1246624"/>
                <a:gd name="connsiteX90" fmla="*/ 1085769 w 1246624"/>
                <a:gd name="connsiteY90" fmla="*/ 1045556 h 1246624"/>
                <a:gd name="connsiteX91" fmla="*/ 803351 w 1246624"/>
                <a:gd name="connsiteY91" fmla="*/ 644645 h 1246624"/>
                <a:gd name="connsiteX92" fmla="*/ 663526 w 1246624"/>
                <a:gd name="connsiteY92" fmla="*/ 562992 h 1246624"/>
                <a:gd name="connsiteX93" fmla="*/ 588223 w 1246624"/>
                <a:gd name="connsiteY93" fmla="*/ 581812 h 1246624"/>
                <a:gd name="connsiteX94" fmla="*/ 638088 w 1246624"/>
                <a:gd name="connsiteY94" fmla="*/ 422244 h 1246624"/>
                <a:gd name="connsiteX95" fmla="*/ 858969 w 1246624"/>
                <a:gd name="connsiteY95" fmla="*/ 422244 h 1246624"/>
                <a:gd name="connsiteX96" fmla="*/ 945021 w 1246624"/>
                <a:gd name="connsiteY96" fmla="*/ 341816 h 1246624"/>
                <a:gd name="connsiteX97" fmla="*/ 904808 w 1246624"/>
                <a:gd name="connsiteY97" fmla="*/ 382030 h 1246624"/>
                <a:gd name="connsiteX98" fmla="*/ 583098 w 1246624"/>
                <a:gd name="connsiteY98" fmla="*/ 382030 h 1246624"/>
                <a:gd name="connsiteX99" fmla="*/ 542885 w 1246624"/>
                <a:gd name="connsiteY99" fmla="*/ 341816 h 1246624"/>
                <a:gd name="connsiteX100" fmla="*/ 542885 w 1246624"/>
                <a:gd name="connsiteY100" fmla="*/ 221175 h 1246624"/>
                <a:gd name="connsiteX101" fmla="*/ 583098 w 1246624"/>
                <a:gd name="connsiteY101" fmla="*/ 180962 h 1246624"/>
                <a:gd name="connsiteX102" fmla="*/ 904808 w 1246624"/>
                <a:gd name="connsiteY102" fmla="*/ 180962 h 1246624"/>
                <a:gd name="connsiteX103" fmla="*/ 945021 w 1246624"/>
                <a:gd name="connsiteY103" fmla="*/ 221175 h 1246624"/>
                <a:gd name="connsiteX104" fmla="*/ 1133661 w 1246624"/>
                <a:gd name="connsiteY104" fmla="*/ 40214 h 1246624"/>
                <a:gd name="connsiteX105" fmla="*/ 1113554 w 1246624"/>
                <a:gd name="connsiteY105" fmla="*/ 80427 h 1246624"/>
                <a:gd name="connsiteX106" fmla="*/ 1057984 w 1246624"/>
                <a:gd name="connsiteY106" fmla="*/ 80427 h 1246624"/>
                <a:gd name="connsiteX107" fmla="*/ 1037877 w 1246624"/>
                <a:gd name="connsiteY107" fmla="*/ 40214 h 1246624"/>
                <a:gd name="connsiteX108" fmla="*/ 1065663 w 1246624"/>
                <a:gd name="connsiteY108" fmla="*/ 120641 h 1246624"/>
                <a:gd name="connsiteX109" fmla="*/ 1105876 w 1246624"/>
                <a:gd name="connsiteY109" fmla="*/ 120641 h 1246624"/>
                <a:gd name="connsiteX110" fmla="*/ 1105876 w 1246624"/>
                <a:gd name="connsiteY110" fmla="*/ 180962 h 1246624"/>
                <a:gd name="connsiteX111" fmla="*/ 1065663 w 1246624"/>
                <a:gd name="connsiteY111" fmla="*/ 180962 h 1246624"/>
                <a:gd name="connsiteX112" fmla="*/ 1206410 w 1246624"/>
                <a:gd name="connsiteY112" fmla="*/ 221175 h 1246624"/>
                <a:gd name="connsiteX113" fmla="*/ 1206410 w 1246624"/>
                <a:gd name="connsiteY113" fmla="*/ 261389 h 1246624"/>
                <a:gd name="connsiteX114" fmla="*/ 985235 w 1246624"/>
                <a:gd name="connsiteY114" fmla="*/ 261389 h 1246624"/>
                <a:gd name="connsiteX115" fmla="*/ 985235 w 1246624"/>
                <a:gd name="connsiteY115" fmla="*/ 221175 h 1246624"/>
                <a:gd name="connsiteX116" fmla="*/ 985235 w 1246624"/>
                <a:gd name="connsiteY116" fmla="*/ 301603 h 1246624"/>
                <a:gd name="connsiteX117" fmla="*/ 1206410 w 1246624"/>
                <a:gd name="connsiteY117" fmla="*/ 301603 h 1246624"/>
                <a:gd name="connsiteX118" fmla="*/ 1206410 w 1246624"/>
                <a:gd name="connsiteY118" fmla="*/ 341816 h 1246624"/>
                <a:gd name="connsiteX119" fmla="*/ 985235 w 1246624"/>
                <a:gd name="connsiteY119" fmla="*/ 341816 h 1246624"/>
                <a:gd name="connsiteX120" fmla="*/ 1037877 w 1246624"/>
                <a:gd name="connsiteY120" fmla="*/ 502671 h 1246624"/>
                <a:gd name="connsiteX121" fmla="*/ 1057984 w 1246624"/>
                <a:gd name="connsiteY121" fmla="*/ 462457 h 1246624"/>
                <a:gd name="connsiteX122" fmla="*/ 1113554 w 1246624"/>
                <a:gd name="connsiteY122" fmla="*/ 462457 h 1246624"/>
                <a:gd name="connsiteX123" fmla="*/ 1133661 w 1246624"/>
                <a:gd name="connsiteY123" fmla="*/ 502671 h 1246624"/>
                <a:gd name="connsiteX124" fmla="*/ 1105876 w 1246624"/>
                <a:gd name="connsiteY124" fmla="*/ 422244 h 1246624"/>
                <a:gd name="connsiteX125" fmla="*/ 1065663 w 1246624"/>
                <a:gd name="connsiteY125" fmla="*/ 422244 h 1246624"/>
                <a:gd name="connsiteX126" fmla="*/ 1065663 w 1246624"/>
                <a:gd name="connsiteY126" fmla="*/ 382030 h 1246624"/>
                <a:gd name="connsiteX127" fmla="*/ 1105876 w 1246624"/>
                <a:gd name="connsiteY127" fmla="*/ 38203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46624" h="1246624">
                  <a:moveTo>
                    <a:pt x="1246624" y="382030"/>
                  </a:moveTo>
                  <a:lnTo>
                    <a:pt x="1246624" y="180962"/>
                  </a:lnTo>
                  <a:lnTo>
                    <a:pt x="1146090" y="180962"/>
                  </a:lnTo>
                  <a:lnTo>
                    <a:pt x="1146090" y="105276"/>
                  </a:lnTo>
                  <a:lnTo>
                    <a:pt x="1198732" y="0"/>
                  </a:lnTo>
                  <a:lnTo>
                    <a:pt x="972807" y="0"/>
                  </a:lnTo>
                  <a:lnTo>
                    <a:pt x="1025449" y="105276"/>
                  </a:lnTo>
                  <a:lnTo>
                    <a:pt x="1025449" y="180962"/>
                  </a:lnTo>
                  <a:lnTo>
                    <a:pt x="974053" y="180962"/>
                  </a:lnTo>
                  <a:cubicBezTo>
                    <a:pt x="960102" y="157036"/>
                    <a:pt x="934448" y="140748"/>
                    <a:pt x="904808" y="140748"/>
                  </a:cubicBezTo>
                  <a:lnTo>
                    <a:pt x="583098" y="140748"/>
                  </a:lnTo>
                  <a:cubicBezTo>
                    <a:pt x="538743" y="140748"/>
                    <a:pt x="502671" y="176819"/>
                    <a:pt x="502671" y="221175"/>
                  </a:cubicBezTo>
                  <a:lnTo>
                    <a:pt x="402137" y="221175"/>
                  </a:lnTo>
                  <a:lnTo>
                    <a:pt x="402137" y="140748"/>
                  </a:lnTo>
                  <a:lnTo>
                    <a:pt x="100534" y="140748"/>
                  </a:lnTo>
                  <a:cubicBezTo>
                    <a:pt x="45103" y="140748"/>
                    <a:pt x="0" y="185851"/>
                    <a:pt x="0" y="241282"/>
                  </a:cubicBezTo>
                  <a:lnTo>
                    <a:pt x="0" y="261389"/>
                  </a:lnTo>
                  <a:lnTo>
                    <a:pt x="221175" y="261389"/>
                  </a:lnTo>
                  <a:lnTo>
                    <a:pt x="221175" y="301603"/>
                  </a:lnTo>
                  <a:lnTo>
                    <a:pt x="0" y="301603"/>
                  </a:lnTo>
                  <a:lnTo>
                    <a:pt x="0" y="321709"/>
                  </a:lnTo>
                  <a:cubicBezTo>
                    <a:pt x="0" y="377141"/>
                    <a:pt x="45103" y="422244"/>
                    <a:pt x="100534" y="422244"/>
                  </a:cubicBezTo>
                  <a:lnTo>
                    <a:pt x="402137" y="422244"/>
                  </a:lnTo>
                  <a:lnTo>
                    <a:pt x="402137" y="341816"/>
                  </a:lnTo>
                  <a:lnTo>
                    <a:pt x="502671" y="341816"/>
                  </a:lnTo>
                  <a:cubicBezTo>
                    <a:pt x="502671" y="386172"/>
                    <a:pt x="538743" y="422244"/>
                    <a:pt x="583098" y="422244"/>
                  </a:cubicBezTo>
                  <a:lnTo>
                    <a:pt x="595969" y="422244"/>
                  </a:lnTo>
                  <a:lnTo>
                    <a:pt x="529416" y="635261"/>
                  </a:lnTo>
                  <a:cubicBezTo>
                    <a:pt x="512548" y="660668"/>
                    <a:pt x="502671" y="691115"/>
                    <a:pt x="502671" y="723846"/>
                  </a:cubicBezTo>
                  <a:cubicBezTo>
                    <a:pt x="502671" y="812540"/>
                    <a:pt x="574832" y="884701"/>
                    <a:pt x="663526" y="884701"/>
                  </a:cubicBezTo>
                  <a:cubicBezTo>
                    <a:pt x="671468" y="884701"/>
                    <a:pt x="679224" y="883934"/>
                    <a:pt x="686872" y="882806"/>
                  </a:cubicBezTo>
                  <a:lnTo>
                    <a:pt x="719418" y="1045556"/>
                  </a:lnTo>
                  <a:lnTo>
                    <a:pt x="691311" y="1045556"/>
                  </a:lnTo>
                  <a:lnTo>
                    <a:pt x="651097" y="1125983"/>
                  </a:lnTo>
                  <a:lnTo>
                    <a:pt x="603205" y="1125983"/>
                  </a:lnTo>
                  <a:lnTo>
                    <a:pt x="603205" y="1246624"/>
                  </a:lnTo>
                  <a:lnTo>
                    <a:pt x="1246624" y="1246624"/>
                  </a:lnTo>
                  <a:lnTo>
                    <a:pt x="1246624" y="1125983"/>
                  </a:lnTo>
                  <a:lnTo>
                    <a:pt x="1198732" y="1125983"/>
                  </a:lnTo>
                  <a:lnTo>
                    <a:pt x="1158518" y="1045556"/>
                  </a:lnTo>
                  <a:lnTo>
                    <a:pt x="1125983" y="1045556"/>
                  </a:lnTo>
                  <a:lnTo>
                    <a:pt x="1125983" y="893430"/>
                  </a:lnTo>
                  <a:lnTo>
                    <a:pt x="827394" y="714273"/>
                  </a:lnTo>
                  <a:lnTo>
                    <a:pt x="900379" y="422244"/>
                  </a:lnTo>
                  <a:lnTo>
                    <a:pt x="904808" y="422244"/>
                  </a:lnTo>
                  <a:cubicBezTo>
                    <a:pt x="934448" y="422244"/>
                    <a:pt x="960102" y="405957"/>
                    <a:pt x="974053" y="382030"/>
                  </a:cubicBezTo>
                  <a:lnTo>
                    <a:pt x="1025449" y="382030"/>
                  </a:lnTo>
                  <a:lnTo>
                    <a:pt x="1025449" y="437608"/>
                  </a:lnTo>
                  <a:lnTo>
                    <a:pt x="972807" y="542885"/>
                  </a:lnTo>
                  <a:lnTo>
                    <a:pt x="1198732" y="542885"/>
                  </a:lnTo>
                  <a:lnTo>
                    <a:pt x="1146090" y="437608"/>
                  </a:lnTo>
                  <a:lnTo>
                    <a:pt x="1146090" y="382030"/>
                  </a:lnTo>
                  <a:close/>
                  <a:moveTo>
                    <a:pt x="43650" y="221175"/>
                  </a:moveTo>
                  <a:cubicBezTo>
                    <a:pt x="51956" y="197770"/>
                    <a:pt x="74311" y="180962"/>
                    <a:pt x="100534" y="180962"/>
                  </a:cubicBezTo>
                  <a:lnTo>
                    <a:pt x="361923" y="180962"/>
                  </a:lnTo>
                  <a:lnTo>
                    <a:pt x="361923" y="221175"/>
                  </a:lnTo>
                  <a:close/>
                  <a:moveTo>
                    <a:pt x="361923" y="382030"/>
                  </a:moveTo>
                  <a:lnTo>
                    <a:pt x="100534" y="382030"/>
                  </a:lnTo>
                  <a:cubicBezTo>
                    <a:pt x="74311" y="382030"/>
                    <a:pt x="51956" y="365223"/>
                    <a:pt x="43650" y="341816"/>
                  </a:cubicBezTo>
                  <a:lnTo>
                    <a:pt x="361923" y="341816"/>
                  </a:lnTo>
                  <a:close/>
                  <a:moveTo>
                    <a:pt x="402137" y="301603"/>
                  </a:moveTo>
                  <a:lnTo>
                    <a:pt x="261389" y="301603"/>
                  </a:lnTo>
                  <a:lnTo>
                    <a:pt x="261389" y="261389"/>
                  </a:lnTo>
                  <a:lnTo>
                    <a:pt x="502671" y="261389"/>
                  </a:lnTo>
                  <a:lnTo>
                    <a:pt x="502671" y="301603"/>
                  </a:lnTo>
                  <a:close/>
                  <a:moveTo>
                    <a:pt x="542885" y="723846"/>
                  </a:moveTo>
                  <a:cubicBezTo>
                    <a:pt x="542885" y="657310"/>
                    <a:pt x="596990" y="603205"/>
                    <a:pt x="663526" y="603205"/>
                  </a:cubicBezTo>
                  <a:cubicBezTo>
                    <a:pt x="730062" y="603205"/>
                    <a:pt x="784167" y="657310"/>
                    <a:pt x="784167" y="723846"/>
                  </a:cubicBezTo>
                  <a:cubicBezTo>
                    <a:pt x="784167" y="790382"/>
                    <a:pt x="730062" y="844487"/>
                    <a:pt x="663526" y="844487"/>
                  </a:cubicBezTo>
                  <a:cubicBezTo>
                    <a:pt x="596990" y="844487"/>
                    <a:pt x="542885" y="790382"/>
                    <a:pt x="542885" y="723846"/>
                  </a:cubicBezTo>
                  <a:close/>
                  <a:moveTo>
                    <a:pt x="820847" y="757246"/>
                  </a:moveTo>
                  <a:lnTo>
                    <a:pt x="953652" y="836927"/>
                  </a:lnTo>
                  <a:lnTo>
                    <a:pt x="738562" y="936195"/>
                  </a:lnTo>
                  <a:lnTo>
                    <a:pt x="725761" y="872154"/>
                  </a:lnTo>
                  <a:cubicBezTo>
                    <a:pt x="773691" y="851969"/>
                    <a:pt x="809821" y="809202"/>
                    <a:pt x="820847" y="757246"/>
                  </a:cubicBezTo>
                  <a:close/>
                  <a:moveTo>
                    <a:pt x="992491" y="860236"/>
                  </a:moveTo>
                  <a:lnTo>
                    <a:pt x="1062345" y="902156"/>
                  </a:lnTo>
                  <a:lnTo>
                    <a:pt x="758729" y="1037093"/>
                  </a:lnTo>
                  <a:lnTo>
                    <a:pt x="746662" y="976753"/>
                  </a:lnTo>
                  <a:lnTo>
                    <a:pt x="993660" y="862767"/>
                  </a:lnTo>
                  <a:close/>
                  <a:moveTo>
                    <a:pt x="1206410" y="1206410"/>
                  </a:moveTo>
                  <a:lnTo>
                    <a:pt x="643419" y="1206410"/>
                  </a:lnTo>
                  <a:lnTo>
                    <a:pt x="643419" y="1166197"/>
                  </a:lnTo>
                  <a:lnTo>
                    <a:pt x="1206410" y="1166197"/>
                  </a:lnTo>
                  <a:close/>
                  <a:moveTo>
                    <a:pt x="1153768" y="1125983"/>
                  </a:moveTo>
                  <a:lnTo>
                    <a:pt x="696061" y="1125983"/>
                  </a:lnTo>
                  <a:lnTo>
                    <a:pt x="716168" y="1085769"/>
                  </a:lnTo>
                  <a:lnTo>
                    <a:pt x="1133661" y="1085769"/>
                  </a:lnTo>
                  <a:close/>
                  <a:moveTo>
                    <a:pt x="838694" y="1045556"/>
                  </a:moveTo>
                  <a:lnTo>
                    <a:pt x="1085769" y="935755"/>
                  </a:lnTo>
                  <a:lnTo>
                    <a:pt x="1085769" y="1045556"/>
                  </a:lnTo>
                  <a:close/>
                  <a:moveTo>
                    <a:pt x="803351" y="644645"/>
                  </a:moveTo>
                  <a:cubicBezTo>
                    <a:pt x="775664" y="595969"/>
                    <a:pt x="723424" y="562992"/>
                    <a:pt x="663526" y="562992"/>
                  </a:cubicBezTo>
                  <a:cubicBezTo>
                    <a:pt x="636321" y="562992"/>
                    <a:pt x="610705" y="569825"/>
                    <a:pt x="588223" y="581812"/>
                  </a:cubicBezTo>
                  <a:lnTo>
                    <a:pt x="638088" y="422244"/>
                  </a:lnTo>
                  <a:lnTo>
                    <a:pt x="858969" y="422244"/>
                  </a:lnTo>
                  <a:close/>
                  <a:moveTo>
                    <a:pt x="945021" y="341816"/>
                  </a:moveTo>
                  <a:cubicBezTo>
                    <a:pt x="945021" y="363994"/>
                    <a:pt x="926986" y="382030"/>
                    <a:pt x="904808" y="382030"/>
                  </a:cubicBezTo>
                  <a:lnTo>
                    <a:pt x="583098" y="382030"/>
                  </a:lnTo>
                  <a:cubicBezTo>
                    <a:pt x="560920" y="382030"/>
                    <a:pt x="542885" y="363994"/>
                    <a:pt x="542885" y="341816"/>
                  </a:cubicBezTo>
                  <a:lnTo>
                    <a:pt x="542885" y="221175"/>
                  </a:lnTo>
                  <a:cubicBezTo>
                    <a:pt x="542885" y="198997"/>
                    <a:pt x="560920" y="180962"/>
                    <a:pt x="583098" y="180962"/>
                  </a:cubicBezTo>
                  <a:lnTo>
                    <a:pt x="904808" y="180962"/>
                  </a:lnTo>
                  <a:cubicBezTo>
                    <a:pt x="926986" y="180962"/>
                    <a:pt x="945021" y="198997"/>
                    <a:pt x="945021" y="221175"/>
                  </a:cubicBezTo>
                  <a:close/>
                  <a:moveTo>
                    <a:pt x="1133661" y="40214"/>
                  </a:moveTo>
                  <a:lnTo>
                    <a:pt x="1113554" y="80427"/>
                  </a:lnTo>
                  <a:lnTo>
                    <a:pt x="1057984" y="80427"/>
                  </a:lnTo>
                  <a:lnTo>
                    <a:pt x="1037877" y="40214"/>
                  </a:lnTo>
                  <a:close/>
                  <a:moveTo>
                    <a:pt x="1065663" y="120641"/>
                  </a:moveTo>
                  <a:lnTo>
                    <a:pt x="1105876" y="120641"/>
                  </a:lnTo>
                  <a:lnTo>
                    <a:pt x="1105876" y="180962"/>
                  </a:lnTo>
                  <a:lnTo>
                    <a:pt x="1065663" y="180962"/>
                  </a:lnTo>
                  <a:close/>
                  <a:moveTo>
                    <a:pt x="1206410" y="221175"/>
                  </a:moveTo>
                  <a:lnTo>
                    <a:pt x="1206410" y="261389"/>
                  </a:lnTo>
                  <a:lnTo>
                    <a:pt x="985235" y="261389"/>
                  </a:lnTo>
                  <a:lnTo>
                    <a:pt x="985235" y="221175"/>
                  </a:lnTo>
                  <a:close/>
                  <a:moveTo>
                    <a:pt x="985235" y="301603"/>
                  </a:moveTo>
                  <a:lnTo>
                    <a:pt x="1206410" y="301603"/>
                  </a:lnTo>
                  <a:lnTo>
                    <a:pt x="1206410" y="341816"/>
                  </a:lnTo>
                  <a:lnTo>
                    <a:pt x="985235" y="341816"/>
                  </a:lnTo>
                  <a:close/>
                  <a:moveTo>
                    <a:pt x="1037877" y="502671"/>
                  </a:moveTo>
                  <a:lnTo>
                    <a:pt x="1057984" y="462457"/>
                  </a:lnTo>
                  <a:lnTo>
                    <a:pt x="1113554" y="462457"/>
                  </a:lnTo>
                  <a:lnTo>
                    <a:pt x="1133661" y="502671"/>
                  </a:lnTo>
                  <a:close/>
                  <a:moveTo>
                    <a:pt x="1105876" y="422244"/>
                  </a:moveTo>
                  <a:lnTo>
                    <a:pt x="1065663" y="422244"/>
                  </a:lnTo>
                  <a:lnTo>
                    <a:pt x="1065663" y="382030"/>
                  </a:lnTo>
                  <a:lnTo>
                    <a:pt x="1105876" y="382030"/>
                  </a:lnTo>
                  <a:close/>
                </a:path>
              </a:pathLst>
            </a:custGeom>
            <a:grpFill/>
            <a:ln w="2496"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262E0723-B8D3-4A5A-BDD8-5372F98D5DB3}"/>
                </a:ext>
              </a:extLst>
            </p:cNvPr>
            <p:cNvSpPr/>
            <p:nvPr/>
          </p:nvSpPr>
          <p:spPr>
            <a:xfrm>
              <a:off x="6127705" y="4666175"/>
              <a:ext cx="120641" cy="120641"/>
            </a:xfrm>
            <a:custGeom>
              <a:avLst/>
              <a:gdLst>
                <a:gd name="connsiteX0" fmla="*/ 60321 w 120641"/>
                <a:gd name="connsiteY0" fmla="*/ 0 h 120641"/>
                <a:gd name="connsiteX1" fmla="*/ 0 w 120641"/>
                <a:gd name="connsiteY1" fmla="*/ 60321 h 120641"/>
                <a:gd name="connsiteX2" fmla="*/ 60321 w 120641"/>
                <a:gd name="connsiteY2" fmla="*/ 120641 h 120641"/>
                <a:gd name="connsiteX3" fmla="*/ 120641 w 120641"/>
                <a:gd name="connsiteY3" fmla="*/ 60321 h 120641"/>
                <a:gd name="connsiteX4" fmla="*/ 60321 w 120641"/>
                <a:gd name="connsiteY4" fmla="*/ 0 h 120641"/>
                <a:gd name="connsiteX5" fmla="*/ 60321 w 120641"/>
                <a:gd name="connsiteY5" fmla="*/ 80427 h 120641"/>
                <a:gd name="connsiteX6" fmla="*/ 40214 w 120641"/>
                <a:gd name="connsiteY6" fmla="*/ 60321 h 120641"/>
                <a:gd name="connsiteX7" fmla="*/ 60321 w 120641"/>
                <a:gd name="connsiteY7" fmla="*/ 40214 h 120641"/>
                <a:gd name="connsiteX8" fmla="*/ 80427 w 120641"/>
                <a:gd name="connsiteY8" fmla="*/ 60321 h 120641"/>
                <a:gd name="connsiteX9" fmla="*/ 60321 w 120641"/>
                <a:gd name="connsiteY9"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41" h="120641">
                  <a:moveTo>
                    <a:pt x="60321" y="0"/>
                  </a:moveTo>
                  <a:cubicBezTo>
                    <a:pt x="27069" y="0"/>
                    <a:pt x="0" y="27068"/>
                    <a:pt x="0" y="60321"/>
                  </a:cubicBezTo>
                  <a:cubicBezTo>
                    <a:pt x="0" y="93572"/>
                    <a:pt x="27069" y="120641"/>
                    <a:pt x="60321" y="120641"/>
                  </a:cubicBezTo>
                  <a:cubicBezTo>
                    <a:pt x="93572" y="120641"/>
                    <a:pt x="120641" y="93572"/>
                    <a:pt x="120641" y="60321"/>
                  </a:cubicBezTo>
                  <a:cubicBezTo>
                    <a:pt x="120641" y="27068"/>
                    <a:pt x="93572" y="0"/>
                    <a:pt x="60321" y="0"/>
                  </a:cubicBezTo>
                  <a:close/>
                  <a:moveTo>
                    <a:pt x="60321" y="80427"/>
                  </a:moveTo>
                  <a:cubicBezTo>
                    <a:pt x="49227" y="80427"/>
                    <a:pt x="40214" y="71394"/>
                    <a:pt x="40214" y="60321"/>
                  </a:cubicBezTo>
                  <a:cubicBezTo>
                    <a:pt x="40214" y="49247"/>
                    <a:pt x="49227" y="40214"/>
                    <a:pt x="60321" y="40214"/>
                  </a:cubicBezTo>
                  <a:cubicBezTo>
                    <a:pt x="71414" y="40214"/>
                    <a:pt x="80427" y="49247"/>
                    <a:pt x="80427" y="60321"/>
                  </a:cubicBezTo>
                  <a:cubicBezTo>
                    <a:pt x="80427" y="71394"/>
                    <a:pt x="71414" y="80427"/>
                    <a:pt x="60321" y="80427"/>
                  </a:cubicBezTo>
                  <a:close/>
                </a:path>
              </a:pathLst>
            </a:custGeom>
            <a:grpFill/>
            <a:ln w="2496"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2D0AF1B0-9F9B-4A6F-9862-E011137FB09E}"/>
                </a:ext>
              </a:extLst>
            </p:cNvPr>
            <p:cNvSpPr/>
            <p:nvPr/>
          </p:nvSpPr>
          <p:spPr>
            <a:xfrm>
              <a:off x="6288559" y="4666175"/>
              <a:ext cx="120641" cy="120641"/>
            </a:xfrm>
            <a:custGeom>
              <a:avLst/>
              <a:gdLst>
                <a:gd name="connsiteX0" fmla="*/ 60321 w 120641"/>
                <a:gd name="connsiteY0" fmla="*/ 0 h 120641"/>
                <a:gd name="connsiteX1" fmla="*/ 0 w 120641"/>
                <a:gd name="connsiteY1" fmla="*/ 60321 h 120641"/>
                <a:gd name="connsiteX2" fmla="*/ 60321 w 120641"/>
                <a:gd name="connsiteY2" fmla="*/ 120641 h 120641"/>
                <a:gd name="connsiteX3" fmla="*/ 120641 w 120641"/>
                <a:gd name="connsiteY3" fmla="*/ 60321 h 120641"/>
                <a:gd name="connsiteX4" fmla="*/ 60321 w 120641"/>
                <a:gd name="connsiteY4" fmla="*/ 0 h 120641"/>
                <a:gd name="connsiteX5" fmla="*/ 60321 w 120641"/>
                <a:gd name="connsiteY5" fmla="*/ 80427 h 120641"/>
                <a:gd name="connsiteX6" fmla="*/ 40214 w 120641"/>
                <a:gd name="connsiteY6" fmla="*/ 60321 h 120641"/>
                <a:gd name="connsiteX7" fmla="*/ 60321 w 120641"/>
                <a:gd name="connsiteY7" fmla="*/ 40214 h 120641"/>
                <a:gd name="connsiteX8" fmla="*/ 80427 w 120641"/>
                <a:gd name="connsiteY8" fmla="*/ 60321 h 120641"/>
                <a:gd name="connsiteX9" fmla="*/ 60321 w 120641"/>
                <a:gd name="connsiteY9" fmla="*/ 80427 h 1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41" h="120641">
                  <a:moveTo>
                    <a:pt x="60321" y="0"/>
                  </a:moveTo>
                  <a:cubicBezTo>
                    <a:pt x="27069" y="0"/>
                    <a:pt x="0" y="27068"/>
                    <a:pt x="0" y="60321"/>
                  </a:cubicBezTo>
                  <a:cubicBezTo>
                    <a:pt x="0" y="93572"/>
                    <a:pt x="27069" y="120641"/>
                    <a:pt x="60321" y="120641"/>
                  </a:cubicBezTo>
                  <a:cubicBezTo>
                    <a:pt x="93572" y="120641"/>
                    <a:pt x="120641" y="93572"/>
                    <a:pt x="120641" y="60321"/>
                  </a:cubicBezTo>
                  <a:cubicBezTo>
                    <a:pt x="120641" y="27068"/>
                    <a:pt x="93572" y="0"/>
                    <a:pt x="60321" y="0"/>
                  </a:cubicBezTo>
                  <a:close/>
                  <a:moveTo>
                    <a:pt x="60321" y="80427"/>
                  </a:moveTo>
                  <a:cubicBezTo>
                    <a:pt x="49227" y="80427"/>
                    <a:pt x="40214" y="71394"/>
                    <a:pt x="40214" y="60321"/>
                  </a:cubicBezTo>
                  <a:cubicBezTo>
                    <a:pt x="40214" y="49247"/>
                    <a:pt x="49227" y="40214"/>
                    <a:pt x="60321" y="40214"/>
                  </a:cubicBezTo>
                  <a:cubicBezTo>
                    <a:pt x="71414" y="40214"/>
                    <a:pt x="80427" y="49247"/>
                    <a:pt x="80427" y="60321"/>
                  </a:cubicBezTo>
                  <a:cubicBezTo>
                    <a:pt x="80427" y="71394"/>
                    <a:pt x="71414" y="80427"/>
                    <a:pt x="60321" y="80427"/>
                  </a:cubicBezTo>
                  <a:close/>
                </a:path>
              </a:pathLst>
            </a:custGeom>
            <a:grpFill/>
            <a:ln w="2496"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415A34E3-55E4-47C9-A2F8-FA0533B4E9E7}"/>
                </a:ext>
              </a:extLst>
            </p:cNvPr>
            <p:cNvSpPr/>
            <p:nvPr/>
          </p:nvSpPr>
          <p:spPr>
            <a:xfrm>
              <a:off x="5524500" y="5209059"/>
              <a:ext cx="482564" cy="482564"/>
            </a:xfrm>
            <a:custGeom>
              <a:avLst/>
              <a:gdLst>
                <a:gd name="connsiteX0" fmla="*/ 420801 w 482564"/>
                <a:gd name="connsiteY0" fmla="*/ 151065 h 482564"/>
                <a:gd name="connsiteX1" fmla="*/ 453326 w 482564"/>
                <a:gd name="connsiteY1" fmla="*/ 112101 h 482564"/>
                <a:gd name="connsiteX2" fmla="*/ 370463 w 482564"/>
                <a:gd name="connsiteY2" fmla="*/ 29218 h 482564"/>
                <a:gd name="connsiteX3" fmla="*/ 331499 w 482564"/>
                <a:gd name="connsiteY3" fmla="*/ 61763 h 482564"/>
                <a:gd name="connsiteX4" fmla="*/ 304400 w 482564"/>
                <a:gd name="connsiteY4" fmla="*/ 50551 h 482564"/>
                <a:gd name="connsiteX5" fmla="*/ 299876 w 482564"/>
                <a:gd name="connsiteY5" fmla="*/ 0 h 482564"/>
                <a:gd name="connsiteX6" fmla="*/ 182689 w 482564"/>
                <a:gd name="connsiteY6" fmla="*/ 0 h 482564"/>
                <a:gd name="connsiteX7" fmla="*/ 178144 w 482564"/>
                <a:gd name="connsiteY7" fmla="*/ 50571 h 482564"/>
                <a:gd name="connsiteX8" fmla="*/ 151047 w 482564"/>
                <a:gd name="connsiteY8" fmla="*/ 61793 h 482564"/>
                <a:gd name="connsiteX9" fmla="*/ 112080 w 482564"/>
                <a:gd name="connsiteY9" fmla="*/ 29238 h 482564"/>
                <a:gd name="connsiteX10" fmla="*/ 29218 w 482564"/>
                <a:gd name="connsiteY10" fmla="*/ 112118 h 482564"/>
                <a:gd name="connsiteX11" fmla="*/ 61744 w 482564"/>
                <a:gd name="connsiteY11" fmla="*/ 151085 h 482564"/>
                <a:gd name="connsiteX12" fmla="*/ 50532 w 482564"/>
                <a:gd name="connsiteY12" fmla="*/ 178164 h 482564"/>
                <a:gd name="connsiteX13" fmla="*/ 0 w 482564"/>
                <a:gd name="connsiteY13" fmla="*/ 182691 h 482564"/>
                <a:gd name="connsiteX14" fmla="*/ 0 w 482564"/>
                <a:gd name="connsiteY14" fmla="*/ 299876 h 482564"/>
                <a:gd name="connsiteX15" fmla="*/ 50571 w 482564"/>
                <a:gd name="connsiteY15" fmla="*/ 304420 h 482564"/>
                <a:gd name="connsiteX16" fmla="*/ 61793 w 482564"/>
                <a:gd name="connsiteY16" fmla="*/ 331499 h 482564"/>
                <a:gd name="connsiteX17" fmla="*/ 29257 w 482564"/>
                <a:gd name="connsiteY17" fmla="*/ 370464 h 482564"/>
                <a:gd name="connsiteX18" fmla="*/ 112119 w 482564"/>
                <a:gd name="connsiteY18" fmla="*/ 453346 h 482564"/>
                <a:gd name="connsiteX19" fmla="*/ 151086 w 482564"/>
                <a:gd name="connsiteY19" fmla="*/ 420801 h 482564"/>
                <a:gd name="connsiteX20" fmla="*/ 178183 w 482564"/>
                <a:gd name="connsiteY20" fmla="*/ 432013 h 482564"/>
                <a:gd name="connsiteX21" fmla="*/ 182689 w 482564"/>
                <a:gd name="connsiteY21" fmla="*/ 482564 h 482564"/>
                <a:gd name="connsiteX22" fmla="*/ 299876 w 482564"/>
                <a:gd name="connsiteY22" fmla="*/ 482564 h 482564"/>
                <a:gd name="connsiteX23" fmla="*/ 304420 w 482564"/>
                <a:gd name="connsiteY23" fmla="*/ 431993 h 482564"/>
                <a:gd name="connsiteX24" fmla="*/ 331517 w 482564"/>
                <a:gd name="connsiteY24" fmla="*/ 420771 h 482564"/>
                <a:gd name="connsiteX25" fmla="*/ 370484 w 482564"/>
                <a:gd name="connsiteY25" fmla="*/ 453326 h 482564"/>
                <a:gd name="connsiteX26" fmla="*/ 453346 w 482564"/>
                <a:gd name="connsiteY26" fmla="*/ 370446 h 482564"/>
                <a:gd name="connsiteX27" fmla="*/ 420821 w 482564"/>
                <a:gd name="connsiteY27" fmla="*/ 331479 h 482564"/>
                <a:gd name="connsiteX28" fmla="*/ 432033 w 482564"/>
                <a:gd name="connsiteY28" fmla="*/ 304400 h 482564"/>
                <a:gd name="connsiteX29" fmla="*/ 482564 w 482564"/>
                <a:gd name="connsiteY29" fmla="*/ 299876 h 482564"/>
                <a:gd name="connsiteX30" fmla="*/ 482564 w 482564"/>
                <a:gd name="connsiteY30" fmla="*/ 182691 h 482564"/>
                <a:gd name="connsiteX31" fmla="*/ 431993 w 482564"/>
                <a:gd name="connsiteY31" fmla="*/ 178144 h 482564"/>
                <a:gd name="connsiteX32" fmla="*/ 420801 w 482564"/>
                <a:gd name="connsiteY32" fmla="*/ 151065 h 482564"/>
                <a:gd name="connsiteX33" fmla="*/ 442350 w 482564"/>
                <a:gd name="connsiteY33" fmla="*/ 263118 h 482564"/>
                <a:gd name="connsiteX34" fmla="*/ 400546 w 482564"/>
                <a:gd name="connsiteY34" fmla="*/ 266878 h 482564"/>
                <a:gd name="connsiteX35" fmla="*/ 397052 w 482564"/>
                <a:gd name="connsiteY35" fmla="*/ 280712 h 482564"/>
                <a:gd name="connsiteX36" fmla="*/ 379290 w 482564"/>
                <a:gd name="connsiteY36" fmla="*/ 323554 h 482564"/>
                <a:gd name="connsiteX37" fmla="*/ 371977 w 482564"/>
                <a:gd name="connsiteY37" fmla="*/ 335807 h 482564"/>
                <a:gd name="connsiteX38" fmla="*/ 398897 w 482564"/>
                <a:gd name="connsiteY38" fmla="*/ 368041 h 482564"/>
                <a:gd name="connsiteX39" fmla="*/ 368041 w 482564"/>
                <a:gd name="connsiteY39" fmla="*/ 398917 h 482564"/>
                <a:gd name="connsiteX40" fmla="*/ 335789 w 482564"/>
                <a:gd name="connsiteY40" fmla="*/ 371977 h 482564"/>
                <a:gd name="connsiteX41" fmla="*/ 323554 w 482564"/>
                <a:gd name="connsiteY41" fmla="*/ 379290 h 482564"/>
                <a:gd name="connsiteX42" fmla="*/ 280691 w 482564"/>
                <a:gd name="connsiteY42" fmla="*/ 397052 h 482564"/>
                <a:gd name="connsiteX43" fmla="*/ 266858 w 482564"/>
                <a:gd name="connsiteY43" fmla="*/ 400546 h 482564"/>
                <a:gd name="connsiteX44" fmla="*/ 263118 w 482564"/>
                <a:gd name="connsiteY44" fmla="*/ 442350 h 482564"/>
                <a:gd name="connsiteX45" fmla="*/ 219447 w 482564"/>
                <a:gd name="connsiteY45" fmla="*/ 442350 h 482564"/>
                <a:gd name="connsiteX46" fmla="*/ 215687 w 482564"/>
                <a:gd name="connsiteY46" fmla="*/ 400546 h 482564"/>
                <a:gd name="connsiteX47" fmla="*/ 201854 w 482564"/>
                <a:gd name="connsiteY47" fmla="*/ 397052 h 482564"/>
                <a:gd name="connsiteX48" fmla="*/ 158989 w 482564"/>
                <a:gd name="connsiteY48" fmla="*/ 379290 h 482564"/>
                <a:gd name="connsiteX49" fmla="*/ 146776 w 482564"/>
                <a:gd name="connsiteY49" fmla="*/ 371977 h 482564"/>
                <a:gd name="connsiteX50" fmla="*/ 114525 w 482564"/>
                <a:gd name="connsiteY50" fmla="*/ 398897 h 482564"/>
                <a:gd name="connsiteX51" fmla="*/ 83667 w 482564"/>
                <a:gd name="connsiteY51" fmla="*/ 368020 h 482564"/>
                <a:gd name="connsiteX52" fmla="*/ 110588 w 482564"/>
                <a:gd name="connsiteY52" fmla="*/ 335807 h 482564"/>
                <a:gd name="connsiteX53" fmla="*/ 103273 w 482564"/>
                <a:gd name="connsiteY53" fmla="*/ 323554 h 482564"/>
                <a:gd name="connsiteX54" fmla="*/ 85513 w 482564"/>
                <a:gd name="connsiteY54" fmla="*/ 280712 h 482564"/>
                <a:gd name="connsiteX55" fmla="*/ 82018 w 482564"/>
                <a:gd name="connsiteY55" fmla="*/ 266878 h 482564"/>
                <a:gd name="connsiteX56" fmla="*/ 40214 w 482564"/>
                <a:gd name="connsiteY56" fmla="*/ 263118 h 482564"/>
                <a:gd name="connsiteX57" fmla="*/ 40214 w 482564"/>
                <a:gd name="connsiteY57" fmla="*/ 219449 h 482564"/>
                <a:gd name="connsiteX58" fmla="*/ 82018 w 482564"/>
                <a:gd name="connsiteY58" fmla="*/ 215686 h 482564"/>
                <a:gd name="connsiteX59" fmla="*/ 85513 w 482564"/>
                <a:gd name="connsiteY59" fmla="*/ 201855 h 482564"/>
                <a:gd name="connsiteX60" fmla="*/ 103273 w 482564"/>
                <a:gd name="connsiteY60" fmla="*/ 159010 h 482564"/>
                <a:gd name="connsiteX61" fmla="*/ 110588 w 482564"/>
                <a:gd name="connsiteY61" fmla="*/ 146757 h 482564"/>
                <a:gd name="connsiteX62" fmla="*/ 83667 w 482564"/>
                <a:gd name="connsiteY62" fmla="*/ 114524 h 482564"/>
                <a:gd name="connsiteX63" fmla="*/ 114525 w 482564"/>
                <a:gd name="connsiteY63" fmla="*/ 83647 h 482564"/>
                <a:gd name="connsiteX64" fmla="*/ 146776 w 482564"/>
                <a:gd name="connsiteY64" fmla="*/ 110588 h 482564"/>
                <a:gd name="connsiteX65" fmla="*/ 159009 w 482564"/>
                <a:gd name="connsiteY65" fmla="*/ 103274 h 482564"/>
                <a:gd name="connsiteX66" fmla="*/ 201873 w 482564"/>
                <a:gd name="connsiteY66" fmla="*/ 85512 h 482564"/>
                <a:gd name="connsiteX67" fmla="*/ 215707 w 482564"/>
                <a:gd name="connsiteY67" fmla="*/ 82018 h 482564"/>
                <a:gd name="connsiteX68" fmla="*/ 219447 w 482564"/>
                <a:gd name="connsiteY68" fmla="*/ 40214 h 482564"/>
                <a:gd name="connsiteX69" fmla="*/ 263118 w 482564"/>
                <a:gd name="connsiteY69" fmla="*/ 40214 h 482564"/>
                <a:gd name="connsiteX70" fmla="*/ 266878 w 482564"/>
                <a:gd name="connsiteY70" fmla="*/ 82018 h 482564"/>
                <a:gd name="connsiteX71" fmla="*/ 280712 w 482564"/>
                <a:gd name="connsiteY71" fmla="*/ 85512 h 482564"/>
                <a:gd name="connsiteX72" fmla="*/ 323574 w 482564"/>
                <a:gd name="connsiteY72" fmla="*/ 103274 h 482564"/>
                <a:gd name="connsiteX73" fmla="*/ 335789 w 482564"/>
                <a:gd name="connsiteY73" fmla="*/ 110588 h 482564"/>
                <a:gd name="connsiteX74" fmla="*/ 368041 w 482564"/>
                <a:gd name="connsiteY74" fmla="*/ 83667 h 482564"/>
                <a:gd name="connsiteX75" fmla="*/ 398897 w 482564"/>
                <a:gd name="connsiteY75" fmla="*/ 114544 h 482564"/>
                <a:gd name="connsiteX76" fmla="*/ 371977 w 482564"/>
                <a:gd name="connsiteY76" fmla="*/ 146757 h 482564"/>
                <a:gd name="connsiteX77" fmla="*/ 379290 w 482564"/>
                <a:gd name="connsiteY77" fmla="*/ 159010 h 482564"/>
                <a:gd name="connsiteX78" fmla="*/ 397052 w 482564"/>
                <a:gd name="connsiteY78" fmla="*/ 201855 h 482564"/>
                <a:gd name="connsiteX79" fmla="*/ 400546 w 482564"/>
                <a:gd name="connsiteY79" fmla="*/ 215686 h 482564"/>
                <a:gd name="connsiteX80" fmla="*/ 442350 w 482564"/>
                <a:gd name="connsiteY80" fmla="*/ 219449 h 48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82564" h="482564">
                  <a:moveTo>
                    <a:pt x="420801" y="151065"/>
                  </a:moveTo>
                  <a:lnTo>
                    <a:pt x="453326" y="112101"/>
                  </a:lnTo>
                  <a:lnTo>
                    <a:pt x="370463" y="29218"/>
                  </a:lnTo>
                  <a:lnTo>
                    <a:pt x="331499" y="61763"/>
                  </a:lnTo>
                  <a:cubicBezTo>
                    <a:pt x="322750" y="57365"/>
                    <a:pt x="313707" y="53625"/>
                    <a:pt x="304400" y="50551"/>
                  </a:cubicBezTo>
                  <a:lnTo>
                    <a:pt x="299876" y="0"/>
                  </a:lnTo>
                  <a:lnTo>
                    <a:pt x="182689" y="0"/>
                  </a:lnTo>
                  <a:lnTo>
                    <a:pt x="178144" y="50571"/>
                  </a:lnTo>
                  <a:cubicBezTo>
                    <a:pt x="168837" y="53645"/>
                    <a:pt x="159785" y="57385"/>
                    <a:pt x="151047" y="61793"/>
                  </a:cubicBezTo>
                  <a:lnTo>
                    <a:pt x="112080" y="29238"/>
                  </a:lnTo>
                  <a:lnTo>
                    <a:pt x="29218" y="112118"/>
                  </a:lnTo>
                  <a:lnTo>
                    <a:pt x="61744" y="151085"/>
                  </a:lnTo>
                  <a:cubicBezTo>
                    <a:pt x="57346" y="159814"/>
                    <a:pt x="53605" y="168857"/>
                    <a:pt x="50532" y="178164"/>
                  </a:cubicBezTo>
                  <a:lnTo>
                    <a:pt x="0" y="182691"/>
                  </a:lnTo>
                  <a:lnTo>
                    <a:pt x="0" y="299876"/>
                  </a:lnTo>
                  <a:lnTo>
                    <a:pt x="50571" y="304420"/>
                  </a:lnTo>
                  <a:cubicBezTo>
                    <a:pt x="53625" y="313707"/>
                    <a:pt x="57385" y="322780"/>
                    <a:pt x="61793" y="331499"/>
                  </a:cubicBezTo>
                  <a:lnTo>
                    <a:pt x="29257" y="370464"/>
                  </a:lnTo>
                  <a:lnTo>
                    <a:pt x="112119" y="453346"/>
                  </a:lnTo>
                  <a:lnTo>
                    <a:pt x="151086" y="420801"/>
                  </a:lnTo>
                  <a:cubicBezTo>
                    <a:pt x="159834" y="425199"/>
                    <a:pt x="168876" y="428939"/>
                    <a:pt x="178183" y="432013"/>
                  </a:cubicBezTo>
                  <a:lnTo>
                    <a:pt x="182689" y="482564"/>
                  </a:lnTo>
                  <a:lnTo>
                    <a:pt x="299876" y="482564"/>
                  </a:lnTo>
                  <a:lnTo>
                    <a:pt x="304420" y="431993"/>
                  </a:lnTo>
                  <a:cubicBezTo>
                    <a:pt x="313727" y="428919"/>
                    <a:pt x="322780" y="425179"/>
                    <a:pt x="331517" y="420771"/>
                  </a:cubicBezTo>
                  <a:lnTo>
                    <a:pt x="370484" y="453326"/>
                  </a:lnTo>
                  <a:lnTo>
                    <a:pt x="453346" y="370446"/>
                  </a:lnTo>
                  <a:lnTo>
                    <a:pt x="420821" y="331479"/>
                  </a:lnTo>
                  <a:cubicBezTo>
                    <a:pt x="425219" y="322750"/>
                    <a:pt x="428959" y="313707"/>
                    <a:pt x="432033" y="304400"/>
                  </a:cubicBezTo>
                  <a:lnTo>
                    <a:pt x="482564" y="299876"/>
                  </a:lnTo>
                  <a:lnTo>
                    <a:pt x="482564" y="182691"/>
                  </a:lnTo>
                  <a:lnTo>
                    <a:pt x="431993" y="178144"/>
                  </a:lnTo>
                  <a:cubicBezTo>
                    <a:pt x="428939" y="168837"/>
                    <a:pt x="425179" y="159784"/>
                    <a:pt x="420801" y="151065"/>
                  </a:cubicBezTo>
                  <a:close/>
                  <a:moveTo>
                    <a:pt x="442350" y="263118"/>
                  </a:moveTo>
                  <a:lnTo>
                    <a:pt x="400546" y="266878"/>
                  </a:lnTo>
                  <a:lnTo>
                    <a:pt x="397052" y="280712"/>
                  </a:lnTo>
                  <a:cubicBezTo>
                    <a:pt x="393252" y="295809"/>
                    <a:pt x="387283" y="310233"/>
                    <a:pt x="379290" y="323554"/>
                  </a:cubicBezTo>
                  <a:lnTo>
                    <a:pt x="371977" y="335807"/>
                  </a:lnTo>
                  <a:lnTo>
                    <a:pt x="398897" y="368041"/>
                  </a:lnTo>
                  <a:lnTo>
                    <a:pt x="368041" y="398917"/>
                  </a:lnTo>
                  <a:lnTo>
                    <a:pt x="335789" y="371977"/>
                  </a:lnTo>
                  <a:lnTo>
                    <a:pt x="323554" y="379290"/>
                  </a:lnTo>
                  <a:cubicBezTo>
                    <a:pt x="310251" y="387253"/>
                    <a:pt x="295829" y="393232"/>
                    <a:pt x="280691" y="397052"/>
                  </a:cubicBezTo>
                  <a:lnTo>
                    <a:pt x="266858" y="400546"/>
                  </a:lnTo>
                  <a:lnTo>
                    <a:pt x="263118" y="442350"/>
                  </a:lnTo>
                  <a:lnTo>
                    <a:pt x="219447" y="442350"/>
                  </a:lnTo>
                  <a:lnTo>
                    <a:pt x="215687" y="400546"/>
                  </a:lnTo>
                  <a:lnTo>
                    <a:pt x="201854" y="397052"/>
                  </a:lnTo>
                  <a:cubicBezTo>
                    <a:pt x="186715" y="393232"/>
                    <a:pt x="172292" y="387253"/>
                    <a:pt x="158989" y="379290"/>
                  </a:cubicBezTo>
                  <a:lnTo>
                    <a:pt x="146776" y="371977"/>
                  </a:lnTo>
                  <a:lnTo>
                    <a:pt x="114525" y="398897"/>
                  </a:lnTo>
                  <a:lnTo>
                    <a:pt x="83667" y="368020"/>
                  </a:lnTo>
                  <a:lnTo>
                    <a:pt x="110588" y="335807"/>
                  </a:lnTo>
                  <a:lnTo>
                    <a:pt x="103273" y="323554"/>
                  </a:lnTo>
                  <a:cubicBezTo>
                    <a:pt x="95311" y="310233"/>
                    <a:pt x="89332" y="295809"/>
                    <a:pt x="85513" y="280712"/>
                  </a:cubicBezTo>
                  <a:lnTo>
                    <a:pt x="82018" y="266878"/>
                  </a:lnTo>
                  <a:lnTo>
                    <a:pt x="40214" y="263118"/>
                  </a:lnTo>
                  <a:lnTo>
                    <a:pt x="40214" y="219449"/>
                  </a:lnTo>
                  <a:lnTo>
                    <a:pt x="82018" y="215686"/>
                  </a:lnTo>
                  <a:lnTo>
                    <a:pt x="85513" y="201855"/>
                  </a:lnTo>
                  <a:cubicBezTo>
                    <a:pt x="89313" y="186755"/>
                    <a:pt x="95282" y="172331"/>
                    <a:pt x="103273" y="159010"/>
                  </a:cubicBezTo>
                  <a:lnTo>
                    <a:pt x="110588" y="146757"/>
                  </a:lnTo>
                  <a:lnTo>
                    <a:pt x="83667" y="114524"/>
                  </a:lnTo>
                  <a:lnTo>
                    <a:pt x="114525" y="83647"/>
                  </a:lnTo>
                  <a:lnTo>
                    <a:pt x="146776" y="110588"/>
                  </a:lnTo>
                  <a:lnTo>
                    <a:pt x="159009" y="103274"/>
                  </a:lnTo>
                  <a:cubicBezTo>
                    <a:pt x="172312" y="95311"/>
                    <a:pt x="186734" y="89332"/>
                    <a:pt x="201873" y="85512"/>
                  </a:cubicBezTo>
                  <a:lnTo>
                    <a:pt x="215707" y="82018"/>
                  </a:lnTo>
                  <a:lnTo>
                    <a:pt x="219447" y="40214"/>
                  </a:lnTo>
                  <a:lnTo>
                    <a:pt x="263118" y="40214"/>
                  </a:lnTo>
                  <a:lnTo>
                    <a:pt x="266878" y="82018"/>
                  </a:lnTo>
                  <a:lnTo>
                    <a:pt x="280712" y="85512"/>
                  </a:lnTo>
                  <a:cubicBezTo>
                    <a:pt x="295850" y="89332"/>
                    <a:pt x="310271" y="95311"/>
                    <a:pt x="323574" y="103274"/>
                  </a:cubicBezTo>
                  <a:lnTo>
                    <a:pt x="335789" y="110588"/>
                  </a:lnTo>
                  <a:lnTo>
                    <a:pt x="368041" y="83667"/>
                  </a:lnTo>
                  <a:lnTo>
                    <a:pt x="398897" y="114544"/>
                  </a:lnTo>
                  <a:lnTo>
                    <a:pt x="371977" y="146757"/>
                  </a:lnTo>
                  <a:lnTo>
                    <a:pt x="379290" y="159010"/>
                  </a:lnTo>
                  <a:cubicBezTo>
                    <a:pt x="387253" y="172331"/>
                    <a:pt x="393232" y="186755"/>
                    <a:pt x="397052" y="201855"/>
                  </a:cubicBezTo>
                  <a:lnTo>
                    <a:pt x="400546" y="215686"/>
                  </a:lnTo>
                  <a:lnTo>
                    <a:pt x="442350" y="219449"/>
                  </a:lnTo>
                  <a:close/>
                </a:path>
              </a:pathLst>
            </a:custGeom>
            <a:grpFill/>
            <a:ln w="2496"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0F74A90B-AFC6-4EEF-B15F-4042C8256016}"/>
                </a:ext>
              </a:extLst>
            </p:cNvPr>
            <p:cNvSpPr/>
            <p:nvPr/>
          </p:nvSpPr>
          <p:spPr>
            <a:xfrm>
              <a:off x="5645141" y="5329700"/>
              <a:ext cx="241282" cy="241282"/>
            </a:xfrm>
            <a:custGeom>
              <a:avLst/>
              <a:gdLst>
                <a:gd name="connsiteX0" fmla="*/ 120641 w 241282"/>
                <a:gd name="connsiteY0" fmla="*/ 0 h 241282"/>
                <a:gd name="connsiteX1" fmla="*/ 0 w 241282"/>
                <a:gd name="connsiteY1" fmla="*/ 120641 h 241282"/>
                <a:gd name="connsiteX2" fmla="*/ 120641 w 241282"/>
                <a:gd name="connsiteY2" fmla="*/ 241282 h 241282"/>
                <a:gd name="connsiteX3" fmla="*/ 241282 w 241282"/>
                <a:gd name="connsiteY3" fmla="*/ 120641 h 241282"/>
                <a:gd name="connsiteX4" fmla="*/ 120641 w 241282"/>
                <a:gd name="connsiteY4" fmla="*/ 0 h 241282"/>
                <a:gd name="connsiteX5" fmla="*/ 120641 w 241282"/>
                <a:gd name="connsiteY5" fmla="*/ 201068 h 241282"/>
                <a:gd name="connsiteX6" fmla="*/ 40214 w 241282"/>
                <a:gd name="connsiteY6" fmla="*/ 120641 h 241282"/>
                <a:gd name="connsiteX7" fmla="*/ 120641 w 241282"/>
                <a:gd name="connsiteY7" fmla="*/ 40214 h 241282"/>
                <a:gd name="connsiteX8" fmla="*/ 201068 w 241282"/>
                <a:gd name="connsiteY8" fmla="*/ 120641 h 241282"/>
                <a:gd name="connsiteX9" fmla="*/ 120641 w 241282"/>
                <a:gd name="connsiteY9" fmla="*/ 201068 h 24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282" h="241282">
                  <a:moveTo>
                    <a:pt x="120641" y="0"/>
                  </a:moveTo>
                  <a:cubicBezTo>
                    <a:pt x="54106" y="0"/>
                    <a:pt x="0" y="54105"/>
                    <a:pt x="0" y="120641"/>
                  </a:cubicBezTo>
                  <a:cubicBezTo>
                    <a:pt x="0" y="187177"/>
                    <a:pt x="54106" y="241282"/>
                    <a:pt x="120641" y="241282"/>
                  </a:cubicBezTo>
                  <a:cubicBezTo>
                    <a:pt x="187177" y="241282"/>
                    <a:pt x="241282" y="187177"/>
                    <a:pt x="241282" y="120641"/>
                  </a:cubicBezTo>
                  <a:cubicBezTo>
                    <a:pt x="241282" y="54105"/>
                    <a:pt x="187177" y="0"/>
                    <a:pt x="120641" y="0"/>
                  </a:cubicBezTo>
                  <a:close/>
                  <a:moveTo>
                    <a:pt x="120641" y="201068"/>
                  </a:moveTo>
                  <a:cubicBezTo>
                    <a:pt x="76284" y="201068"/>
                    <a:pt x="40214" y="164997"/>
                    <a:pt x="40214" y="120641"/>
                  </a:cubicBezTo>
                  <a:cubicBezTo>
                    <a:pt x="40214" y="76285"/>
                    <a:pt x="76284" y="40214"/>
                    <a:pt x="120641" y="40214"/>
                  </a:cubicBezTo>
                  <a:cubicBezTo>
                    <a:pt x="164997" y="40214"/>
                    <a:pt x="201068" y="76285"/>
                    <a:pt x="201068" y="120641"/>
                  </a:cubicBezTo>
                  <a:cubicBezTo>
                    <a:pt x="201068" y="164997"/>
                    <a:pt x="164997" y="201068"/>
                    <a:pt x="120641" y="201068"/>
                  </a:cubicBezTo>
                  <a:close/>
                </a:path>
              </a:pathLst>
            </a:custGeom>
            <a:grpFill/>
            <a:ln w="2496"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3487B7CE-F901-4236-9CEB-F60757A5397E}"/>
                </a:ext>
              </a:extLst>
            </p:cNvPr>
            <p:cNvSpPr/>
            <p:nvPr/>
          </p:nvSpPr>
          <p:spPr>
            <a:xfrm>
              <a:off x="5745675" y="490745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BAF3BA29-2782-4997-9CBD-6580361175C4}"/>
                </a:ext>
              </a:extLst>
            </p:cNvPr>
            <p:cNvSpPr/>
            <p:nvPr/>
          </p:nvSpPr>
          <p:spPr>
            <a:xfrm>
              <a:off x="5745675" y="4987884"/>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25ABAEDB-5270-492C-8646-651C2DD6D416}"/>
                </a:ext>
              </a:extLst>
            </p:cNvPr>
            <p:cNvSpPr/>
            <p:nvPr/>
          </p:nvSpPr>
          <p:spPr>
            <a:xfrm>
              <a:off x="5745675" y="5068312"/>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grpSp>
      <p:grpSp>
        <p:nvGrpSpPr>
          <p:cNvPr id="182" name="图形 29">
            <a:extLst>
              <a:ext uri="{FF2B5EF4-FFF2-40B4-BE49-F238E27FC236}">
                <a16:creationId xmlns="" xmlns:a16="http://schemas.microsoft.com/office/drawing/2014/main" id="{097D29C2-8397-4D3F-A14B-DC056027B073}"/>
              </a:ext>
            </a:extLst>
          </p:cNvPr>
          <p:cNvGrpSpPr/>
          <p:nvPr/>
        </p:nvGrpSpPr>
        <p:grpSpPr>
          <a:xfrm>
            <a:off x="7658100" y="4445000"/>
            <a:ext cx="1246624" cy="1246624"/>
            <a:chOff x="7658100" y="4445000"/>
            <a:chExt cx="1246624" cy="1246624"/>
          </a:xfrm>
          <a:solidFill>
            <a:schemeClr val="tx2"/>
          </a:solidFill>
        </p:grpSpPr>
        <p:sp>
          <p:nvSpPr>
            <p:cNvPr id="183" name="任意多边形: 形状 182">
              <a:extLst>
                <a:ext uri="{FF2B5EF4-FFF2-40B4-BE49-F238E27FC236}">
                  <a16:creationId xmlns="" xmlns:a16="http://schemas.microsoft.com/office/drawing/2014/main" id="{09ADBB07-4084-4390-B91E-25926EA02CA8}"/>
                </a:ext>
              </a:extLst>
            </p:cNvPr>
            <p:cNvSpPr/>
            <p:nvPr/>
          </p:nvSpPr>
          <p:spPr>
            <a:xfrm>
              <a:off x="8683548" y="4525427"/>
              <a:ext cx="140747" cy="140747"/>
            </a:xfrm>
            <a:custGeom>
              <a:avLst/>
              <a:gdLst>
                <a:gd name="connsiteX0" fmla="*/ 100534 w 140747"/>
                <a:gd name="connsiteY0" fmla="*/ 140748 h 140747"/>
                <a:gd name="connsiteX1" fmla="*/ 140748 w 140747"/>
                <a:gd name="connsiteY1" fmla="*/ 140748 h 140747"/>
                <a:gd name="connsiteX2" fmla="*/ 0 w 140747"/>
                <a:gd name="connsiteY2" fmla="*/ 0 h 140747"/>
                <a:gd name="connsiteX3" fmla="*/ 0 w 140747"/>
                <a:gd name="connsiteY3" fmla="*/ 40214 h 140747"/>
                <a:gd name="connsiteX4" fmla="*/ 100534 w 140747"/>
                <a:gd name="connsiteY4" fmla="*/ 140748 h 140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47" h="140747">
                  <a:moveTo>
                    <a:pt x="100534" y="140748"/>
                  </a:moveTo>
                  <a:lnTo>
                    <a:pt x="140748" y="140748"/>
                  </a:lnTo>
                  <a:cubicBezTo>
                    <a:pt x="140748" y="63138"/>
                    <a:pt x="77610" y="0"/>
                    <a:pt x="0" y="0"/>
                  </a:cubicBezTo>
                  <a:lnTo>
                    <a:pt x="0" y="40214"/>
                  </a:lnTo>
                  <a:cubicBezTo>
                    <a:pt x="55432" y="40214"/>
                    <a:pt x="100534" y="85317"/>
                    <a:pt x="100534" y="140748"/>
                  </a:cubicBezTo>
                  <a:close/>
                </a:path>
              </a:pathLst>
            </a:custGeom>
            <a:grpFill/>
            <a:ln w="2496"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933E9107-67B1-41B9-8C4E-174B7E7F73C9}"/>
                </a:ext>
              </a:extLst>
            </p:cNvPr>
            <p:cNvSpPr/>
            <p:nvPr/>
          </p:nvSpPr>
          <p:spPr>
            <a:xfrm>
              <a:off x="7859168" y="5168846"/>
              <a:ext cx="160854" cy="160854"/>
            </a:xfrm>
            <a:custGeom>
              <a:avLst/>
              <a:gdLst>
                <a:gd name="connsiteX0" fmla="*/ 0 w 160854"/>
                <a:gd name="connsiteY0" fmla="*/ 160855 h 160854"/>
                <a:gd name="connsiteX1" fmla="*/ 40214 w 160854"/>
                <a:gd name="connsiteY1" fmla="*/ 160855 h 160854"/>
                <a:gd name="connsiteX2" fmla="*/ 160855 w 160854"/>
                <a:gd name="connsiteY2" fmla="*/ 40214 h 160854"/>
                <a:gd name="connsiteX3" fmla="*/ 160855 w 160854"/>
                <a:gd name="connsiteY3" fmla="*/ 0 h 160854"/>
                <a:gd name="connsiteX4" fmla="*/ 0 w 160854"/>
                <a:gd name="connsiteY4" fmla="*/ 160855 h 16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854" h="160854">
                  <a:moveTo>
                    <a:pt x="0" y="160855"/>
                  </a:moveTo>
                  <a:lnTo>
                    <a:pt x="40214" y="160855"/>
                  </a:lnTo>
                  <a:cubicBezTo>
                    <a:pt x="40214" y="94319"/>
                    <a:pt x="94319" y="40214"/>
                    <a:pt x="160855" y="40214"/>
                  </a:cubicBezTo>
                  <a:lnTo>
                    <a:pt x="160855" y="0"/>
                  </a:lnTo>
                  <a:cubicBezTo>
                    <a:pt x="72161" y="0"/>
                    <a:pt x="0" y="72161"/>
                    <a:pt x="0" y="160855"/>
                  </a:cubicBezTo>
                  <a:close/>
                </a:path>
              </a:pathLst>
            </a:custGeom>
            <a:grpFill/>
            <a:ln w="2496"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DB125D60-5D72-4363-9574-0FB3DB817C55}"/>
                </a:ext>
              </a:extLst>
            </p:cNvPr>
            <p:cNvSpPr/>
            <p:nvPr/>
          </p:nvSpPr>
          <p:spPr>
            <a:xfrm>
              <a:off x="7658100" y="4445000"/>
              <a:ext cx="1246624" cy="1246624"/>
            </a:xfrm>
            <a:custGeom>
              <a:avLst/>
              <a:gdLst>
                <a:gd name="connsiteX0" fmla="*/ 824380 w 1246624"/>
                <a:gd name="connsiteY0" fmla="*/ 1045556 h 1246624"/>
                <a:gd name="connsiteX1" fmla="*/ 745700 w 1246624"/>
                <a:gd name="connsiteY1" fmla="*/ 1084276 h 1246624"/>
                <a:gd name="connsiteX2" fmla="*/ 574488 w 1246624"/>
                <a:gd name="connsiteY2" fmla="*/ 998666 h 1246624"/>
                <a:gd name="connsiteX3" fmla="*/ 603205 w 1246624"/>
                <a:gd name="connsiteY3" fmla="*/ 884701 h 1246624"/>
                <a:gd name="connsiteX4" fmla="*/ 545996 w 1246624"/>
                <a:gd name="connsiteY4" fmla="*/ 729049 h 1246624"/>
                <a:gd name="connsiteX5" fmla="*/ 633944 w 1246624"/>
                <a:gd name="connsiteY5" fmla="*/ 641102 h 1246624"/>
                <a:gd name="connsiteX6" fmla="*/ 703739 w 1246624"/>
                <a:gd name="connsiteY6" fmla="*/ 663526 h 1246624"/>
                <a:gd name="connsiteX7" fmla="*/ 824380 w 1246624"/>
                <a:gd name="connsiteY7" fmla="*/ 542885 h 1246624"/>
                <a:gd name="connsiteX8" fmla="*/ 801956 w 1246624"/>
                <a:gd name="connsiteY8" fmla="*/ 473089 h 1246624"/>
                <a:gd name="connsiteX9" fmla="*/ 884015 w 1246624"/>
                <a:gd name="connsiteY9" fmla="*/ 391043 h 1246624"/>
                <a:gd name="connsiteX10" fmla="*/ 1025449 w 1246624"/>
                <a:gd name="connsiteY10" fmla="*/ 442350 h 1246624"/>
                <a:gd name="connsiteX11" fmla="*/ 1246624 w 1246624"/>
                <a:gd name="connsiteY11" fmla="*/ 221175 h 1246624"/>
                <a:gd name="connsiteX12" fmla="*/ 1025449 w 1246624"/>
                <a:gd name="connsiteY12" fmla="*/ 0 h 1246624"/>
                <a:gd name="connsiteX13" fmla="*/ 805294 w 1246624"/>
                <a:gd name="connsiteY13" fmla="*/ 201068 h 1246624"/>
                <a:gd name="connsiteX14" fmla="*/ 621279 w 1246624"/>
                <a:gd name="connsiteY14" fmla="*/ 201068 h 1246624"/>
                <a:gd name="connsiteX15" fmla="*/ 522778 w 1246624"/>
                <a:gd name="connsiteY15" fmla="*/ 120641 h 1246624"/>
                <a:gd name="connsiteX16" fmla="*/ 422244 w 1246624"/>
                <a:gd name="connsiteY16" fmla="*/ 221175 h 1246624"/>
                <a:gd name="connsiteX17" fmla="*/ 522778 w 1246624"/>
                <a:gd name="connsiteY17" fmla="*/ 321709 h 1246624"/>
                <a:gd name="connsiteX18" fmla="*/ 621279 w 1246624"/>
                <a:gd name="connsiteY18" fmla="*/ 241282 h 1246624"/>
                <a:gd name="connsiteX19" fmla="*/ 805294 w 1246624"/>
                <a:gd name="connsiteY19" fmla="*/ 241282 h 1246624"/>
                <a:gd name="connsiteX20" fmla="*/ 855581 w 1246624"/>
                <a:gd name="connsiteY20" fmla="*/ 362609 h 1246624"/>
                <a:gd name="connsiteX21" fmla="*/ 773535 w 1246624"/>
                <a:gd name="connsiteY21" fmla="*/ 444668 h 1246624"/>
                <a:gd name="connsiteX22" fmla="*/ 703739 w 1246624"/>
                <a:gd name="connsiteY22" fmla="*/ 422244 h 1246624"/>
                <a:gd name="connsiteX23" fmla="*/ 583098 w 1246624"/>
                <a:gd name="connsiteY23" fmla="*/ 542885 h 1246624"/>
                <a:gd name="connsiteX24" fmla="*/ 605522 w 1246624"/>
                <a:gd name="connsiteY24" fmla="*/ 612681 h 1246624"/>
                <a:gd name="connsiteX25" fmla="*/ 517575 w 1246624"/>
                <a:gd name="connsiteY25" fmla="*/ 700628 h 1246624"/>
                <a:gd name="connsiteX26" fmla="*/ 361923 w 1246624"/>
                <a:gd name="connsiteY26" fmla="*/ 643419 h 1246624"/>
                <a:gd name="connsiteX27" fmla="*/ 240281 w 1246624"/>
                <a:gd name="connsiteY27" fmla="*/ 676671 h 1246624"/>
                <a:gd name="connsiteX28" fmla="*/ 165116 w 1246624"/>
                <a:gd name="connsiteY28" fmla="*/ 538858 h 1246624"/>
                <a:gd name="connsiteX29" fmla="*/ 201068 w 1246624"/>
                <a:gd name="connsiteY29" fmla="*/ 462457 h 1246624"/>
                <a:gd name="connsiteX30" fmla="*/ 100534 w 1246624"/>
                <a:gd name="connsiteY30" fmla="*/ 361923 h 1246624"/>
                <a:gd name="connsiteX31" fmla="*/ 0 w 1246624"/>
                <a:gd name="connsiteY31" fmla="*/ 462457 h 1246624"/>
                <a:gd name="connsiteX32" fmla="*/ 100534 w 1246624"/>
                <a:gd name="connsiteY32" fmla="*/ 562992 h 1246624"/>
                <a:gd name="connsiteX33" fmla="*/ 129811 w 1246624"/>
                <a:gd name="connsiteY33" fmla="*/ 558123 h 1246624"/>
                <a:gd name="connsiteX34" fmla="*/ 207116 w 1246624"/>
                <a:gd name="connsiteY34" fmla="*/ 699861 h 1246624"/>
                <a:gd name="connsiteX35" fmla="*/ 120641 w 1246624"/>
                <a:gd name="connsiteY35" fmla="*/ 884701 h 1246624"/>
                <a:gd name="connsiteX36" fmla="*/ 177849 w 1246624"/>
                <a:gd name="connsiteY36" fmla="*/ 1040353 h 1246624"/>
                <a:gd name="connsiteX37" fmla="*/ 121024 w 1246624"/>
                <a:gd name="connsiteY37" fmla="*/ 1097167 h 1246624"/>
                <a:gd name="connsiteX38" fmla="*/ 80427 w 1246624"/>
                <a:gd name="connsiteY38" fmla="*/ 1085769 h 1246624"/>
                <a:gd name="connsiteX39" fmla="*/ 0 w 1246624"/>
                <a:gd name="connsiteY39" fmla="*/ 1166197 h 1246624"/>
                <a:gd name="connsiteX40" fmla="*/ 80427 w 1246624"/>
                <a:gd name="connsiteY40" fmla="*/ 1246624 h 1246624"/>
                <a:gd name="connsiteX41" fmla="*/ 160855 w 1246624"/>
                <a:gd name="connsiteY41" fmla="*/ 1166197 h 1246624"/>
                <a:gd name="connsiteX42" fmla="*/ 149456 w 1246624"/>
                <a:gd name="connsiteY42" fmla="*/ 1125601 h 1246624"/>
                <a:gd name="connsiteX43" fmla="*/ 206272 w 1246624"/>
                <a:gd name="connsiteY43" fmla="*/ 1068774 h 1246624"/>
                <a:gd name="connsiteX44" fmla="*/ 361923 w 1246624"/>
                <a:gd name="connsiteY44" fmla="*/ 1125983 h 1246624"/>
                <a:gd name="connsiteX45" fmla="*/ 552232 w 1246624"/>
                <a:gd name="connsiteY45" fmla="*/ 1032489 h 1246624"/>
                <a:gd name="connsiteX46" fmla="*/ 727666 w 1246624"/>
                <a:gd name="connsiteY46" fmla="*/ 1120190 h 1246624"/>
                <a:gd name="connsiteX47" fmla="*/ 723846 w 1246624"/>
                <a:gd name="connsiteY47" fmla="*/ 1146090 h 1246624"/>
                <a:gd name="connsiteX48" fmla="*/ 824380 w 1246624"/>
                <a:gd name="connsiteY48" fmla="*/ 1246624 h 1246624"/>
                <a:gd name="connsiteX49" fmla="*/ 924915 w 1246624"/>
                <a:gd name="connsiteY49" fmla="*/ 1146090 h 1246624"/>
                <a:gd name="connsiteX50" fmla="*/ 824380 w 1246624"/>
                <a:gd name="connsiteY50" fmla="*/ 1045556 h 1246624"/>
                <a:gd name="connsiteX51" fmla="*/ 522778 w 1246624"/>
                <a:gd name="connsiteY51" fmla="*/ 281496 h 1246624"/>
                <a:gd name="connsiteX52" fmla="*/ 462457 w 1246624"/>
                <a:gd name="connsiteY52" fmla="*/ 221175 h 1246624"/>
                <a:gd name="connsiteX53" fmla="*/ 522778 w 1246624"/>
                <a:gd name="connsiteY53" fmla="*/ 160855 h 1246624"/>
                <a:gd name="connsiteX54" fmla="*/ 583098 w 1246624"/>
                <a:gd name="connsiteY54" fmla="*/ 221175 h 1246624"/>
                <a:gd name="connsiteX55" fmla="*/ 522778 w 1246624"/>
                <a:gd name="connsiteY55" fmla="*/ 281496 h 1246624"/>
                <a:gd name="connsiteX56" fmla="*/ 40214 w 1246624"/>
                <a:gd name="connsiteY56" fmla="*/ 462457 h 1246624"/>
                <a:gd name="connsiteX57" fmla="*/ 100534 w 1246624"/>
                <a:gd name="connsiteY57" fmla="*/ 402137 h 1246624"/>
                <a:gd name="connsiteX58" fmla="*/ 160855 w 1246624"/>
                <a:gd name="connsiteY58" fmla="*/ 462457 h 1246624"/>
                <a:gd name="connsiteX59" fmla="*/ 100534 w 1246624"/>
                <a:gd name="connsiteY59" fmla="*/ 522778 h 1246624"/>
                <a:gd name="connsiteX60" fmla="*/ 40214 w 1246624"/>
                <a:gd name="connsiteY60" fmla="*/ 462457 h 1246624"/>
                <a:gd name="connsiteX61" fmla="*/ 1025449 w 1246624"/>
                <a:gd name="connsiteY61" fmla="*/ 40214 h 1246624"/>
                <a:gd name="connsiteX62" fmla="*/ 1206410 w 1246624"/>
                <a:gd name="connsiteY62" fmla="*/ 221175 h 1246624"/>
                <a:gd name="connsiteX63" fmla="*/ 1025449 w 1246624"/>
                <a:gd name="connsiteY63" fmla="*/ 402137 h 1246624"/>
                <a:gd name="connsiteX64" fmla="*/ 844487 w 1246624"/>
                <a:gd name="connsiteY64" fmla="*/ 221175 h 1246624"/>
                <a:gd name="connsiteX65" fmla="*/ 1025449 w 1246624"/>
                <a:gd name="connsiteY65" fmla="*/ 40214 h 1246624"/>
                <a:gd name="connsiteX66" fmla="*/ 703739 w 1246624"/>
                <a:gd name="connsiteY66" fmla="*/ 462457 h 1246624"/>
                <a:gd name="connsiteX67" fmla="*/ 784167 w 1246624"/>
                <a:gd name="connsiteY67" fmla="*/ 542885 h 1246624"/>
                <a:gd name="connsiteX68" fmla="*/ 703739 w 1246624"/>
                <a:gd name="connsiteY68" fmla="*/ 623312 h 1246624"/>
                <a:gd name="connsiteX69" fmla="*/ 623312 w 1246624"/>
                <a:gd name="connsiteY69" fmla="*/ 542885 h 1246624"/>
                <a:gd name="connsiteX70" fmla="*/ 703739 w 1246624"/>
                <a:gd name="connsiteY70" fmla="*/ 462457 h 1246624"/>
                <a:gd name="connsiteX71" fmla="*/ 80427 w 1246624"/>
                <a:gd name="connsiteY71" fmla="*/ 1206410 h 1246624"/>
                <a:gd name="connsiteX72" fmla="*/ 40214 w 1246624"/>
                <a:gd name="connsiteY72" fmla="*/ 1166197 h 1246624"/>
                <a:gd name="connsiteX73" fmla="*/ 80427 w 1246624"/>
                <a:gd name="connsiteY73" fmla="*/ 1125983 h 1246624"/>
                <a:gd name="connsiteX74" fmla="*/ 120641 w 1246624"/>
                <a:gd name="connsiteY74" fmla="*/ 1166197 h 1246624"/>
                <a:gd name="connsiteX75" fmla="*/ 80427 w 1246624"/>
                <a:gd name="connsiteY75" fmla="*/ 1206410 h 1246624"/>
                <a:gd name="connsiteX76" fmla="*/ 361923 w 1246624"/>
                <a:gd name="connsiteY76" fmla="*/ 1085769 h 1246624"/>
                <a:gd name="connsiteX77" fmla="*/ 160855 w 1246624"/>
                <a:gd name="connsiteY77" fmla="*/ 884701 h 1246624"/>
                <a:gd name="connsiteX78" fmla="*/ 361923 w 1246624"/>
                <a:gd name="connsiteY78" fmla="*/ 683633 h 1246624"/>
                <a:gd name="connsiteX79" fmla="*/ 562992 w 1246624"/>
                <a:gd name="connsiteY79" fmla="*/ 884701 h 1246624"/>
                <a:gd name="connsiteX80" fmla="*/ 361923 w 1246624"/>
                <a:gd name="connsiteY80" fmla="*/ 1085769 h 1246624"/>
                <a:gd name="connsiteX81" fmla="*/ 824380 w 1246624"/>
                <a:gd name="connsiteY81" fmla="*/ 1206410 h 1246624"/>
                <a:gd name="connsiteX82" fmla="*/ 764060 w 1246624"/>
                <a:gd name="connsiteY82" fmla="*/ 1146090 h 1246624"/>
                <a:gd name="connsiteX83" fmla="*/ 824380 w 1246624"/>
                <a:gd name="connsiteY83" fmla="*/ 1085769 h 1246624"/>
                <a:gd name="connsiteX84" fmla="*/ 884701 w 1246624"/>
                <a:gd name="connsiteY84" fmla="*/ 1146090 h 1246624"/>
                <a:gd name="connsiteX85" fmla="*/ 824380 w 1246624"/>
                <a:gd name="connsiteY85" fmla="*/ 1206410 h 12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246624" h="1246624">
                  <a:moveTo>
                    <a:pt x="824380" y="1045556"/>
                  </a:moveTo>
                  <a:cubicBezTo>
                    <a:pt x="792375" y="1045556"/>
                    <a:pt x="764118" y="1060882"/>
                    <a:pt x="745700" y="1084276"/>
                  </a:cubicBezTo>
                  <a:lnTo>
                    <a:pt x="574488" y="998666"/>
                  </a:lnTo>
                  <a:cubicBezTo>
                    <a:pt x="592787" y="964706"/>
                    <a:pt x="603205" y="925897"/>
                    <a:pt x="603205" y="884701"/>
                  </a:cubicBezTo>
                  <a:cubicBezTo>
                    <a:pt x="603205" y="825401"/>
                    <a:pt x="581605" y="771120"/>
                    <a:pt x="545996" y="729049"/>
                  </a:cubicBezTo>
                  <a:lnTo>
                    <a:pt x="633944" y="641102"/>
                  </a:lnTo>
                  <a:cubicBezTo>
                    <a:pt x="653668" y="655161"/>
                    <a:pt x="677721" y="663526"/>
                    <a:pt x="703739" y="663526"/>
                  </a:cubicBezTo>
                  <a:cubicBezTo>
                    <a:pt x="770275" y="663526"/>
                    <a:pt x="824380" y="609421"/>
                    <a:pt x="824380" y="542885"/>
                  </a:cubicBezTo>
                  <a:cubicBezTo>
                    <a:pt x="824380" y="516866"/>
                    <a:pt x="816016" y="492814"/>
                    <a:pt x="801956" y="473089"/>
                  </a:cubicBezTo>
                  <a:lnTo>
                    <a:pt x="884015" y="391043"/>
                  </a:lnTo>
                  <a:cubicBezTo>
                    <a:pt x="922401" y="423030"/>
                    <a:pt x="971706" y="442350"/>
                    <a:pt x="1025449" y="442350"/>
                  </a:cubicBezTo>
                  <a:cubicBezTo>
                    <a:pt x="1147397" y="442350"/>
                    <a:pt x="1246624" y="343123"/>
                    <a:pt x="1246624" y="221175"/>
                  </a:cubicBezTo>
                  <a:cubicBezTo>
                    <a:pt x="1246624" y="99229"/>
                    <a:pt x="1147397" y="0"/>
                    <a:pt x="1025449" y="0"/>
                  </a:cubicBezTo>
                  <a:cubicBezTo>
                    <a:pt x="910277" y="0"/>
                    <a:pt x="815496" y="88507"/>
                    <a:pt x="805294" y="201068"/>
                  </a:cubicBezTo>
                  <a:lnTo>
                    <a:pt x="621279" y="201068"/>
                  </a:lnTo>
                  <a:cubicBezTo>
                    <a:pt x="611934" y="155249"/>
                    <a:pt x="571318" y="120641"/>
                    <a:pt x="522778" y="120641"/>
                  </a:cubicBezTo>
                  <a:cubicBezTo>
                    <a:pt x="467346" y="120641"/>
                    <a:pt x="422244" y="165744"/>
                    <a:pt x="422244" y="221175"/>
                  </a:cubicBezTo>
                  <a:cubicBezTo>
                    <a:pt x="422244" y="276607"/>
                    <a:pt x="467346" y="321709"/>
                    <a:pt x="522778" y="321709"/>
                  </a:cubicBezTo>
                  <a:cubicBezTo>
                    <a:pt x="571318" y="321709"/>
                    <a:pt x="611934" y="287101"/>
                    <a:pt x="621279" y="241282"/>
                  </a:cubicBezTo>
                  <a:lnTo>
                    <a:pt x="805294" y="241282"/>
                  </a:lnTo>
                  <a:cubicBezTo>
                    <a:pt x="809459" y="287191"/>
                    <a:pt x="827640" y="329074"/>
                    <a:pt x="855581" y="362609"/>
                  </a:cubicBezTo>
                  <a:lnTo>
                    <a:pt x="773535" y="444668"/>
                  </a:lnTo>
                  <a:cubicBezTo>
                    <a:pt x="753810" y="430608"/>
                    <a:pt x="729758" y="422244"/>
                    <a:pt x="703739" y="422244"/>
                  </a:cubicBezTo>
                  <a:cubicBezTo>
                    <a:pt x="637203" y="422244"/>
                    <a:pt x="583098" y="476349"/>
                    <a:pt x="583098" y="542885"/>
                  </a:cubicBezTo>
                  <a:cubicBezTo>
                    <a:pt x="583098" y="568903"/>
                    <a:pt x="591463" y="592956"/>
                    <a:pt x="605522" y="612681"/>
                  </a:cubicBezTo>
                  <a:lnTo>
                    <a:pt x="517575" y="700628"/>
                  </a:lnTo>
                  <a:cubicBezTo>
                    <a:pt x="475504" y="665019"/>
                    <a:pt x="421223" y="643419"/>
                    <a:pt x="361923" y="643419"/>
                  </a:cubicBezTo>
                  <a:cubicBezTo>
                    <a:pt x="317527" y="643419"/>
                    <a:pt x="276047" y="655682"/>
                    <a:pt x="240281" y="676671"/>
                  </a:cubicBezTo>
                  <a:lnTo>
                    <a:pt x="165116" y="538858"/>
                  </a:lnTo>
                  <a:cubicBezTo>
                    <a:pt x="186911" y="520403"/>
                    <a:pt x="201068" y="493178"/>
                    <a:pt x="201068" y="462457"/>
                  </a:cubicBezTo>
                  <a:cubicBezTo>
                    <a:pt x="201068" y="407025"/>
                    <a:pt x="155965" y="361923"/>
                    <a:pt x="100534" y="361923"/>
                  </a:cubicBezTo>
                  <a:cubicBezTo>
                    <a:pt x="45103" y="361923"/>
                    <a:pt x="0" y="407025"/>
                    <a:pt x="0" y="462457"/>
                  </a:cubicBezTo>
                  <a:cubicBezTo>
                    <a:pt x="0" y="517889"/>
                    <a:pt x="45103" y="562992"/>
                    <a:pt x="100534" y="562992"/>
                  </a:cubicBezTo>
                  <a:cubicBezTo>
                    <a:pt x="110784" y="562992"/>
                    <a:pt x="120484" y="560998"/>
                    <a:pt x="129811" y="558123"/>
                  </a:cubicBezTo>
                  <a:lnTo>
                    <a:pt x="207116" y="699861"/>
                  </a:lnTo>
                  <a:cubicBezTo>
                    <a:pt x="154316" y="744149"/>
                    <a:pt x="120641" y="810547"/>
                    <a:pt x="120641" y="884701"/>
                  </a:cubicBezTo>
                  <a:cubicBezTo>
                    <a:pt x="120641" y="944001"/>
                    <a:pt x="142240" y="998282"/>
                    <a:pt x="177849" y="1040353"/>
                  </a:cubicBezTo>
                  <a:lnTo>
                    <a:pt x="121024" y="1097167"/>
                  </a:lnTo>
                  <a:cubicBezTo>
                    <a:pt x="109056" y="1090090"/>
                    <a:pt x="95311" y="1085769"/>
                    <a:pt x="80427" y="1085769"/>
                  </a:cubicBezTo>
                  <a:cubicBezTo>
                    <a:pt x="36071" y="1085769"/>
                    <a:pt x="0" y="1121841"/>
                    <a:pt x="0" y="1166197"/>
                  </a:cubicBezTo>
                  <a:cubicBezTo>
                    <a:pt x="0" y="1210552"/>
                    <a:pt x="36071" y="1246624"/>
                    <a:pt x="80427" y="1246624"/>
                  </a:cubicBezTo>
                  <a:cubicBezTo>
                    <a:pt x="124784" y="1246624"/>
                    <a:pt x="160855" y="1210552"/>
                    <a:pt x="160855" y="1166197"/>
                  </a:cubicBezTo>
                  <a:cubicBezTo>
                    <a:pt x="160855" y="1151313"/>
                    <a:pt x="156535" y="1137567"/>
                    <a:pt x="149456" y="1125601"/>
                  </a:cubicBezTo>
                  <a:lnTo>
                    <a:pt x="206272" y="1068774"/>
                  </a:lnTo>
                  <a:cubicBezTo>
                    <a:pt x="248341" y="1104383"/>
                    <a:pt x="302623" y="1125983"/>
                    <a:pt x="361923" y="1125983"/>
                  </a:cubicBezTo>
                  <a:cubicBezTo>
                    <a:pt x="439259" y="1125983"/>
                    <a:pt x="508042" y="1089265"/>
                    <a:pt x="552232" y="1032489"/>
                  </a:cubicBezTo>
                  <a:lnTo>
                    <a:pt x="727666" y="1120190"/>
                  </a:lnTo>
                  <a:cubicBezTo>
                    <a:pt x="725417" y="1128516"/>
                    <a:pt x="723846" y="1137077"/>
                    <a:pt x="723846" y="1146090"/>
                  </a:cubicBezTo>
                  <a:cubicBezTo>
                    <a:pt x="723846" y="1201522"/>
                    <a:pt x="768948" y="1246624"/>
                    <a:pt x="824380" y="1246624"/>
                  </a:cubicBezTo>
                  <a:cubicBezTo>
                    <a:pt x="879812" y="1246624"/>
                    <a:pt x="924915" y="1201522"/>
                    <a:pt x="924915" y="1146090"/>
                  </a:cubicBezTo>
                  <a:cubicBezTo>
                    <a:pt x="924915" y="1090658"/>
                    <a:pt x="879812" y="1045556"/>
                    <a:pt x="824380" y="1045556"/>
                  </a:cubicBezTo>
                  <a:close/>
                  <a:moveTo>
                    <a:pt x="522778" y="281496"/>
                  </a:moveTo>
                  <a:cubicBezTo>
                    <a:pt x="489526" y="281496"/>
                    <a:pt x="462457" y="254427"/>
                    <a:pt x="462457" y="221175"/>
                  </a:cubicBezTo>
                  <a:cubicBezTo>
                    <a:pt x="462457" y="187922"/>
                    <a:pt x="489526" y="160855"/>
                    <a:pt x="522778" y="160855"/>
                  </a:cubicBezTo>
                  <a:cubicBezTo>
                    <a:pt x="556030" y="160855"/>
                    <a:pt x="583098" y="187922"/>
                    <a:pt x="583098" y="221175"/>
                  </a:cubicBezTo>
                  <a:cubicBezTo>
                    <a:pt x="583098" y="254427"/>
                    <a:pt x="556030" y="281496"/>
                    <a:pt x="522778" y="281496"/>
                  </a:cubicBezTo>
                  <a:close/>
                  <a:moveTo>
                    <a:pt x="40214" y="462457"/>
                  </a:moveTo>
                  <a:cubicBezTo>
                    <a:pt x="40214" y="429206"/>
                    <a:pt x="67281" y="402137"/>
                    <a:pt x="100534" y="402137"/>
                  </a:cubicBezTo>
                  <a:cubicBezTo>
                    <a:pt x="133787" y="402137"/>
                    <a:pt x="160855" y="429206"/>
                    <a:pt x="160855" y="462457"/>
                  </a:cubicBezTo>
                  <a:cubicBezTo>
                    <a:pt x="160855" y="495709"/>
                    <a:pt x="133787" y="522778"/>
                    <a:pt x="100534" y="522778"/>
                  </a:cubicBezTo>
                  <a:cubicBezTo>
                    <a:pt x="67281" y="522778"/>
                    <a:pt x="40214" y="495709"/>
                    <a:pt x="40214" y="462457"/>
                  </a:cubicBezTo>
                  <a:close/>
                  <a:moveTo>
                    <a:pt x="1025449" y="40214"/>
                  </a:moveTo>
                  <a:cubicBezTo>
                    <a:pt x="1125216" y="40214"/>
                    <a:pt x="1206410" y="121407"/>
                    <a:pt x="1206410" y="221175"/>
                  </a:cubicBezTo>
                  <a:cubicBezTo>
                    <a:pt x="1206410" y="320943"/>
                    <a:pt x="1125216" y="402137"/>
                    <a:pt x="1025449" y="402137"/>
                  </a:cubicBezTo>
                  <a:cubicBezTo>
                    <a:pt x="925681" y="402137"/>
                    <a:pt x="844487" y="320943"/>
                    <a:pt x="844487" y="221175"/>
                  </a:cubicBezTo>
                  <a:cubicBezTo>
                    <a:pt x="844487" y="121407"/>
                    <a:pt x="925681" y="40214"/>
                    <a:pt x="1025449" y="40214"/>
                  </a:cubicBezTo>
                  <a:close/>
                  <a:moveTo>
                    <a:pt x="703739" y="462457"/>
                  </a:moveTo>
                  <a:cubicBezTo>
                    <a:pt x="748095" y="462457"/>
                    <a:pt x="784167" y="498529"/>
                    <a:pt x="784167" y="542885"/>
                  </a:cubicBezTo>
                  <a:cubicBezTo>
                    <a:pt x="784167" y="587240"/>
                    <a:pt x="748095" y="623312"/>
                    <a:pt x="703739" y="623312"/>
                  </a:cubicBezTo>
                  <a:cubicBezTo>
                    <a:pt x="659384" y="623312"/>
                    <a:pt x="623312" y="587240"/>
                    <a:pt x="623312" y="542885"/>
                  </a:cubicBezTo>
                  <a:cubicBezTo>
                    <a:pt x="623312" y="498529"/>
                    <a:pt x="659384" y="462457"/>
                    <a:pt x="703739" y="462457"/>
                  </a:cubicBezTo>
                  <a:close/>
                  <a:moveTo>
                    <a:pt x="80427" y="1206410"/>
                  </a:moveTo>
                  <a:cubicBezTo>
                    <a:pt x="58249" y="1206410"/>
                    <a:pt x="40214" y="1188375"/>
                    <a:pt x="40214" y="1166197"/>
                  </a:cubicBezTo>
                  <a:cubicBezTo>
                    <a:pt x="40214" y="1144019"/>
                    <a:pt x="58249" y="1125983"/>
                    <a:pt x="80427" y="1125983"/>
                  </a:cubicBezTo>
                  <a:cubicBezTo>
                    <a:pt x="102606" y="1125983"/>
                    <a:pt x="120641" y="1144019"/>
                    <a:pt x="120641" y="1166197"/>
                  </a:cubicBezTo>
                  <a:cubicBezTo>
                    <a:pt x="120641" y="1188375"/>
                    <a:pt x="102606" y="1206410"/>
                    <a:pt x="80427" y="1206410"/>
                  </a:cubicBezTo>
                  <a:close/>
                  <a:moveTo>
                    <a:pt x="361923" y="1085769"/>
                  </a:moveTo>
                  <a:cubicBezTo>
                    <a:pt x="251051" y="1085769"/>
                    <a:pt x="160855" y="995573"/>
                    <a:pt x="160855" y="884701"/>
                  </a:cubicBezTo>
                  <a:cubicBezTo>
                    <a:pt x="160855" y="773829"/>
                    <a:pt x="251051" y="683633"/>
                    <a:pt x="361923" y="683633"/>
                  </a:cubicBezTo>
                  <a:cubicBezTo>
                    <a:pt x="472795" y="683633"/>
                    <a:pt x="562992" y="773829"/>
                    <a:pt x="562992" y="884701"/>
                  </a:cubicBezTo>
                  <a:cubicBezTo>
                    <a:pt x="562992" y="995573"/>
                    <a:pt x="472795" y="1085769"/>
                    <a:pt x="361923" y="1085769"/>
                  </a:cubicBezTo>
                  <a:close/>
                  <a:moveTo>
                    <a:pt x="824380" y="1206410"/>
                  </a:moveTo>
                  <a:cubicBezTo>
                    <a:pt x="791129" y="1206410"/>
                    <a:pt x="764060" y="1179342"/>
                    <a:pt x="764060" y="1146090"/>
                  </a:cubicBezTo>
                  <a:cubicBezTo>
                    <a:pt x="764060" y="1112838"/>
                    <a:pt x="791129" y="1085769"/>
                    <a:pt x="824380" y="1085769"/>
                  </a:cubicBezTo>
                  <a:cubicBezTo>
                    <a:pt x="857632" y="1085769"/>
                    <a:pt x="884701" y="1112838"/>
                    <a:pt x="884701" y="1146090"/>
                  </a:cubicBezTo>
                  <a:cubicBezTo>
                    <a:pt x="884701" y="1179342"/>
                    <a:pt x="857632" y="1206410"/>
                    <a:pt x="824380" y="1206410"/>
                  </a:cubicBezTo>
                  <a:close/>
                </a:path>
              </a:pathLst>
            </a:custGeom>
            <a:grpFill/>
            <a:ln w="2496"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0ACD01D3-13C1-479F-8505-E76EE8C8A678}"/>
                </a:ext>
              </a:extLst>
            </p:cNvPr>
            <p:cNvSpPr/>
            <p:nvPr/>
          </p:nvSpPr>
          <p:spPr>
            <a:xfrm>
              <a:off x="8542800" y="4947670"/>
              <a:ext cx="321709" cy="281495"/>
            </a:xfrm>
            <a:custGeom>
              <a:avLst/>
              <a:gdLst>
                <a:gd name="connsiteX0" fmla="*/ 281496 w 321709"/>
                <a:gd name="connsiteY0" fmla="*/ 241282 h 281495"/>
                <a:gd name="connsiteX1" fmla="*/ 241282 w 321709"/>
                <a:gd name="connsiteY1" fmla="*/ 241282 h 281495"/>
                <a:gd name="connsiteX2" fmla="*/ 241282 w 321709"/>
                <a:gd name="connsiteY2" fmla="*/ 40214 h 281495"/>
                <a:gd name="connsiteX3" fmla="*/ 201068 w 321709"/>
                <a:gd name="connsiteY3" fmla="*/ 40214 h 281495"/>
                <a:gd name="connsiteX4" fmla="*/ 201068 w 321709"/>
                <a:gd name="connsiteY4" fmla="*/ 241282 h 281495"/>
                <a:gd name="connsiteX5" fmla="*/ 160855 w 321709"/>
                <a:gd name="connsiteY5" fmla="*/ 241282 h 281495"/>
                <a:gd name="connsiteX6" fmla="*/ 160855 w 321709"/>
                <a:gd name="connsiteY6" fmla="*/ 160855 h 281495"/>
                <a:gd name="connsiteX7" fmla="*/ 120641 w 321709"/>
                <a:gd name="connsiteY7" fmla="*/ 160855 h 281495"/>
                <a:gd name="connsiteX8" fmla="*/ 120641 w 321709"/>
                <a:gd name="connsiteY8" fmla="*/ 241282 h 281495"/>
                <a:gd name="connsiteX9" fmla="*/ 80427 w 321709"/>
                <a:gd name="connsiteY9" fmla="*/ 241282 h 281495"/>
                <a:gd name="connsiteX10" fmla="*/ 80427 w 321709"/>
                <a:gd name="connsiteY10" fmla="*/ 120641 h 281495"/>
                <a:gd name="connsiteX11" fmla="*/ 40214 w 321709"/>
                <a:gd name="connsiteY11" fmla="*/ 120641 h 281495"/>
                <a:gd name="connsiteX12" fmla="*/ 40214 w 321709"/>
                <a:gd name="connsiteY12" fmla="*/ 241282 h 281495"/>
                <a:gd name="connsiteX13" fmla="*/ 0 w 321709"/>
                <a:gd name="connsiteY13" fmla="*/ 241282 h 281495"/>
                <a:gd name="connsiteX14" fmla="*/ 0 w 321709"/>
                <a:gd name="connsiteY14" fmla="*/ 281496 h 281495"/>
                <a:gd name="connsiteX15" fmla="*/ 321709 w 321709"/>
                <a:gd name="connsiteY15" fmla="*/ 281496 h 281495"/>
                <a:gd name="connsiteX16" fmla="*/ 321709 w 321709"/>
                <a:gd name="connsiteY16" fmla="*/ 0 h 281495"/>
                <a:gd name="connsiteX17" fmla="*/ 281496 w 321709"/>
                <a:gd name="connsiteY17" fmla="*/ 0 h 28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1709" h="281495">
                  <a:moveTo>
                    <a:pt x="281496" y="241282"/>
                  </a:moveTo>
                  <a:lnTo>
                    <a:pt x="241282" y="241282"/>
                  </a:lnTo>
                  <a:lnTo>
                    <a:pt x="241282" y="40214"/>
                  </a:lnTo>
                  <a:lnTo>
                    <a:pt x="201068" y="40214"/>
                  </a:lnTo>
                  <a:lnTo>
                    <a:pt x="201068" y="241282"/>
                  </a:lnTo>
                  <a:lnTo>
                    <a:pt x="160855" y="241282"/>
                  </a:lnTo>
                  <a:lnTo>
                    <a:pt x="160855" y="160855"/>
                  </a:lnTo>
                  <a:lnTo>
                    <a:pt x="120641" y="160855"/>
                  </a:lnTo>
                  <a:lnTo>
                    <a:pt x="120641" y="241282"/>
                  </a:lnTo>
                  <a:lnTo>
                    <a:pt x="80427" y="241282"/>
                  </a:lnTo>
                  <a:lnTo>
                    <a:pt x="80427" y="120641"/>
                  </a:lnTo>
                  <a:lnTo>
                    <a:pt x="40214" y="120641"/>
                  </a:lnTo>
                  <a:lnTo>
                    <a:pt x="40214" y="241282"/>
                  </a:lnTo>
                  <a:lnTo>
                    <a:pt x="0" y="241282"/>
                  </a:lnTo>
                  <a:lnTo>
                    <a:pt x="0" y="281496"/>
                  </a:lnTo>
                  <a:lnTo>
                    <a:pt x="321709" y="281496"/>
                  </a:lnTo>
                  <a:lnTo>
                    <a:pt x="321709" y="0"/>
                  </a:lnTo>
                  <a:lnTo>
                    <a:pt x="281496" y="0"/>
                  </a:lnTo>
                  <a:close/>
                </a:path>
              </a:pathLst>
            </a:custGeom>
            <a:grpFill/>
            <a:ln w="2496"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C50D8F58-AF1B-4DD7-A307-BFC63088A35E}"/>
                </a:ext>
              </a:extLst>
            </p:cNvPr>
            <p:cNvSpPr/>
            <p:nvPr/>
          </p:nvSpPr>
          <p:spPr>
            <a:xfrm>
              <a:off x="8542800" y="5269380"/>
              <a:ext cx="321709" cy="40213"/>
            </a:xfrm>
            <a:custGeom>
              <a:avLst/>
              <a:gdLst>
                <a:gd name="connsiteX0" fmla="*/ 0 w 321709"/>
                <a:gd name="connsiteY0" fmla="*/ 0 h 40213"/>
                <a:gd name="connsiteX1" fmla="*/ 321709 w 321709"/>
                <a:gd name="connsiteY1" fmla="*/ 0 h 40213"/>
                <a:gd name="connsiteX2" fmla="*/ 321709 w 321709"/>
                <a:gd name="connsiteY2" fmla="*/ 40214 h 40213"/>
                <a:gd name="connsiteX3" fmla="*/ 0 w 321709"/>
                <a:gd name="connsiteY3" fmla="*/ 40214 h 40213"/>
              </a:gdLst>
              <a:ahLst/>
              <a:cxnLst>
                <a:cxn ang="0">
                  <a:pos x="connsiteX0" y="connsiteY0"/>
                </a:cxn>
                <a:cxn ang="0">
                  <a:pos x="connsiteX1" y="connsiteY1"/>
                </a:cxn>
                <a:cxn ang="0">
                  <a:pos x="connsiteX2" y="connsiteY2"/>
                </a:cxn>
                <a:cxn ang="0">
                  <a:pos x="connsiteX3" y="connsiteY3"/>
                </a:cxn>
              </a:cxnLst>
              <a:rect l="l" t="t" r="r" b="b"/>
              <a:pathLst>
                <a:path w="321709" h="40213">
                  <a:moveTo>
                    <a:pt x="0" y="0"/>
                  </a:moveTo>
                  <a:lnTo>
                    <a:pt x="321709" y="0"/>
                  </a:lnTo>
                  <a:lnTo>
                    <a:pt x="321709" y="40214"/>
                  </a:lnTo>
                  <a:lnTo>
                    <a:pt x="0" y="40214"/>
                  </a:lnTo>
                  <a:close/>
                </a:path>
              </a:pathLst>
            </a:custGeom>
            <a:grpFill/>
            <a:ln w="2496"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DD7BBDF4-14DB-4ABC-9272-A9DED19BA043}"/>
                </a:ext>
              </a:extLst>
            </p:cNvPr>
            <p:cNvSpPr/>
            <p:nvPr/>
          </p:nvSpPr>
          <p:spPr>
            <a:xfrm>
              <a:off x="8542800" y="5349807"/>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38856AF5-00B6-49E9-A9BA-DDBE03FB463E}"/>
                </a:ext>
              </a:extLst>
            </p:cNvPr>
            <p:cNvSpPr/>
            <p:nvPr/>
          </p:nvSpPr>
          <p:spPr>
            <a:xfrm>
              <a:off x="8824296" y="534980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69946F0A-5D5B-405A-83E3-4CB03D74D33B}"/>
                </a:ext>
              </a:extLst>
            </p:cNvPr>
            <p:cNvSpPr/>
            <p:nvPr/>
          </p:nvSpPr>
          <p:spPr>
            <a:xfrm>
              <a:off x="7658100" y="4505320"/>
              <a:ext cx="321709" cy="40213"/>
            </a:xfrm>
            <a:custGeom>
              <a:avLst/>
              <a:gdLst>
                <a:gd name="connsiteX0" fmla="*/ 0 w 321709"/>
                <a:gd name="connsiteY0" fmla="*/ 0 h 40213"/>
                <a:gd name="connsiteX1" fmla="*/ 321709 w 321709"/>
                <a:gd name="connsiteY1" fmla="*/ 0 h 40213"/>
                <a:gd name="connsiteX2" fmla="*/ 321709 w 321709"/>
                <a:gd name="connsiteY2" fmla="*/ 40214 h 40213"/>
                <a:gd name="connsiteX3" fmla="*/ 0 w 321709"/>
                <a:gd name="connsiteY3" fmla="*/ 40214 h 40213"/>
              </a:gdLst>
              <a:ahLst/>
              <a:cxnLst>
                <a:cxn ang="0">
                  <a:pos x="connsiteX0" y="connsiteY0"/>
                </a:cxn>
                <a:cxn ang="0">
                  <a:pos x="connsiteX1" y="connsiteY1"/>
                </a:cxn>
                <a:cxn ang="0">
                  <a:pos x="connsiteX2" y="connsiteY2"/>
                </a:cxn>
                <a:cxn ang="0">
                  <a:pos x="connsiteX3" y="connsiteY3"/>
                </a:cxn>
              </a:cxnLst>
              <a:rect l="l" t="t" r="r" b="b"/>
              <a:pathLst>
                <a:path w="321709" h="40213">
                  <a:moveTo>
                    <a:pt x="0" y="0"/>
                  </a:moveTo>
                  <a:lnTo>
                    <a:pt x="321709" y="0"/>
                  </a:lnTo>
                  <a:lnTo>
                    <a:pt x="321709" y="40214"/>
                  </a:lnTo>
                  <a:lnTo>
                    <a:pt x="0" y="40214"/>
                  </a:lnTo>
                  <a:close/>
                </a:path>
              </a:pathLst>
            </a:custGeom>
            <a:grpFill/>
            <a:ln w="2496"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8410B98F-3827-47DD-933D-38E8E491A560}"/>
                </a:ext>
              </a:extLst>
            </p:cNvPr>
            <p:cNvSpPr/>
            <p:nvPr/>
          </p:nvSpPr>
          <p:spPr>
            <a:xfrm>
              <a:off x="7658100" y="4585747"/>
              <a:ext cx="241282" cy="40213"/>
            </a:xfrm>
            <a:custGeom>
              <a:avLst/>
              <a:gdLst>
                <a:gd name="connsiteX0" fmla="*/ 0 w 241282"/>
                <a:gd name="connsiteY0" fmla="*/ 0 h 40213"/>
                <a:gd name="connsiteX1" fmla="*/ 241282 w 241282"/>
                <a:gd name="connsiteY1" fmla="*/ 0 h 40213"/>
                <a:gd name="connsiteX2" fmla="*/ 241282 w 241282"/>
                <a:gd name="connsiteY2" fmla="*/ 40214 h 40213"/>
                <a:gd name="connsiteX3" fmla="*/ 0 w 241282"/>
                <a:gd name="connsiteY3" fmla="*/ 40214 h 40213"/>
              </a:gdLst>
              <a:ahLst/>
              <a:cxnLst>
                <a:cxn ang="0">
                  <a:pos x="connsiteX0" y="connsiteY0"/>
                </a:cxn>
                <a:cxn ang="0">
                  <a:pos x="connsiteX1" y="connsiteY1"/>
                </a:cxn>
                <a:cxn ang="0">
                  <a:pos x="connsiteX2" y="connsiteY2"/>
                </a:cxn>
                <a:cxn ang="0">
                  <a:pos x="connsiteX3" y="connsiteY3"/>
                </a:cxn>
              </a:cxnLst>
              <a:rect l="l" t="t" r="r" b="b"/>
              <a:pathLst>
                <a:path w="241282" h="40213">
                  <a:moveTo>
                    <a:pt x="0" y="0"/>
                  </a:moveTo>
                  <a:lnTo>
                    <a:pt x="241282" y="0"/>
                  </a:lnTo>
                  <a:lnTo>
                    <a:pt x="241282" y="40214"/>
                  </a:lnTo>
                  <a:lnTo>
                    <a:pt x="0" y="40214"/>
                  </a:lnTo>
                  <a:close/>
                </a:path>
              </a:pathLst>
            </a:custGeom>
            <a:grpFill/>
            <a:ln w="2496"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5BCBB5D0-D949-4A28-90F6-B11FF54C92BB}"/>
                </a:ext>
              </a:extLst>
            </p:cNvPr>
            <p:cNvSpPr/>
            <p:nvPr/>
          </p:nvSpPr>
          <p:spPr>
            <a:xfrm>
              <a:off x="7939595" y="4585747"/>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6C315480-63ED-40E2-B8F4-078FCB951CA4}"/>
                </a:ext>
              </a:extLst>
            </p:cNvPr>
            <p:cNvSpPr/>
            <p:nvPr/>
          </p:nvSpPr>
          <p:spPr>
            <a:xfrm>
              <a:off x="7718420" y="466617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D1D5815B-3ED0-446C-9B48-063C94251D32}"/>
                </a:ext>
              </a:extLst>
            </p:cNvPr>
            <p:cNvSpPr/>
            <p:nvPr/>
          </p:nvSpPr>
          <p:spPr>
            <a:xfrm>
              <a:off x="7798847" y="466617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5B0667BB-D722-4651-8E82-AD2C65063537}"/>
                </a:ext>
              </a:extLst>
            </p:cNvPr>
            <p:cNvSpPr/>
            <p:nvPr/>
          </p:nvSpPr>
          <p:spPr>
            <a:xfrm>
              <a:off x="7879275" y="4666175"/>
              <a:ext cx="40213" cy="40213"/>
            </a:xfrm>
            <a:custGeom>
              <a:avLst/>
              <a:gdLst>
                <a:gd name="connsiteX0" fmla="*/ 0 w 40213"/>
                <a:gd name="connsiteY0" fmla="*/ 0 h 40213"/>
                <a:gd name="connsiteX1" fmla="*/ 40214 w 40213"/>
                <a:gd name="connsiteY1" fmla="*/ 0 h 40213"/>
                <a:gd name="connsiteX2" fmla="*/ 40214 w 40213"/>
                <a:gd name="connsiteY2" fmla="*/ 40214 h 40213"/>
                <a:gd name="connsiteX3" fmla="*/ 0 w 40213"/>
                <a:gd name="connsiteY3" fmla="*/ 40214 h 40213"/>
              </a:gdLst>
              <a:ahLst/>
              <a:cxnLst>
                <a:cxn ang="0">
                  <a:pos x="connsiteX0" y="connsiteY0"/>
                </a:cxn>
                <a:cxn ang="0">
                  <a:pos x="connsiteX1" y="connsiteY1"/>
                </a:cxn>
                <a:cxn ang="0">
                  <a:pos x="connsiteX2" y="connsiteY2"/>
                </a:cxn>
                <a:cxn ang="0">
                  <a:pos x="connsiteX3" y="connsiteY3"/>
                </a:cxn>
              </a:cxnLst>
              <a:rect l="l" t="t" r="r" b="b"/>
              <a:pathLst>
                <a:path w="40213" h="40213">
                  <a:moveTo>
                    <a:pt x="0" y="0"/>
                  </a:moveTo>
                  <a:lnTo>
                    <a:pt x="40214" y="0"/>
                  </a:lnTo>
                  <a:lnTo>
                    <a:pt x="40214" y="40214"/>
                  </a:lnTo>
                  <a:lnTo>
                    <a:pt x="0" y="40214"/>
                  </a:lnTo>
                  <a:close/>
                </a:path>
              </a:pathLst>
            </a:custGeom>
            <a:grpFill/>
            <a:ln w="2496" cap="flat">
              <a:noFill/>
              <a:prstDash val="solid"/>
              <a:miter/>
            </a:ln>
          </p:spPr>
          <p:txBody>
            <a:bodyPr rtlCol="0" anchor="ctr"/>
            <a:lstStyle/>
            <a:p>
              <a:endParaRPr lang="zh-CN" altLang="en-US"/>
            </a:p>
          </p:txBody>
        </p:sp>
      </p:grpSp>
      <p:grpSp>
        <p:nvGrpSpPr>
          <p:cNvPr id="196" name="图形 31">
            <a:extLst>
              <a:ext uri="{FF2B5EF4-FFF2-40B4-BE49-F238E27FC236}">
                <a16:creationId xmlns="" xmlns:a16="http://schemas.microsoft.com/office/drawing/2014/main" id="{6D16C509-F67D-46F8-A2DC-E919B1D2ED42}"/>
              </a:ext>
            </a:extLst>
          </p:cNvPr>
          <p:cNvGrpSpPr/>
          <p:nvPr/>
        </p:nvGrpSpPr>
        <p:grpSpPr>
          <a:xfrm>
            <a:off x="9779000" y="4445000"/>
            <a:ext cx="1246624" cy="1246624"/>
            <a:chOff x="9779000" y="4445000"/>
            <a:chExt cx="1246624" cy="1246624"/>
          </a:xfrm>
          <a:solidFill>
            <a:schemeClr val="tx2"/>
          </a:solidFill>
        </p:grpSpPr>
        <p:sp>
          <p:nvSpPr>
            <p:cNvPr id="197" name="任意多边形: 形状 196">
              <a:extLst>
                <a:ext uri="{FF2B5EF4-FFF2-40B4-BE49-F238E27FC236}">
                  <a16:creationId xmlns="" xmlns:a16="http://schemas.microsoft.com/office/drawing/2014/main" id="{3D4D4DC9-BD8B-4697-8EFA-6043DB8EF2E7}"/>
                </a:ext>
              </a:extLst>
            </p:cNvPr>
            <p:cNvSpPr/>
            <p:nvPr/>
          </p:nvSpPr>
          <p:spPr>
            <a:xfrm>
              <a:off x="10051699" y="5165704"/>
              <a:ext cx="155828" cy="350613"/>
            </a:xfrm>
            <a:custGeom>
              <a:avLst/>
              <a:gdLst>
                <a:gd name="connsiteX0" fmla="*/ 77914 w 155828"/>
                <a:gd name="connsiteY0" fmla="*/ 77914 h 350613"/>
                <a:gd name="connsiteX1" fmla="*/ 116871 w 155828"/>
                <a:gd name="connsiteY1" fmla="*/ 116871 h 350613"/>
                <a:gd name="connsiteX2" fmla="*/ 155828 w 155828"/>
                <a:gd name="connsiteY2" fmla="*/ 116871 h 350613"/>
                <a:gd name="connsiteX3" fmla="*/ 97393 w 155828"/>
                <a:gd name="connsiteY3" fmla="*/ 41723 h 350613"/>
                <a:gd name="connsiteX4" fmla="*/ 97393 w 155828"/>
                <a:gd name="connsiteY4" fmla="*/ 0 h 350613"/>
                <a:gd name="connsiteX5" fmla="*/ 58436 w 155828"/>
                <a:gd name="connsiteY5" fmla="*/ 0 h 350613"/>
                <a:gd name="connsiteX6" fmla="*/ 58436 w 155828"/>
                <a:gd name="connsiteY6" fmla="*/ 38957 h 350613"/>
                <a:gd name="connsiteX7" fmla="*/ 0 w 155828"/>
                <a:gd name="connsiteY7" fmla="*/ 38957 h 350613"/>
                <a:gd name="connsiteX8" fmla="*/ 0 w 155828"/>
                <a:gd name="connsiteY8" fmla="*/ 116871 h 350613"/>
                <a:gd name="connsiteX9" fmla="*/ 77914 w 155828"/>
                <a:gd name="connsiteY9" fmla="*/ 194785 h 350613"/>
                <a:gd name="connsiteX10" fmla="*/ 116871 w 155828"/>
                <a:gd name="connsiteY10" fmla="*/ 233742 h 350613"/>
                <a:gd name="connsiteX11" fmla="*/ 116871 w 155828"/>
                <a:gd name="connsiteY11" fmla="*/ 272699 h 350613"/>
                <a:gd name="connsiteX12" fmla="*/ 77914 w 155828"/>
                <a:gd name="connsiteY12" fmla="*/ 272699 h 350613"/>
                <a:gd name="connsiteX13" fmla="*/ 38957 w 155828"/>
                <a:gd name="connsiteY13" fmla="*/ 233742 h 350613"/>
                <a:gd name="connsiteX14" fmla="*/ 0 w 155828"/>
                <a:gd name="connsiteY14" fmla="*/ 233742 h 350613"/>
                <a:gd name="connsiteX15" fmla="*/ 58436 w 155828"/>
                <a:gd name="connsiteY15" fmla="*/ 308890 h 350613"/>
                <a:gd name="connsiteX16" fmla="*/ 58436 w 155828"/>
                <a:gd name="connsiteY16" fmla="*/ 350613 h 350613"/>
                <a:gd name="connsiteX17" fmla="*/ 97393 w 155828"/>
                <a:gd name="connsiteY17" fmla="*/ 350613 h 350613"/>
                <a:gd name="connsiteX18" fmla="*/ 97393 w 155828"/>
                <a:gd name="connsiteY18" fmla="*/ 311656 h 350613"/>
                <a:gd name="connsiteX19" fmla="*/ 155828 w 155828"/>
                <a:gd name="connsiteY19" fmla="*/ 311656 h 350613"/>
                <a:gd name="connsiteX20" fmla="*/ 155828 w 155828"/>
                <a:gd name="connsiteY20" fmla="*/ 233742 h 350613"/>
                <a:gd name="connsiteX21" fmla="*/ 77914 w 155828"/>
                <a:gd name="connsiteY21" fmla="*/ 155828 h 350613"/>
                <a:gd name="connsiteX22" fmla="*/ 38957 w 155828"/>
                <a:gd name="connsiteY22" fmla="*/ 116871 h 350613"/>
                <a:gd name="connsiteX23" fmla="*/ 38957 w 155828"/>
                <a:gd name="connsiteY23" fmla="*/ 77914 h 35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28" h="350613">
                  <a:moveTo>
                    <a:pt x="77914" y="77914"/>
                  </a:moveTo>
                  <a:cubicBezTo>
                    <a:pt x="99399" y="77914"/>
                    <a:pt x="116871" y="95386"/>
                    <a:pt x="116871" y="116871"/>
                  </a:cubicBezTo>
                  <a:lnTo>
                    <a:pt x="155828" y="116871"/>
                  </a:lnTo>
                  <a:cubicBezTo>
                    <a:pt x="155828" y="80660"/>
                    <a:pt x="130896" y="50430"/>
                    <a:pt x="97393" y="41723"/>
                  </a:cubicBezTo>
                  <a:lnTo>
                    <a:pt x="97393" y="0"/>
                  </a:lnTo>
                  <a:lnTo>
                    <a:pt x="58436" y="0"/>
                  </a:lnTo>
                  <a:lnTo>
                    <a:pt x="58436" y="38957"/>
                  </a:lnTo>
                  <a:lnTo>
                    <a:pt x="0" y="38957"/>
                  </a:lnTo>
                  <a:lnTo>
                    <a:pt x="0" y="116871"/>
                  </a:lnTo>
                  <a:cubicBezTo>
                    <a:pt x="0" y="159841"/>
                    <a:pt x="34944" y="194785"/>
                    <a:pt x="77914" y="194785"/>
                  </a:cubicBezTo>
                  <a:cubicBezTo>
                    <a:pt x="99399" y="194785"/>
                    <a:pt x="116871" y="212257"/>
                    <a:pt x="116871" y="233742"/>
                  </a:cubicBezTo>
                  <a:lnTo>
                    <a:pt x="116871" y="272699"/>
                  </a:lnTo>
                  <a:lnTo>
                    <a:pt x="77914" y="272699"/>
                  </a:lnTo>
                  <a:cubicBezTo>
                    <a:pt x="56429" y="272699"/>
                    <a:pt x="38957" y="255227"/>
                    <a:pt x="38957" y="233742"/>
                  </a:cubicBezTo>
                  <a:lnTo>
                    <a:pt x="0" y="233742"/>
                  </a:lnTo>
                  <a:cubicBezTo>
                    <a:pt x="0" y="269953"/>
                    <a:pt x="24932" y="300183"/>
                    <a:pt x="58436" y="308890"/>
                  </a:cubicBezTo>
                  <a:lnTo>
                    <a:pt x="58436" y="350613"/>
                  </a:lnTo>
                  <a:lnTo>
                    <a:pt x="97393" y="350613"/>
                  </a:lnTo>
                  <a:lnTo>
                    <a:pt x="97393" y="311656"/>
                  </a:lnTo>
                  <a:lnTo>
                    <a:pt x="155828" y="311656"/>
                  </a:lnTo>
                  <a:lnTo>
                    <a:pt x="155828" y="233742"/>
                  </a:lnTo>
                  <a:cubicBezTo>
                    <a:pt x="155828" y="190772"/>
                    <a:pt x="120884" y="155828"/>
                    <a:pt x="77914" y="155828"/>
                  </a:cubicBezTo>
                  <a:cubicBezTo>
                    <a:pt x="56429" y="155828"/>
                    <a:pt x="38957" y="138356"/>
                    <a:pt x="38957" y="116871"/>
                  </a:cubicBezTo>
                  <a:lnTo>
                    <a:pt x="38957" y="77914"/>
                  </a:lnTo>
                  <a:close/>
                </a:path>
              </a:pathLst>
            </a:custGeom>
            <a:grpFill/>
            <a:ln w="19348" cap="flat">
              <a:noFill/>
              <a:prstDash val="solid"/>
              <a:miter/>
            </a:ln>
          </p:spPr>
          <p:txBody>
            <a:bodyPr rtlCol="0" anchor="ctr"/>
            <a:lstStyle/>
            <a:p>
              <a:endParaRPr lang="zh-CN" altLang="en-US"/>
            </a:p>
          </p:txBody>
        </p:sp>
        <p:sp>
          <p:nvSpPr>
            <p:cNvPr id="198" name="任意多边形: 形状 197">
              <a:extLst>
                <a:ext uri="{FF2B5EF4-FFF2-40B4-BE49-F238E27FC236}">
                  <a16:creationId xmlns="" xmlns:a16="http://schemas.microsoft.com/office/drawing/2014/main" id="{E70D65CF-392C-4994-A3A6-BD9EC8EFE058}"/>
                </a:ext>
              </a:extLst>
            </p:cNvPr>
            <p:cNvSpPr/>
            <p:nvPr/>
          </p:nvSpPr>
          <p:spPr>
            <a:xfrm>
              <a:off x="9798478" y="4480470"/>
              <a:ext cx="1191675" cy="1191675"/>
            </a:xfrm>
            <a:custGeom>
              <a:avLst/>
              <a:gdLst>
                <a:gd name="connsiteX0" fmla="*/ 854697 w 1191675"/>
                <a:gd name="connsiteY0" fmla="*/ 48151 h 1191675"/>
                <a:gd name="connsiteX1" fmla="*/ 926904 w 1191675"/>
                <a:gd name="connsiteY1" fmla="*/ 120358 h 1191675"/>
                <a:gd name="connsiteX2" fmla="*/ 481411 w 1191675"/>
                <a:gd name="connsiteY2" fmla="*/ 565850 h 1191675"/>
                <a:gd name="connsiteX3" fmla="*/ 407782 w 1191675"/>
                <a:gd name="connsiteY3" fmla="*/ 538736 h 1191675"/>
                <a:gd name="connsiteX4" fmla="*/ 791197 w 1191675"/>
                <a:gd name="connsiteY4" fmla="*/ 155322 h 1191675"/>
                <a:gd name="connsiteX5" fmla="*/ 443233 w 1191675"/>
                <a:gd name="connsiteY5" fmla="*/ 182105 h 1191675"/>
                <a:gd name="connsiteX6" fmla="*/ 517855 w 1191675"/>
                <a:gd name="connsiteY6" fmla="*/ 256707 h 1191675"/>
                <a:gd name="connsiteX7" fmla="*/ 228775 w 1191675"/>
                <a:gd name="connsiteY7" fmla="*/ 545788 h 1191675"/>
                <a:gd name="connsiteX8" fmla="*/ 0 w 1191675"/>
                <a:gd name="connsiteY8" fmla="*/ 860541 h 1191675"/>
                <a:gd name="connsiteX9" fmla="*/ 331135 w 1191675"/>
                <a:gd name="connsiteY9" fmla="*/ 1191675 h 1191675"/>
                <a:gd name="connsiteX10" fmla="*/ 645888 w 1191675"/>
                <a:gd name="connsiteY10" fmla="*/ 962900 h 1191675"/>
                <a:gd name="connsiteX11" fmla="*/ 934968 w 1191675"/>
                <a:gd name="connsiteY11" fmla="*/ 673820 h 1191675"/>
                <a:gd name="connsiteX12" fmla="*/ 1009571 w 1191675"/>
                <a:gd name="connsiteY12" fmla="*/ 748422 h 1191675"/>
                <a:gd name="connsiteX13" fmla="*/ 1036354 w 1191675"/>
                <a:gd name="connsiteY13" fmla="*/ 400478 h 1191675"/>
                <a:gd name="connsiteX14" fmla="*/ 652958 w 1191675"/>
                <a:gd name="connsiteY14" fmla="*/ 783873 h 1191675"/>
                <a:gd name="connsiteX15" fmla="*/ 625844 w 1191675"/>
                <a:gd name="connsiteY15" fmla="*/ 710264 h 1191675"/>
                <a:gd name="connsiteX16" fmla="*/ 1071318 w 1191675"/>
                <a:gd name="connsiteY16" fmla="*/ 264771 h 1191675"/>
                <a:gd name="connsiteX17" fmla="*/ 1143524 w 1191675"/>
                <a:gd name="connsiteY17" fmla="*/ 336978 h 1191675"/>
                <a:gd name="connsiteX18" fmla="*/ 1191675 w 1191675"/>
                <a:gd name="connsiteY18" fmla="*/ 0 h 1191675"/>
                <a:gd name="connsiteX19" fmla="*/ 545398 w 1191675"/>
                <a:gd name="connsiteY19" fmla="*/ 860541 h 1191675"/>
                <a:gd name="connsiteX20" fmla="*/ 331135 w 1191675"/>
                <a:gd name="connsiteY20" fmla="*/ 1074804 h 1191675"/>
                <a:gd name="connsiteX21" fmla="*/ 116871 w 1191675"/>
                <a:gd name="connsiteY21" fmla="*/ 860541 h 1191675"/>
                <a:gd name="connsiteX22" fmla="*/ 331135 w 1191675"/>
                <a:gd name="connsiteY22" fmla="*/ 646277 h 1191675"/>
                <a:gd name="connsiteX23" fmla="*/ 545398 w 1191675"/>
                <a:gd name="connsiteY23" fmla="*/ 860541 h 1191675"/>
                <a:gd name="connsiteX24" fmla="*/ 311656 w 1191675"/>
                <a:gd name="connsiteY24" fmla="*/ 608314 h 1191675"/>
                <a:gd name="connsiteX25" fmla="*/ 166600 w 1191675"/>
                <a:gd name="connsiteY25" fmla="*/ 668463 h 1191675"/>
                <a:gd name="connsiteX26" fmla="*/ 139057 w 1191675"/>
                <a:gd name="connsiteY26" fmla="*/ 640921 h 1191675"/>
                <a:gd name="connsiteX27" fmla="*/ 311656 w 1191675"/>
                <a:gd name="connsiteY27" fmla="*/ 569357 h 1191675"/>
                <a:gd name="connsiteX28" fmla="*/ 139057 w 1191675"/>
                <a:gd name="connsiteY28" fmla="*/ 696006 h 1191675"/>
                <a:gd name="connsiteX29" fmla="*/ 78907 w 1191675"/>
                <a:gd name="connsiteY29" fmla="*/ 841062 h 1191675"/>
                <a:gd name="connsiteX30" fmla="*/ 39950 w 1191675"/>
                <a:gd name="connsiteY30" fmla="*/ 841062 h 1191675"/>
                <a:gd name="connsiteX31" fmla="*/ 111514 w 1191675"/>
                <a:gd name="connsiteY31" fmla="*/ 668463 h 1191675"/>
                <a:gd name="connsiteX32" fmla="*/ 78907 w 1191675"/>
                <a:gd name="connsiteY32" fmla="*/ 880019 h 1191675"/>
                <a:gd name="connsiteX33" fmla="*/ 139057 w 1191675"/>
                <a:gd name="connsiteY33" fmla="*/ 1025076 h 1191675"/>
                <a:gd name="connsiteX34" fmla="*/ 111514 w 1191675"/>
                <a:gd name="connsiteY34" fmla="*/ 1052618 h 1191675"/>
                <a:gd name="connsiteX35" fmla="*/ 39950 w 1191675"/>
                <a:gd name="connsiteY35" fmla="*/ 880019 h 1191675"/>
                <a:gd name="connsiteX36" fmla="*/ 166600 w 1191675"/>
                <a:gd name="connsiteY36" fmla="*/ 1052618 h 1191675"/>
                <a:gd name="connsiteX37" fmla="*/ 311656 w 1191675"/>
                <a:gd name="connsiteY37" fmla="*/ 1112768 h 1191675"/>
                <a:gd name="connsiteX38" fmla="*/ 311656 w 1191675"/>
                <a:gd name="connsiteY38" fmla="*/ 1151725 h 1191675"/>
                <a:gd name="connsiteX39" fmla="*/ 139057 w 1191675"/>
                <a:gd name="connsiteY39" fmla="*/ 1080161 h 1191675"/>
                <a:gd name="connsiteX40" fmla="*/ 350613 w 1191675"/>
                <a:gd name="connsiteY40" fmla="*/ 1112768 h 1191675"/>
                <a:gd name="connsiteX41" fmla="*/ 495669 w 1191675"/>
                <a:gd name="connsiteY41" fmla="*/ 1052618 h 1191675"/>
                <a:gd name="connsiteX42" fmla="*/ 523212 w 1191675"/>
                <a:gd name="connsiteY42" fmla="*/ 1080161 h 1191675"/>
                <a:gd name="connsiteX43" fmla="*/ 350613 w 1191675"/>
                <a:gd name="connsiteY43" fmla="*/ 1151725 h 1191675"/>
                <a:gd name="connsiteX44" fmla="*/ 523212 w 1191675"/>
                <a:gd name="connsiteY44" fmla="*/ 1025076 h 1191675"/>
                <a:gd name="connsiteX45" fmla="*/ 583362 w 1191675"/>
                <a:gd name="connsiteY45" fmla="*/ 880019 h 1191675"/>
                <a:gd name="connsiteX46" fmla="*/ 622319 w 1191675"/>
                <a:gd name="connsiteY46" fmla="*/ 880019 h 1191675"/>
                <a:gd name="connsiteX47" fmla="*/ 550755 w 1191675"/>
                <a:gd name="connsiteY47" fmla="*/ 1052618 h 1191675"/>
                <a:gd name="connsiteX48" fmla="*/ 583362 w 1191675"/>
                <a:gd name="connsiteY48" fmla="*/ 841062 h 1191675"/>
                <a:gd name="connsiteX49" fmla="*/ 523212 w 1191675"/>
                <a:gd name="connsiteY49" fmla="*/ 696006 h 1191675"/>
                <a:gd name="connsiteX50" fmla="*/ 550755 w 1191675"/>
                <a:gd name="connsiteY50" fmla="*/ 668463 h 1191675"/>
                <a:gd name="connsiteX51" fmla="*/ 622319 w 1191675"/>
                <a:gd name="connsiteY51" fmla="*/ 841062 h 1191675"/>
                <a:gd name="connsiteX52" fmla="*/ 495669 w 1191675"/>
                <a:gd name="connsiteY52" fmla="*/ 668463 h 1191675"/>
                <a:gd name="connsiteX53" fmla="*/ 350613 w 1191675"/>
                <a:gd name="connsiteY53" fmla="*/ 608314 h 1191675"/>
                <a:gd name="connsiteX54" fmla="*/ 350613 w 1191675"/>
                <a:gd name="connsiteY54" fmla="*/ 569357 h 1191675"/>
                <a:gd name="connsiteX55" fmla="*/ 523212 w 1191675"/>
                <a:gd name="connsiteY55" fmla="*/ 640921 h 1191675"/>
                <a:gd name="connsiteX56" fmla="*/ 572941 w 1191675"/>
                <a:gd name="connsiteY56" fmla="*/ 256707 h 1191675"/>
                <a:gd name="connsiteX57" fmla="*/ 530692 w 1191675"/>
                <a:gd name="connsiteY57" fmla="*/ 214439 h 1191675"/>
                <a:gd name="connsiteX58" fmla="*/ 689188 w 1191675"/>
                <a:gd name="connsiteY58" fmla="*/ 202265 h 1191675"/>
                <a:gd name="connsiteX59" fmla="*/ 360528 w 1191675"/>
                <a:gd name="connsiteY59" fmla="*/ 530887 h 1191675"/>
                <a:gd name="connsiteX60" fmla="*/ 331135 w 1191675"/>
                <a:gd name="connsiteY60" fmla="*/ 529406 h 1191675"/>
                <a:gd name="connsiteX61" fmla="*/ 298586 w 1191675"/>
                <a:gd name="connsiteY61" fmla="*/ 531062 h 1191675"/>
                <a:gd name="connsiteX62" fmla="*/ 989410 w 1191675"/>
                <a:gd name="connsiteY62" fmla="*/ 502506 h 1191675"/>
                <a:gd name="connsiteX63" fmla="*/ 977236 w 1191675"/>
                <a:gd name="connsiteY63" fmla="*/ 661003 h 1191675"/>
                <a:gd name="connsiteX64" fmla="*/ 934968 w 1191675"/>
                <a:gd name="connsiteY64" fmla="*/ 618735 h 1191675"/>
                <a:gd name="connsiteX65" fmla="*/ 660613 w 1191675"/>
                <a:gd name="connsiteY65" fmla="*/ 893089 h 1191675"/>
                <a:gd name="connsiteX66" fmla="*/ 662269 w 1191675"/>
                <a:gd name="connsiteY66" fmla="*/ 860541 h 1191675"/>
                <a:gd name="connsiteX67" fmla="*/ 660789 w 1191675"/>
                <a:gd name="connsiteY67" fmla="*/ 831148 h 1191675"/>
                <a:gd name="connsiteX68" fmla="*/ 1115982 w 1191675"/>
                <a:gd name="connsiteY68" fmla="*/ 254350 h 1191675"/>
                <a:gd name="connsiteX69" fmla="*/ 1071318 w 1191675"/>
                <a:gd name="connsiteY69" fmla="*/ 209686 h 1191675"/>
                <a:gd name="connsiteX70" fmla="*/ 605567 w 1191675"/>
                <a:gd name="connsiteY70" fmla="*/ 675437 h 1191675"/>
                <a:gd name="connsiteX71" fmla="*/ 516239 w 1191675"/>
                <a:gd name="connsiteY71" fmla="*/ 586108 h 1191675"/>
                <a:gd name="connsiteX72" fmla="*/ 981989 w 1191675"/>
                <a:gd name="connsiteY72" fmla="*/ 120358 h 1191675"/>
                <a:gd name="connsiteX73" fmla="*/ 937325 w 1191675"/>
                <a:gd name="connsiteY73" fmla="*/ 75693 h 1191675"/>
                <a:gd name="connsiteX74" fmla="*/ 1145745 w 1191675"/>
                <a:gd name="connsiteY74" fmla="*/ 45930 h 11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191675" h="1191675">
                  <a:moveTo>
                    <a:pt x="854697" y="48151"/>
                  </a:moveTo>
                  <a:lnTo>
                    <a:pt x="926904" y="120358"/>
                  </a:lnTo>
                  <a:lnTo>
                    <a:pt x="481411" y="565850"/>
                  </a:lnTo>
                  <a:cubicBezTo>
                    <a:pt x="458290" y="554008"/>
                    <a:pt x="433630" y="544892"/>
                    <a:pt x="407782" y="538736"/>
                  </a:cubicBezTo>
                  <a:lnTo>
                    <a:pt x="791197" y="155322"/>
                  </a:lnTo>
                  <a:lnTo>
                    <a:pt x="443233" y="182105"/>
                  </a:lnTo>
                  <a:lnTo>
                    <a:pt x="517855" y="256707"/>
                  </a:lnTo>
                  <a:lnTo>
                    <a:pt x="228775" y="545788"/>
                  </a:lnTo>
                  <a:cubicBezTo>
                    <a:pt x="96165" y="589010"/>
                    <a:pt x="0" y="713692"/>
                    <a:pt x="0" y="860541"/>
                  </a:cubicBezTo>
                  <a:cubicBezTo>
                    <a:pt x="0" y="1043132"/>
                    <a:pt x="148543" y="1191675"/>
                    <a:pt x="331135" y="1191675"/>
                  </a:cubicBezTo>
                  <a:cubicBezTo>
                    <a:pt x="477983" y="1191675"/>
                    <a:pt x="602665" y="1095510"/>
                    <a:pt x="645888" y="962900"/>
                  </a:cubicBezTo>
                  <a:lnTo>
                    <a:pt x="934968" y="673820"/>
                  </a:lnTo>
                  <a:lnTo>
                    <a:pt x="1009571" y="748422"/>
                  </a:lnTo>
                  <a:lnTo>
                    <a:pt x="1036354" y="400478"/>
                  </a:lnTo>
                  <a:lnTo>
                    <a:pt x="652958" y="783873"/>
                  </a:lnTo>
                  <a:cubicBezTo>
                    <a:pt x="646803" y="758025"/>
                    <a:pt x="637668" y="733366"/>
                    <a:pt x="625844" y="710264"/>
                  </a:cubicBezTo>
                  <a:lnTo>
                    <a:pt x="1071318" y="264771"/>
                  </a:lnTo>
                  <a:lnTo>
                    <a:pt x="1143524" y="336978"/>
                  </a:lnTo>
                  <a:lnTo>
                    <a:pt x="1191675" y="0"/>
                  </a:lnTo>
                  <a:close/>
                  <a:moveTo>
                    <a:pt x="545398" y="860541"/>
                  </a:moveTo>
                  <a:cubicBezTo>
                    <a:pt x="545398" y="978678"/>
                    <a:pt x="449272" y="1074804"/>
                    <a:pt x="331135" y="1074804"/>
                  </a:cubicBezTo>
                  <a:cubicBezTo>
                    <a:pt x="212997" y="1074804"/>
                    <a:pt x="116871" y="978678"/>
                    <a:pt x="116871" y="860541"/>
                  </a:cubicBezTo>
                  <a:cubicBezTo>
                    <a:pt x="116871" y="742404"/>
                    <a:pt x="212997" y="646277"/>
                    <a:pt x="331135" y="646277"/>
                  </a:cubicBezTo>
                  <a:cubicBezTo>
                    <a:pt x="449272" y="646277"/>
                    <a:pt x="545398" y="742404"/>
                    <a:pt x="545398" y="860541"/>
                  </a:cubicBezTo>
                  <a:close/>
                  <a:moveTo>
                    <a:pt x="311656" y="608314"/>
                  </a:moveTo>
                  <a:cubicBezTo>
                    <a:pt x="256473" y="612540"/>
                    <a:pt x="206258" y="634434"/>
                    <a:pt x="166600" y="668463"/>
                  </a:cubicBezTo>
                  <a:lnTo>
                    <a:pt x="139057" y="640921"/>
                  </a:lnTo>
                  <a:cubicBezTo>
                    <a:pt x="185883" y="599918"/>
                    <a:pt x="245760" y="573720"/>
                    <a:pt x="311656" y="569357"/>
                  </a:cubicBezTo>
                  <a:close/>
                  <a:moveTo>
                    <a:pt x="139057" y="696006"/>
                  </a:moveTo>
                  <a:cubicBezTo>
                    <a:pt x="105028" y="735664"/>
                    <a:pt x="83134" y="785880"/>
                    <a:pt x="78907" y="841062"/>
                  </a:cubicBezTo>
                  <a:lnTo>
                    <a:pt x="39950" y="841062"/>
                  </a:lnTo>
                  <a:cubicBezTo>
                    <a:pt x="44333" y="775166"/>
                    <a:pt x="70512" y="715289"/>
                    <a:pt x="111514" y="668463"/>
                  </a:cubicBezTo>
                  <a:close/>
                  <a:moveTo>
                    <a:pt x="78907" y="880019"/>
                  </a:moveTo>
                  <a:cubicBezTo>
                    <a:pt x="83134" y="935202"/>
                    <a:pt x="105028" y="985417"/>
                    <a:pt x="139057" y="1025076"/>
                  </a:cubicBezTo>
                  <a:lnTo>
                    <a:pt x="111514" y="1052618"/>
                  </a:lnTo>
                  <a:cubicBezTo>
                    <a:pt x="70512" y="1005792"/>
                    <a:pt x="44314" y="945915"/>
                    <a:pt x="39950" y="880019"/>
                  </a:cubicBezTo>
                  <a:close/>
                  <a:moveTo>
                    <a:pt x="166600" y="1052618"/>
                  </a:moveTo>
                  <a:cubicBezTo>
                    <a:pt x="206258" y="1086647"/>
                    <a:pt x="256493" y="1108541"/>
                    <a:pt x="311656" y="1112768"/>
                  </a:cubicBezTo>
                  <a:lnTo>
                    <a:pt x="311656" y="1151725"/>
                  </a:lnTo>
                  <a:cubicBezTo>
                    <a:pt x="245760" y="1147342"/>
                    <a:pt x="185883" y="1121163"/>
                    <a:pt x="139057" y="1080161"/>
                  </a:cubicBezTo>
                  <a:close/>
                  <a:moveTo>
                    <a:pt x="350613" y="1112768"/>
                  </a:moveTo>
                  <a:cubicBezTo>
                    <a:pt x="405796" y="1108541"/>
                    <a:pt x="456011" y="1086647"/>
                    <a:pt x="495669" y="1052618"/>
                  </a:cubicBezTo>
                  <a:lnTo>
                    <a:pt x="523212" y="1080161"/>
                  </a:lnTo>
                  <a:cubicBezTo>
                    <a:pt x="476386" y="1121163"/>
                    <a:pt x="416509" y="1147362"/>
                    <a:pt x="350613" y="1151725"/>
                  </a:cubicBezTo>
                  <a:close/>
                  <a:moveTo>
                    <a:pt x="523212" y="1025076"/>
                  </a:moveTo>
                  <a:cubicBezTo>
                    <a:pt x="557241" y="985417"/>
                    <a:pt x="579135" y="935182"/>
                    <a:pt x="583362" y="880019"/>
                  </a:cubicBezTo>
                  <a:lnTo>
                    <a:pt x="622319" y="880019"/>
                  </a:lnTo>
                  <a:cubicBezTo>
                    <a:pt x="617936" y="945915"/>
                    <a:pt x="591757" y="1005792"/>
                    <a:pt x="550755" y="1052618"/>
                  </a:cubicBezTo>
                  <a:close/>
                  <a:moveTo>
                    <a:pt x="583362" y="841062"/>
                  </a:moveTo>
                  <a:cubicBezTo>
                    <a:pt x="579135" y="785880"/>
                    <a:pt x="557241" y="735664"/>
                    <a:pt x="523212" y="696006"/>
                  </a:cubicBezTo>
                  <a:lnTo>
                    <a:pt x="550755" y="668463"/>
                  </a:lnTo>
                  <a:cubicBezTo>
                    <a:pt x="591757" y="715289"/>
                    <a:pt x="617955" y="775166"/>
                    <a:pt x="622319" y="841062"/>
                  </a:cubicBezTo>
                  <a:close/>
                  <a:moveTo>
                    <a:pt x="495669" y="668463"/>
                  </a:moveTo>
                  <a:cubicBezTo>
                    <a:pt x="456011" y="634434"/>
                    <a:pt x="405776" y="612540"/>
                    <a:pt x="350613" y="608314"/>
                  </a:cubicBezTo>
                  <a:lnTo>
                    <a:pt x="350613" y="569357"/>
                  </a:lnTo>
                  <a:cubicBezTo>
                    <a:pt x="416509" y="573739"/>
                    <a:pt x="476386" y="599918"/>
                    <a:pt x="523212" y="640921"/>
                  </a:cubicBezTo>
                  <a:close/>
                  <a:moveTo>
                    <a:pt x="572941" y="256707"/>
                  </a:moveTo>
                  <a:lnTo>
                    <a:pt x="530692" y="214439"/>
                  </a:lnTo>
                  <a:lnTo>
                    <a:pt x="689188" y="202265"/>
                  </a:lnTo>
                  <a:lnTo>
                    <a:pt x="360528" y="530887"/>
                  </a:lnTo>
                  <a:cubicBezTo>
                    <a:pt x="350827" y="530029"/>
                    <a:pt x="341069" y="529406"/>
                    <a:pt x="331135" y="529406"/>
                  </a:cubicBezTo>
                  <a:cubicBezTo>
                    <a:pt x="320149" y="529406"/>
                    <a:pt x="309299" y="530010"/>
                    <a:pt x="298586" y="531062"/>
                  </a:cubicBezTo>
                  <a:close/>
                  <a:moveTo>
                    <a:pt x="989410" y="502506"/>
                  </a:moveTo>
                  <a:lnTo>
                    <a:pt x="977236" y="661003"/>
                  </a:lnTo>
                  <a:lnTo>
                    <a:pt x="934968" y="618735"/>
                  </a:lnTo>
                  <a:lnTo>
                    <a:pt x="660613" y="893089"/>
                  </a:lnTo>
                  <a:cubicBezTo>
                    <a:pt x="661665" y="882376"/>
                    <a:pt x="662269" y="871527"/>
                    <a:pt x="662269" y="860541"/>
                  </a:cubicBezTo>
                  <a:cubicBezTo>
                    <a:pt x="662269" y="850607"/>
                    <a:pt x="661646" y="840848"/>
                    <a:pt x="660789" y="831148"/>
                  </a:cubicBezTo>
                  <a:close/>
                  <a:moveTo>
                    <a:pt x="1115982" y="254350"/>
                  </a:moveTo>
                  <a:lnTo>
                    <a:pt x="1071318" y="209686"/>
                  </a:lnTo>
                  <a:lnTo>
                    <a:pt x="605567" y="675437"/>
                  </a:lnTo>
                  <a:cubicBezTo>
                    <a:pt x="581764" y="640278"/>
                    <a:pt x="551397" y="609891"/>
                    <a:pt x="516239" y="586108"/>
                  </a:cubicBezTo>
                  <a:lnTo>
                    <a:pt x="981989" y="120358"/>
                  </a:lnTo>
                  <a:lnTo>
                    <a:pt x="937325" y="75693"/>
                  </a:lnTo>
                  <a:lnTo>
                    <a:pt x="1145745" y="45930"/>
                  </a:lnTo>
                  <a:close/>
                </a:path>
              </a:pathLst>
            </a:custGeom>
            <a:grpFill/>
            <a:ln w="19348" cap="flat">
              <a:noFill/>
              <a:prstDash val="solid"/>
              <a:miter/>
            </a:ln>
          </p:spPr>
          <p:txBody>
            <a:bodyPr rtlCol="0" anchor="ctr"/>
            <a:lstStyle/>
            <a:p>
              <a:endParaRPr lang="zh-CN" altLang="en-US"/>
            </a:p>
          </p:txBody>
        </p:sp>
        <p:sp>
          <p:nvSpPr>
            <p:cNvPr id="199" name="任意多边形: 形状 198">
              <a:extLst>
                <a:ext uri="{FF2B5EF4-FFF2-40B4-BE49-F238E27FC236}">
                  <a16:creationId xmlns="" xmlns:a16="http://schemas.microsoft.com/office/drawing/2014/main" id="{0C0897AF-7670-44E9-A213-BBD3DE0894CC}"/>
                </a:ext>
              </a:extLst>
            </p:cNvPr>
            <p:cNvSpPr/>
            <p:nvPr/>
          </p:nvSpPr>
          <p:spPr>
            <a:xfrm rot="-2700000">
              <a:off x="10394115" y="5029357"/>
              <a:ext cx="55076" cy="38951"/>
            </a:xfrm>
            <a:custGeom>
              <a:avLst/>
              <a:gdLst>
                <a:gd name="connsiteX0" fmla="*/ 0 w 55076"/>
                <a:gd name="connsiteY0" fmla="*/ 0 h 38951"/>
                <a:gd name="connsiteX1" fmla="*/ 55077 w 55076"/>
                <a:gd name="connsiteY1" fmla="*/ 0 h 38951"/>
                <a:gd name="connsiteX2" fmla="*/ 55077 w 55076"/>
                <a:gd name="connsiteY2" fmla="*/ 38951 h 38951"/>
                <a:gd name="connsiteX3" fmla="*/ 0 w 55076"/>
                <a:gd name="connsiteY3" fmla="*/ 38951 h 38951"/>
              </a:gdLst>
              <a:ahLst/>
              <a:cxnLst>
                <a:cxn ang="0">
                  <a:pos x="connsiteX0" y="connsiteY0"/>
                </a:cxn>
                <a:cxn ang="0">
                  <a:pos x="connsiteX1" y="connsiteY1"/>
                </a:cxn>
                <a:cxn ang="0">
                  <a:pos x="connsiteX2" y="connsiteY2"/>
                </a:cxn>
                <a:cxn ang="0">
                  <a:pos x="connsiteX3" y="connsiteY3"/>
                </a:cxn>
              </a:cxnLst>
              <a:rect l="l" t="t" r="r" b="b"/>
              <a:pathLst>
                <a:path w="55076" h="38951">
                  <a:moveTo>
                    <a:pt x="0" y="0"/>
                  </a:moveTo>
                  <a:lnTo>
                    <a:pt x="55077" y="0"/>
                  </a:lnTo>
                  <a:lnTo>
                    <a:pt x="55077" y="38951"/>
                  </a:lnTo>
                  <a:lnTo>
                    <a:pt x="0" y="38951"/>
                  </a:lnTo>
                  <a:close/>
                </a:path>
              </a:pathLst>
            </a:custGeom>
            <a:grpFill/>
            <a:ln w="19345" cap="flat">
              <a:noFill/>
              <a:prstDash val="solid"/>
              <a:miter/>
            </a:ln>
          </p:spPr>
          <p:txBody>
            <a:bodyPr rtlCol="0" anchor="ctr"/>
            <a:lstStyle/>
            <a:p>
              <a:endParaRPr lang="zh-CN" altLang="en-US"/>
            </a:p>
          </p:txBody>
        </p:sp>
        <p:sp>
          <p:nvSpPr>
            <p:cNvPr id="200" name="任意多边形: 形状 199">
              <a:extLst>
                <a:ext uri="{FF2B5EF4-FFF2-40B4-BE49-F238E27FC236}">
                  <a16:creationId xmlns="" xmlns:a16="http://schemas.microsoft.com/office/drawing/2014/main" id="{03FC8363-642F-41EA-9175-7BF1D859C006}"/>
                </a:ext>
              </a:extLst>
            </p:cNvPr>
            <p:cNvSpPr/>
            <p:nvPr/>
          </p:nvSpPr>
          <p:spPr>
            <a:xfrm rot="-2700000">
              <a:off x="10412229" y="4873562"/>
              <a:ext cx="330519" cy="38951"/>
            </a:xfrm>
            <a:custGeom>
              <a:avLst/>
              <a:gdLst>
                <a:gd name="connsiteX0" fmla="*/ 0 w 330519"/>
                <a:gd name="connsiteY0" fmla="*/ 0 h 38951"/>
                <a:gd name="connsiteX1" fmla="*/ 330520 w 330519"/>
                <a:gd name="connsiteY1" fmla="*/ 0 h 38951"/>
                <a:gd name="connsiteX2" fmla="*/ 330520 w 330519"/>
                <a:gd name="connsiteY2" fmla="*/ 38951 h 38951"/>
                <a:gd name="connsiteX3" fmla="*/ 0 w 330519"/>
                <a:gd name="connsiteY3" fmla="*/ 38951 h 38951"/>
              </a:gdLst>
              <a:ahLst/>
              <a:cxnLst>
                <a:cxn ang="0">
                  <a:pos x="connsiteX0" y="connsiteY0"/>
                </a:cxn>
                <a:cxn ang="0">
                  <a:pos x="connsiteX1" y="connsiteY1"/>
                </a:cxn>
                <a:cxn ang="0">
                  <a:pos x="connsiteX2" y="connsiteY2"/>
                </a:cxn>
                <a:cxn ang="0">
                  <a:pos x="connsiteX3" y="connsiteY3"/>
                </a:cxn>
              </a:cxnLst>
              <a:rect l="l" t="t" r="r" b="b"/>
              <a:pathLst>
                <a:path w="330519" h="38951">
                  <a:moveTo>
                    <a:pt x="0" y="0"/>
                  </a:moveTo>
                  <a:lnTo>
                    <a:pt x="330520" y="0"/>
                  </a:lnTo>
                  <a:lnTo>
                    <a:pt x="330520" y="38951"/>
                  </a:lnTo>
                  <a:lnTo>
                    <a:pt x="0" y="38951"/>
                  </a:lnTo>
                  <a:close/>
                </a:path>
              </a:pathLst>
            </a:custGeom>
            <a:grpFill/>
            <a:ln w="19345" cap="flat">
              <a:noFill/>
              <a:prstDash val="solid"/>
              <a:miter/>
            </a:ln>
          </p:spPr>
          <p:txBody>
            <a:bodyPr rtlCol="0" anchor="ctr"/>
            <a:lstStyle/>
            <a:p>
              <a:endParaRPr lang="zh-CN" altLang="en-US"/>
            </a:p>
          </p:txBody>
        </p:sp>
        <p:sp>
          <p:nvSpPr>
            <p:cNvPr id="201" name="任意多边形: 形状 200">
              <a:extLst>
                <a:ext uri="{FF2B5EF4-FFF2-40B4-BE49-F238E27FC236}">
                  <a16:creationId xmlns="" xmlns:a16="http://schemas.microsoft.com/office/drawing/2014/main" id="{502FE3F7-4D83-4756-8E9E-251C2B120060}"/>
                </a:ext>
              </a:extLst>
            </p:cNvPr>
            <p:cNvSpPr/>
            <p:nvPr/>
          </p:nvSpPr>
          <p:spPr>
            <a:xfrm rot="-2700000">
              <a:off x="10470606" y="5341007"/>
              <a:ext cx="330519" cy="38951"/>
            </a:xfrm>
            <a:custGeom>
              <a:avLst/>
              <a:gdLst>
                <a:gd name="connsiteX0" fmla="*/ 0 w 330519"/>
                <a:gd name="connsiteY0" fmla="*/ 0 h 38951"/>
                <a:gd name="connsiteX1" fmla="*/ 330520 w 330519"/>
                <a:gd name="connsiteY1" fmla="*/ 0 h 38951"/>
                <a:gd name="connsiteX2" fmla="*/ 330520 w 330519"/>
                <a:gd name="connsiteY2" fmla="*/ 38951 h 38951"/>
                <a:gd name="connsiteX3" fmla="*/ 0 w 330519"/>
                <a:gd name="connsiteY3" fmla="*/ 38951 h 38951"/>
              </a:gdLst>
              <a:ahLst/>
              <a:cxnLst>
                <a:cxn ang="0">
                  <a:pos x="connsiteX0" y="connsiteY0"/>
                </a:cxn>
                <a:cxn ang="0">
                  <a:pos x="connsiteX1" y="connsiteY1"/>
                </a:cxn>
                <a:cxn ang="0">
                  <a:pos x="connsiteX2" y="connsiteY2"/>
                </a:cxn>
                <a:cxn ang="0">
                  <a:pos x="connsiteX3" y="connsiteY3"/>
                </a:cxn>
              </a:cxnLst>
              <a:rect l="l" t="t" r="r" b="b"/>
              <a:pathLst>
                <a:path w="330519" h="38951">
                  <a:moveTo>
                    <a:pt x="0" y="0"/>
                  </a:moveTo>
                  <a:lnTo>
                    <a:pt x="330520" y="0"/>
                  </a:lnTo>
                  <a:lnTo>
                    <a:pt x="330520" y="38951"/>
                  </a:lnTo>
                  <a:lnTo>
                    <a:pt x="0" y="38951"/>
                  </a:lnTo>
                  <a:close/>
                </a:path>
              </a:pathLst>
            </a:custGeom>
            <a:grpFill/>
            <a:ln w="19345" cap="flat">
              <a:noFill/>
              <a:prstDash val="solid"/>
              <a:miter/>
            </a:ln>
          </p:spPr>
          <p:txBody>
            <a:bodyPr rtlCol="0" anchor="ctr"/>
            <a:lstStyle/>
            <a:p>
              <a:endParaRPr lang="zh-CN" altLang="en-US"/>
            </a:p>
          </p:txBody>
        </p:sp>
        <p:sp>
          <p:nvSpPr>
            <p:cNvPr id="202" name="任意多边形: 形状 201">
              <a:extLst>
                <a:ext uri="{FF2B5EF4-FFF2-40B4-BE49-F238E27FC236}">
                  <a16:creationId xmlns="" xmlns:a16="http://schemas.microsoft.com/office/drawing/2014/main" id="{59F0D5CB-282B-4763-BAA1-66846841BE63}"/>
                </a:ext>
              </a:extLst>
            </p:cNvPr>
            <p:cNvSpPr/>
            <p:nvPr/>
          </p:nvSpPr>
          <p:spPr>
            <a:xfrm rot="-2700000">
              <a:off x="10452492" y="5496802"/>
              <a:ext cx="55076" cy="38951"/>
            </a:xfrm>
            <a:custGeom>
              <a:avLst/>
              <a:gdLst>
                <a:gd name="connsiteX0" fmla="*/ 0 w 55076"/>
                <a:gd name="connsiteY0" fmla="*/ 0 h 38951"/>
                <a:gd name="connsiteX1" fmla="*/ 55077 w 55076"/>
                <a:gd name="connsiteY1" fmla="*/ 0 h 38951"/>
                <a:gd name="connsiteX2" fmla="*/ 55077 w 55076"/>
                <a:gd name="connsiteY2" fmla="*/ 38951 h 38951"/>
                <a:gd name="connsiteX3" fmla="*/ 0 w 55076"/>
                <a:gd name="connsiteY3" fmla="*/ 38951 h 38951"/>
              </a:gdLst>
              <a:ahLst/>
              <a:cxnLst>
                <a:cxn ang="0">
                  <a:pos x="connsiteX0" y="connsiteY0"/>
                </a:cxn>
                <a:cxn ang="0">
                  <a:pos x="connsiteX1" y="connsiteY1"/>
                </a:cxn>
                <a:cxn ang="0">
                  <a:pos x="connsiteX2" y="connsiteY2"/>
                </a:cxn>
                <a:cxn ang="0">
                  <a:pos x="connsiteX3" y="connsiteY3"/>
                </a:cxn>
              </a:cxnLst>
              <a:rect l="l" t="t" r="r" b="b"/>
              <a:pathLst>
                <a:path w="55076" h="38951">
                  <a:moveTo>
                    <a:pt x="0" y="0"/>
                  </a:moveTo>
                  <a:lnTo>
                    <a:pt x="55077" y="0"/>
                  </a:lnTo>
                  <a:lnTo>
                    <a:pt x="55077" y="38951"/>
                  </a:lnTo>
                  <a:lnTo>
                    <a:pt x="0" y="38951"/>
                  </a:lnTo>
                  <a:close/>
                </a:path>
              </a:pathLst>
            </a:custGeom>
            <a:grpFill/>
            <a:ln w="19345" cap="flat">
              <a:noFill/>
              <a:prstDash val="solid"/>
              <a:miter/>
            </a:ln>
          </p:spPr>
          <p:txBody>
            <a:bodyPr rtlCol="0" anchor="ctr"/>
            <a:lstStyle/>
            <a:p>
              <a:endParaRPr lang="zh-CN" altLang="en-US"/>
            </a:p>
          </p:txBody>
        </p:sp>
        <p:sp>
          <p:nvSpPr>
            <p:cNvPr id="203" name="任意多边形: 形状 202">
              <a:extLst>
                <a:ext uri="{FF2B5EF4-FFF2-40B4-BE49-F238E27FC236}">
                  <a16:creationId xmlns="" xmlns:a16="http://schemas.microsoft.com/office/drawing/2014/main" id="{E9854DB3-6EA8-4E46-8958-0CC987F70DD5}"/>
                </a:ext>
              </a:extLst>
            </p:cNvPr>
            <p:cNvSpPr/>
            <p:nvPr/>
          </p:nvSpPr>
          <p:spPr>
            <a:xfrm rot="-2700000">
              <a:off x="9944803" y="4815087"/>
              <a:ext cx="330519" cy="38951"/>
            </a:xfrm>
            <a:custGeom>
              <a:avLst/>
              <a:gdLst>
                <a:gd name="connsiteX0" fmla="*/ 0 w 330519"/>
                <a:gd name="connsiteY0" fmla="*/ 0 h 38951"/>
                <a:gd name="connsiteX1" fmla="*/ 330520 w 330519"/>
                <a:gd name="connsiteY1" fmla="*/ 0 h 38951"/>
                <a:gd name="connsiteX2" fmla="*/ 330520 w 330519"/>
                <a:gd name="connsiteY2" fmla="*/ 38951 h 38951"/>
                <a:gd name="connsiteX3" fmla="*/ 0 w 330519"/>
                <a:gd name="connsiteY3" fmla="*/ 38951 h 38951"/>
              </a:gdLst>
              <a:ahLst/>
              <a:cxnLst>
                <a:cxn ang="0">
                  <a:pos x="connsiteX0" y="connsiteY0"/>
                </a:cxn>
                <a:cxn ang="0">
                  <a:pos x="connsiteX1" y="connsiteY1"/>
                </a:cxn>
                <a:cxn ang="0">
                  <a:pos x="connsiteX2" y="connsiteY2"/>
                </a:cxn>
                <a:cxn ang="0">
                  <a:pos x="connsiteX3" y="connsiteY3"/>
                </a:cxn>
              </a:cxnLst>
              <a:rect l="l" t="t" r="r" b="b"/>
              <a:pathLst>
                <a:path w="330519" h="38951">
                  <a:moveTo>
                    <a:pt x="0" y="0"/>
                  </a:moveTo>
                  <a:lnTo>
                    <a:pt x="330520" y="0"/>
                  </a:lnTo>
                  <a:lnTo>
                    <a:pt x="330520" y="38951"/>
                  </a:lnTo>
                  <a:lnTo>
                    <a:pt x="0" y="38951"/>
                  </a:lnTo>
                  <a:close/>
                </a:path>
              </a:pathLst>
            </a:custGeom>
            <a:grpFill/>
            <a:ln w="19345" cap="flat">
              <a:noFill/>
              <a:prstDash val="solid"/>
              <a:miter/>
            </a:ln>
          </p:spPr>
          <p:txBody>
            <a:bodyPr rtlCol="0" anchor="ctr"/>
            <a:lstStyle/>
            <a:p>
              <a:endParaRPr lang="zh-CN" altLang="en-US"/>
            </a:p>
          </p:txBody>
        </p:sp>
        <p:sp>
          <p:nvSpPr>
            <p:cNvPr id="204" name="任意多边形: 形状 203">
              <a:extLst>
                <a:ext uri="{FF2B5EF4-FFF2-40B4-BE49-F238E27FC236}">
                  <a16:creationId xmlns="" xmlns:a16="http://schemas.microsoft.com/office/drawing/2014/main" id="{52FAA258-46E6-43D8-8520-8A30DEF2E218}"/>
                </a:ext>
              </a:extLst>
            </p:cNvPr>
            <p:cNvSpPr/>
            <p:nvPr/>
          </p:nvSpPr>
          <p:spPr>
            <a:xfrm rot="-2700000">
              <a:off x="9926690" y="4970883"/>
              <a:ext cx="55076" cy="38951"/>
            </a:xfrm>
            <a:custGeom>
              <a:avLst/>
              <a:gdLst>
                <a:gd name="connsiteX0" fmla="*/ 0 w 55076"/>
                <a:gd name="connsiteY0" fmla="*/ 0 h 38951"/>
                <a:gd name="connsiteX1" fmla="*/ 55077 w 55076"/>
                <a:gd name="connsiteY1" fmla="*/ 0 h 38951"/>
                <a:gd name="connsiteX2" fmla="*/ 55077 w 55076"/>
                <a:gd name="connsiteY2" fmla="*/ 38951 h 38951"/>
                <a:gd name="connsiteX3" fmla="*/ 0 w 55076"/>
                <a:gd name="connsiteY3" fmla="*/ 38951 h 38951"/>
              </a:gdLst>
              <a:ahLst/>
              <a:cxnLst>
                <a:cxn ang="0">
                  <a:pos x="connsiteX0" y="connsiteY0"/>
                </a:cxn>
                <a:cxn ang="0">
                  <a:pos x="connsiteX1" y="connsiteY1"/>
                </a:cxn>
                <a:cxn ang="0">
                  <a:pos x="connsiteX2" y="connsiteY2"/>
                </a:cxn>
                <a:cxn ang="0">
                  <a:pos x="connsiteX3" y="connsiteY3"/>
                </a:cxn>
              </a:cxnLst>
              <a:rect l="l" t="t" r="r" b="b"/>
              <a:pathLst>
                <a:path w="55076" h="38951">
                  <a:moveTo>
                    <a:pt x="0" y="0"/>
                  </a:moveTo>
                  <a:lnTo>
                    <a:pt x="55077" y="0"/>
                  </a:lnTo>
                  <a:lnTo>
                    <a:pt x="55077" y="38951"/>
                  </a:lnTo>
                  <a:lnTo>
                    <a:pt x="0" y="38951"/>
                  </a:lnTo>
                  <a:close/>
                </a:path>
              </a:pathLst>
            </a:custGeom>
            <a:grpFill/>
            <a:ln w="1934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54472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698500" y="3200791"/>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en-US" altLang="zh-CN" dirty="0" smtClean="0"/>
          </a:p>
        </p:txBody>
      </p:sp>
    </p:spTree>
    <p:extLst>
      <p:ext uri="{BB962C8B-B14F-4D97-AF65-F5344CB8AC3E}">
        <p14:creationId xmlns:p14="http://schemas.microsoft.com/office/powerpoint/2010/main" val="2336897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占位符 54">
            <a:extLst>
              <a:ext uri="{FF2B5EF4-FFF2-40B4-BE49-F238E27FC236}">
                <a16:creationId xmlns="" xmlns:a16="http://schemas.microsoft.com/office/drawing/2014/main" id="{5B3ECB6F-836B-4DC2-A9FA-A40E1750F447}"/>
              </a:ext>
            </a:extLst>
          </p:cNvPr>
          <p:cNvSpPr>
            <a:spLocks noGrp="1"/>
          </p:cNvSpPr>
          <p:nvPr>
            <p:ph type="body" sz="quarter" idx="10"/>
          </p:nvPr>
        </p:nvSpPr>
        <p:spPr>
          <a:xfrm>
            <a:off x="6810656" y="549276"/>
            <a:ext cx="2115964" cy="430887"/>
          </a:xfrm>
        </p:spPr>
        <p:txBody>
          <a:bodyPr/>
          <a:lstStyle/>
          <a:p>
            <a:r>
              <a:rPr lang="zh-CN" altLang="en-US"/>
              <a:t>上年工作概述</a:t>
            </a:r>
          </a:p>
        </p:txBody>
      </p:sp>
      <p:sp>
        <p:nvSpPr>
          <p:cNvPr id="56" name="文本占位符 55">
            <a:extLst>
              <a:ext uri="{FF2B5EF4-FFF2-40B4-BE49-F238E27FC236}">
                <a16:creationId xmlns="" xmlns:a16="http://schemas.microsoft.com/office/drawing/2014/main" id="{5815CDDF-A390-4D3E-B15E-BF19665E6C6B}"/>
              </a:ext>
            </a:extLst>
          </p:cNvPr>
          <p:cNvSpPr>
            <a:spLocks noGrp="1"/>
          </p:cNvSpPr>
          <p:nvPr>
            <p:ph type="body" sz="quarter" idx="11"/>
          </p:nvPr>
        </p:nvSpPr>
        <p:spPr>
          <a:xfrm>
            <a:off x="6810655" y="980162"/>
            <a:ext cx="4145642" cy="334772"/>
          </a:xfrm>
        </p:spPr>
        <p:txBody>
          <a:bodyPr/>
          <a:lstStyle/>
          <a:p>
            <a:r>
              <a:rPr lang="en-US" altLang="zh-CN"/>
              <a:t>Lorem ipsum dolor sit amet, consectetuer</a:t>
            </a:r>
          </a:p>
        </p:txBody>
      </p:sp>
      <p:sp>
        <p:nvSpPr>
          <p:cNvPr id="57" name="文本占位符 56">
            <a:extLst>
              <a:ext uri="{FF2B5EF4-FFF2-40B4-BE49-F238E27FC236}">
                <a16:creationId xmlns="" xmlns:a16="http://schemas.microsoft.com/office/drawing/2014/main" id="{F37E49AE-20A0-4809-B6B6-6E0634F644FE}"/>
              </a:ext>
            </a:extLst>
          </p:cNvPr>
          <p:cNvSpPr>
            <a:spLocks noGrp="1"/>
          </p:cNvSpPr>
          <p:nvPr>
            <p:ph type="body" sz="quarter" idx="12"/>
          </p:nvPr>
        </p:nvSpPr>
        <p:spPr>
          <a:xfrm>
            <a:off x="6810656" y="2186518"/>
            <a:ext cx="2115964" cy="430887"/>
          </a:xfrm>
        </p:spPr>
        <p:txBody>
          <a:bodyPr/>
          <a:lstStyle/>
          <a:p>
            <a:r>
              <a:rPr lang="zh-CN" altLang="en-US"/>
              <a:t>明年形势分析</a:t>
            </a:r>
          </a:p>
        </p:txBody>
      </p:sp>
      <p:sp>
        <p:nvSpPr>
          <p:cNvPr id="58" name="文本占位符 57">
            <a:extLst>
              <a:ext uri="{FF2B5EF4-FFF2-40B4-BE49-F238E27FC236}">
                <a16:creationId xmlns="" xmlns:a16="http://schemas.microsoft.com/office/drawing/2014/main" id="{ED2D8071-E413-400D-B778-1C8935E8E5BA}"/>
              </a:ext>
            </a:extLst>
          </p:cNvPr>
          <p:cNvSpPr>
            <a:spLocks noGrp="1"/>
          </p:cNvSpPr>
          <p:nvPr>
            <p:ph type="body" sz="quarter" idx="13"/>
          </p:nvPr>
        </p:nvSpPr>
        <p:spPr>
          <a:xfrm>
            <a:off x="6810655" y="2617404"/>
            <a:ext cx="4145642" cy="334772"/>
          </a:xfrm>
        </p:spPr>
        <p:txBody>
          <a:bodyPr/>
          <a:lstStyle/>
          <a:p>
            <a:r>
              <a:rPr lang="en-US" altLang="zh-CN"/>
              <a:t>Lorem ipsum dolor sit amet, consectetuer</a:t>
            </a:r>
          </a:p>
        </p:txBody>
      </p:sp>
      <p:sp>
        <p:nvSpPr>
          <p:cNvPr id="59" name="文本占位符 58">
            <a:extLst>
              <a:ext uri="{FF2B5EF4-FFF2-40B4-BE49-F238E27FC236}">
                <a16:creationId xmlns="" xmlns:a16="http://schemas.microsoft.com/office/drawing/2014/main" id="{534140E1-4E7B-4018-837D-5DF698F3FEDC}"/>
              </a:ext>
            </a:extLst>
          </p:cNvPr>
          <p:cNvSpPr>
            <a:spLocks noGrp="1"/>
          </p:cNvSpPr>
          <p:nvPr>
            <p:ph type="body" sz="quarter" idx="14"/>
          </p:nvPr>
        </p:nvSpPr>
        <p:spPr>
          <a:xfrm>
            <a:off x="6810656" y="3829118"/>
            <a:ext cx="2115964" cy="430887"/>
          </a:xfrm>
        </p:spPr>
        <p:txBody>
          <a:bodyPr/>
          <a:lstStyle/>
          <a:p>
            <a:r>
              <a:rPr lang="zh-CN" altLang="en-US"/>
              <a:t>明年工作规划</a:t>
            </a:r>
          </a:p>
        </p:txBody>
      </p:sp>
      <p:sp>
        <p:nvSpPr>
          <p:cNvPr id="60" name="文本占位符 59">
            <a:extLst>
              <a:ext uri="{FF2B5EF4-FFF2-40B4-BE49-F238E27FC236}">
                <a16:creationId xmlns="" xmlns:a16="http://schemas.microsoft.com/office/drawing/2014/main" id="{074AA152-E354-448C-9D8C-CEF72C43473C}"/>
              </a:ext>
            </a:extLst>
          </p:cNvPr>
          <p:cNvSpPr>
            <a:spLocks noGrp="1"/>
          </p:cNvSpPr>
          <p:nvPr>
            <p:ph type="body" sz="quarter" idx="15"/>
          </p:nvPr>
        </p:nvSpPr>
        <p:spPr>
          <a:xfrm>
            <a:off x="6810655" y="4260004"/>
            <a:ext cx="4145642" cy="334772"/>
          </a:xfrm>
        </p:spPr>
        <p:txBody>
          <a:bodyPr/>
          <a:lstStyle/>
          <a:p>
            <a:r>
              <a:rPr lang="en-US" altLang="zh-CN"/>
              <a:t>Lorem ipsum dolor sit amet, consectetuer</a:t>
            </a:r>
          </a:p>
        </p:txBody>
      </p:sp>
      <p:sp>
        <p:nvSpPr>
          <p:cNvPr id="61" name="文本占位符 60">
            <a:extLst>
              <a:ext uri="{FF2B5EF4-FFF2-40B4-BE49-F238E27FC236}">
                <a16:creationId xmlns="" xmlns:a16="http://schemas.microsoft.com/office/drawing/2014/main" id="{6EDFCAE1-A23D-499F-9BCC-5A11D29B0AF0}"/>
              </a:ext>
            </a:extLst>
          </p:cNvPr>
          <p:cNvSpPr>
            <a:spLocks noGrp="1"/>
          </p:cNvSpPr>
          <p:nvPr>
            <p:ph type="body" sz="quarter" idx="16"/>
          </p:nvPr>
        </p:nvSpPr>
        <p:spPr>
          <a:xfrm>
            <a:off x="6810656" y="5461001"/>
            <a:ext cx="2468625" cy="430887"/>
          </a:xfrm>
        </p:spPr>
        <p:txBody>
          <a:bodyPr/>
          <a:lstStyle/>
          <a:p>
            <a:r>
              <a:rPr lang="zh-CN" altLang="en-US"/>
              <a:t>附件及相关图表</a:t>
            </a:r>
          </a:p>
        </p:txBody>
      </p:sp>
      <p:sp>
        <p:nvSpPr>
          <p:cNvPr id="62" name="文本占位符 61">
            <a:extLst>
              <a:ext uri="{FF2B5EF4-FFF2-40B4-BE49-F238E27FC236}">
                <a16:creationId xmlns="" xmlns:a16="http://schemas.microsoft.com/office/drawing/2014/main" id="{55ADDA01-D6DC-490D-8696-8FAA97DCAA98}"/>
              </a:ext>
            </a:extLst>
          </p:cNvPr>
          <p:cNvSpPr>
            <a:spLocks noGrp="1"/>
          </p:cNvSpPr>
          <p:nvPr>
            <p:ph type="body" sz="quarter" idx="17"/>
          </p:nvPr>
        </p:nvSpPr>
        <p:spPr>
          <a:xfrm>
            <a:off x="6810655" y="5891887"/>
            <a:ext cx="4145642" cy="334772"/>
          </a:xfrm>
        </p:spPr>
        <p:txBody>
          <a:bodyPr/>
          <a:lstStyle/>
          <a:p>
            <a:r>
              <a:rPr lang="en-US" altLang="zh-CN"/>
              <a:t>Lorem ipsum dolor sit amet, consectetuer</a:t>
            </a:r>
          </a:p>
        </p:txBody>
      </p:sp>
    </p:spTree>
    <p:extLst>
      <p:ext uri="{BB962C8B-B14F-4D97-AF65-F5344CB8AC3E}">
        <p14:creationId xmlns:p14="http://schemas.microsoft.com/office/powerpoint/2010/main" val="4152168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8">
            <a:extLst>
              <a:ext uri="{FF2B5EF4-FFF2-40B4-BE49-F238E27FC236}">
                <a16:creationId xmlns="" xmlns:a16="http://schemas.microsoft.com/office/drawing/2014/main" id="{5551AB86-05A7-4282-8246-A24D0F4280E5}"/>
              </a:ext>
            </a:extLst>
          </p:cNvPr>
          <p:cNvSpPr>
            <a:spLocks noGrp="1"/>
          </p:cNvSpPr>
          <p:nvPr>
            <p:ph type="body" sz="quarter" idx="10"/>
          </p:nvPr>
        </p:nvSpPr>
        <p:spPr>
          <a:xfrm>
            <a:off x="5364742" y="1953432"/>
            <a:ext cx="4539704" cy="923330"/>
          </a:xfrm>
        </p:spPr>
        <p:txBody>
          <a:bodyPr/>
          <a:lstStyle/>
          <a:p>
            <a:r>
              <a:rPr lang="zh-CN" altLang="en-US" dirty="0">
                <a:solidFill>
                  <a:schemeClr val="accent1"/>
                </a:solidFill>
              </a:rPr>
              <a:t>上年工作概述</a:t>
            </a:r>
          </a:p>
        </p:txBody>
      </p:sp>
      <p:sp>
        <p:nvSpPr>
          <p:cNvPr id="30" name="文本占位符 29">
            <a:extLst>
              <a:ext uri="{FF2B5EF4-FFF2-40B4-BE49-F238E27FC236}">
                <a16:creationId xmlns="" xmlns:a16="http://schemas.microsoft.com/office/drawing/2014/main" id="{7E506BC8-488F-4384-ACBB-B03F80EFEC88}"/>
              </a:ext>
            </a:extLst>
          </p:cNvPr>
          <p:cNvSpPr>
            <a:spLocks noGrp="1"/>
          </p:cNvSpPr>
          <p:nvPr>
            <p:ph type="body" sz="quarter" idx="11"/>
          </p:nvPr>
        </p:nvSpPr>
        <p:spPr>
          <a:xfrm>
            <a:off x="5364743" y="3291445"/>
            <a:ext cx="6131933" cy="2038635"/>
          </a:xfrm>
        </p:spPr>
        <p:txBody>
          <a:bodyPr/>
          <a:lstStyle/>
          <a:p>
            <a:r>
              <a:rPr lang="en-US" altLang="zh-CN" dirty="0"/>
              <a:t>Lorem ipsum dolor sit </a:t>
            </a:r>
            <a:r>
              <a:rPr lang="en-US" altLang="zh-CN" dirty="0" err="1"/>
              <a:t>amet</a:t>
            </a:r>
            <a:r>
              <a:rPr lang="en-US" altLang="zh-CN" dirty="0"/>
              <a:t>, </a:t>
            </a:r>
            <a:r>
              <a:rPr lang="en-US" altLang="zh-CN" dirty="0" err="1"/>
              <a:t>consectetuer</a:t>
            </a:r>
            <a:r>
              <a:rPr lang="en-US" altLang="zh-CN" dirty="0"/>
              <a:t> </a:t>
            </a:r>
            <a:r>
              <a:rPr lang="en-US" altLang="zh-CN" dirty="0" err="1"/>
              <a:t>adipiscing</a:t>
            </a:r>
            <a:r>
              <a:rPr lang="en-US" altLang="zh-CN" dirty="0"/>
              <a:t> </a:t>
            </a:r>
            <a:r>
              <a:rPr lang="en-US" altLang="zh-CN" dirty="0" err="1"/>
              <a:t>elit</a:t>
            </a:r>
            <a:r>
              <a:rPr lang="en-US" altLang="zh-CN" dirty="0"/>
              <a:t>. Maecenas </a:t>
            </a:r>
            <a:r>
              <a:rPr lang="en-US" altLang="zh-CN" dirty="0" err="1"/>
              <a:t>porttitor</a:t>
            </a:r>
            <a:r>
              <a:rPr lang="en-US" altLang="zh-CN" dirty="0"/>
              <a:t> </a:t>
            </a:r>
            <a:r>
              <a:rPr lang="en-US" altLang="zh-CN" dirty="0" err="1"/>
              <a:t>congue</a:t>
            </a:r>
            <a:r>
              <a:rPr lang="en-US" altLang="zh-CN" dirty="0"/>
              <a:t> </a:t>
            </a:r>
            <a:r>
              <a:rPr lang="en-US" altLang="zh-CN" dirty="0" err="1"/>
              <a:t>massa</a:t>
            </a:r>
            <a:r>
              <a:rPr lang="en-US" altLang="zh-CN" dirty="0"/>
              <a:t>. </a:t>
            </a:r>
            <a:r>
              <a:rPr lang="en-US" altLang="zh-CN" dirty="0" err="1"/>
              <a:t>Fusce</a:t>
            </a:r>
            <a:r>
              <a:rPr lang="en-US" altLang="zh-CN" dirty="0"/>
              <a:t> </a:t>
            </a:r>
            <a:r>
              <a:rPr lang="en-US" altLang="zh-CN" dirty="0" err="1"/>
              <a:t>posuere</a:t>
            </a:r>
            <a:r>
              <a:rPr lang="en-US" altLang="zh-CN" dirty="0"/>
              <a:t>, magna sed pulvinar </a:t>
            </a:r>
            <a:r>
              <a:rPr lang="en-US" altLang="zh-CN" dirty="0" err="1"/>
              <a:t>ultricies</a:t>
            </a:r>
            <a:r>
              <a:rPr lang="en-US" altLang="zh-CN" dirty="0"/>
              <a:t>, </a:t>
            </a:r>
            <a:r>
              <a:rPr lang="en-US" altLang="zh-CN" dirty="0" err="1"/>
              <a:t>purus</a:t>
            </a:r>
            <a:r>
              <a:rPr lang="en-US" altLang="zh-CN" dirty="0"/>
              <a:t> </a:t>
            </a:r>
            <a:r>
              <a:rPr lang="en-US" altLang="zh-CN" dirty="0" err="1"/>
              <a:t>lectus</a:t>
            </a:r>
            <a:r>
              <a:rPr lang="en-US" altLang="zh-CN" dirty="0"/>
              <a:t> </a:t>
            </a:r>
            <a:r>
              <a:rPr lang="en-US" altLang="zh-CN" dirty="0" err="1"/>
              <a:t>malesuada</a:t>
            </a:r>
            <a:r>
              <a:rPr lang="en-US" altLang="zh-CN" dirty="0"/>
              <a:t> libero, sit </a:t>
            </a:r>
            <a:r>
              <a:rPr lang="en-US" altLang="zh-CN" dirty="0" err="1"/>
              <a:t>amet</a:t>
            </a:r>
            <a:r>
              <a:rPr lang="en-US" altLang="zh-CN" dirty="0"/>
              <a:t> </a:t>
            </a:r>
            <a:r>
              <a:rPr lang="en-US" altLang="zh-CN" dirty="0" err="1"/>
              <a:t>commodo</a:t>
            </a:r>
            <a:r>
              <a:rPr lang="en-US" altLang="zh-CN" dirty="0"/>
              <a:t> magna eros </a:t>
            </a:r>
            <a:r>
              <a:rPr lang="en-US" altLang="zh-CN" dirty="0" err="1"/>
              <a:t>quis</a:t>
            </a:r>
            <a:r>
              <a:rPr lang="en-US" altLang="zh-CN" dirty="0"/>
              <a:t> </a:t>
            </a:r>
            <a:r>
              <a:rPr lang="en-US" altLang="zh-CN" dirty="0" err="1"/>
              <a:t>urna</a:t>
            </a:r>
            <a:r>
              <a:rPr lang="en-US" altLang="zh-CN" dirty="0"/>
              <a:t>.</a:t>
            </a:r>
          </a:p>
          <a:p>
            <a:r>
              <a:rPr lang="en-US" altLang="zh-CN" dirty="0"/>
              <a:t>Nunc </a:t>
            </a:r>
            <a:r>
              <a:rPr lang="en-US" altLang="zh-CN" dirty="0" err="1"/>
              <a:t>viverra</a:t>
            </a:r>
            <a:r>
              <a:rPr lang="en-US" altLang="zh-CN" dirty="0"/>
              <a:t> </a:t>
            </a:r>
            <a:r>
              <a:rPr lang="en-US" altLang="zh-CN" dirty="0" err="1"/>
              <a:t>imperdiet</a:t>
            </a:r>
            <a:r>
              <a:rPr lang="en-US" altLang="zh-CN" dirty="0"/>
              <a:t> </a:t>
            </a:r>
            <a:r>
              <a:rPr lang="en-US" altLang="zh-CN" dirty="0" err="1"/>
              <a:t>enim</a:t>
            </a:r>
            <a:r>
              <a:rPr lang="en-US" altLang="zh-CN" dirty="0"/>
              <a:t>. </a:t>
            </a:r>
            <a:r>
              <a:rPr lang="en-US" altLang="zh-CN" dirty="0" err="1"/>
              <a:t>Fusce</a:t>
            </a:r>
            <a:r>
              <a:rPr lang="en-US" altLang="zh-CN" dirty="0"/>
              <a:t> est. </a:t>
            </a:r>
            <a:r>
              <a:rPr lang="en-US" altLang="zh-CN" dirty="0" err="1"/>
              <a:t>Vivamus</a:t>
            </a:r>
            <a:r>
              <a:rPr lang="en-US" altLang="zh-CN" dirty="0"/>
              <a:t> a </a:t>
            </a:r>
            <a:r>
              <a:rPr lang="en-US" altLang="zh-CN" dirty="0" err="1"/>
              <a:t>tellus</a:t>
            </a:r>
            <a:r>
              <a:rPr lang="en-US" altLang="zh-CN" dirty="0"/>
              <a:t>.</a:t>
            </a:r>
          </a:p>
        </p:txBody>
      </p:sp>
    </p:spTree>
    <p:extLst>
      <p:ext uri="{BB962C8B-B14F-4D97-AF65-F5344CB8AC3E}">
        <p14:creationId xmlns:p14="http://schemas.microsoft.com/office/powerpoint/2010/main" val="2942763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 xmlns:a16="http://schemas.microsoft.com/office/drawing/2014/main" id="{C5CE92AA-EC4E-4BE0-9491-48C283330910}"/>
              </a:ext>
            </a:extLst>
          </p:cNvPr>
          <p:cNvGrpSpPr/>
          <p:nvPr/>
        </p:nvGrpSpPr>
        <p:grpSpPr>
          <a:xfrm>
            <a:off x="8979894" y="3263626"/>
            <a:ext cx="1798766" cy="1798765"/>
            <a:chOff x="8979894" y="3263626"/>
            <a:chExt cx="1798766" cy="1798765"/>
          </a:xfrm>
        </p:grpSpPr>
        <p:grpSp>
          <p:nvGrpSpPr>
            <p:cNvPr id="29" name="组合 28">
              <a:extLst>
                <a:ext uri="{FF2B5EF4-FFF2-40B4-BE49-F238E27FC236}">
                  <a16:creationId xmlns="" xmlns:a16="http://schemas.microsoft.com/office/drawing/2014/main" id="{6C6B4DC3-80FA-413C-ACA8-424073EEA65D}"/>
                </a:ext>
              </a:extLst>
            </p:cNvPr>
            <p:cNvGrpSpPr/>
            <p:nvPr/>
          </p:nvGrpSpPr>
          <p:grpSpPr>
            <a:xfrm>
              <a:off x="8979894" y="3263626"/>
              <a:ext cx="1798766" cy="1798765"/>
              <a:chOff x="1667323" y="3249033"/>
              <a:chExt cx="1681115" cy="1681115"/>
            </a:xfrm>
          </p:grpSpPr>
          <p:sp>
            <p:nvSpPr>
              <p:cNvPr id="30" name="弦形 29">
                <a:extLst>
                  <a:ext uri="{FF2B5EF4-FFF2-40B4-BE49-F238E27FC236}">
                    <a16:creationId xmlns="" xmlns:a16="http://schemas.microsoft.com/office/drawing/2014/main" id="{417FE7D5-4655-40BE-A994-62D5C1F86AE9}"/>
                  </a:ext>
                </a:extLst>
              </p:cNvPr>
              <p:cNvSpPr/>
              <p:nvPr/>
            </p:nvSpPr>
            <p:spPr>
              <a:xfrm>
                <a:off x="1667325" y="3249033"/>
                <a:ext cx="1681113" cy="1681113"/>
              </a:xfrm>
              <a:prstGeom prst="chord">
                <a:avLst>
                  <a:gd name="adj1" fmla="val 18767440"/>
                  <a:gd name="adj2" fmla="val 13635210"/>
                </a:avLst>
              </a:prstGeom>
              <a:noFill/>
              <a:ln w="12700" cap="flat" cmpd="sng" algn="ctr">
                <a:gradFill>
                  <a:gsLst>
                    <a:gs pos="2000">
                      <a:schemeClr val="accent2">
                        <a:alpha val="0"/>
                      </a:schemeClr>
                    </a:gs>
                    <a:gs pos="2000">
                      <a:schemeClr val="accent2"/>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1" name="椭圆 30">
                <a:extLst>
                  <a:ext uri="{FF2B5EF4-FFF2-40B4-BE49-F238E27FC236}">
                    <a16:creationId xmlns="" xmlns:a16="http://schemas.microsoft.com/office/drawing/2014/main" id="{26A1C59F-B310-4136-B533-BA31361E2FB7}"/>
                  </a:ext>
                </a:extLst>
              </p:cNvPr>
              <p:cNvSpPr/>
              <p:nvPr/>
            </p:nvSpPr>
            <p:spPr>
              <a:xfrm>
                <a:off x="2271726" y="3668080"/>
                <a:ext cx="1050379" cy="628650"/>
              </a:xfrm>
              <a:prstGeom prst="ellipse">
                <a:avLst/>
              </a:prstGeom>
              <a:gradFill flip="none" rotWithShape="1">
                <a:gsLst>
                  <a:gs pos="0">
                    <a:schemeClr val="accent2"/>
                  </a:gs>
                  <a:gs pos="100000">
                    <a:schemeClr val="accent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2" name="任意多边形: 形状 31">
                <a:extLst>
                  <a:ext uri="{FF2B5EF4-FFF2-40B4-BE49-F238E27FC236}">
                    <a16:creationId xmlns="" xmlns:a16="http://schemas.microsoft.com/office/drawing/2014/main" id="{55516A49-B982-4E78-BBFE-9F700D67D579}"/>
                  </a:ext>
                </a:extLst>
              </p:cNvPr>
              <p:cNvSpPr/>
              <p:nvPr/>
            </p:nvSpPr>
            <p:spPr>
              <a:xfrm>
                <a:off x="1667323" y="3737901"/>
                <a:ext cx="1681115" cy="1192247"/>
              </a:xfrm>
              <a:custGeom>
                <a:avLst/>
                <a:gdLst>
                  <a:gd name="connsiteX0" fmla="*/ 452999 w 1681114"/>
                  <a:gd name="connsiteY0" fmla="*/ 26 h 1301148"/>
                  <a:gd name="connsiteX1" fmla="*/ 1183249 w 1681114"/>
                  <a:gd name="connsiteY1" fmla="*/ 187351 h 1301148"/>
                  <a:gd name="connsiteX2" fmla="*/ 1516131 w 1681114"/>
                  <a:gd name="connsiteY2" fmla="*/ 68400 h 1301148"/>
                  <a:gd name="connsiteX3" fmla="*/ 1565835 w 1681114"/>
                  <a:gd name="connsiteY3" fmla="*/ 42720 h 1301148"/>
                  <a:gd name="connsiteX4" fmla="*/ 1615059 w 1681114"/>
                  <a:gd name="connsiteY4" fmla="*/ 133408 h 1301148"/>
                  <a:gd name="connsiteX5" fmla="*/ 1681114 w 1681114"/>
                  <a:gd name="connsiteY5" fmla="*/ 460591 h 1301148"/>
                  <a:gd name="connsiteX6" fmla="*/ 840557 w 1681114"/>
                  <a:gd name="connsiteY6" fmla="*/ 1301148 h 1301148"/>
                  <a:gd name="connsiteX7" fmla="*/ 0 w 1681114"/>
                  <a:gd name="connsiteY7" fmla="*/ 460591 h 1301148"/>
                  <a:gd name="connsiteX8" fmla="*/ 66055 w 1681114"/>
                  <a:gd name="connsiteY8" fmla="*/ 133408 h 1301148"/>
                  <a:gd name="connsiteX9" fmla="*/ 117054 w 1681114"/>
                  <a:gd name="connsiteY9" fmla="*/ 39450 h 1301148"/>
                  <a:gd name="connsiteX10" fmla="*/ 226805 w 1681114"/>
                  <a:gd name="connsiteY10" fmla="*/ 18977 h 1301148"/>
                  <a:gd name="connsiteX11" fmla="*/ 452999 w 1681114"/>
                  <a:gd name="connsiteY11" fmla="*/ 26 h 1301148"/>
                  <a:gd name="connsiteX0-1" fmla="*/ 452999 w 1681114"/>
                  <a:gd name="connsiteY0-2" fmla="*/ 26 h 1301148"/>
                  <a:gd name="connsiteX1-3" fmla="*/ 1183249 w 1681114"/>
                  <a:gd name="connsiteY1-4" fmla="*/ 187351 h 1301148"/>
                  <a:gd name="connsiteX2-5" fmla="*/ 1516131 w 1681114"/>
                  <a:gd name="connsiteY2-6" fmla="*/ 68400 h 1301148"/>
                  <a:gd name="connsiteX3-7" fmla="*/ 1565835 w 1681114"/>
                  <a:gd name="connsiteY3-8" fmla="*/ 42720 h 1301148"/>
                  <a:gd name="connsiteX4-9" fmla="*/ 1615059 w 1681114"/>
                  <a:gd name="connsiteY4-10" fmla="*/ 133408 h 1301148"/>
                  <a:gd name="connsiteX5-11" fmla="*/ 1681114 w 1681114"/>
                  <a:gd name="connsiteY5-12" fmla="*/ 460591 h 1301148"/>
                  <a:gd name="connsiteX6-13" fmla="*/ 840557 w 1681114"/>
                  <a:gd name="connsiteY6-14" fmla="*/ 1301148 h 1301148"/>
                  <a:gd name="connsiteX7-15" fmla="*/ 0 w 1681114"/>
                  <a:gd name="connsiteY7-16" fmla="*/ 460591 h 1301148"/>
                  <a:gd name="connsiteX8-17" fmla="*/ 66055 w 1681114"/>
                  <a:gd name="connsiteY8-18" fmla="*/ 133408 h 1301148"/>
                  <a:gd name="connsiteX9-19" fmla="*/ 226805 w 1681114"/>
                  <a:gd name="connsiteY9-20" fmla="*/ 18977 h 1301148"/>
                  <a:gd name="connsiteX10-21" fmla="*/ 452999 w 1681114"/>
                  <a:gd name="connsiteY10-22" fmla="*/ 26 h 1301148"/>
                  <a:gd name="connsiteX0-23" fmla="*/ 452999 w 1681114"/>
                  <a:gd name="connsiteY0-24" fmla="*/ 26 h 1301148"/>
                  <a:gd name="connsiteX1-25" fmla="*/ 1183249 w 1681114"/>
                  <a:gd name="connsiteY1-26" fmla="*/ 187351 h 1301148"/>
                  <a:gd name="connsiteX2-27" fmla="*/ 1516131 w 1681114"/>
                  <a:gd name="connsiteY2-28" fmla="*/ 68400 h 1301148"/>
                  <a:gd name="connsiteX3-29" fmla="*/ 1565835 w 1681114"/>
                  <a:gd name="connsiteY3-30" fmla="*/ 42720 h 1301148"/>
                  <a:gd name="connsiteX4-31" fmla="*/ 1615059 w 1681114"/>
                  <a:gd name="connsiteY4-32" fmla="*/ 133408 h 1301148"/>
                  <a:gd name="connsiteX5-33" fmla="*/ 1681114 w 1681114"/>
                  <a:gd name="connsiteY5-34" fmla="*/ 460591 h 1301148"/>
                  <a:gd name="connsiteX6-35" fmla="*/ 840557 w 1681114"/>
                  <a:gd name="connsiteY6-36" fmla="*/ 1301148 h 1301148"/>
                  <a:gd name="connsiteX7-37" fmla="*/ 0 w 1681114"/>
                  <a:gd name="connsiteY7-38" fmla="*/ 460591 h 1301148"/>
                  <a:gd name="connsiteX8-39" fmla="*/ 66055 w 1681114"/>
                  <a:gd name="connsiteY8-40" fmla="*/ 133408 h 1301148"/>
                  <a:gd name="connsiteX9-41" fmla="*/ 373689 w 1681114"/>
                  <a:gd name="connsiteY9-42" fmla="*/ 105772 h 1301148"/>
                  <a:gd name="connsiteX10-43" fmla="*/ 452999 w 1681114"/>
                  <a:gd name="connsiteY10-44" fmla="*/ 26 h 1301148"/>
                  <a:gd name="connsiteX0-45" fmla="*/ 508225 w 1736340"/>
                  <a:gd name="connsiteY0-46" fmla="*/ 26 h 1301148"/>
                  <a:gd name="connsiteX1-47" fmla="*/ 1238475 w 1736340"/>
                  <a:gd name="connsiteY1-48" fmla="*/ 187351 h 1301148"/>
                  <a:gd name="connsiteX2-49" fmla="*/ 1571357 w 1736340"/>
                  <a:gd name="connsiteY2-50" fmla="*/ 68400 h 1301148"/>
                  <a:gd name="connsiteX3-51" fmla="*/ 1621061 w 1736340"/>
                  <a:gd name="connsiteY3-52" fmla="*/ 42720 h 1301148"/>
                  <a:gd name="connsiteX4-53" fmla="*/ 1670285 w 1736340"/>
                  <a:gd name="connsiteY4-54" fmla="*/ 133408 h 1301148"/>
                  <a:gd name="connsiteX5-55" fmla="*/ 1736340 w 1736340"/>
                  <a:gd name="connsiteY5-56" fmla="*/ 460591 h 1301148"/>
                  <a:gd name="connsiteX6-57" fmla="*/ 895783 w 1736340"/>
                  <a:gd name="connsiteY6-58" fmla="*/ 1301148 h 1301148"/>
                  <a:gd name="connsiteX7-59" fmla="*/ 55226 w 1736340"/>
                  <a:gd name="connsiteY7-60" fmla="*/ 460591 h 1301148"/>
                  <a:gd name="connsiteX8-61" fmla="*/ 105703 w 1736340"/>
                  <a:gd name="connsiteY8-62" fmla="*/ 173467 h 1301148"/>
                  <a:gd name="connsiteX9-63" fmla="*/ 428915 w 1736340"/>
                  <a:gd name="connsiteY9-64" fmla="*/ 105772 h 1301148"/>
                  <a:gd name="connsiteX10-65" fmla="*/ 508225 w 1736340"/>
                  <a:gd name="connsiteY10-66" fmla="*/ 26 h 1301148"/>
                  <a:gd name="connsiteX0-67" fmla="*/ 453893 w 1682008"/>
                  <a:gd name="connsiteY0-68" fmla="*/ 26 h 1301148"/>
                  <a:gd name="connsiteX1-69" fmla="*/ 1184143 w 1682008"/>
                  <a:gd name="connsiteY1-70" fmla="*/ 187351 h 1301148"/>
                  <a:gd name="connsiteX2-71" fmla="*/ 1517025 w 1682008"/>
                  <a:gd name="connsiteY2-72" fmla="*/ 68400 h 1301148"/>
                  <a:gd name="connsiteX3-73" fmla="*/ 1566729 w 1682008"/>
                  <a:gd name="connsiteY3-74" fmla="*/ 42720 h 1301148"/>
                  <a:gd name="connsiteX4-75" fmla="*/ 1615953 w 1682008"/>
                  <a:gd name="connsiteY4-76" fmla="*/ 133408 h 1301148"/>
                  <a:gd name="connsiteX5-77" fmla="*/ 1682008 w 1682008"/>
                  <a:gd name="connsiteY5-78" fmla="*/ 460591 h 1301148"/>
                  <a:gd name="connsiteX6-79" fmla="*/ 841451 w 1682008"/>
                  <a:gd name="connsiteY6-80" fmla="*/ 1301148 h 1301148"/>
                  <a:gd name="connsiteX7-81" fmla="*/ 894 w 1682008"/>
                  <a:gd name="connsiteY7-82" fmla="*/ 460591 h 1301148"/>
                  <a:gd name="connsiteX8-83" fmla="*/ 51371 w 1682008"/>
                  <a:gd name="connsiteY8-84" fmla="*/ 173467 h 1301148"/>
                  <a:gd name="connsiteX9-85" fmla="*/ 374583 w 1682008"/>
                  <a:gd name="connsiteY9-86" fmla="*/ 105772 h 1301148"/>
                  <a:gd name="connsiteX10-87" fmla="*/ 453893 w 1682008"/>
                  <a:gd name="connsiteY10-88" fmla="*/ 26 h 1301148"/>
                  <a:gd name="connsiteX0-89" fmla="*/ 453001 w 1681116"/>
                  <a:gd name="connsiteY0-90" fmla="*/ 26 h 1301148"/>
                  <a:gd name="connsiteX1-91" fmla="*/ 1183251 w 1681116"/>
                  <a:gd name="connsiteY1-92" fmla="*/ 187351 h 1301148"/>
                  <a:gd name="connsiteX2-93" fmla="*/ 1516133 w 1681116"/>
                  <a:gd name="connsiteY2-94" fmla="*/ 68400 h 1301148"/>
                  <a:gd name="connsiteX3-95" fmla="*/ 1565837 w 1681116"/>
                  <a:gd name="connsiteY3-96" fmla="*/ 42720 h 1301148"/>
                  <a:gd name="connsiteX4-97" fmla="*/ 1615061 w 1681116"/>
                  <a:gd name="connsiteY4-98" fmla="*/ 133408 h 1301148"/>
                  <a:gd name="connsiteX5-99" fmla="*/ 1681116 w 1681116"/>
                  <a:gd name="connsiteY5-100" fmla="*/ 460591 h 1301148"/>
                  <a:gd name="connsiteX6-101" fmla="*/ 840559 w 1681116"/>
                  <a:gd name="connsiteY6-102" fmla="*/ 1301148 h 1301148"/>
                  <a:gd name="connsiteX7-103" fmla="*/ 2 w 1681116"/>
                  <a:gd name="connsiteY7-104" fmla="*/ 460591 h 1301148"/>
                  <a:gd name="connsiteX8-105" fmla="*/ 50479 w 1681116"/>
                  <a:gd name="connsiteY8-106" fmla="*/ 173467 h 1301148"/>
                  <a:gd name="connsiteX9-107" fmla="*/ 373691 w 1681116"/>
                  <a:gd name="connsiteY9-108" fmla="*/ 105772 h 1301148"/>
                  <a:gd name="connsiteX10-109" fmla="*/ 453001 w 1681116"/>
                  <a:gd name="connsiteY10-110" fmla="*/ 26 h 1301148"/>
                  <a:gd name="connsiteX0-111" fmla="*/ 453000 w 1681115"/>
                  <a:gd name="connsiteY0-112" fmla="*/ 26 h 1301148"/>
                  <a:gd name="connsiteX1-113" fmla="*/ 1183250 w 1681115"/>
                  <a:gd name="connsiteY1-114" fmla="*/ 187351 h 1301148"/>
                  <a:gd name="connsiteX2-115" fmla="*/ 1516132 w 1681115"/>
                  <a:gd name="connsiteY2-116" fmla="*/ 68400 h 1301148"/>
                  <a:gd name="connsiteX3-117" fmla="*/ 1565836 w 1681115"/>
                  <a:gd name="connsiteY3-118" fmla="*/ 42720 h 1301148"/>
                  <a:gd name="connsiteX4-119" fmla="*/ 1615060 w 1681115"/>
                  <a:gd name="connsiteY4-120" fmla="*/ 133408 h 1301148"/>
                  <a:gd name="connsiteX5-121" fmla="*/ 1681115 w 1681115"/>
                  <a:gd name="connsiteY5-122" fmla="*/ 460591 h 1301148"/>
                  <a:gd name="connsiteX6-123" fmla="*/ 840558 w 1681115"/>
                  <a:gd name="connsiteY6-124" fmla="*/ 1301148 h 1301148"/>
                  <a:gd name="connsiteX7-125" fmla="*/ 1 w 1681115"/>
                  <a:gd name="connsiteY7-126" fmla="*/ 460591 h 1301148"/>
                  <a:gd name="connsiteX8-127" fmla="*/ 50478 w 1681115"/>
                  <a:gd name="connsiteY8-128" fmla="*/ 173467 h 1301148"/>
                  <a:gd name="connsiteX9-129" fmla="*/ 373690 w 1681115"/>
                  <a:gd name="connsiteY9-130" fmla="*/ 105772 h 1301148"/>
                  <a:gd name="connsiteX10-131" fmla="*/ 453000 w 1681115"/>
                  <a:gd name="connsiteY10-132" fmla="*/ 26 h 1301148"/>
                  <a:gd name="connsiteX0-133" fmla="*/ 453000 w 1681115"/>
                  <a:gd name="connsiteY0-134" fmla="*/ 26 h 1301148"/>
                  <a:gd name="connsiteX1-135" fmla="*/ 1183250 w 1681115"/>
                  <a:gd name="connsiteY1-136" fmla="*/ 187351 h 1301148"/>
                  <a:gd name="connsiteX2-137" fmla="*/ 1516132 w 1681115"/>
                  <a:gd name="connsiteY2-138" fmla="*/ 68400 h 1301148"/>
                  <a:gd name="connsiteX3-139" fmla="*/ 1565836 w 1681115"/>
                  <a:gd name="connsiteY3-140" fmla="*/ 42720 h 1301148"/>
                  <a:gd name="connsiteX4-141" fmla="*/ 1615060 w 1681115"/>
                  <a:gd name="connsiteY4-142" fmla="*/ 133408 h 1301148"/>
                  <a:gd name="connsiteX5-143" fmla="*/ 1681115 w 1681115"/>
                  <a:gd name="connsiteY5-144" fmla="*/ 460591 h 1301148"/>
                  <a:gd name="connsiteX6-145" fmla="*/ 840558 w 1681115"/>
                  <a:gd name="connsiteY6-146" fmla="*/ 1301148 h 1301148"/>
                  <a:gd name="connsiteX7-147" fmla="*/ 1 w 1681115"/>
                  <a:gd name="connsiteY7-148" fmla="*/ 460591 h 1301148"/>
                  <a:gd name="connsiteX8-149" fmla="*/ 50478 w 1681115"/>
                  <a:gd name="connsiteY8-150" fmla="*/ 173467 h 1301148"/>
                  <a:gd name="connsiteX9-151" fmla="*/ 373690 w 1681115"/>
                  <a:gd name="connsiteY9-152" fmla="*/ 105772 h 1301148"/>
                  <a:gd name="connsiteX10-153" fmla="*/ 453000 w 1681115"/>
                  <a:gd name="connsiteY10-154" fmla="*/ 26 h 1301148"/>
                  <a:gd name="connsiteX0-155" fmla="*/ 546472 w 1681115"/>
                  <a:gd name="connsiteY0-156" fmla="*/ 128670 h 1258428"/>
                  <a:gd name="connsiteX1-157" fmla="*/ 1183250 w 1681115"/>
                  <a:gd name="connsiteY1-158" fmla="*/ 144631 h 1258428"/>
                  <a:gd name="connsiteX2-159" fmla="*/ 1516132 w 1681115"/>
                  <a:gd name="connsiteY2-160" fmla="*/ 25680 h 1258428"/>
                  <a:gd name="connsiteX3-161" fmla="*/ 1565836 w 1681115"/>
                  <a:gd name="connsiteY3-162" fmla="*/ 0 h 1258428"/>
                  <a:gd name="connsiteX4-163" fmla="*/ 1615060 w 1681115"/>
                  <a:gd name="connsiteY4-164" fmla="*/ 90688 h 1258428"/>
                  <a:gd name="connsiteX5-165" fmla="*/ 1681115 w 1681115"/>
                  <a:gd name="connsiteY5-166" fmla="*/ 417871 h 1258428"/>
                  <a:gd name="connsiteX6-167" fmla="*/ 840558 w 1681115"/>
                  <a:gd name="connsiteY6-168" fmla="*/ 1258428 h 1258428"/>
                  <a:gd name="connsiteX7-169" fmla="*/ 1 w 1681115"/>
                  <a:gd name="connsiteY7-170" fmla="*/ 417871 h 1258428"/>
                  <a:gd name="connsiteX8-171" fmla="*/ 50478 w 1681115"/>
                  <a:gd name="connsiteY8-172" fmla="*/ 130747 h 1258428"/>
                  <a:gd name="connsiteX9-173" fmla="*/ 373690 w 1681115"/>
                  <a:gd name="connsiteY9-174" fmla="*/ 63052 h 1258428"/>
                  <a:gd name="connsiteX10-175" fmla="*/ 546472 w 1681115"/>
                  <a:gd name="connsiteY10-176" fmla="*/ 128670 h 1258428"/>
                  <a:gd name="connsiteX0-177" fmla="*/ 546472 w 1681115"/>
                  <a:gd name="connsiteY0-178" fmla="*/ 128670 h 1258428"/>
                  <a:gd name="connsiteX1-179" fmla="*/ 1183250 w 1681115"/>
                  <a:gd name="connsiteY1-180" fmla="*/ 144631 h 1258428"/>
                  <a:gd name="connsiteX2-181" fmla="*/ 1516132 w 1681115"/>
                  <a:gd name="connsiteY2-182" fmla="*/ 25680 h 1258428"/>
                  <a:gd name="connsiteX3-183" fmla="*/ 1565836 w 1681115"/>
                  <a:gd name="connsiteY3-184" fmla="*/ 0 h 1258428"/>
                  <a:gd name="connsiteX4-185" fmla="*/ 1615060 w 1681115"/>
                  <a:gd name="connsiteY4-186" fmla="*/ 90688 h 1258428"/>
                  <a:gd name="connsiteX5-187" fmla="*/ 1681115 w 1681115"/>
                  <a:gd name="connsiteY5-188" fmla="*/ 417871 h 1258428"/>
                  <a:gd name="connsiteX6-189" fmla="*/ 840558 w 1681115"/>
                  <a:gd name="connsiteY6-190" fmla="*/ 1258428 h 1258428"/>
                  <a:gd name="connsiteX7-191" fmla="*/ 1 w 1681115"/>
                  <a:gd name="connsiteY7-192" fmla="*/ 417871 h 1258428"/>
                  <a:gd name="connsiteX8-193" fmla="*/ 50478 w 1681115"/>
                  <a:gd name="connsiteY8-194" fmla="*/ 130747 h 1258428"/>
                  <a:gd name="connsiteX9-195" fmla="*/ 306925 w 1681115"/>
                  <a:gd name="connsiteY9-196" fmla="*/ 109788 h 1258428"/>
                  <a:gd name="connsiteX10-197" fmla="*/ 546472 w 1681115"/>
                  <a:gd name="connsiteY10-198" fmla="*/ 128670 h 1258428"/>
                  <a:gd name="connsiteX0-199" fmla="*/ 546472 w 1681115"/>
                  <a:gd name="connsiteY0-200" fmla="*/ 128670 h 1258428"/>
                  <a:gd name="connsiteX1-201" fmla="*/ 1183250 w 1681115"/>
                  <a:gd name="connsiteY1-202" fmla="*/ 144631 h 1258428"/>
                  <a:gd name="connsiteX2-203" fmla="*/ 1516132 w 1681115"/>
                  <a:gd name="connsiteY2-204" fmla="*/ 25680 h 1258428"/>
                  <a:gd name="connsiteX3-205" fmla="*/ 1565836 w 1681115"/>
                  <a:gd name="connsiteY3-206" fmla="*/ 0 h 1258428"/>
                  <a:gd name="connsiteX4-207" fmla="*/ 1615060 w 1681115"/>
                  <a:gd name="connsiteY4-208" fmla="*/ 90688 h 1258428"/>
                  <a:gd name="connsiteX5-209" fmla="*/ 1681115 w 1681115"/>
                  <a:gd name="connsiteY5-210" fmla="*/ 417871 h 1258428"/>
                  <a:gd name="connsiteX6-211" fmla="*/ 840558 w 1681115"/>
                  <a:gd name="connsiteY6-212" fmla="*/ 1258428 h 1258428"/>
                  <a:gd name="connsiteX7-213" fmla="*/ 1 w 1681115"/>
                  <a:gd name="connsiteY7-214" fmla="*/ 417871 h 1258428"/>
                  <a:gd name="connsiteX8-215" fmla="*/ 50478 w 1681115"/>
                  <a:gd name="connsiteY8-216" fmla="*/ 130747 h 1258428"/>
                  <a:gd name="connsiteX9-217" fmla="*/ 306925 w 1681115"/>
                  <a:gd name="connsiteY9-218" fmla="*/ 109788 h 1258428"/>
                  <a:gd name="connsiteX10-219" fmla="*/ 546472 w 1681115"/>
                  <a:gd name="connsiteY10-220" fmla="*/ 128670 h 1258428"/>
                  <a:gd name="connsiteX0-221" fmla="*/ 306925 w 1681115"/>
                  <a:gd name="connsiteY0-222" fmla="*/ 109788 h 1258428"/>
                  <a:gd name="connsiteX1-223" fmla="*/ 1183250 w 1681115"/>
                  <a:gd name="connsiteY1-224" fmla="*/ 144631 h 1258428"/>
                  <a:gd name="connsiteX2-225" fmla="*/ 1516132 w 1681115"/>
                  <a:gd name="connsiteY2-226" fmla="*/ 25680 h 1258428"/>
                  <a:gd name="connsiteX3-227" fmla="*/ 1565836 w 1681115"/>
                  <a:gd name="connsiteY3-228" fmla="*/ 0 h 1258428"/>
                  <a:gd name="connsiteX4-229" fmla="*/ 1615060 w 1681115"/>
                  <a:gd name="connsiteY4-230" fmla="*/ 90688 h 1258428"/>
                  <a:gd name="connsiteX5-231" fmla="*/ 1681115 w 1681115"/>
                  <a:gd name="connsiteY5-232" fmla="*/ 417871 h 1258428"/>
                  <a:gd name="connsiteX6-233" fmla="*/ 840558 w 1681115"/>
                  <a:gd name="connsiteY6-234" fmla="*/ 1258428 h 1258428"/>
                  <a:gd name="connsiteX7-235" fmla="*/ 1 w 1681115"/>
                  <a:gd name="connsiteY7-236" fmla="*/ 417871 h 1258428"/>
                  <a:gd name="connsiteX8-237" fmla="*/ 50478 w 1681115"/>
                  <a:gd name="connsiteY8-238" fmla="*/ 130747 h 1258428"/>
                  <a:gd name="connsiteX9-239" fmla="*/ 306925 w 1681115"/>
                  <a:gd name="connsiteY9-240" fmla="*/ 109788 h 1258428"/>
                  <a:gd name="connsiteX0-241" fmla="*/ 395945 w 1681115"/>
                  <a:gd name="connsiteY0-242" fmla="*/ 105337 h 1258428"/>
                  <a:gd name="connsiteX1-243" fmla="*/ 1183250 w 1681115"/>
                  <a:gd name="connsiteY1-244" fmla="*/ 144631 h 1258428"/>
                  <a:gd name="connsiteX2-245" fmla="*/ 1516132 w 1681115"/>
                  <a:gd name="connsiteY2-246" fmla="*/ 25680 h 1258428"/>
                  <a:gd name="connsiteX3-247" fmla="*/ 1565836 w 1681115"/>
                  <a:gd name="connsiteY3-248" fmla="*/ 0 h 1258428"/>
                  <a:gd name="connsiteX4-249" fmla="*/ 1615060 w 1681115"/>
                  <a:gd name="connsiteY4-250" fmla="*/ 90688 h 1258428"/>
                  <a:gd name="connsiteX5-251" fmla="*/ 1681115 w 1681115"/>
                  <a:gd name="connsiteY5-252" fmla="*/ 417871 h 1258428"/>
                  <a:gd name="connsiteX6-253" fmla="*/ 840558 w 1681115"/>
                  <a:gd name="connsiteY6-254" fmla="*/ 1258428 h 1258428"/>
                  <a:gd name="connsiteX7-255" fmla="*/ 1 w 1681115"/>
                  <a:gd name="connsiteY7-256" fmla="*/ 417871 h 1258428"/>
                  <a:gd name="connsiteX8-257" fmla="*/ 50478 w 1681115"/>
                  <a:gd name="connsiteY8-258" fmla="*/ 130747 h 1258428"/>
                  <a:gd name="connsiteX9-259" fmla="*/ 395945 w 1681115"/>
                  <a:gd name="connsiteY9-260" fmla="*/ 105337 h 1258428"/>
                  <a:gd name="connsiteX0-261" fmla="*/ 395945 w 1681115"/>
                  <a:gd name="connsiteY0-262" fmla="*/ 105337 h 1258428"/>
                  <a:gd name="connsiteX1-263" fmla="*/ 1183250 w 1681115"/>
                  <a:gd name="connsiteY1-264" fmla="*/ 144631 h 1258428"/>
                  <a:gd name="connsiteX2-265" fmla="*/ 1516132 w 1681115"/>
                  <a:gd name="connsiteY2-266" fmla="*/ 25680 h 1258428"/>
                  <a:gd name="connsiteX3-267" fmla="*/ 1565836 w 1681115"/>
                  <a:gd name="connsiteY3-268" fmla="*/ 0 h 1258428"/>
                  <a:gd name="connsiteX4-269" fmla="*/ 1615060 w 1681115"/>
                  <a:gd name="connsiteY4-270" fmla="*/ 90688 h 1258428"/>
                  <a:gd name="connsiteX5-271" fmla="*/ 1681115 w 1681115"/>
                  <a:gd name="connsiteY5-272" fmla="*/ 417871 h 1258428"/>
                  <a:gd name="connsiteX6-273" fmla="*/ 840558 w 1681115"/>
                  <a:gd name="connsiteY6-274" fmla="*/ 1258428 h 1258428"/>
                  <a:gd name="connsiteX7-275" fmla="*/ 1 w 1681115"/>
                  <a:gd name="connsiteY7-276" fmla="*/ 417871 h 1258428"/>
                  <a:gd name="connsiteX8-277" fmla="*/ 50478 w 1681115"/>
                  <a:gd name="connsiteY8-278" fmla="*/ 130747 h 1258428"/>
                  <a:gd name="connsiteX9-279" fmla="*/ 395945 w 1681115"/>
                  <a:gd name="connsiteY9-280" fmla="*/ 105337 h 1258428"/>
                  <a:gd name="connsiteX0-281" fmla="*/ 395945 w 1681115"/>
                  <a:gd name="connsiteY0-282" fmla="*/ 105337 h 1258428"/>
                  <a:gd name="connsiteX1-283" fmla="*/ 1176574 w 1681115"/>
                  <a:gd name="connsiteY1-284" fmla="*/ 169112 h 1258428"/>
                  <a:gd name="connsiteX2-285" fmla="*/ 1516132 w 1681115"/>
                  <a:gd name="connsiteY2-286" fmla="*/ 25680 h 1258428"/>
                  <a:gd name="connsiteX3-287" fmla="*/ 1565836 w 1681115"/>
                  <a:gd name="connsiteY3-288" fmla="*/ 0 h 1258428"/>
                  <a:gd name="connsiteX4-289" fmla="*/ 1615060 w 1681115"/>
                  <a:gd name="connsiteY4-290" fmla="*/ 90688 h 1258428"/>
                  <a:gd name="connsiteX5-291" fmla="*/ 1681115 w 1681115"/>
                  <a:gd name="connsiteY5-292" fmla="*/ 417871 h 1258428"/>
                  <a:gd name="connsiteX6-293" fmla="*/ 840558 w 1681115"/>
                  <a:gd name="connsiteY6-294" fmla="*/ 1258428 h 1258428"/>
                  <a:gd name="connsiteX7-295" fmla="*/ 1 w 1681115"/>
                  <a:gd name="connsiteY7-296" fmla="*/ 417871 h 1258428"/>
                  <a:gd name="connsiteX8-297" fmla="*/ 50478 w 1681115"/>
                  <a:gd name="connsiteY8-298" fmla="*/ 130747 h 1258428"/>
                  <a:gd name="connsiteX9-299" fmla="*/ 395945 w 1681115"/>
                  <a:gd name="connsiteY9-300" fmla="*/ 105337 h 1258428"/>
                  <a:gd name="connsiteX0-301" fmla="*/ 413749 w 1681115"/>
                  <a:gd name="connsiteY0-302" fmla="*/ 69729 h 1258428"/>
                  <a:gd name="connsiteX1-303" fmla="*/ 1176574 w 1681115"/>
                  <a:gd name="connsiteY1-304" fmla="*/ 169112 h 1258428"/>
                  <a:gd name="connsiteX2-305" fmla="*/ 1516132 w 1681115"/>
                  <a:gd name="connsiteY2-306" fmla="*/ 25680 h 1258428"/>
                  <a:gd name="connsiteX3-307" fmla="*/ 1565836 w 1681115"/>
                  <a:gd name="connsiteY3-308" fmla="*/ 0 h 1258428"/>
                  <a:gd name="connsiteX4-309" fmla="*/ 1615060 w 1681115"/>
                  <a:gd name="connsiteY4-310" fmla="*/ 90688 h 1258428"/>
                  <a:gd name="connsiteX5-311" fmla="*/ 1681115 w 1681115"/>
                  <a:gd name="connsiteY5-312" fmla="*/ 417871 h 1258428"/>
                  <a:gd name="connsiteX6-313" fmla="*/ 840558 w 1681115"/>
                  <a:gd name="connsiteY6-314" fmla="*/ 1258428 h 1258428"/>
                  <a:gd name="connsiteX7-315" fmla="*/ 1 w 1681115"/>
                  <a:gd name="connsiteY7-316" fmla="*/ 417871 h 1258428"/>
                  <a:gd name="connsiteX8-317" fmla="*/ 50478 w 1681115"/>
                  <a:gd name="connsiteY8-318" fmla="*/ 130747 h 1258428"/>
                  <a:gd name="connsiteX9-319" fmla="*/ 413749 w 1681115"/>
                  <a:gd name="connsiteY9-320" fmla="*/ 69729 h 1258428"/>
                  <a:gd name="connsiteX0-321" fmla="*/ 413749 w 1681115"/>
                  <a:gd name="connsiteY0-322" fmla="*/ 69729 h 1258428"/>
                  <a:gd name="connsiteX1-323" fmla="*/ 1167672 w 1681115"/>
                  <a:gd name="connsiteY1-324" fmla="*/ 151308 h 1258428"/>
                  <a:gd name="connsiteX2-325" fmla="*/ 1516132 w 1681115"/>
                  <a:gd name="connsiteY2-326" fmla="*/ 25680 h 1258428"/>
                  <a:gd name="connsiteX3-327" fmla="*/ 1565836 w 1681115"/>
                  <a:gd name="connsiteY3-328" fmla="*/ 0 h 1258428"/>
                  <a:gd name="connsiteX4-329" fmla="*/ 1615060 w 1681115"/>
                  <a:gd name="connsiteY4-330" fmla="*/ 90688 h 1258428"/>
                  <a:gd name="connsiteX5-331" fmla="*/ 1681115 w 1681115"/>
                  <a:gd name="connsiteY5-332" fmla="*/ 417871 h 1258428"/>
                  <a:gd name="connsiteX6-333" fmla="*/ 840558 w 1681115"/>
                  <a:gd name="connsiteY6-334" fmla="*/ 1258428 h 1258428"/>
                  <a:gd name="connsiteX7-335" fmla="*/ 1 w 1681115"/>
                  <a:gd name="connsiteY7-336" fmla="*/ 417871 h 1258428"/>
                  <a:gd name="connsiteX8-337" fmla="*/ 50478 w 1681115"/>
                  <a:gd name="connsiteY8-338" fmla="*/ 130747 h 1258428"/>
                  <a:gd name="connsiteX9-339" fmla="*/ 413749 w 1681115"/>
                  <a:gd name="connsiteY9-340" fmla="*/ 69729 h 1258428"/>
                  <a:gd name="connsiteX0-341" fmla="*/ 413749 w 1681115"/>
                  <a:gd name="connsiteY0-342" fmla="*/ 69729 h 1258428"/>
                  <a:gd name="connsiteX1-343" fmla="*/ 1167672 w 1681115"/>
                  <a:gd name="connsiteY1-344" fmla="*/ 151308 h 1258428"/>
                  <a:gd name="connsiteX2-345" fmla="*/ 1516132 w 1681115"/>
                  <a:gd name="connsiteY2-346" fmla="*/ 25680 h 1258428"/>
                  <a:gd name="connsiteX3-347" fmla="*/ 1565836 w 1681115"/>
                  <a:gd name="connsiteY3-348" fmla="*/ 0 h 1258428"/>
                  <a:gd name="connsiteX4-349" fmla="*/ 1615060 w 1681115"/>
                  <a:gd name="connsiteY4-350" fmla="*/ 90688 h 1258428"/>
                  <a:gd name="connsiteX5-351" fmla="*/ 1681115 w 1681115"/>
                  <a:gd name="connsiteY5-352" fmla="*/ 417871 h 1258428"/>
                  <a:gd name="connsiteX6-353" fmla="*/ 840558 w 1681115"/>
                  <a:gd name="connsiteY6-354" fmla="*/ 1258428 h 1258428"/>
                  <a:gd name="connsiteX7-355" fmla="*/ 1 w 1681115"/>
                  <a:gd name="connsiteY7-356" fmla="*/ 417871 h 1258428"/>
                  <a:gd name="connsiteX8-357" fmla="*/ 50478 w 1681115"/>
                  <a:gd name="connsiteY8-358" fmla="*/ 130747 h 1258428"/>
                  <a:gd name="connsiteX9-359" fmla="*/ 413749 w 1681115"/>
                  <a:gd name="connsiteY9-360" fmla="*/ 69729 h 1258428"/>
                  <a:gd name="connsiteX0-361" fmla="*/ 413749 w 1681115"/>
                  <a:gd name="connsiteY0-362" fmla="*/ 69729 h 1258428"/>
                  <a:gd name="connsiteX1-363" fmla="*/ 1167672 w 1681115"/>
                  <a:gd name="connsiteY1-364" fmla="*/ 151308 h 1258428"/>
                  <a:gd name="connsiteX2-365" fmla="*/ 1516132 w 1681115"/>
                  <a:gd name="connsiteY2-366" fmla="*/ 25680 h 1258428"/>
                  <a:gd name="connsiteX3-367" fmla="*/ 1565836 w 1681115"/>
                  <a:gd name="connsiteY3-368" fmla="*/ 0 h 1258428"/>
                  <a:gd name="connsiteX4-369" fmla="*/ 1615060 w 1681115"/>
                  <a:gd name="connsiteY4-370" fmla="*/ 90688 h 1258428"/>
                  <a:gd name="connsiteX5-371" fmla="*/ 1681115 w 1681115"/>
                  <a:gd name="connsiteY5-372" fmla="*/ 417871 h 1258428"/>
                  <a:gd name="connsiteX6-373" fmla="*/ 840558 w 1681115"/>
                  <a:gd name="connsiteY6-374" fmla="*/ 1258428 h 1258428"/>
                  <a:gd name="connsiteX7-375" fmla="*/ 1 w 1681115"/>
                  <a:gd name="connsiteY7-376" fmla="*/ 417871 h 1258428"/>
                  <a:gd name="connsiteX8-377" fmla="*/ 50478 w 1681115"/>
                  <a:gd name="connsiteY8-378" fmla="*/ 130747 h 1258428"/>
                  <a:gd name="connsiteX9-379" fmla="*/ 413749 w 1681115"/>
                  <a:gd name="connsiteY9-380" fmla="*/ 69729 h 1258428"/>
                  <a:gd name="connsiteX0-381" fmla="*/ 413749 w 1681115"/>
                  <a:gd name="connsiteY0-382" fmla="*/ 44049 h 1232748"/>
                  <a:gd name="connsiteX1-383" fmla="*/ 1167672 w 1681115"/>
                  <a:gd name="connsiteY1-384" fmla="*/ 125628 h 1232748"/>
                  <a:gd name="connsiteX2-385" fmla="*/ 1516132 w 1681115"/>
                  <a:gd name="connsiteY2-386" fmla="*/ 0 h 1232748"/>
                  <a:gd name="connsiteX3-387" fmla="*/ 1615060 w 1681115"/>
                  <a:gd name="connsiteY3-388" fmla="*/ 65008 h 1232748"/>
                  <a:gd name="connsiteX4-389" fmla="*/ 1681115 w 1681115"/>
                  <a:gd name="connsiteY4-390" fmla="*/ 392191 h 1232748"/>
                  <a:gd name="connsiteX5-391" fmla="*/ 840558 w 1681115"/>
                  <a:gd name="connsiteY5-392" fmla="*/ 1232748 h 1232748"/>
                  <a:gd name="connsiteX6-393" fmla="*/ 1 w 1681115"/>
                  <a:gd name="connsiteY6-394" fmla="*/ 392191 h 1232748"/>
                  <a:gd name="connsiteX7-395" fmla="*/ 50478 w 1681115"/>
                  <a:gd name="connsiteY7-396" fmla="*/ 105067 h 1232748"/>
                  <a:gd name="connsiteX8-397" fmla="*/ 413749 w 1681115"/>
                  <a:gd name="connsiteY8-398" fmla="*/ 44049 h 1232748"/>
                  <a:gd name="connsiteX0-399" fmla="*/ 413749 w 1681115"/>
                  <a:gd name="connsiteY0-400" fmla="*/ 3547 h 1192246"/>
                  <a:gd name="connsiteX1-401" fmla="*/ 1167672 w 1681115"/>
                  <a:gd name="connsiteY1-402" fmla="*/ 85126 h 1192246"/>
                  <a:gd name="connsiteX2-403" fmla="*/ 1467171 w 1681115"/>
                  <a:gd name="connsiteY2-404" fmla="*/ 4008 h 1192246"/>
                  <a:gd name="connsiteX3-405" fmla="*/ 1615060 w 1681115"/>
                  <a:gd name="connsiteY3-406" fmla="*/ 24506 h 1192246"/>
                  <a:gd name="connsiteX4-407" fmla="*/ 1681115 w 1681115"/>
                  <a:gd name="connsiteY4-408" fmla="*/ 351689 h 1192246"/>
                  <a:gd name="connsiteX5-409" fmla="*/ 840558 w 1681115"/>
                  <a:gd name="connsiteY5-410" fmla="*/ 1192246 h 1192246"/>
                  <a:gd name="connsiteX6-411" fmla="*/ 1 w 1681115"/>
                  <a:gd name="connsiteY6-412" fmla="*/ 351689 h 1192246"/>
                  <a:gd name="connsiteX7-413" fmla="*/ 50478 w 1681115"/>
                  <a:gd name="connsiteY7-414" fmla="*/ 64565 h 1192246"/>
                  <a:gd name="connsiteX8-415" fmla="*/ 413749 w 1681115"/>
                  <a:gd name="connsiteY8-416" fmla="*/ 3547 h 1192246"/>
                  <a:gd name="connsiteX0-417" fmla="*/ 413749 w 1681115"/>
                  <a:gd name="connsiteY0-418" fmla="*/ 3547 h 1192246"/>
                  <a:gd name="connsiteX1-419" fmla="*/ 1167672 w 1681115"/>
                  <a:gd name="connsiteY1-420" fmla="*/ 85126 h 1192246"/>
                  <a:gd name="connsiteX2-421" fmla="*/ 1615060 w 1681115"/>
                  <a:gd name="connsiteY2-422" fmla="*/ 24506 h 1192246"/>
                  <a:gd name="connsiteX3-423" fmla="*/ 1681115 w 1681115"/>
                  <a:gd name="connsiteY3-424" fmla="*/ 351689 h 1192246"/>
                  <a:gd name="connsiteX4-425" fmla="*/ 840558 w 1681115"/>
                  <a:gd name="connsiteY4-426" fmla="*/ 1192246 h 1192246"/>
                  <a:gd name="connsiteX5-427" fmla="*/ 1 w 1681115"/>
                  <a:gd name="connsiteY5-428" fmla="*/ 351689 h 1192246"/>
                  <a:gd name="connsiteX6-429" fmla="*/ 50478 w 1681115"/>
                  <a:gd name="connsiteY6-430" fmla="*/ 64565 h 1192246"/>
                  <a:gd name="connsiteX7-431" fmla="*/ 413749 w 1681115"/>
                  <a:gd name="connsiteY7-432" fmla="*/ 3547 h 11922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81115" h="1192246">
                    <a:moveTo>
                      <a:pt x="413749" y="3547"/>
                    </a:moveTo>
                    <a:cubicBezTo>
                      <a:pt x="563836" y="16281"/>
                      <a:pt x="967454" y="81633"/>
                      <a:pt x="1167672" y="85126"/>
                    </a:cubicBezTo>
                    <a:cubicBezTo>
                      <a:pt x="1367891" y="88619"/>
                      <a:pt x="1529486" y="-19921"/>
                      <a:pt x="1615060" y="24506"/>
                    </a:cubicBezTo>
                    <a:cubicBezTo>
                      <a:pt x="1657594" y="125069"/>
                      <a:pt x="1681115" y="235632"/>
                      <a:pt x="1681115" y="351689"/>
                    </a:cubicBezTo>
                    <a:cubicBezTo>
                      <a:pt x="1681115" y="815916"/>
                      <a:pt x="1304785" y="1192246"/>
                      <a:pt x="840558" y="1192246"/>
                    </a:cubicBezTo>
                    <a:cubicBezTo>
                      <a:pt x="376331" y="1192246"/>
                      <a:pt x="9278" y="815598"/>
                      <a:pt x="1" y="351689"/>
                    </a:cubicBezTo>
                    <a:cubicBezTo>
                      <a:pt x="-137" y="202367"/>
                      <a:pt x="16846" y="187384"/>
                      <a:pt x="50478" y="64565"/>
                    </a:cubicBezTo>
                    <a:cubicBezTo>
                      <a:pt x="173794" y="-6960"/>
                      <a:pt x="329935" y="-3564"/>
                      <a:pt x="413749" y="3547"/>
                    </a:cubicBezTo>
                    <a:close/>
                  </a:path>
                </a:pathLst>
              </a:custGeom>
              <a:gradFill>
                <a:gsLst>
                  <a:gs pos="0">
                    <a:schemeClr val="accent2"/>
                  </a:gs>
                  <a:gs pos="85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grpSp>
          <p:nvGrpSpPr>
            <p:cNvPr id="34" name="组合 33">
              <a:extLst>
                <a:ext uri="{FF2B5EF4-FFF2-40B4-BE49-F238E27FC236}">
                  <a16:creationId xmlns="" xmlns:a16="http://schemas.microsoft.com/office/drawing/2014/main" id="{960538B9-4265-4144-9239-5B269212F62E}"/>
                </a:ext>
              </a:extLst>
            </p:cNvPr>
            <p:cNvGrpSpPr/>
            <p:nvPr/>
          </p:nvGrpSpPr>
          <p:grpSpPr>
            <a:xfrm>
              <a:off x="9352560" y="4158020"/>
              <a:ext cx="1053435" cy="883356"/>
              <a:chOff x="1292897" y="4084602"/>
              <a:chExt cx="1053435" cy="883356"/>
            </a:xfrm>
          </p:grpSpPr>
          <p:sp>
            <p:nvSpPr>
              <p:cNvPr id="35" name="弧形 98">
                <a:extLst>
                  <a:ext uri="{FF2B5EF4-FFF2-40B4-BE49-F238E27FC236}">
                    <a16:creationId xmlns="" xmlns:a16="http://schemas.microsoft.com/office/drawing/2014/main" id="{2D23D5B6-7D7C-4D6C-A220-1DD1D9FE41DB}"/>
                  </a:ext>
                </a:extLst>
              </p:cNvPr>
              <p:cNvSpPr/>
              <p:nvPr/>
            </p:nvSpPr>
            <p:spPr>
              <a:xfrm>
                <a:off x="1292897" y="4084602"/>
                <a:ext cx="1053435" cy="881659"/>
              </a:xfrm>
              <a:custGeom>
                <a:avLst/>
                <a:gdLst>
                  <a:gd name="connsiteX0" fmla="*/ 1418268 w 1763328"/>
                  <a:gd name="connsiteY0" fmla="*/ 1581219 h 1763320"/>
                  <a:gd name="connsiteX1" fmla="*/ 364833 w 1763328"/>
                  <a:gd name="connsiteY1" fmla="*/ 1595951 h 1763320"/>
                  <a:gd name="connsiteX2" fmla="*/ 881664 w 1763328"/>
                  <a:gd name="connsiteY2" fmla="*/ 881660 h 1763320"/>
                  <a:gd name="connsiteX3" fmla="*/ 1418268 w 1763328"/>
                  <a:gd name="connsiteY3" fmla="*/ 1581219 h 1763320"/>
                  <a:gd name="connsiteX0-1" fmla="*/ 1418268 w 1763328"/>
                  <a:gd name="connsiteY0-2" fmla="*/ 1581219 h 1763320"/>
                  <a:gd name="connsiteX1-3" fmla="*/ 364833 w 1763328"/>
                  <a:gd name="connsiteY1-4" fmla="*/ 1595951 h 1763320"/>
                  <a:gd name="connsiteX0-5" fmla="*/ 2346332 w 2346332"/>
                  <a:gd name="connsiteY0-6" fmla="*/ 4784162 h 4966262"/>
                  <a:gd name="connsiteX1-7" fmla="*/ 0 w 2346332"/>
                  <a:gd name="connsiteY1-8" fmla="*/ 0 h 4966262"/>
                  <a:gd name="connsiteX2-9" fmla="*/ 1292897 w 2346332"/>
                  <a:gd name="connsiteY2-10" fmla="*/ 4798894 h 4966262"/>
                  <a:gd name="connsiteX3-11" fmla="*/ 1809728 w 2346332"/>
                  <a:gd name="connsiteY3-12" fmla="*/ 4084603 h 4966262"/>
                  <a:gd name="connsiteX4" fmla="*/ 2346332 w 2346332"/>
                  <a:gd name="connsiteY4" fmla="*/ 4784162 h 4966262"/>
                  <a:gd name="connsiteX0-13" fmla="*/ 2346332 w 2346332"/>
                  <a:gd name="connsiteY0-14" fmla="*/ 4784162 h 4966262"/>
                  <a:gd name="connsiteX1-15" fmla="*/ 1292897 w 2346332"/>
                  <a:gd name="connsiteY1-16" fmla="*/ 4798894 h 4966262"/>
                  <a:gd name="connsiteX0-17" fmla="*/ 1053435 w 1053435"/>
                  <a:gd name="connsiteY0-18" fmla="*/ 699559 h 881659"/>
                  <a:gd name="connsiteX1-19" fmla="*/ 0 w 1053435"/>
                  <a:gd name="connsiteY1-20" fmla="*/ 714291 h 881659"/>
                  <a:gd name="connsiteX2-21" fmla="*/ 516831 w 1053435"/>
                  <a:gd name="connsiteY2-22" fmla="*/ 0 h 881659"/>
                  <a:gd name="connsiteX3-23" fmla="*/ 1053435 w 1053435"/>
                  <a:gd name="connsiteY3-24" fmla="*/ 699559 h 881659"/>
                  <a:gd name="connsiteX0-25" fmla="*/ 1053435 w 1053435"/>
                  <a:gd name="connsiteY0-26" fmla="*/ 699559 h 881659"/>
                  <a:gd name="connsiteX1-27" fmla="*/ 0 w 1053435"/>
                  <a:gd name="connsiteY1-28" fmla="*/ 714291 h 881659"/>
                </a:gdLst>
                <a:ahLst/>
                <a:cxnLst>
                  <a:cxn ang="0">
                    <a:pos x="connsiteX0-1" y="connsiteY0-2"/>
                  </a:cxn>
                  <a:cxn ang="0">
                    <a:pos x="connsiteX1-3" y="connsiteY1-4"/>
                  </a:cxn>
                </a:cxnLst>
                <a:rect l="l" t="t" r="r" b="b"/>
                <a:pathLst>
                  <a:path w="1053435" h="881659" stroke="0" extrusionOk="0">
                    <a:moveTo>
                      <a:pt x="1053435" y="699559"/>
                    </a:moveTo>
                    <a:cubicBezTo>
                      <a:pt x="744153" y="936794"/>
                      <a:pt x="315794" y="942785"/>
                      <a:pt x="0" y="714291"/>
                    </a:cubicBezTo>
                    <a:lnTo>
                      <a:pt x="516831" y="0"/>
                    </a:lnTo>
                    <a:lnTo>
                      <a:pt x="1053435" y="699559"/>
                    </a:lnTo>
                    <a:close/>
                  </a:path>
                  <a:path w="1053435" h="881659" fill="none">
                    <a:moveTo>
                      <a:pt x="1053435" y="699559"/>
                    </a:moveTo>
                    <a:cubicBezTo>
                      <a:pt x="744153" y="936794"/>
                      <a:pt x="315794" y="942785"/>
                      <a:pt x="0" y="714291"/>
                    </a:cubicBezTo>
                  </a:path>
                </a:pathLst>
              </a:custGeom>
              <a:noFill/>
              <a:ln w="6350" cap="flat" cmpd="sng" algn="ctr">
                <a:solidFill>
                  <a:schemeClr val="bg2"/>
                </a:solidFill>
                <a:prstDash val="sys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6" name="等腰三角形 99">
                <a:extLst>
                  <a:ext uri="{FF2B5EF4-FFF2-40B4-BE49-F238E27FC236}">
                    <a16:creationId xmlns="" xmlns:a16="http://schemas.microsoft.com/office/drawing/2014/main" id="{E06815AB-FF92-4585-88A8-8AF73FEF63F8}"/>
                  </a:ext>
                </a:extLst>
              </p:cNvPr>
              <p:cNvSpPr/>
              <p:nvPr/>
            </p:nvSpPr>
            <p:spPr>
              <a:xfrm>
                <a:off x="1770697" y="4912576"/>
                <a:ext cx="78063" cy="55382"/>
              </a:xfrm>
              <a:custGeom>
                <a:avLst/>
                <a:gdLst>
                  <a:gd name="connsiteX0" fmla="*/ 0 w 78063"/>
                  <a:gd name="connsiteY0" fmla="*/ 123776 h 123776"/>
                  <a:gd name="connsiteX1" fmla="*/ 39032 w 78063"/>
                  <a:gd name="connsiteY1" fmla="*/ 0 h 123776"/>
                  <a:gd name="connsiteX2" fmla="*/ 78063 w 78063"/>
                  <a:gd name="connsiteY2" fmla="*/ 123776 h 123776"/>
                  <a:gd name="connsiteX3" fmla="*/ 0 w 78063"/>
                  <a:gd name="connsiteY3" fmla="*/ 123776 h 123776"/>
                  <a:gd name="connsiteX0-1" fmla="*/ 1770697 w 1848760"/>
                  <a:gd name="connsiteY0-2" fmla="*/ 4967958 h 4967958"/>
                  <a:gd name="connsiteX1-3" fmla="*/ 0 w 1848760"/>
                  <a:gd name="connsiteY1-4" fmla="*/ 0 h 4967958"/>
                  <a:gd name="connsiteX2-5" fmla="*/ 1809729 w 1848760"/>
                  <a:gd name="connsiteY2-6" fmla="*/ 4844182 h 4967958"/>
                  <a:gd name="connsiteX3-7" fmla="*/ 1848760 w 1848760"/>
                  <a:gd name="connsiteY3-8" fmla="*/ 4967958 h 4967958"/>
                  <a:gd name="connsiteX4" fmla="*/ 1770697 w 1848760"/>
                  <a:gd name="connsiteY4" fmla="*/ 4967958 h 4967958"/>
                  <a:gd name="connsiteX0-9" fmla="*/ 0 w 78063"/>
                  <a:gd name="connsiteY0-10" fmla="*/ 123776 h 123776"/>
                  <a:gd name="connsiteX1-11" fmla="*/ 39032 w 78063"/>
                  <a:gd name="connsiteY1-12" fmla="*/ 0 h 123776"/>
                  <a:gd name="connsiteX2-13" fmla="*/ 78063 w 78063"/>
                  <a:gd name="connsiteY2-14" fmla="*/ 123776 h 123776"/>
                  <a:gd name="connsiteX3-15" fmla="*/ 0 w 78063"/>
                  <a:gd name="connsiteY3-16" fmla="*/ 123776 h 123776"/>
                </a:gdLst>
                <a:ahLst/>
                <a:cxnLst>
                  <a:cxn ang="0">
                    <a:pos x="connsiteX0-1" y="connsiteY0-2"/>
                  </a:cxn>
                  <a:cxn ang="0">
                    <a:pos x="connsiteX1-3" y="connsiteY1-4"/>
                  </a:cxn>
                  <a:cxn ang="0">
                    <a:pos x="connsiteX2-5" y="connsiteY2-6"/>
                  </a:cxn>
                  <a:cxn ang="0">
                    <a:pos x="connsiteX3-7" y="connsiteY3-8"/>
                  </a:cxn>
                </a:cxnLst>
                <a:rect l="l" t="t" r="r" b="b"/>
                <a:pathLst>
                  <a:path w="78063" h="123776">
                    <a:moveTo>
                      <a:pt x="0" y="123776"/>
                    </a:moveTo>
                    <a:lnTo>
                      <a:pt x="39032" y="0"/>
                    </a:lnTo>
                    <a:lnTo>
                      <a:pt x="78063" y="123776"/>
                    </a:lnTo>
                    <a:lnTo>
                      <a:pt x="0" y="123776"/>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grpSp>
      <p:grpSp>
        <p:nvGrpSpPr>
          <p:cNvPr id="10" name="组合 9">
            <a:extLst>
              <a:ext uri="{FF2B5EF4-FFF2-40B4-BE49-F238E27FC236}">
                <a16:creationId xmlns="" xmlns:a16="http://schemas.microsoft.com/office/drawing/2014/main" id="{96F6B95E-7035-4733-BD05-5C79C86F542C}"/>
              </a:ext>
            </a:extLst>
          </p:cNvPr>
          <p:cNvGrpSpPr/>
          <p:nvPr/>
        </p:nvGrpSpPr>
        <p:grpSpPr>
          <a:xfrm>
            <a:off x="1310649" y="3263626"/>
            <a:ext cx="1798766" cy="1798765"/>
            <a:chOff x="1310649" y="3263626"/>
            <a:chExt cx="1798766" cy="1798765"/>
          </a:xfrm>
        </p:grpSpPr>
        <p:grpSp>
          <p:nvGrpSpPr>
            <p:cNvPr id="11" name="组合 10">
              <a:extLst>
                <a:ext uri="{FF2B5EF4-FFF2-40B4-BE49-F238E27FC236}">
                  <a16:creationId xmlns="" xmlns:a16="http://schemas.microsoft.com/office/drawing/2014/main" id="{C0B31D1D-FE84-461E-88C2-8DD5E88BEDA8}"/>
                </a:ext>
              </a:extLst>
            </p:cNvPr>
            <p:cNvGrpSpPr/>
            <p:nvPr/>
          </p:nvGrpSpPr>
          <p:grpSpPr>
            <a:xfrm>
              <a:off x="1310649" y="3263626"/>
              <a:ext cx="1798766" cy="1798765"/>
              <a:chOff x="1667323" y="3249033"/>
              <a:chExt cx="1681115" cy="1681115"/>
            </a:xfrm>
          </p:grpSpPr>
          <p:sp>
            <p:nvSpPr>
              <p:cNvPr id="24" name="弦形 23">
                <a:extLst>
                  <a:ext uri="{FF2B5EF4-FFF2-40B4-BE49-F238E27FC236}">
                    <a16:creationId xmlns="" xmlns:a16="http://schemas.microsoft.com/office/drawing/2014/main" id="{72AEF705-72C3-4A19-B4BB-BF6B86B5AE5C}"/>
                  </a:ext>
                </a:extLst>
              </p:cNvPr>
              <p:cNvSpPr/>
              <p:nvPr/>
            </p:nvSpPr>
            <p:spPr>
              <a:xfrm>
                <a:off x="1667325" y="3249033"/>
                <a:ext cx="1681113" cy="1681113"/>
              </a:xfrm>
              <a:prstGeom prst="chord">
                <a:avLst>
                  <a:gd name="adj1" fmla="val 18767440"/>
                  <a:gd name="adj2" fmla="val 13635210"/>
                </a:avLst>
              </a:prstGeom>
              <a:noFill/>
              <a:ln w="12700" cap="flat" cmpd="sng" algn="ctr">
                <a:gradFill>
                  <a:gsLst>
                    <a:gs pos="2000">
                      <a:schemeClr val="accent2">
                        <a:alpha val="0"/>
                      </a:schemeClr>
                    </a:gs>
                    <a:gs pos="2000">
                      <a:schemeClr val="accent2"/>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5" name="椭圆 24">
                <a:extLst>
                  <a:ext uri="{FF2B5EF4-FFF2-40B4-BE49-F238E27FC236}">
                    <a16:creationId xmlns="" xmlns:a16="http://schemas.microsoft.com/office/drawing/2014/main" id="{1ED8ED0B-B8A7-47C7-A7D9-653A80839F7B}"/>
                  </a:ext>
                </a:extLst>
              </p:cNvPr>
              <p:cNvSpPr/>
              <p:nvPr/>
            </p:nvSpPr>
            <p:spPr>
              <a:xfrm>
                <a:off x="2271726" y="3668080"/>
                <a:ext cx="1050379" cy="628650"/>
              </a:xfrm>
              <a:prstGeom prst="ellipse">
                <a:avLst/>
              </a:prstGeom>
              <a:gradFill flip="none" rotWithShape="1">
                <a:gsLst>
                  <a:gs pos="0">
                    <a:schemeClr val="accent2"/>
                  </a:gs>
                  <a:gs pos="100000">
                    <a:schemeClr val="accent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6" name="任意多边形: 形状 25">
                <a:extLst>
                  <a:ext uri="{FF2B5EF4-FFF2-40B4-BE49-F238E27FC236}">
                    <a16:creationId xmlns="" xmlns:a16="http://schemas.microsoft.com/office/drawing/2014/main" id="{2688ECEC-4A76-4947-A223-60C76F74CEE8}"/>
                  </a:ext>
                </a:extLst>
              </p:cNvPr>
              <p:cNvSpPr/>
              <p:nvPr/>
            </p:nvSpPr>
            <p:spPr>
              <a:xfrm>
                <a:off x="1667323" y="3737901"/>
                <a:ext cx="1681115" cy="1192247"/>
              </a:xfrm>
              <a:custGeom>
                <a:avLst/>
                <a:gdLst>
                  <a:gd name="connsiteX0" fmla="*/ 452999 w 1681114"/>
                  <a:gd name="connsiteY0" fmla="*/ 26 h 1301148"/>
                  <a:gd name="connsiteX1" fmla="*/ 1183249 w 1681114"/>
                  <a:gd name="connsiteY1" fmla="*/ 187351 h 1301148"/>
                  <a:gd name="connsiteX2" fmla="*/ 1516131 w 1681114"/>
                  <a:gd name="connsiteY2" fmla="*/ 68400 h 1301148"/>
                  <a:gd name="connsiteX3" fmla="*/ 1565835 w 1681114"/>
                  <a:gd name="connsiteY3" fmla="*/ 42720 h 1301148"/>
                  <a:gd name="connsiteX4" fmla="*/ 1615059 w 1681114"/>
                  <a:gd name="connsiteY4" fmla="*/ 133408 h 1301148"/>
                  <a:gd name="connsiteX5" fmla="*/ 1681114 w 1681114"/>
                  <a:gd name="connsiteY5" fmla="*/ 460591 h 1301148"/>
                  <a:gd name="connsiteX6" fmla="*/ 840557 w 1681114"/>
                  <a:gd name="connsiteY6" fmla="*/ 1301148 h 1301148"/>
                  <a:gd name="connsiteX7" fmla="*/ 0 w 1681114"/>
                  <a:gd name="connsiteY7" fmla="*/ 460591 h 1301148"/>
                  <a:gd name="connsiteX8" fmla="*/ 66055 w 1681114"/>
                  <a:gd name="connsiteY8" fmla="*/ 133408 h 1301148"/>
                  <a:gd name="connsiteX9" fmla="*/ 117054 w 1681114"/>
                  <a:gd name="connsiteY9" fmla="*/ 39450 h 1301148"/>
                  <a:gd name="connsiteX10" fmla="*/ 226805 w 1681114"/>
                  <a:gd name="connsiteY10" fmla="*/ 18977 h 1301148"/>
                  <a:gd name="connsiteX11" fmla="*/ 452999 w 1681114"/>
                  <a:gd name="connsiteY11" fmla="*/ 26 h 1301148"/>
                  <a:gd name="connsiteX0-1" fmla="*/ 452999 w 1681114"/>
                  <a:gd name="connsiteY0-2" fmla="*/ 26 h 1301148"/>
                  <a:gd name="connsiteX1-3" fmla="*/ 1183249 w 1681114"/>
                  <a:gd name="connsiteY1-4" fmla="*/ 187351 h 1301148"/>
                  <a:gd name="connsiteX2-5" fmla="*/ 1516131 w 1681114"/>
                  <a:gd name="connsiteY2-6" fmla="*/ 68400 h 1301148"/>
                  <a:gd name="connsiteX3-7" fmla="*/ 1565835 w 1681114"/>
                  <a:gd name="connsiteY3-8" fmla="*/ 42720 h 1301148"/>
                  <a:gd name="connsiteX4-9" fmla="*/ 1615059 w 1681114"/>
                  <a:gd name="connsiteY4-10" fmla="*/ 133408 h 1301148"/>
                  <a:gd name="connsiteX5-11" fmla="*/ 1681114 w 1681114"/>
                  <a:gd name="connsiteY5-12" fmla="*/ 460591 h 1301148"/>
                  <a:gd name="connsiteX6-13" fmla="*/ 840557 w 1681114"/>
                  <a:gd name="connsiteY6-14" fmla="*/ 1301148 h 1301148"/>
                  <a:gd name="connsiteX7-15" fmla="*/ 0 w 1681114"/>
                  <a:gd name="connsiteY7-16" fmla="*/ 460591 h 1301148"/>
                  <a:gd name="connsiteX8-17" fmla="*/ 66055 w 1681114"/>
                  <a:gd name="connsiteY8-18" fmla="*/ 133408 h 1301148"/>
                  <a:gd name="connsiteX9-19" fmla="*/ 226805 w 1681114"/>
                  <a:gd name="connsiteY9-20" fmla="*/ 18977 h 1301148"/>
                  <a:gd name="connsiteX10-21" fmla="*/ 452999 w 1681114"/>
                  <a:gd name="connsiteY10-22" fmla="*/ 26 h 1301148"/>
                  <a:gd name="connsiteX0-23" fmla="*/ 452999 w 1681114"/>
                  <a:gd name="connsiteY0-24" fmla="*/ 26 h 1301148"/>
                  <a:gd name="connsiteX1-25" fmla="*/ 1183249 w 1681114"/>
                  <a:gd name="connsiteY1-26" fmla="*/ 187351 h 1301148"/>
                  <a:gd name="connsiteX2-27" fmla="*/ 1516131 w 1681114"/>
                  <a:gd name="connsiteY2-28" fmla="*/ 68400 h 1301148"/>
                  <a:gd name="connsiteX3-29" fmla="*/ 1565835 w 1681114"/>
                  <a:gd name="connsiteY3-30" fmla="*/ 42720 h 1301148"/>
                  <a:gd name="connsiteX4-31" fmla="*/ 1615059 w 1681114"/>
                  <a:gd name="connsiteY4-32" fmla="*/ 133408 h 1301148"/>
                  <a:gd name="connsiteX5-33" fmla="*/ 1681114 w 1681114"/>
                  <a:gd name="connsiteY5-34" fmla="*/ 460591 h 1301148"/>
                  <a:gd name="connsiteX6-35" fmla="*/ 840557 w 1681114"/>
                  <a:gd name="connsiteY6-36" fmla="*/ 1301148 h 1301148"/>
                  <a:gd name="connsiteX7-37" fmla="*/ 0 w 1681114"/>
                  <a:gd name="connsiteY7-38" fmla="*/ 460591 h 1301148"/>
                  <a:gd name="connsiteX8-39" fmla="*/ 66055 w 1681114"/>
                  <a:gd name="connsiteY8-40" fmla="*/ 133408 h 1301148"/>
                  <a:gd name="connsiteX9-41" fmla="*/ 373689 w 1681114"/>
                  <a:gd name="connsiteY9-42" fmla="*/ 105772 h 1301148"/>
                  <a:gd name="connsiteX10-43" fmla="*/ 452999 w 1681114"/>
                  <a:gd name="connsiteY10-44" fmla="*/ 26 h 1301148"/>
                  <a:gd name="connsiteX0-45" fmla="*/ 508225 w 1736340"/>
                  <a:gd name="connsiteY0-46" fmla="*/ 26 h 1301148"/>
                  <a:gd name="connsiteX1-47" fmla="*/ 1238475 w 1736340"/>
                  <a:gd name="connsiteY1-48" fmla="*/ 187351 h 1301148"/>
                  <a:gd name="connsiteX2-49" fmla="*/ 1571357 w 1736340"/>
                  <a:gd name="connsiteY2-50" fmla="*/ 68400 h 1301148"/>
                  <a:gd name="connsiteX3-51" fmla="*/ 1621061 w 1736340"/>
                  <a:gd name="connsiteY3-52" fmla="*/ 42720 h 1301148"/>
                  <a:gd name="connsiteX4-53" fmla="*/ 1670285 w 1736340"/>
                  <a:gd name="connsiteY4-54" fmla="*/ 133408 h 1301148"/>
                  <a:gd name="connsiteX5-55" fmla="*/ 1736340 w 1736340"/>
                  <a:gd name="connsiteY5-56" fmla="*/ 460591 h 1301148"/>
                  <a:gd name="connsiteX6-57" fmla="*/ 895783 w 1736340"/>
                  <a:gd name="connsiteY6-58" fmla="*/ 1301148 h 1301148"/>
                  <a:gd name="connsiteX7-59" fmla="*/ 55226 w 1736340"/>
                  <a:gd name="connsiteY7-60" fmla="*/ 460591 h 1301148"/>
                  <a:gd name="connsiteX8-61" fmla="*/ 105703 w 1736340"/>
                  <a:gd name="connsiteY8-62" fmla="*/ 173467 h 1301148"/>
                  <a:gd name="connsiteX9-63" fmla="*/ 428915 w 1736340"/>
                  <a:gd name="connsiteY9-64" fmla="*/ 105772 h 1301148"/>
                  <a:gd name="connsiteX10-65" fmla="*/ 508225 w 1736340"/>
                  <a:gd name="connsiteY10-66" fmla="*/ 26 h 1301148"/>
                  <a:gd name="connsiteX0-67" fmla="*/ 453893 w 1682008"/>
                  <a:gd name="connsiteY0-68" fmla="*/ 26 h 1301148"/>
                  <a:gd name="connsiteX1-69" fmla="*/ 1184143 w 1682008"/>
                  <a:gd name="connsiteY1-70" fmla="*/ 187351 h 1301148"/>
                  <a:gd name="connsiteX2-71" fmla="*/ 1517025 w 1682008"/>
                  <a:gd name="connsiteY2-72" fmla="*/ 68400 h 1301148"/>
                  <a:gd name="connsiteX3-73" fmla="*/ 1566729 w 1682008"/>
                  <a:gd name="connsiteY3-74" fmla="*/ 42720 h 1301148"/>
                  <a:gd name="connsiteX4-75" fmla="*/ 1615953 w 1682008"/>
                  <a:gd name="connsiteY4-76" fmla="*/ 133408 h 1301148"/>
                  <a:gd name="connsiteX5-77" fmla="*/ 1682008 w 1682008"/>
                  <a:gd name="connsiteY5-78" fmla="*/ 460591 h 1301148"/>
                  <a:gd name="connsiteX6-79" fmla="*/ 841451 w 1682008"/>
                  <a:gd name="connsiteY6-80" fmla="*/ 1301148 h 1301148"/>
                  <a:gd name="connsiteX7-81" fmla="*/ 894 w 1682008"/>
                  <a:gd name="connsiteY7-82" fmla="*/ 460591 h 1301148"/>
                  <a:gd name="connsiteX8-83" fmla="*/ 51371 w 1682008"/>
                  <a:gd name="connsiteY8-84" fmla="*/ 173467 h 1301148"/>
                  <a:gd name="connsiteX9-85" fmla="*/ 374583 w 1682008"/>
                  <a:gd name="connsiteY9-86" fmla="*/ 105772 h 1301148"/>
                  <a:gd name="connsiteX10-87" fmla="*/ 453893 w 1682008"/>
                  <a:gd name="connsiteY10-88" fmla="*/ 26 h 1301148"/>
                  <a:gd name="connsiteX0-89" fmla="*/ 453001 w 1681116"/>
                  <a:gd name="connsiteY0-90" fmla="*/ 26 h 1301148"/>
                  <a:gd name="connsiteX1-91" fmla="*/ 1183251 w 1681116"/>
                  <a:gd name="connsiteY1-92" fmla="*/ 187351 h 1301148"/>
                  <a:gd name="connsiteX2-93" fmla="*/ 1516133 w 1681116"/>
                  <a:gd name="connsiteY2-94" fmla="*/ 68400 h 1301148"/>
                  <a:gd name="connsiteX3-95" fmla="*/ 1565837 w 1681116"/>
                  <a:gd name="connsiteY3-96" fmla="*/ 42720 h 1301148"/>
                  <a:gd name="connsiteX4-97" fmla="*/ 1615061 w 1681116"/>
                  <a:gd name="connsiteY4-98" fmla="*/ 133408 h 1301148"/>
                  <a:gd name="connsiteX5-99" fmla="*/ 1681116 w 1681116"/>
                  <a:gd name="connsiteY5-100" fmla="*/ 460591 h 1301148"/>
                  <a:gd name="connsiteX6-101" fmla="*/ 840559 w 1681116"/>
                  <a:gd name="connsiteY6-102" fmla="*/ 1301148 h 1301148"/>
                  <a:gd name="connsiteX7-103" fmla="*/ 2 w 1681116"/>
                  <a:gd name="connsiteY7-104" fmla="*/ 460591 h 1301148"/>
                  <a:gd name="connsiteX8-105" fmla="*/ 50479 w 1681116"/>
                  <a:gd name="connsiteY8-106" fmla="*/ 173467 h 1301148"/>
                  <a:gd name="connsiteX9-107" fmla="*/ 373691 w 1681116"/>
                  <a:gd name="connsiteY9-108" fmla="*/ 105772 h 1301148"/>
                  <a:gd name="connsiteX10-109" fmla="*/ 453001 w 1681116"/>
                  <a:gd name="connsiteY10-110" fmla="*/ 26 h 1301148"/>
                  <a:gd name="connsiteX0-111" fmla="*/ 453000 w 1681115"/>
                  <a:gd name="connsiteY0-112" fmla="*/ 26 h 1301148"/>
                  <a:gd name="connsiteX1-113" fmla="*/ 1183250 w 1681115"/>
                  <a:gd name="connsiteY1-114" fmla="*/ 187351 h 1301148"/>
                  <a:gd name="connsiteX2-115" fmla="*/ 1516132 w 1681115"/>
                  <a:gd name="connsiteY2-116" fmla="*/ 68400 h 1301148"/>
                  <a:gd name="connsiteX3-117" fmla="*/ 1565836 w 1681115"/>
                  <a:gd name="connsiteY3-118" fmla="*/ 42720 h 1301148"/>
                  <a:gd name="connsiteX4-119" fmla="*/ 1615060 w 1681115"/>
                  <a:gd name="connsiteY4-120" fmla="*/ 133408 h 1301148"/>
                  <a:gd name="connsiteX5-121" fmla="*/ 1681115 w 1681115"/>
                  <a:gd name="connsiteY5-122" fmla="*/ 460591 h 1301148"/>
                  <a:gd name="connsiteX6-123" fmla="*/ 840558 w 1681115"/>
                  <a:gd name="connsiteY6-124" fmla="*/ 1301148 h 1301148"/>
                  <a:gd name="connsiteX7-125" fmla="*/ 1 w 1681115"/>
                  <a:gd name="connsiteY7-126" fmla="*/ 460591 h 1301148"/>
                  <a:gd name="connsiteX8-127" fmla="*/ 50478 w 1681115"/>
                  <a:gd name="connsiteY8-128" fmla="*/ 173467 h 1301148"/>
                  <a:gd name="connsiteX9-129" fmla="*/ 373690 w 1681115"/>
                  <a:gd name="connsiteY9-130" fmla="*/ 105772 h 1301148"/>
                  <a:gd name="connsiteX10-131" fmla="*/ 453000 w 1681115"/>
                  <a:gd name="connsiteY10-132" fmla="*/ 26 h 1301148"/>
                  <a:gd name="connsiteX0-133" fmla="*/ 453000 w 1681115"/>
                  <a:gd name="connsiteY0-134" fmla="*/ 26 h 1301148"/>
                  <a:gd name="connsiteX1-135" fmla="*/ 1183250 w 1681115"/>
                  <a:gd name="connsiteY1-136" fmla="*/ 187351 h 1301148"/>
                  <a:gd name="connsiteX2-137" fmla="*/ 1516132 w 1681115"/>
                  <a:gd name="connsiteY2-138" fmla="*/ 68400 h 1301148"/>
                  <a:gd name="connsiteX3-139" fmla="*/ 1565836 w 1681115"/>
                  <a:gd name="connsiteY3-140" fmla="*/ 42720 h 1301148"/>
                  <a:gd name="connsiteX4-141" fmla="*/ 1615060 w 1681115"/>
                  <a:gd name="connsiteY4-142" fmla="*/ 133408 h 1301148"/>
                  <a:gd name="connsiteX5-143" fmla="*/ 1681115 w 1681115"/>
                  <a:gd name="connsiteY5-144" fmla="*/ 460591 h 1301148"/>
                  <a:gd name="connsiteX6-145" fmla="*/ 840558 w 1681115"/>
                  <a:gd name="connsiteY6-146" fmla="*/ 1301148 h 1301148"/>
                  <a:gd name="connsiteX7-147" fmla="*/ 1 w 1681115"/>
                  <a:gd name="connsiteY7-148" fmla="*/ 460591 h 1301148"/>
                  <a:gd name="connsiteX8-149" fmla="*/ 50478 w 1681115"/>
                  <a:gd name="connsiteY8-150" fmla="*/ 173467 h 1301148"/>
                  <a:gd name="connsiteX9-151" fmla="*/ 373690 w 1681115"/>
                  <a:gd name="connsiteY9-152" fmla="*/ 105772 h 1301148"/>
                  <a:gd name="connsiteX10-153" fmla="*/ 453000 w 1681115"/>
                  <a:gd name="connsiteY10-154" fmla="*/ 26 h 1301148"/>
                  <a:gd name="connsiteX0-155" fmla="*/ 546472 w 1681115"/>
                  <a:gd name="connsiteY0-156" fmla="*/ 128670 h 1258428"/>
                  <a:gd name="connsiteX1-157" fmla="*/ 1183250 w 1681115"/>
                  <a:gd name="connsiteY1-158" fmla="*/ 144631 h 1258428"/>
                  <a:gd name="connsiteX2-159" fmla="*/ 1516132 w 1681115"/>
                  <a:gd name="connsiteY2-160" fmla="*/ 25680 h 1258428"/>
                  <a:gd name="connsiteX3-161" fmla="*/ 1565836 w 1681115"/>
                  <a:gd name="connsiteY3-162" fmla="*/ 0 h 1258428"/>
                  <a:gd name="connsiteX4-163" fmla="*/ 1615060 w 1681115"/>
                  <a:gd name="connsiteY4-164" fmla="*/ 90688 h 1258428"/>
                  <a:gd name="connsiteX5-165" fmla="*/ 1681115 w 1681115"/>
                  <a:gd name="connsiteY5-166" fmla="*/ 417871 h 1258428"/>
                  <a:gd name="connsiteX6-167" fmla="*/ 840558 w 1681115"/>
                  <a:gd name="connsiteY6-168" fmla="*/ 1258428 h 1258428"/>
                  <a:gd name="connsiteX7-169" fmla="*/ 1 w 1681115"/>
                  <a:gd name="connsiteY7-170" fmla="*/ 417871 h 1258428"/>
                  <a:gd name="connsiteX8-171" fmla="*/ 50478 w 1681115"/>
                  <a:gd name="connsiteY8-172" fmla="*/ 130747 h 1258428"/>
                  <a:gd name="connsiteX9-173" fmla="*/ 373690 w 1681115"/>
                  <a:gd name="connsiteY9-174" fmla="*/ 63052 h 1258428"/>
                  <a:gd name="connsiteX10-175" fmla="*/ 546472 w 1681115"/>
                  <a:gd name="connsiteY10-176" fmla="*/ 128670 h 1258428"/>
                  <a:gd name="connsiteX0-177" fmla="*/ 546472 w 1681115"/>
                  <a:gd name="connsiteY0-178" fmla="*/ 128670 h 1258428"/>
                  <a:gd name="connsiteX1-179" fmla="*/ 1183250 w 1681115"/>
                  <a:gd name="connsiteY1-180" fmla="*/ 144631 h 1258428"/>
                  <a:gd name="connsiteX2-181" fmla="*/ 1516132 w 1681115"/>
                  <a:gd name="connsiteY2-182" fmla="*/ 25680 h 1258428"/>
                  <a:gd name="connsiteX3-183" fmla="*/ 1565836 w 1681115"/>
                  <a:gd name="connsiteY3-184" fmla="*/ 0 h 1258428"/>
                  <a:gd name="connsiteX4-185" fmla="*/ 1615060 w 1681115"/>
                  <a:gd name="connsiteY4-186" fmla="*/ 90688 h 1258428"/>
                  <a:gd name="connsiteX5-187" fmla="*/ 1681115 w 1681115"/>
                  <a:gd name="connsiteY5-188" fmla="*/ 417871 h 1258428"/>
                  <a:gd name="connsiteX6-189" fmla="*/ 840558 w 1681115"/>
                  <a:gd name="connsiteY6-190" fmla="*/ 1258428 h 1258428"/>
                  <a:gd name="connsiteX7-191" fmla="*/ 1 w 1681115"/>
                  <a:gd name="connsiteY7-192" fmla="*/ 417871 h 1258428"/>
                  <a:gd name="connsiteX8-193" fmla="*/ 50478 w 1681115"/>
                  <a:gd name="connsiteY8-194" fmla="*/ 130747 h 1258428"/>
                  <a:gd name="connsiteX9-195" fmla="*/ 306925 w 1681115"/>
                  <a:gd name="connsiteY9-196" fmla="*/ 109788 h 1258428"/>
                  <a:gd name="connsiteX10-197" fmla="*/ 546472 w 1681115"/>
                  <a:gd name="connsiteY10-198" fmla="*/ 128670 h 1258428"/>
                  <a:gd name="connsiteX0-199" fmla="*/ 546472 w 1681115"/>
                  <a:gd name="connsiteY0-200" fmla="*/ 128670 h 1258428"/>
                  <a:gd name="connsiteX1-201" fmla="*/ 1183250 w 1681115"/>
                  <a:gd name="connsiteY1-202" fmla="*/ 144631 h 1258428"/>
                  <a:gd name="connsiteX2-203" fmla="*/ 1516132 w 1681115"/>
                  <a:gd name="connsiteY2-204" fmla="*/ 25680 h 1258428"/>
                  <a:gd name="connsiteX3-205" fmla="*/ 1565836 w 1681115"/>
                  <a:gd name="connsiteY3-206" fmla="*/ 0 h 1258428"/>
                  <a:gd name="connsiteX4-207" fmla="*/ 1615060 w 1681115"/>
                  <a:gd name="connsiteY4-208" fmla="*/ 90688 h 1258428"/>
                  <a:gd name="connsiteX5-209" fmla="*/ 1681115 w 1681115"/>
                  <a:gd name="connsiteY5-210" fmla="*/ 417871 h 1258428"/>
                  <a:gd name="connsiteX6-211" fmla="*/ 840558 w 1681115"/>
                  <a:gd name="connsiteY6-212" fmla="*/ 1258428 h 1258428"/>
                  <a:gd name="connsiteX7-213" fmla="*/ 1 w 1681115"/>
                  <a:gd name="connsiteY7-214" fmla="*/ 417871 h 1258428"/>
                  <a:gd name="connsiteX8-215" fmla="*/ 50478 w 1681115"/>
                  <a:gd name="connsiteY8-216" fmla="*/ 130747 h 1258428"/>
                  <a:gd name="connsiteX9-217" fmla="*/ 306925 w 1681115"/>
                  <a:gd name="connsiteY9-218" fmla="*/ 109788 h 1258428"/>
                  <a:gd name="connsiteX10-219" fmla="*/ 546472 w 1681115"/>
                  <a:gd name="connsiteY10-220" fmla="*/ 128670 h 1258428"/>
                  <a:gd name="connsiteX0-221" fmla="*/ 306925 w 1681115"/>
                  <a:gd name="connsiteY0-222" fmla="*/ 109788 h 1258428"/>
                  <a:gd name="connsiteX1-223" fmla="*/ 1183250 w 1681115"/>
                  <a:gd name="connsiteY1-224" fmla="*/ 144631 h 1258428"/>
                  <a:gd name="connsiteX2-225" fmla="*/ 1516132 w 1681115"/>
                  <a:gd name="connsiteY2-226" fmla="*/ 25680 h 1258428"/>
                  <a:gd name="connsiteX3-227" fmla="*/ 1565836 w 1681115"/>
                  <a:gd name="connsiteY3-228" fmla="*/ 0 h 1258428"/>
                  <a:gd name="connsiteX4-229" fmla="*/ 1615060 w 1681115"/>
                  <a:gd name="connsiteY4-230" fmla="*/ 90688 h 1258428"/>
                  <a:gd name="connsiteX5-231" fmla="*/ 1681115 w 1681115"/>
                  <a:gd name="connsiteY5-232" fmla="*/ 417871 h 1258428"/>
                  <a:gd name="connsiteX6-233" fmla="*/ 840558 w 1681115"/>
                  <a:gd name="connsiteY6-234" fmla="*/ 1258428 h 1258428"/>
                  <a:gd name="connsiteX7-235" fmla="*/ 1 w 1681115"/>
                  <a:gd name="connsiteY7-236" fmla="*/ 417871 h 1258428"/>
                  <a:gd name="connsiteX8-237" fmla="*/ 50478 w 1681115"/>
                  <a:gd name="connsiteY8-238" fmla="*/ 130747 h 1258428"/>
                  <a:gd name="connsiteX9-239" fmla="*/ 306925 w 1681115"/>
                  <a:gd name="connsiteY9-240" fmla="*/ 109788 h 1258428"/>
                  <a:gd name="connsiteX0-241" fmla="*/ 395945 w 1681115"/>
                  <a:gd name="connsiteY0-242" fmla="*/ 105337 h 1258428"/>
                  <a:gd name="connsiteX1-243" fmla="*/ 1183250 w 1681115"/>
                  <a:gd name="connsiteY1-244" fmla="*/ 144631 h 1258428"/>
                  <a:gd name="connsiteX2-245" fmla="*/ 1516132 w 1681115"/>
                  <a:gd name="connsiteY2-246" fmla="*/ 25680 h 1258428"/>
                  <a:gd name="connsiteX3-247" fmla="*/ 1565836 w 1681115"/>
                  <a:gd name="connsiteY3-248" fmla="*/ 0 h 1258428"/>
                  <a:gd name="connsiteX4-249" fmla="*/ 1615060 w 1681115"/>
                  <a:gd name="connsiteY4-250" fmla="*/ 90688 h 1258428"/>
                  <a:gd name="connsiteX5-251" fmla="*/ 1681115 w 1681115"/>
                  <a:gd name="connsiteY5-252" fmla="*/ 417871 h 1258428"/>
                  <a:gd name="connsiteX6-253" fmla="*/ 840558 w 1681115"/>
                  <a:gd name="connsiteY6-254" fmla="*/ 1258428 h 1258428"/>
                  <a:gd name="connsiteX7-255" fmla="*/ 1 w 1681115"/>
                  <a:gd name="connsiteY7-256" fmla="*/ 417871 h 1258428"/>
                  <a:gd name="connsiteX8-257" fmla="*/ 50478 w 1681115"/>
                  <a:gd name="connsiteY8-258" fmla="*/ 130747 h 1258428"/>
                  <a:gd name="connsiteX9-259" fmla="*/ 395945 w 1681115"/>
                  <a:gd name="connsiteY9-260" fmla="*/ 105337 h 1258428"/>
                  <a:gd name="connsiteX0-261" fmla="*/ 395945 w 1681115"/>
                  <a:gd name="connsiteY0-262" fmla="*/ 105337 h 1258428"/>
                  <a:gd name="connsiteX1-263" fmla="*/ 1183250 w 1681115"/>
                  <a:gd name="connsiteY1-264" fmla="*/ 144631 h 1258428"/>
                  <a:gd name="connsiteX2-265" fmla="*/ 1516132 w 1681115"/>
                  <a:gd name="connsiteY2-266" fmla="*/ 25680 h 1258428"/>
                  <a:gd name="connsiteX3-267" fmla="*/ 1565836 w 1681115"/>
                  <a:gd name="connsiteY3-268" fmla="*/ 0 h 1258428"/>
                  <a:gd name="connsiteX4-269" fmla="*/ 1615060 w 1681115"/>
                  <a:gd name="connsiteY4-270" fmla="*/ 90688 h 1258428"/>
                  <a:gd name="connsiteX5-271" fmla="*/ 1681115 w 1681115"/>
                  <a:gd name="connsiteY5-272" fmla="*/ 417871 h 1258428"/>
                  <a:gd name="connsiteX6-273" fmla="*/ 840558 w 1681115"/>
                  <a:gd name="connsiteY6-274" fmla="*/ 1258428 h 1258428"/>
                  <a:gd name="connsiteX7-275" fmla="*/ 1 w 1681115"/>
                  <a:gd name="connsiteY7-276" fmla="*/ 417871 h 1258428"/>
                  <a:gd name="connsiteX8-277" fmla="*/ 50478 w 1681115"/>
                  <a:gd name="connsiteY8-278" fmla="*/ 130747 h 1258428"/>
                  <a:gd name="connsiteX9-279" fmla="*/ 395945 w 1681115"/>
                  <a:gd name="connsiteY9-280" fmla="*/ 105337 h 1258428"/>
                  <a:gd name="connsiteX0-281" fmla="*/ 395945 w 1681115"/>
                  <a:gd name="connsiteY0-282" fmla="*/ 105337 h 1258428"/>
                  <a:gd name="connsiteX1-283" fmla="*/ 1176574 w 1681115"/>
                  <a:gd name="connsiteY1-284" fmla="*/ 169112 h 1258428"/>
                  <a:gd name="connsiteX2-285" fmla="*/ 1516132 w 1681115"/>
                  <a:gd name="connsiteY2-286" fmla="*/ 25680 h 1258428"/>
                  <a:gd name="connsiteX3-287" fmla="*/ 1565836 w 1681115"/>
                  <a:gd name="connsiteY3-288" fmla="*/ 0 h 1258428"/>
                  <a:gd name="connsiteX4-289" fmla="*/ 1615060 w 1681115"/>
                  <a:gd name="connsiteY4-290" fmla="*/ 90688 h 1258428"/>
                  <a:gd name="connsiteX5-291" fmla="*/ 1681115 w 1681115"/>
                  <a:gd name="connsiteY5-292" fmla="*/ 417871 h 1258428"/>
                  <a:gd name="connsiteX6-293" fmla="*/ 840558 w 1681115"/>
                  <a:gd name="connsiteY6-294" fmla="*/ 1258428 h 1258428"/>
                  <a:gd name="connsiteX7-295" fmla="*/ 1 w 1681115"/>
                  <a:gd name="connsiteY7-296" fmla="*/ 417871 h 1258428"/>
                  <a:gd name="connsiteX8-297" fmla="*/ 50478 w 1681115"/>
                  <a:gd name="connsiteY8-298" fmla="*/ 130747 h 1258428"/>
                  <a:gd name="connsiteX9-299" fmla="*/ 395945 w 1681115"/>
                  <a:gd name="connsiteY9-300" fmla="*/ 105337 h 1258428"/>
                  <a:gd name="connsiteX0-301" fmla="*/ 413749 w 1681115"/>
                  <a:gd name="connsiteY0-302" fmla="*/ 69729 h 1258428"/>
                  <a:gd name="connsiteX1-303" fmla="*/ 1176574 w 1681115"/>
                  <a:gd name="connsiteY1-304" fmla="*/ 169112 h 1258428"/>
                  <a:gd name="connsiteX2-305" fmla="*/ 1516132 w 1681115"/>
                  <a:gd name="connsiteY2-306" fmla="*/ 25680 h 1258428"/>
                  <a:gd name="connsiteX3-307" fmla="*/ 1565836 w 1681115"/>
                  <a:gd name="connsiteY3-308" fmla="*/ 0 h 1258428"/>
                  <a:gd name="connsiteX4-309" fmla="*/ 1615060 w 1681115"/>
                  <a:gd name="connsiteY4-310" fmla="*/ 90688 h 1258428"/>
                  <a:gd name="connsiteX5-311" fmla="*/ 1681115 w 1681115"/>
                  <a:gd name="connsiteY5-312" fmla="*/ 417871 h 1258428"/>
                  <a:gd name="connsiteX6-313" fmla="*/ 840558 w 1681115"/>
                  <a:gd name="connsiteY6-314" fmla="*/ 1258428 h 1258428"/>
                  <a:gd name="connsiteX7-315" fmla="*/ 1 w 1681115"/>
                  <a:gd name="connsiteY7-316" fmla="*/ 417871 h 1258428"/>
                  <a:gd name="connsiteX8-317" fmla="*/ 50478 w 1681115"/>
                  <a:gd name="connsiteY8-318" fmla="*/ 130747 h 1258428"/>
                  <a:gd name="connsiteX9-319" fmla="*/ 413749 w 1681115"/>
                  <a:gd name="connsiteY9-320" fmla="*/ 69729 h 1258428"/>
                  <a:gd name="connsiteX0-321" fmla="*/ 413749 w 1681115"/>
                  <a:gd name="connsiteY0-322" fmla="*/ 69729 h 1258428"/>
                  <a:gd name="connsiteX1-323" fmla="*/ 1167672 w 1681115"/>
                  <a:gd name="connsiteY1-324" fmla="*/ 151308 h 1258428"/>
                  <a:gd name="connsiteX2-325" fmla="*/ 1516132 w 1681115"/>
                  <a:gd name="connsiteY2-326" fmla="*/ 25680 h 1258428"/>
                  <a:gd name="connsiteX3-327" fmla="*/ 1565836 w 1681115"/>
                  <a:gd name="connsiteY3-328" fmla="*/ 0 h 1258428"/>
                  <a:gd name="connsiteX4-329" fmla="*/ 1615060 w 1681115"/>
                  <a:gd name="connsiteY4-330" fmla="*/ 90688 h 1258428"/>
                  <a:gd name="connsiteX5-331" fmla="*/ 1681115 w 1681115"/>
                  <a:gd name="connsiteY5-332" fmla="*/ 417871 h 1258428"/>
                  <a:gd name="connsiteX6-333" fmla="*/ 840558 w 1681115"/>
                  <a:gd name="connsiteY6-334" fmla="*/ 1258428 h 1258428"/>
                  <a:gd name="connsiteX7-335" fmla="*/ 1 w 1681115"/>
                  <a:gd name="connsiteY7-336" fmla="*/ 417871 h 1258428"/>
                  <a:gd name="connsiteX8-337" fmla="*/ 50478 w 1681115"/>
                  <a:gd name="connsiteY8-338" fmla="*/ 130747 h 1258428"/>
                  <a:gd name="connsiteX9-339" fmla="*/ 413749 w 1681115"/>
                  <a:gd name="connsiteY9-340" fmla="*/ 69729 h 1258428"/>
                  <a:gd name="connsiteX0-341" fmla="*/ 413749 w 1681115"/>
                  <a:gd name="connsiteY0-342" fmla="*/ 69729 h 1258428"/>
                  <a:gd name="connsiteX1-343" fmla="*/ 1167672 w 1681115"/>
                  <a:gd name="connsiteY1-344" fmla="*/ 151308 h 1258428"/>
                  <a:gd name="connsiteX2-345" fmla="*/ 1516132 w 1681115"/>
                  <a:gd name="connsiteY2-346" fmla="*/ 25680 h 1258428"/>
                  <a:gd name="connsiteX3-347" fmla="*/ 1565836 w 1681115"/>
                  <a:gd name="connsiteY3-348" fmla="*/ 0 h 1258428"/>
                  <a:gd name="connsiteX4-349" fmla="*/ 1615060 w 1681115"/>
                  <a:gd name="connsiteY4-350" fmla="*/ 90688 h 1258428"/>
                  <a:gd name="connsiteX5-351" fmla="*/ 1681115 w 1681115"/>
                  <a:gd name="connsiteY5-352" fmla="*/ 417871 h 1258428"/>
                  <a:gd name="connsiteX6-353" fmla="*/ 840558 w 1681115"/>
                  <a:gd name="connsiteY6-354" fmla="*/ 1258428 h 1258428"/>
                  <a:gd name="connsiteX7-355" fmla="*/ 1 w 1681115"/>
                  <a:gd name="connsiteY7-356" fmla="*/ 417871 h 1258428"/>
                  <a:gd name="connsiteX8-357" fmla="*/ 50478 w 1681115"/>
                  <a:gd name="connsiteY8-358" fmla="*/ 130747 h 1258428"/>
                  <a:gd name="connsiteX9-359" fmla="*/ 413749 w 1681115"/>
                  <a:gd name="connsiteY9-360" fmla="*/ 69729 h 1258428"/>
                  <a:gd name="connsiteX0-361" fmla="*/ 413749 w 1681115"/>
                  <a:gd name="connsiteY0-362" fmla="*/ 69729 h 1258428"/>
                  <a:gd name="connsiteX1-363" fmla="*/ 1167672 w 1681115"/>
                  <a:gd name="connsiteY1-364" fmla="*/ 151308 h 1258428"/>
                  <a:gd name="connsiteX2-365" fmla="*/ 1516132 w 1681115"/>
                  <a:gd name="connsiteY2-366" fmla="*/ 25680 h 1258428"/>
                  <a:gd name="connsiteX3-367" fmla="*/ 1565836 w 1681115"/>
                  <a:gd name="connsiteY3-368" fmla="*/ 0 h 1258428"/>
                  <a:gd name="connsiteX4-369" fmla="*/ 1615060 w 1681115"/>
                  <a:gd name="connsiteY4-370" fmla="*/ 90688 h 1258428"/>
                  <a:gd name="connsiteX5-371" fmla="*/ 1681115 w 1681115"/>
                  <a:gd name="connsiteY5-372" fmla="*/ 417871 h 1258428"/>
                  <a:gd name="connsiteX6-373" fmla="*/ 840558 w 1681115"/>
                  <a:gd name="connsiteY6-374" fmla="*/ 1258428 h 1258428"/>
                  <a:gd name="connsiteX7-375" fmla="*/ 1 w 1681115"/>
                  <a:gd name="connsiteY7-376" fmla="*/ 417871 h 1258428"/>
                  <a:gd name="connsiteX8-377" fmla="*/ 50478 w 1681115"/>
                  <a:gd name="connsiteY8-378" fmla="*/ 130747 h 1258428"/>
                  <a:gd name="connsiteX9-379" fmla="*/ 413749 w 1681115"/>
                  <a:gd name="connsiteY9-380" fmla="*/ 69729 h 1258428"/>
                  <a:gd name="connsiteX0-381" fmla="*/ 413749 w 1681115"/>
                  <a:gd name="connsiteY0-382" fmla="*/ 44049 h 1232748"/>
                  <a:gd name="connsiteX1-383" fmla="*/ 1167672 w 1681115"/>
                  <a:gd name="connsiteY1-384" fmla="*/ 125628 h 1232748"/>
                  <a:gd name="connsiteX2-385" fmla="*/ 1516132 w 1681115"/>
                  <a:gd name="connsiteY2-386" fmla="*/ 0 h 1232748"/>
                  <a:gd name="connsiteX3-387" fmla="*/ 1615060 w 1681115"/>
                  <a:gd name="connsiteY3-388" fmla="*/ 65008 h 1232748"/>
                  <a:gd name="connsiteX4-389" fmla="*/ 1681115 w 1681115"/>
                  <a:gd name="connsiteY4-390" fmla="*/ 392191 h 1232748"/>
                  <a:gd name="connsiteX5-391" fmla="*/ 840558 w 1681115"/>
                  <a:gd name="connsiteY5-392" fmla="*/ 1232748 h 1232748"/>
                  <a:gd name="connsiteX6-393" fmla="*/ 1 w 1681115"/>
                  <a:gd name="connsiteY6-394" fmla="*/ 392191 h 1232748"/>
                  <a:gd name="connsiteX7-395" fmla="*/ 50478 w 1681115"/>
                  <a:gd name="connsiteY7-396" fmla="*/ 105067 h 1232748"/>
                  <a:gd name="connsiteX8-397" fmla="*/ 413749 w 1681115"/>
                  <a:gd name="connsiteY8-398" fmla="*/ 44049 h 1232748"/>
                  <a:gd name="connsiteX0-399" fmla="*/ 413749 w 1681115"/>
                  <a:gd name="connsiteY0-400" fmla="*/ 3547 h 1192246"/>
                  <a:gd name="connsiteX1-401" fmla="*/ 1167672 w 1681115"/>
                  <a:gd name="connsiteY1-402" fmla="*/ 85126 h 1192246"/>
                  <a:gd name="connsiteX2-403" fmla="*/ 1467171 w 1681115"/>
                  <a:gd name="connsiteY2-404" fmla="*/ 4008 h 1192246"/>
                  <a:gd name="connsiteX3-405" fmla="*/ 1615060 w 1681115"/>
                  <a:gd name="connsiteY3-406" fmla="*/ 24506 h 1192246"/>
                  <a:gd name="connsiteX4-407" fmla="*/ 1681115 w 1681115"/>
                  <a:gd name="connsiteY4-408" fmla="*/ 351689 h 1192246"/>
                  <a:gd name="connsiteX5-409" fmla="*/ 840558 w 1681115"/>
                  <a:gd name="connsiteY5-410" fmla="*/ 1192246 h 1192246"/>
                  <a:gd name="connsiteX6-411" fmla="*/ 1 w 1681115"/>
                  <a:gd name="connsiteY6-412" fmla="*/ 351689 h 1192246"/>
                  <a:gd name="connsiteX7-413" fmla="*/ 50478 w 1681115"/>
                  <a:gd name="connsiteY7-414" fmla="*/ 64565 h 1192246"/>
                  <a:gd name="connsiteX8-415" fmla="*/ 413749 w 1681115"/>
                  <a:gd name="connsiteY8-416" fmla="*/ 3547 h 1192246"/>
                  <a:gd name="connsiteX0-417" fmla="*/ 413749 w 1681115"/>
                  <a:gd name="connsiteY0-418" fmla="*/ 3547 h 1192246"/>
                  <a:gd name="connsiteX1-419" fmla="*/ 1167672 w 1681115"/>
                  <a:gd name="connsiteY1-420" fmla="*/ 85126 h 1192246"/>
                  <a:gd name="connsiteX2-421" fmla="*/ 1615060 w 1681115"/>
                  <a:gd name="connsiteY2-422" fmla="*/ 24506 h 1192246"/>
                  <a:gd name="connsiteX3-423" fmla="*/ 1681115 w 1681115"/>
                  <a:gd name="connsiteY3-424" fmla="*/ 351689 h 1192246"/>
                  <a:gd name="connsiteX4-425" fmla="*/ 840558 w 1681115"/>
                  <a:gd name="connsiteY4-426" fmla="*/ 1192246 h 1192246"/>
                  <a:gd name="connsiteX5-427" fmla="*/ 1 w 1681115"/>
                  <a:gd name="connsiteY5-428" fmla="*/ 351689 h 1192246"/>
                  <a:gd name="connsiteX6-429" fmla="*/ 50478 w 1681115"/>
                  <a:gd name="connsiteY6-430" fmla="*/ 64565 h 1192246"/>
                  <a:gd name="connsiteX7-431" fmla="*/ 413749 w 1681115"/>
                  <a:gd name="connsiteY7-432" fmla="*/ 3547 h 11922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81115" h="1192246">
                    <a:moveTo>
                      <a:pt x="413749" y="3547"/>
                    </a:moveTo>
                    <a:cubicBezTo>
                      <a:pt x="563836" y="16281"/>
                      <a:pt x="967454" y="81633"/>
                      <a:pt x="1167672" y="85126"/>
                    </a:cubicBezTo>
                    <a:cubicBezTo>
                      <a:pt x="1367891" y="88619"/>
                      <a:pt x="1529486" y="-19921"/>
                      <a:pt x="1615060" y="24506"/>
                    </a:cubicBezTo>
                    <a:cubicBezTo>
                      <a:pt x="1657594" y="125069"/>
                      <a:pt x="1681115" y="235632"/>
                      <a:pt x="1681115" y="351689"/>
                    </a:cubicBezTo>
                    <a:cubicBezTo>
                      <a:pt x="1681115" y="815916"/>
                      <a:pt x="1304785" y="1192246"/>
                      <a:pt x="840558" y="1192246"/>
                    </a:cubicBezTo>
                    <a:cubicBezTo>
                      <a:pt x="376331" y="1192246"/>
                      <a:pt x="9278" y="815598"/>
                      <a:pt x="1" y="351689"/>
                    </a:cubicBezTo>
                    <a:cubicBezTo>
                      <a:pt x="-137" y="202367"/>
                      <a:pt x="16846" y="187384"/>
                      <a:pt x="50478" y="64565"/>
                    </a:cubicBezTo>
                    <a:cubicBezTo>
                      <a:pt x="173794" y="-6960"/>
                      <a:pt x="329935" y="-3564"/>
                      <a:pt x="413749" y="3547"/>
                    </a:cubicBezTo>
                    <a:close/>
                  </a:path>
                </a:pathLst>
              </a:custGeom>
              <a:gradFill>
                <a:gsLst>
                  <a:gs pos="0">
                    <a:schemeClr val="accent2"/>
                  </a:gs>
                  <a:gs pos="85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grpSp>
          <p:nvGrpSpPr>
            <p:cNvPr id="14" name="组合 13">
              <a:extLst>
                <a:ext uri="{FF2B5EF4-FFF2-40B4-BE49-F238E27FC236}">
                  <a16:creationId xmlns="" xmlns:a16="http://schemas.microsoft.com/office/drawing/2014/main" id="{93127658-FC78-4784-A2EA-54BC498F165A}"/>
                </a:ext>
              </a:extLst>
            </p:cNvPr>
            <p:cNvGrpSpPr/>
            <p:nvPr/>
          </p:nvGrpSpPr>
          <p:grpSpPr>
            <a:xfrm>
              <a:off x="1683315" y="4158020"/>
              <a:ext cx="1053435" cy="883356"/>
              <a:chOff x="1292897" y="4084602"/>
              <a:chExt cx="1053435" cy="883356"/>
            </a:xfrm>
          </p:grpSpPr>
          <p:sp>
            <p:nvSpPr>
              <p:cNvPr id="15" name="弧形 98">
                <a:extLst>
                  <a:ext uri="{FF2B5EF4-FFF2-40B4-BE49-F238E27FC236}">
                    <a16:creationId xmlns="" xmlns:a16="http://schemas.microsoft.com/office/drawing/2014/main" id="{A048F85E-9BF2-4EC0-B484-BE4D6A18AE92}"/>
                  </a:ext>
                </a:extLst>
              </p:cNvPr>
              <p:cNvSpPr/>
              <p:nvPr/>
            </p:nvSpPr>
            <p:spPr>
              <a:xfrm>
                <a:off x="1292897" y="4084602"/>
                <a:ext cx="1053435" cy="881659"/>
              </a:xfrm>
              <a:custGeom>
                <a:avLst/>
                <a:gdLst>
                  <a:gd name="connsiteX0" fmla="*/ 1418268 w 1763328"/>
                  <a:gd name="connsiteY0" fmla="*/ 1581219 h 1763320"/>
                  <a:gd name="connsiteX1" fmla="*/ 364833 w 1763328"/>
                  <a:gd name="connsiteY1" fmla="*/ 1595951 h 1763320"/>
                  <a:gd name="connsiteX2" fmla="*/ 881664 w 1763328"/>
                  <a:gd name="connsiteY2" fmla="*/ 881660 h 1763320"/>
                  <a:gd name="connsiteX3" fmla="*/ 1418268 w 1763328"/>
                  <a:gd name="connsiteY3" fmla="*/ 1581219 h 1763320"/>
                  <a:gd name="connsiteX0-1" fmla="*/ 1418268 w 1763328"/>
                  <a:gd name="connsiteY0-2" fmla="*/ 1581219 h 1763320"/>
                  <a:gd name="connsiteX1-3" fmla="*/ 364833 w 1763328"/>
                  <a:gd name="connsiteY1-4" fmla="*/ 1595951 h 1763320"/>
                  <a:gd name="connsiteX0-5" fmla="*/ 2346332 w 2346332"/>
                  <a:gd name="connsiteY0-6" fmla="*/ 4784162 h 4966262"/>
                  <a:gd name="connsiteX1-7" fmla="*/ 0 w 2346332"/>
                  <a:gd name="connsiteY1-8" fmla="*/ 0 h 4966262"/>
                  <a:gd name="connsiteX2-9" fmla="*/ 1292897 w 2346332"/>
                  <a:gd name="connsiteY2-10" fmla="*/ 4798894 h 4966262"/>
                  <a:gd name="connsiteX3-11" fmla="*/ 1809728 w 2346332"/>
                  <a:gd name="connsiteY3-12" fmla="*/ 4084603 h 4966262"/>
                  <a:gd name="connsiteX4" fmla="*/ 2346332 w 2346332"/>
                  <a:gd name="connsiteY4" fmla="*/ 4784162 h 4966262"/>
                  <a:gd name="connsiteX0-13" fmla="*/ 2346332 w 2346332"/>
                  <a:gd name="connsiteY0-14" fmla="*/ 4784162 h 4966262"/>
                  <a:gd name="connsiteX1-15" fmla="*/ 1292897 w 2346332"/>
                  <a:gd name="connsiteY1-16" fmla="*/ 4798894 h 4966262"/>
                  <a:gd name="connsiteX0-17" fmla="*/ 1053435 w 1053435"/>
                  <a:gd name="connsiteY0-18" fmla="*/ 699559 h 881659"/>
                  <a:gd name="connsiteX1-19" fmla="*/ 0 w 1053435"/>
                  <a:gd name="connsiteY1-20" fmla="*/ 714291 h 881659"/>
                  <a:gd name="connsiteX2-21" fmla="*/ 516831 w 1053435"/>
                  <a:gd name="connsiteY2-22" fmla="*/ 0 h 881659"/>
                  <a:gd name="connsiteX3-23" fmla="*/ 1053435 w 1053435"/>
                  <a:gd name="connsiteY3-24" fmla="*/ 699559 h 881659"/>
                  <a:gd name="connsiteX0-25" fmla="*/ 1053435 w 1053435"/>
                  <a:gd name="connsiteY0-26" fmla="*/ 699559 h 881659"/>
                  <a:gd name="connsiteX1-27" fmla="*/ 0 w 1053435"/>
                  <a:gd name="connsiteY1-28" fmla="*/ 714291 h 881659"/>
                </a:gdLst>
                <a:ahLst/>
                <a:cxnLst>
                  <a:cxn ang="0">
                    <a:pos x="connsiteX0-1" y="connsiteY0-2"/>
                  </a:cxn>
                  <a:cxn ang="0">
                    <a:pos x="connsiteX1-3" y="connsiteY1-4"/>
                  </a:cxn>
                </a:cxnLst>
                <a:rect l="l" t="t" r="r" b="b"/>
                <a:pathLst>
                  <a:path w="1053435" h="881659" stroke="0" extrusionOk="0">
                    <a:moveTo>
                      <a:pt x="1053435" y="699559"/>
                    </a:moveTo>
                    <a:cubicBezTo>
                      <a:pt x="744153" y="936794"/>
                      <a:pt x="315794" y="942785"/>
                      <a:pt x="0" y="714291"/>
                    </a:cubicBezTo>
                    <a:lnTo>
                      <a:pt x="516831" y="0"/>
                    </a:lnTo>
                    <a:lnTo>
                      <a:pt x="1053435" y="699559"/>
                    </a:lnTo>
                    <a:close/>
                  </a:path>
                  <a:path w="1053435" h="881659" fill="none">
                    <a:moveTo>
                      <a:pt x="1053435" y="699559"/>
                    </a:moveTo>
                    <a:cubicBezTo>
                      <a:pt x="744153" y="936794"/>
                      <a:pt x="315794" y="942785"/>
                      <a:pt x="0" y="714291"/>
                    </a:cubicBezTo>
                  </a:path>
                </a:pathLst>
              </a:custGeom>
              <a:noFill/>
              <a:ln w="6350" cap="flat" cmpd="sng" algn="ctr">
                <a:solidFill>
                  <a:schemeClr val="bg2"/>
                </a:solidFill>
                <a:prstDash val="sys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6" name="等腰三角形 99">
                <a:extLst>
                  <a:ext uri="{FF2B5EF4-FFF2-40B4-BE49-F238E27FC236}">
                    <a16:creationId xmlns="" xmlns:a16="http://schemas.microsoft.com/office/drawing/2014/main" id="{3BA481D8-EC29-4803-9686-8588AEA11F6B}"/>
                  </a:ext>
                </a:extLst>
              </p:cNvPr>
              <p:cNvSpPr/>
              <p:nvPr/>
            </p:nvSpPr>
            <p:spPr>
              <a:xfrm>
                <a:off x="1770697" y="4912576"/>
                <a:ext cx="78063" cy="55382"/>
              </a:xfrm>
              <a:custGeom>
                <a:avLst/>
                <a:gdLst>
                  <a:gd name="connsiteX0" fmla="*/ 0 w 78063"/>
                  <a:gd name="connsiteY0" fmla="*/ 123776 h 123776"/>
                  <a:gd name="connsiteX1" fmla="*/ 39032 w 78063"/>
                  <a:gd name="connsiteY1" fmla="*/ 0 h 123776"/>
                  <a:gd name="connsiteX2" fmla="*/ 78063 w 78063"/>
                  <a:gd name="connsiteY2" fmla="*/ 123776 h 123776"/>
                  <a:gd name="connsiteX3" fmla="*/ 0 w 78063"/>
                  <a:gd name="connsiteY3" fmla="*/ 123776 h 123776"/>
                  <a:gd name="connsiteX0-1" fmla="*/ 1770697 w 1848760"/>
                  <a:gd name="connsiteY0-2" fmla="*/ 4967958 h 4967958"/>
                  <a:gd name="connsiteX1-3" fmla="*/ 0 w 1848760"/>
                  <a:gd name="connsiteY1-4" fmla="*/ 0 h 4967958"/>
                  <a:gd name="connsiteX2-5" fmla="*/ 1809729 w 1848760"/>
                  <a:gd name="connsiteY2-6" fmla="*/ 4844182 h 4967958"/>
                  <a:gd name="connsiteX3-7" fmla="*/ 1848760 w 1848760"/>
                  <a:gd name="connsiteY3-8" fmla="*/ 4967958 h 4967958"/>
                  <a:gd name="connsiteX4" fmla="*/ 1770697 w 1848760"/>
                  <a:gd name="connsiteY4" fmla="*/ 4967958 h 4967958"/>
                  <a:gd name="connsiteX0-9" fmla="*/ 0 w 78063"/>
                  <a:gd name="connsiteY0-10" fmla="*/ 123776 h 123776"/>
                  <a:gd name="connsiteX1-11" fmla="*/ 39032 w 78063"/>
                  <a:gd name="connsiteY1-12" fmla="*/ 0 h 123776"/>
                  <a:gd name="connsiteX2-13" fmla="*/ 78063 w 78063"/>
                  <a:gd name="connsiteY2-14" fmla="*/ 123776 h 123776"/>
                  <a:gd name="connsiteX3-15" fmla="*/ 0 w 78063"/>
                  <a:gd name="connsiteY3-16" fmla="*/ 123776 h 123776"/>
                </a:gdLst>
                <a:ahLst/>
                <a:cxnLst>
                  <a:cxn ang="0">
                    <a:pos x="connsiteX0-1" y="connsiteY0-2"/>
                  </a:cxn>
                  <a:cxn ang="0">
                    <a:pos x="connsiteX1-3" y="connsiteY1-4"/>
                  </a:cxn>
                  <a:cxn ang="0">
                    <a:pos x="connsiteX2-5" y="connsiteY2-6"/>
                  </a:cxn>
                  <a:cxn ang="0">
                    <a:pos x="connsiteX3-7" y="connsiteY3-8"/>
                  </a:cxn>
                </a:cxnLst>
                <a:rect l="l" t="t" r="r" b="b"/>
                <a:pathLst>
                  <a:path w="78063" h="123776">
                    <a:moveTo>
                      <a:pt x="0" y="123776"/>
                    </a:moveTo>
                    <a:lnTo>
                      <a:pt x="39032" y="0"/>
                    </a:lnTo>
                    <a:lnTo>
                      <a:pt x="78063" y="123776"/>
                    </a:lnTo>
                    <a:lnTo>
                      <a:pt x="0" y="123776"/>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grpSp>
      <p:sp>
        <p:nvSpPr>
          <p:cNvPr id="4" name="danger-sign_73937">
            <a:extLst>
              <a:ext uri="{FF2B5EF4-FFF2-40B4-BE49-F238E27FC236}">
                <a16:creationId xmlns="" xmlns:a16="http://schemas.microsoft.com/office/drawing/2014/main" id="{CB385C93-B8C0-4132-9DFC-76959517B29E}"/>
              </a:ext>
            </a:extLst>
          </p:cNvPr>
          <p:cNvSpPr>
            <a:spLocks noChangeAspect="1"/>
          </p:cNvSpPr>
          <p:nvPr/>
        </p:nvSpPr>
        <p:spPr bwMode="auto">
          <a:xfrm>
            <a:off x="5188698" y="3186909"/>
            <a:ext cx="1814604" cy="1817340"/>
          </a:xfrm>
          <a:custGeom>
            <a:avLst/>
            <a:gdLst>
              <a:gd name="T0" fmla="*/ 4417 w 4519"/>
              <a:gd name="T1" fmla="*/ 3555 h 4533"/>
              <a:gd name="T2" fmla="*/ 2871 w 4519"/>
              <a:gd name="T3" fmla="*/ 382 h 4533"/>
              <a:gd name="T4" fmla="*/ 2260 w 4519"/>
              <a:gd name="T5" fmla="*/ 0 h 4533"/>
              <a:gd name="T6" fmla="*/ 1648 w 4519"/>
              <a:gd name="T7" fmla="*/ 382 h 4533"/>
              <a:gd name="T8" fmla="*/ 103 w 4519"/>
              <a:gd name="T9" fmla="*/ 3555 h 4533"/>
              <a:gd name="T10" fmla="*/ 137 w 4519"/>
              <a:gd name="T11" fmla="*/ 4214 h 4533"/>
              <a:gd name="T12" fmla="*/ 714 w 4519"/>
              <a:gd name="T13" fmla="*/ 4533 h 4533"/>
              <a:gd name="T14" fmla="*/ 3805 w 4519"/>
              <a:gd name="T15" fmla="*/ 4533 h 4533"/>
              <a:gd name="T16" fmla="*/ 4382 w 4519"/>
              <a:gd name="T17" fmla="*/ 4214 h 4533"/>
              <a:gd name="T18" fmla="*/ 4417 w 4519"/>
              <a:gd name="T19" fmla="*/ 3555 h 4533"/>
              <a:gd name="T20" fmla="*/ 2260 w 4519"/>
              <a:gd name="T21" fmla="*/ 3789 h 4533"/>
              <a:gd name="T22" fmla="*/ 2009 w 4519"/>
              <a:gd name="T23" fmla="*/ 3538 h 4533"/>
              <a:gd name="T24" fmla="*/ 2260 w 4519"/>
              <a:gd name="T25" fmla="*/ 3287 h 4533"/>
              <a:gd name="T26" fmla="*/ 2511 w 4519"/>
              <a:gd name="T27" fmla="*/ 3538 h 4533"/>
              <a:gd name="T28" fmla="*/ 2260 w 4519"/>
              <a:gd name="T29" fmla="*/ 3789 h 4533"/>
              <a:gd name="T30" fmla="*/ 2479 w 4519"/>
              <a:gd name="T31" fmla="*/ 2978 h 4533"/>
              <a:gd name="T32" fmla="*/ 2260 w 4519"/>
              <a:gd name="T33" fmla="*/ 3182 h 4533"/>
              <a:gd name="T34" fmla="*/ 2040 w 4519"/>
              <a:gd name="T35" fmla="*/ 2978 h 4533"/>
              <a:gd name="T36" fmla="*/ 1974 w 4519"/>
              <a:gd name="T37" fmla="*/ 1577 h 4533"/>
              <a:gd name="T38" fmla="*/ 2260 w 4519"/>
              <a:gd name="T39" fmla="*/ 1296 h 4533"/>
              <a:gd name="T40" fmla="*/ 2545 w 4519"/>
              <a:gd name="T41" fmla="*/ 1577 h 4533"/>
              <a:gd name="T42" fmla="*/ 2479 w 4519"/>
              <a:gd name="T43" fmla="*/ 2978 h 4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19" h="4533">
                <a:moveTo>
                  <a:pt x="4417" y="3555"/>
                </a:moveTo>
                <a:lnTo>
                  <a:pt x="2871" y="382"/>
                </a:lnTo>
                <a:cubicBezTo>
                  <a:pt x="2757" y="148"/>
                  <a:pt x="2520" y="0"/>
                  <a:pt x="2260" y="0"/>
                </a:cubicBezTo>
                <a:cubicBezTo>
                  <a:pt x="2000" y="0"/>
                  <a:pt x="1762" y="148"/>
                  <a:pt x="1648" y="382"/>
                </a:cubicBezTo>
                <a:lnTo>
                  <a:pt x="103" y="3555"/>
                </a:lnTo>
                <a:cubicBezTo>
                  <a:pt x="0" y="3766"/>
                  <a:pt x="13" y="4015"/>
                  <a:pt x="137" y="4214"/>
                </a:cubicBezTo>
                <a:cubicBezTo>
                  <a:pt x="262" y="4413"/>
                  <a:pt x="480" y="4533"/>
                  <a:pt x="714" y="4533"/>
                </a:cubicBezTo>
                <a:lnTo>
                  <a:pt x="3805" y="4533"/>
                </a:lnTo>
                <a:cubicBezTo>
                  <a:pt x="4040" y="4533"/>
                  <a:pt x="4258" y="4413"/>
                  <a:pt x="4382" y="4214"/>
                </a:cubicBezTo>
                <a:cubicBezTo>
                  <a:pt x="4506" y="4015"/>
                  <a:pt x="4519" y="3766"/>
                  <a:pt x="4417" y="3555"/>
                </a:cubicBezTo>
                <a:close/>
                <a:moveTo>
                  <a:pt x="2260" y="3789"/>
                </a:moveTo>
                <a:cubicBezTo>
                  <a:pt x="2121" y="3789"/>
                  <a:pt x="2009" y="3677"/>
                  <a:pt x="2009" y="3538"/>
                </a:cubicBezTo>
                <a:cubicBezTo>
                  <a:pt x="2009" y="3399"/>
                  <a:pt x="2121" y="3287"/>
                  <a:pt x="2260" y="3287"/>
                </a:cubicBezTo>
                <a:cubicBezTo>
                  <a:pt x="2398" y="3287"/>
                  <a:pt x="2511" y="3399"/>
                  <a:pt x="2511" y="3538"/>
                </a:cubicBezTo>
                <a:cubicBezTo>
                  <a:pt x="2511" y="3677"/>
                  <a:pt x="2398" y="3789"/>
                  <a:pt x="2260" y="3789"/>
                </a:cubicBezTo>
                <a:close/>
                <a:moveTo>
                  <a:pt x="2479" y="2978"/>
                </a:moveTo>
                <a:cubicBezTo>
                  <a:pt x="2472" y="3093"/>
                  <a:pt x="2373" y="3182"/>
                  <a:pt x="2260" y="3182"/>
                </a:cubicBezTo>
                <a:cubicBezTo>
                  <a:pt x="2146" y="3182"/>
                  <a:pt x="2047" y="3093"/>
                  <a:pt x="2040" y="2978"/>
                </a:cubicBezTo>
                <a:cubicBezTo>
                  <a:pt x="2018" y="2511"/>
                  <a:pt x="1996" y="2044"/>
                  <a:pt x="1974" y="1577"/>
                </a:cubicBezTo>
                <a:cubicBezTo>
                  <a:pt x="1972" y="1397"/>
                  <a:pt x="2136" y="1295"/>
                  <a:pt x="2260" y="1296"/>
                </a:cubicBezTo>
                <a:cubicBezTo>
                  <a:pt x="2384" y="1295"/>
                  <a:pt x="2547" y="1397"/>
                  <a:pt x="2545" y="1577"/>
                </a:cubicBezTo>
                <a:cubicBezTo>
                  <a:pt x="2523" y="2044"/>
                  <a:pt x="2501" y="2511"/>
                  <a:pt x="2479" y="2978"/>
                </a:cubicBezTo>
                <a:close/>
              </a:path>
            </a:pathLst>
          </a:custGeom>
          <a:gradFill>
            <a:gsLst>
              <a:gs pos="39000">
                <a:schemeClr val="bg1"/>
              </a:gs>
              <a:gs pos="100000">
                <a:schemeClr val="accent1"/>
              </a:gs>
              <a:gs pos="40000">
                <a:schemeClr val="accent2"/>
              </a:gs>
            </a:gsLst>
            <a:lin ang="5400000" scaled="1"/>
          </a:gradFill>
          <a:ln w="19050">
            <a:solidFill>
              <a:schemeClr val="accent1"/>
            </a:solidFill>
          </a:ln>
        </p:spPr>
      </p:sp>
      <p:sp>
        <p:nvSpPr>
          <p:cNvPr id="5" name="矩形 4">
            <a:extLst>
              <a:ext uri="{FF2B5EF4-FFF2-40B4-BE49-F238E27FC236}">
                <a16:creationId xmlns="" xmlns:a16="http://schemas.microsoft.com/office/drawing/2014/main" id="{DAE27BEC-9438-417D-8C09-792664604A8B}"/>
              </a:ext>
            </a:extLst>
          </p:cNvPr>
          <p:cNvSpPr/>
          <p:nvPr/>
        </p:nvSpPr>
        <p:spPr>
          <a:xfrm>
            <a:off x="4735052" y="1465608"/>
            <a:ext cx="2721899" cy="553998"/>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a:solidFill>
                  <a:srgbClr val="4E555E"/>
                </a:solidFill>
                <a:latin typeface="阿里巴巴普惠体 B"/>
                <a:ea typeface="阿里巴巴普惠体 B"/>
              </a:rPr>
              <a:t>本页核心内容</a:t>
            </a:r>
            <a:endParaRPr kumimoji="0" lang="zh-CN" altLang="en-US" sz="3600" b="0" i="0" u="none" strike="noStrike" kern="1200" cap="none" spc="0" normalizeH="0" baseline="0" noProof="0">
              <a:ln>
                <a:noFill/>
              </a:ln>
              <a:solidFill>
                <a:srgbClr val="4E555E"/>
              </a:solidFill>
              <a:effectLst/>
              <a:uLnTx/>
              <a:uFillTx/>
              <a:latin typeface="阿里巴巴普惠体 B"/>
              <a:ea typeface="阿里巴巴普惠体 B"/>
              <a:cs typeface="+mn-cs"/>
            </a:endParaRPr>
          </a:p>
        </p:txBody>
      </p:sp>
      <p:sp>
        <p:nvSpPr>
          <p:cNvPr id="6" name="矩形 5">
            <a:extLst>
              <a:ext uri="{FF2B5EF4-FFF2-40B4-BE49-F238E27FC236}">
                <a16:creationId xmlns="" xmlns:a16="http://schemas.microsoft.com/office/drawing/2014/main" id="{89DAB3C6-DDB4-4428-A9AE-A16EF827A03C}"/>
              </a:ext>
            </a:extLst>
          </p:cNvPr>
          <p:cNvSpPr/>
          <p:nvPr/>
        </p:nvSpPr>
        <p:spPr>
          <a:xfrm>
            <a:off x="5071681" y="5222889"/>
            <a:ext cx="2048638" cy="695190"/>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rPr>
              <a:t>主要问题描述性文本</a:t>
            </a:r>
            <a:endPar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a:solidFill>
                  <a:srgbClr val="4E555E"/>
                </a:solidFill>
                <a:latin typeface="阿里巴巴普惠体 R"/>
                <a:ea typeface="阿里巴巴普惠体 R"/>
              </a:rPr>
              <a:t>请输入文本内容</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8" name="矩形 7">
            <a:extLst>
              <a:ext uri="{FF2B5EF4-FFF2-40B4-BE49-F238E27FC236}">
                <a16:creationId xmlns="" xmlns:a16="http://schemas.microsoft.com/office/drawing/2014/main" id="{FAE0CC5C-5E11-4A17-90DF-234ECB3FE829}"/>
              </a:ext>
            </a:extLst>
          </p:cNvPr>
          <p:cNvSpPr/>
          <p:nvPr/>
        </p:nvSpPr>
        <p:spPr>
          <a:xfrm>
            <a:off x="5299307" y="2051166"/>
            <a:ext cx="1593386" cy="335092"/>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rPr>
              <a:t>本页注释性内容</a:t>
            </a:r>
            <a:endPar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2" name="矩形 11">
            <a:extLst>
              <a:ext uri="{FF2B5EF4-FFF2-40B4-BE49-F238E27FC236}">
                <a16:creationId xmlns="" xmlns:a16="http://schemas.microsoft.com/office/drawing/2014/main" id="{A5EAC7C8-B13E-4832-A4C8-B8512AB17480}"/>
              </a:ext>
            </a:extLst>
          </p:cNvPr>
          <p:cNvSpPr/>
          <p:nvPr/>
        </p:nvSpPr>
        <p:spPr>
          <a:xfrm>
            <a:off x="1721114" y="4003458"/>
            <a:ext cx="977832" cy="49244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29.9</a:t>
            </a:r>
            <a:r>
              <a:rPr kumimoji="0" lang="en-US" altLang="zh-CN" sz="18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a:t>
            </a:r>
            <a:endParaRPr kumimoji="0" lang="zh-CN" altLang="en-US" sz="32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endParaRPr>
          </a:p>
        </p:txBody>
      </p:sp>
      <p:sp>
        <p:nvSpPr>
          <p:cNvPr id="27" name="矩形 26">
            <a:extLst>
              <a:ext uri="{FF2B5EF4-FFF2-40B4-BE49-F238E27FC236}">
                <a16:creationId xmlns="" xmlns:a16="http://schemas.microsoft.com/office/drawing/2014/main" id="{68A59BF6-A6C5-406B-97AB-F5173AA5D1A5}"/>
              </a:ext>
            </a:extLst>
          </p:cNvPr>
          <p:cNvSpPr/>
          <p:nvPr/>
        </p:nvSpPr>
        <p:spPr>
          <a:xfrm>
            <a:off x="1865774" y="4465067"/>
            <a:ext cx="682879" cy="276999"/>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R"/>
                <a:ea typeface="阿里巴巴普惠体 R"/>
                <a:cs typeface="+mn-cs"/>
              </a:rPr>
              <a:t>数据一</a:t>
            </a:r>
          </a:p>
        </p:txBody>
      </p:sp>
      <p:sp>
        <p:nvSpPr>
          <p:cNvPr id="28" name="矩形 27">
            <a:extLst>
              <a:ext uri="{FF2B5EF4-FFF2-40B4-BE49-F238E27FC236}">
                <a16:creationId xmlns="" xmlns:a16="http://schemas.microsoft.com/office/drawing/2014/main" id="{BFE8DE9E-D0A5-4672-AA32-6BD68A671BFC}"/>
              </a:ext>
            </a:extLst>
          </p:cNvPr>
          <p:cNvSpPr/>
          <p:nvPr/>
        </p:nvSpPr>
        <p:spPr>
          <a:xfrm>
            <a:off x="1754779" y="5237875"/>
            <a:ext cx="910506" cy="695190"/>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rPr>
              <a:t>数据一的</a:t>
            </a:r>
            <a:endPar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a:solidFill>
                  <a:srgbClr val="4E555E"/>
                </a:solidFill>
                <a:latin typeface="阿里巴巴普惠体 R"/>
                <a:ea typeface="阿里巴巴普惠体 R"/>
              </a:rPr>
              <a:t>内容描述</a:t>
            </a:r>
            <a:endPar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33" name="矩形 32">
            <a:extLst>
              <a:ext uri="{FF2B5EF4-FFF2-40B4-BE49-F238E27FC236}">
                <a16:creationId xmlns="" xmlns:a16="http://schemas.microsoft.com/office/drawing/2014/main" id="{D463296C-FDBE-48FE-AA10-9A10C30FFAC5}"/>
              </a:ext>
            </a:extLst>
          </p:cNvPr>
          <p:cNvSpPr/>
          <p:nvPr/>
        </p:nvSpPr>
        <p:spPr>
          <a:xfrm>
            <a:off x="9400778" y="4003458"/>
            <a:ext cx="956992" cy="49244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12.2</a:t>
            </a:r>
            <a:r>
              <a:rPr kumimoji="0" lang="en-US" altLang="zh-CN" sz="18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a:t>
            </a:r>
            <a:endParaRPr kumimoji="0" lang="zh-CN" altLang="en-US" sz="3200" b="0" i="0" u="none" strike="noStrike" kern="1200" cap="none" spc="-15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endParaRPr>
          </a:p>
        </p:txBody>
      </p:sp>
      <p:sp>
        <p:nvSpPr>
          <p:cNvPr id="37" name="矩形 36">
            <a:extLst>
              <a:ext uri="{FF2B5EF4-FFF2-40B4-BE49-F238E27FC236}">
                <a16:creationId xmlns="" xmlns:a16="http://schemas.microsoft.com/office/drawing/2014/main" id="{106A84B8-73AC-4FC9-97D5-DF88875C471D}"/>
              </a:ext>
            </a:extLst>
          </p:cNvPr>
          <p:cNvSpPr/>
          <p:nvPr/>
        </p:nvSpPr>
        <p:spPr>
          <a:xfrm>
            <a:off x="9535018" y="4465067"/>
            <a:ext cx="682880" cy="276999"/>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a:solidFill>
                  <a:prstClr val="white"/>
                </a:solidFill>
                <a:effectLst>
                  <a:outerShdw blurRad="38100" dist="38100" dir="2700000" algn="tl">
                    <a:srgbClr val="000000">
                      <a:alpha val="43137"/>
                    </a:srgbClr>
                  </a:outerShdw>
                </a:effectLst>
                <a:latin typeface="阿里巴巴普惠体 R"/>
                <a:ea typeface="阿里巴巴普惠体 R"/>
              </a:rPr>
              <a:t>数据二</a:t>
            </a: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R"/>
              <a:ea typeface="阿里巴巴普惠体 R"/>
              <a:cs typeface="+mn-cs"/>
            </a:endParaRPr>
          </a:p>
        </p:txBody>
      </p:sp>
      <p:sp>
        <p:nvSpPr>
          <p:cNvPr id="38" name="矩形 37">
            <a:extLst>
              <a:ext uri="{FF2B5EF4-FFF2-40B4-BE49-F238E27FC236}">
                <a16:creationId xmlns="" xmlns:a16="http://schemas.microsoft.com/office/drawing/2014/main" id="{71F0DC22-49E4-433C-AB9B-B42BA5818B52}"/>
              </a:ext>
            </a:extLst>
          </p:cNvPr>
          <p:cNvSpPr/>
          <p:nvPr/>
        </p:nvSpPr>
        <p:spPr>
          <a:xfrm>
            <a:off x="9424024" y="5237875"/>
            <a:ext cx="910506" cy="695190"/>
          </a:xfrm>
          <a:prstGeom prst="rect">
            <a:avLst/>
          </a:prstGeom>
        </p:spPr>
        <p:txBody>
          <a:bodyPr wrap="none" lIns="0" tIns="0" rIns="0" bIns="0">
            <a:spAutoFit/>
          </a:bodyPr>
          <a:lstStyle/>
          <a:p>
            <a:pPr lvl="0" algn="ctr">
              <a:lnSpc>
                <a:spcPct val="130000"/>
              </a:lnSpc>
            </a:pPr>
            <a:r>
              <a:rPr lang="zh-CN" altLang="en-US">
                <a:solidFill>
                  <a:srgbClr val="4E555E"/>
                </a:solidFill>
              </a:rPr>
              <a:t>数据二的</a:t>
            </a:r>
          </a:p>
          <a:p>
            <a:pPr lvl="0" algn="ctr">
              <a:lnSpc>
                <a:spcPct val="130000"/>
              </a:lnSpc>
            </a:pPr>
            <a:r>
              <a:rPr lang="zh-CN" altLang="en-US">
                <a:solidFill>
                  <a:srgbClr val="4E555E"/>
                </a:solidFill>
              </a:rPr>
              <a:t>内容描述</a:t>
            </a:r>
          </a:p>
        </p:txBody>
      </p:sp>
      <p:sp>
        <p:nvSpPr>
          <p:cNvPr id="9" name="文本占位符 8">
            <a:extLst>
              <a:ext uri="{FF2B5EF4-FFF2-40B4-BE49-F238E27FC236}">
                <a16:creationId xmlns="" xmlns:a16="http://schemas.microsoft.com/office/drawing/2014/main" id="{ADC2AE80-010C-49D1-9683-BA988A302EDF}"/>
              </a:ext>
            </a:extLst>
          </p:cNvPr>
          <p:cNvSpPr>
            <a:spLocks noGrp="1"/>
          </p:cNvSpPr>
          <p:nvPr>
            <p:ph type="body" sz="quarter" idx="10"/>
          </p:nvPr>
        </p:nvSpPr>
        <p:spPr/>
        <p:txBody>
          <a:bodyPr/>
          <a:lstStyle/>
          <a:p>
            <a:r>
              <a:rPr lang="zh-CN" altLang="en-US"/>
              <a:t>请在此处输入你的标题</a:t>
            </a:r>
          </a:p>
        </p:txBody>
      </p:sp>
      <p:grpSp>
        <p:nvGrpSpPr>
          <p:cNvPr id="17" name="组合 16">
            <a:extLst>
              <a:ext uri="{FF2B5EF4-FFF2-40B4-BE49-F238E27FC236}">
                <a16:creationId xmlns="" xmlns:a16="http://schemas.microsoft.com/office/drawing/2014/main" id="{7DB63485-72EF-484B-9617-1F1103C2D5AB}"/>
              </a:ext>
            </a:extLst>
          </p:cNvPr>
          <p:cNvGrpSpPr/>
          <p:nvPr/>
        </p:nvGrpSpPr>
        <p:grpSpPr>
          <a:xfrm>
            <a:off x="4225136" y="2487592"/>
            <a:ext cx="3741730" cy="3741728"/>
            <a:chOff x="4225136" y="2487592"/>
            <a:chExt cx="3741730" cy="3741728"/>
          </a:xfrm>
        </p:grpSpPr>
        <p:sp>
          <p:nvSpPr>
            <p:cNvPr id="46" name="椭圆 45">
              <a:extLst>
                <a:ext uri="{FF2B5EF4-FFF2-40B4-BE49-F238E27FC236}">
                  <a16:creationId xmlns="" xmlns:a16="http://schemas.microsoft.com/office/drawing/2014/main" id="{BC69E1CA-BC85-46B6-AE1A-64F33993B0AC}"/>
                </a:ext>
              </a:extLst>
            </p:cNvPr>
            <p:cNvSpPr/>
            <p:nvPr/>
          </p:nvSpPr>
          <p:spPr>
            <a:xfrm>
              <a:off x="4686301" y="2948757"/>
              <a:ext cx="2819400" cy="2819398"/>
            </a:xfrm>
            <a:prstGeom prst="ellipse">
              <a:avLst/>
            </a:prstGeom>
            <a:noFill/>
            <a:ln w="19050" cap="flat" cmpd="sng" algn="ctr">
              <a:gradFill>
                <a:gsLst>
                  <a:gs pos="25000">
                    <a:schemeClr val="bg1">
                      <a:alpha val="0"/>
                    </a:schemeClr>
                  </a:gs>
                  <a:gs pos="50000">
                    <a:schemeClr val="accent1"/>
                  </a:gs>
                  <a:gs pos="75000">
                    <a:schemeClr val="bg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7" name="Oval 45_1">
              <a:extLst>
                <a:ext uri="{FF2B5EF4-FFF2-40B4-BE49-F238E27FC236}">
                  <a16:creationId xmlns="" xmlns:a16="http://schemas.microsoft.com/office/drawing/2014/main" id="{D68E1F29-032C-440E-A677-D1A8155C2E2F}"/>
                </a:ext>
              </a:extLst>
            </p:cNvPr>
            <p:cNvSpPr/>
            <p:nvPr/>
          </p:nvSpPr>
          <p:spPr>
            <a:xfrm>
              <a:off x="4467227" y="2729683"/>
              <a:ext cx="3257548" cy="3257546"/>
            </a:xfrm>
            <a:prstGeom prst="ellipse">
              <a:avLst/>
            </a:prstGeom>
            <a:noFill/>
            <a:ln w="19050" cap="flat" cmpd="sng" algn="ctr">
              <a:gradFill>
                <a:gsLst>
                  <a:gs pos="25000">
                    <a:schemeClr val="bg1">
                      <a:alpha val="0"/>
                    </a:schemeClr>
                  </a:gs>
                  <a:gs pos="50000">
                    <a:schemeClr val="accent1"/>
                  </a:gs>
                  <a:gs pos="75000">
                    <a:schemeClr val="bg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8" name="Oval 45_1_1">
              <a:extLst>
                <a:ext uri="{FF2B5EF4-FFF2-40B4-BE49-F238E27FC236}">
                  <a16:creationId xmlns="" xmlns:a16="http://schemas.microsoft.com/office/drawing/2014/main" id="{4EEE4D47-609F-40E3-AE95-4461CF782E40}"/>
                </a:ext>
              </a:extLst>
            </p:cNvPr>
            <p:cNvSpPr/>
            <p:nvPr/>
          </p:nvSpPr>
          <p:spPr>
            <a:xfrm>
              <a:off x="4225136" y="2487592"/>
              <a:ext cx="3741730" cy="3741728"/>
            </a:xfrm>
            <a:prstGeom prst="ellipse">
              <a:avLst/>
            </a:prstGeom>
            <a:noFill/>
            <a:ln w="19050" cap="flat" cmpd="sng" algn="ctr">
              <a:gradFill>
                <a:gsLst>
                  <a:gs pos="25000">
                    <a:schemeClr val="bg1">
                      <a:alpha val="0"/>
                    </a:schemeClr>
                  </a:gs>
                  <a:gs pos="50000">
                    <a:schemeClr val="accent1"/>
                  </a:gs>
                  <a:gs pos="75000">
                    <a:schemeClr val="bg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sp>
        <p:nvSpPr>
          <p:cNvPr id="39" name="任意多边形: 形状 38">
            <a:extLst>
              <a:ext uri="{FF2B5EF4-FFF2-40B4-BE49-F238E27FC236}">
                <a16:creationId xmlns="" xmlns:a16="http://schemas.microsoft.com/office/drawing/2014/main" id="{34BFB535-2AA9-45C7-A48F-0B49EDDEFF91}"/>
              </a:ext>
            </a:extLst>
          </p:cNvPr>
          <p:cNvSpPr/>
          <p:nvPr/>
        </p:nvSpPr>
        <p:spPr>
          <a:xfrm>
            <a:off x="0" y="1515197"/>
            <a:ext cx="3857307" cy="966700"/>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12700">
            <a:gradFill flip="none" rotWithShape="1">
              <a:gsLst>
                <a:gs pos="54000">
                  <a:schemeClr val="accent1"/>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1" name="任意多边形: 形状 40">
            <a:extLst>
              <a:ext uri="{FF2B5EF4-FFF2-40B4-BE49-F238E27FC236}">
                <a16:creationId xmlns="" xmlns:a16="http://schemas.microsoft.com/office/drawing/2014/main" id="{39CBBE26-462A-4684-8684-9BEFBDBEDE88}"/>
              </a:ext>
            </a:extLst>
          </p:cNvPr>
          <p:cNvSpPr/>
          <p:nvPr/>
        </p:nvSpPr>
        <p:spPr>
          <a:xfrm flipH="1">
            <a:off x="8334693" y="1515197"/>
            <a:ext cx="3857307" cy="966700"/>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12700">
            <a:gradFill flip="none" rotWithShape="1">
              <a:gsLst>
                <a:gs pos="54000">
                  <a:schemeClr val="accent1"/>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Tree>
    <p:extLst>
      <p:ext uri="{BB962C8B-B14F-4D97-AF65-F5344CB8AC3E}">
        <p14:creationId xmlns:p14="http://schemas.microsoft.com/office/powerpoint/2010/main" val="1226600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a:extLst>
              <a:ext uri="{FF2B5EF4-FFF2-40B4-BE49-F238E27FC236}">
                <a16:creationId xmlns="" xmlns:a16="http://schemas.microsoft.com/office/drawing/2014/main" id="{8E41D0F7-2610-40E4-83C7-C20A61812556}"/>
              </a:ext>
            </a:extLst>
          </p:cNvPr>
          <p:cNvGraphicFramePr/>
          <p:nvPr>
            <p:extLst>
              <p:ext uri="{D42A27DB-BD31-4B8C-83A1-F6EECF244321}">
                <p14:modId xmlns:p14="http://schemas.microsoft.com/office/powerpoint/2010/main" val="3627652605"/>
              </p:ext>
            </p:extLst>
          </p:nvPr>
        </p:nvGraphicFramePr>
        <p:xfrm>
          <a:off x="698499" y="2358778"/>
          <a:ext cx="10798171" cy="4102982"/>
        </p:xfrm>
        <a:graphic>
          <a:graphicData uri="http://schemas.openxmlformats.org/drawingml/2006/chart">
            <c:chart xmlns:c="http://schemas.openxmlformats.org/drawingml/2006/chart" xmlns:r="http://schemas.openxmlformats.org/officeDocument/2006/relationships" r:id="rId2"/>
          </a:graphicData>
        </a:graphic>
      </p:graphicFrame>
      <p:grpSp>
        <p:nvGrpSpPr>
          <p:cNvPr id="12" name="组合 11">
            <a:extLst>
              <a:ext uri="{FF2B5EF4-FFF2-40B4-BE49-F238E27FC236}">
                <a16:creationId xmlns="" xmlns:a16="http://schemas.microsoft.com/office/drawing/2014/main" id="{1C794D44-0545-4A0B-8536-424CB308BA0E}"/>
              </a:ext>
            </a:extLst>
          </p:cNvPr>
          <p:cNvGrpSpPr/>
          <p:nvPr/>
        </p:nvGrpSpPr>
        <p:grpSpPr>
          <a:xfrm>
            <a:off x="4569821" y="2342496"/>
            <a:ext cx="1442864" cy="1389946"/>
            <a:chOff x="4634529" y="2039054"/>
            <a:chExt cx="1442864" cy="1389946"/>
          </a:xfrm>
        </p:grpSpPr>
        <p:pic>
          <p:nvPicPr>
            <p:cNvPr id="38" name="图片 37">
              <a:extLst>
                <a:ext uri="{FF2B5EF4-FFF2-40B4-BE49-F238E27FC236}">
                  <a16:creationId xmlns="" xmlns:a16="http://schemas.microsoft.com/office/drawing/2014/main" id="{20B49020-08D3-4A3E-90A7-112C5EED08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80" r="-3807" b="6280"/>
            <a:stretch/>
          </p:blipFill>
          <p:spPr>
            <a:xfrm>
              <a:off x="4634529" y="2039054"/>
              <a:ext cx="1442864" cy="1389946"/>
            </a:xfrm>
            <a:custGeom>
              <a:avLst/>
              <a:gdLst>
                <a:gd name="connsiteX0" fmla="*/ 863336 w 1792410"/>
                <a:gd name="connsiteY0" fmla="*/ 0 h 1726672"/>
                <a:gd name="connsiteX1" fmla="*/ 1726672 w 1792410"/>
                <a:gd name="connsiteY1" fmla="*/ 863336 h 1726672"/>
                <a:gd name="connsiteX2" fmla="*/ 1658827 w 1792410"/>
                <a:gd name="connsiteY2" fmla="*/ 1199385 h 1726672"/>
                <a:gd name="connsiteX3" fmla="*/ 1640892 w 1792410"/>
                <a:gd name="connsiteY3" fmla="*/ 1232427 h 1726672"/>
                <a:gd name="connsiteX4" fmla="*/ 1792410 w 1792410"/>
                <a:gd name="connsiteY4" fmla="*/ 1573328 h 1726672"/>
                <a:gd name="connsiteX5" fmla="*/ 1439693 w 1792410"/>
                <a:gd name="connsiteY5" fmla="*/ 1501953 h 1726672"/>
                <a:gd name="connsiteX6" fmla="*/ 1346036 w 1792410"/>
                <a:gd name="connsiteY6" fmla="*/ 1579228 h 1726672"/>
                <a:gd name="connsiteX7" fmla="*/ 863336 w 1792410"/>
                <a:gd name="connsiteY7" fmla="*/ 1726672 h 1726672"/>
                <a:gd name="connsiteX8" fmla="*/ 0 w 1792410"/>
                <a:gd name="connsiteY8" fmla="*/ 863336 h 1726672"/>
                <a:gd name="connsiteX9" fmla="*/ 863336 w 1792410"/>
                <a:gd name="connsiteY9" fmla="*/ 0 h 172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2410" h="1726672">
                  <a:moveTo>
                    <a:pt x="863336" y="0"/>
                  </a:moveTo>
                  <a:cubicBezTo>
                    <a:pt x="1340143" y="0"/>
                    <a:pt x="1726672" y="386529"/>
                    <a:pt x="1726672" y="863336"/>
                  </a:cubicBezTo>
                  <a:cubicBezTo>
                    <a:pt x="1726672" y="982538"/>
                    <a:pt x="1702514" y="1096097"/>
                    <a:pt x="1658827" y="1199385"/>
                  </a:cubicBezTo>
                  <a:lnTo>
                    <a:pt x="1640892" y="1232427"/>
                  </a:lnTo>
                  <a:lnTo>
                    <a:pt x="1792410" y="1573328"/>
                  </a:lnTo>
                  <a:lnTo>
                    <a:pt x="1439693" y="1501953"/>
                  </a:lnTo>
                  <a:lnTo>
                    <a:pt x="1346036" y="1579228"/>
                  </a:lnTo>
                  <a:cubicBezTo>
                    <a:pt x="1208246" y="1672316"/>
                    <a:pt x="1042139" y="1726672"/>
                    <a:pt x="863336" y="1726672"/>
                  </a:cubicBezTo>
                  <a:cubicBezTo>
                    <a:pt x="386529" y="1726672"/>
                    <a:pt x="0" y="1340143"/>
                    <a:pt x="0" y="863336"/>
                  </a:cubicBezTo>
                  <a:cubicBezTo>
                    <a:pt x="0" y="386529"/>
                    <a:pt x="386529" y="0"/>
                    <a:pt x="863336" y="0"/>
                  </a:cubicBezTo>
                  <a:close/>
                </a:path>
              </a:pathLst>
            </a:custGeom>
            <a:solidFill>
              <a:srgbClr val="E1EFD1"/>
            </a:solidFill>
            <a:ln w="0">
              <a:solidFill>
                <a:schemeClr val="tx2"/>
              </a:solidFill>
            </a:ln>
            <a:effectLst>
              <a:outerShdw blurRad="241300" algn="ctr" rotWithShape="0">
                <a:prstClr val="black">
                  <a:alpha val="26000"/>
                </a:prstClr>
              </a:outerShdw>
            </a:effectLst>
          </p:spPr>
        </p:pic>
        <p:sp>
          <p:nvSpPr>
            <p:cNvPr id="40" name="菱形 39">
              <a:extLst>
                <a:ext uri="{FF2B5EF4-FFF2-40B4-BE49-F238E27FC236}">
                  <a16:creationId xmlns="" xmlns:a16="http://schemas.microsoft.com/office/drawing/2014/main" id="{64E57280-AE99-4183-A6AF-6DD51D3BE91E}"/>
                </a:ext>
              </a:extLst>
            </p:cNvPr>
            <p:cNvSpPr/>
            <p:nvPr/>
          </p:nvSpPr>
          <p:spPr>
            <a:xfrm>
              <a:off x="5301253" y="2733090"/>
              <a:ext cx="93760" cy="93760"/>
            </a:xfrm>
            <a:prstGeom prst="diamond">
              <a:avLst/>
            </a:prstGeom>
            <a:solidFill>
              <a:schemeClr val="accent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grpSp>
        <p:nvGrpSpPr>
          <p:cNvPr id="11" name="组合 10">
            <a:extLst>
              <a:ext uri="{FF2B5EF4-FFF2-40B4-BE49-F238E27FC236}">
                <a16:creationId xmlns="" xmlns:a16="http://schemas.microsoft.com/office/drawing/2014/main" id="{AC1AF8CB-B237-4E76-932F-BFE8695D1A02}"/>
              </a:ext>
            </a:extLst>
          </p:cNvPr>
          <p:cNvGrpSpPr/>
          <p:nvPr/>
        </p:nvGrpSpPr>
        <p:grpSpPr>
          <a:xfrm>
            <a:off x="7834594" y="1208917"/>
            <a:ext cx="1378500" cy="1378498"/>
            <a:chOff x="7834594" y="1208917"/>
            <a:chExt cx="1378500" cy="1378498"/>
          </a:xfrm>
        </p:grpSpPr>
        <p:pic>
          <p:nvPicPr>
            <p:cNvPr id="46" name="图片 45">
              <a:extLst>
                <a:ext uri="{FF2B5EF4-FFF2-40B4-BE49-F238E27FC236}">
                  <a16:creationId xmlns="" xmlns:a16="http://schemas.microsoft.com/office/drawing/2014/main" id="{BB8ADCA0-5593-4EE7-8F7E-AB02DB98B4D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711" t="11508" r="15711" b="11508"/>
            <a:stretch/>
          </p:blipFill>
          <p:spPr>
            <a:xfrm>
              <a:off x="7834594" y="1208917"/>
              <a:ext cx="1378500" cy="1378498"/>
            </a:xfrm>
            <a:custGeom>
              <a:avLst/>
              <a:gdLst>
                <a:gd name="connsiteX0" fmla="*/ 856227 w 1712454"/>
                <a:gd name="connsiteY0" fmla="*/ 0 h 1712452"/>
                <a:gd name="connsiteX1" fmla="*/ 1712454 w 1712454"/>
                <a:gd name="connsiteY1" fmla="*/ 856226 h 1712452"/>
                <a:gd name="connsiteX2" fmla="*/ 856227 w 1712454"/>
                <a:gd name="connsiteY2" fmla="*/ 1712452 h 1712452"/>
                <a:gd name="connsiteX3" fmla="*/ 522945 w 1712454"/>
                <a:gd name="connsiteY3" fmla="*/ 1645166 h 1712452"/>
                <a:gd name="connsiteX4" fmla="*/ 388929 w 1712454"/>
                <a:gd name="connsiteY4" fmla="*/ 1572424 h 1712452"/>
                <a:gd name="connsiteX5" fmla="*/ 53891 w 1712454"/>
                <a:gd name="connsiteY5" fmla="*/ 1691631 h 1712452"/>
                <a:gd name="connsiteX6" fmla="*/ 152713 w 1712454"/>
                <a:gd name="connsiteY6" fmla="*/ 1342807 h 1712452"/>
                <a:gd name="connsiteX7" fmla="*/ 146230 w 1712454"/>
                <a:gd name="connsiteY7" fmla="*/ 1334950 h 1712452"/>
                <a:gd name="connsiteX8" fmla="*/ 0 w 1712454"/>
                <a:gd name="connsiteY8" fmla="*/ 856226 h 1712452"/>
                <a:gd name="connsiteX9" fmla="*/ 856227 w 1712454"/>
                <a:gd name="connsiteY9" fmla="*/ 0 h 171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2454" h="1712452">
                  <a:moveTo>
                    <a:pt x="856227" y="0"/>
                  </a:moveTo>
                  <a:cubicBezTo>
                    <a:pt x="1329108" y="0"/>
                    <a:pt x="1712454" y="383345"/>
                    <a:pt x="1712454" y="856226"/>
                  </a:cubicBezTo>
                  <a:cubicBezTo>
                    <a:pt x="1712454" y="1329107"/>
                    <a:pt x="1329108" y="1712452"/>
                    <a:pt x="856227" y="1712452"/>
                  </a:cubicBezTo>
                  <a:cubicBezTo>
                    <a:pt x="738007" y="1712452"/>
                    <a:pt x="625383" y="1688493"/>
                    <a:pt x="522945" y="1645166"/>
                  </a:cubicBezTo>
                  <a:lnTo>
                    <a:pt x="388929" y="1572424"/>
                  </a:lnTo>
                  <a:lnTo>
                    <a:pt x="53891" y="1691631"/>
                  </a:lnTo>
                  <a:lnTo>
                    <a:pt x="152713" y="1342807"/>
                  </a:lnTo>
                  <a:lnTo>
                    <a:pt x="146230" y="1334950"/>
                  </a:lnTo>
                  <a:cubicBezTo>
                    <a:pt x="53908" y="1198296"/>
                    <a:pt x="0" y="1033556"/>
                    <a:pt x="0" y="856226"/>
                  </a:cubicBezTo>
                  <a:cubicBezTo>
                    <a:pt x="0" y="383345"/>
                    <a:pt x="383346" y="0"/>
                    <a:pt x="856227" y="0"/>
                  </a:cubicBezTo>
                  <a:close/>
                </a:path>
              </a:pathLst>
            </a:custGeom>
            <a:solidFill>
              <a:srgbClr val="E1EFD1"/>
            </a:solidFill>
            <a:ln w="0">
              <a:solidFill>
                <a:schemeClr val="tx2"/>
              </a:solidFill>
            </a:ln>
            <a:effectLst>
              <a:outerShdw blurRad="241300" algn="ctr" rotWithShape="0">
                <a:prstClr val="black">
                  <a:alpha val="26000"/>
                </a:prstClr>
              </a:outerShdw>
            </a:effectLst>
          </p:spPr>
        </p:pic>
        <p:sp>
          <p:nvSpPr>
            <p:cNvPr id="51" name="菱形 50">
              <a:extLst>
                <a:ext uri="{FF2B5EF4-FFF2-40B4-BE49-F238E27FC236}">
                  <a16:creationId xmlns="" xmlns:a16="http://schemas.microsoft.com/office/drawing/2014/main" id="{F7FB6E8F-E1FD-498E-A364-CDAF3630D606}"/>
                </a:ext>
              </a:extLst>
            </p:cNvPr>
            <p:cNvSpPr/>
            <p:nvPr/>
          </p:nvSpPr>
          <p:spPr>
            <a:xfrm>
              <a:off x="8486344" y="1711712"/>
              <a:ext cx="93760" cy="93760"/>
            </a:xfrm>
            <a:prstGeom prst="diamond">
              <a:avLst/>
            </a:prstGeom>
            <a:solidFill>
              <a:schemeClr val="accent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sp>
        <p:nvSpPr>
          <p:cNvPr id="3" name="矩形 2">
            <a:extLst>
              <a:ext uri="{FF2B5EF4-FFF2-40B4-BE49-F238E27FC236}">
                <a16:creationId xmlns="" xmlns:a16="http://schemas.microsoft.com/office/drawing/2014/main" id="{4D0E45AC-FB3F-403D-957B-B34B69B95850}"/>
              </a:ext>
            </a:extLst>
          </p:cNvPr>
          <p:cNvSpPr/>
          <p:nvPr/>
        </p:nvSpPr>
        <p:spPr>
          <a:xfrm>
            <a:off x="698500" y="1712860"/>
            <a:ext cx="5524500" cy="335092"/>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4E555E"/>
                </a:solidFill>
                <a:effectLst/>
                <a:uLnTx/>
                <a:uFillTx/>
                <a:latin typeface="阿里巴巴普惠体 R"/>
                <a:ea typeface="阿里巴巴普惠体 R"/>
                <a:cs typeface="+mn-cs"/>
              </a:rPr>
              <a:t>选中图表右键选择编辑数据，修改系列一数字即可</a:t>
            </a:r>
            <a:endParaRPr kumimoji="0" lang="en-US" altLang="zh-CN" sz="18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4" name="矩形 3">
            <a:extLst>
              <a:ext uri="{FF2B5EF4-FFF2-40B4-BE49-F238E27FC236}">
                <a16:creationId xmlns="" xmlns:a16="http://schemas.microsoft.com/office/drawing/2014/main" id="{AC455F68-42F4-438D-AA63-89C099E0C233}"/>
              </a:ext>
            </a:extLst>
          </p:cNvPr>
          <p:cNvSpPr/>
          <p:nvPr/>
        </p:nvSpPr>
        <p:spPr>
          <a:xfrm>
            <a:off x="736600" y="1049524"/>
            <a:ext cx="3029676" cy="61555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a:solidFill>
                  <a:srgbClr val="4E555E"/>
                </a:solidFill>
                <a:latin typeface="阿里巴巴普惠体 B"/>
                <a:ea typeface="阿里巴巴普惠体 B"/>
              </a:rPr>
              <a:t>输入图表标题</a:t>
            </a:r>
            <a:endParaRPr kumimoji="0" lang="zh-CN" altLang="en-US" sz="4000" b="0" i="0" u="none" strike="noStrike" kern="1200" cap="none" spc="0" normalizeH="0" baseline="0" noProof="0">
              <a:ln>
                <a:noFill/>
              </a:ln>
              <a:solidFill>
                <a:srgbClr val="4E555E"/>
              </a:solidFill>
              <a:effectLst/>
              <a:uLnTx/>
              <a:uFillTx/>
              <a:latin typeface="阿里巴巴普惠体 B"/>
              <a:ea typeface="阿里巴巴普惠体 B"/>
              <a:cs typeface="+mn-cs"/>
            </a:endParaRPr>
          </a:p>
        </p:txBody>
      </p:sp>
      <p:sp>
        <p:nvSpPr>
          <p:cNvPr id="33" name="矩形 32">
            <a:extLst>
              <a:ext uri="{FF2B5EF4-FFF2-40B4-BE49-F238E27FC236}">
                <a16:creationId xmlns="" xmlns:a16="http://schemas.microsoft.com/office/drawing/2014/main" id="{24FFDFDA-EF9D-4600-9B2F-4D69AE41CABC}"/>
              </a:ext>
            </a:extLst>
          </p:cNvPr>
          <p:cNvSpPr/>
          <p:nvPr/>
        </p:nvSpPr>
        <p:spPr>
          <a:xfrm>
            <a:off x="3177092" y="2592666"/>
            <a:ext cx="1211870" cy="738664"/>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E555E"/>
                </a:solidFill>
                <a:effectLst/>
                <a:uLnTx/>
                <a:uFillTx/>
                <a:latin typeface="阿里巴巴普惠体 R"/>
                <a:ea typeface="阿里巴巴普惠体 R"/>
                <a:cs typeface="+mn-cs"/>
              </a:rPr>
              <a:t>数据区间</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00">
                      <a:schemeClr val="accent1">
                        <a:lumMod val="75000"/>
                      </a:schemeClr>
                    </a:gs>
                    <a:gs pos="0">
                      <a:schemeClr val="accent1"/>
                    </a:gs>
                  </a:gsLst>
                  <a:lin ang="5400000" scaled="1"/>
                </a:gradFill>
                <a:effectLst/>
                <a:uLnTx/>
                <a:uFillTx/>
                <a:latin typeface="阿里巴巴普惠体 B"/>
                <a:ea typeface="阿里巴巴普惠体 B"/>
                <a:cs typeface="+mn-cs"/>
              </a:rPr>
              <a:t>小高峰</a:t>
            </a:r>
          </a:p>
        </p:txBody>
      </p:sp>
      <p:sp>
        <p:nvSpPr>
          <p:cNvPr id="34" name="矩形 33">
            <a:extLst>
              <a:ext uri="{FF2B5EF4-FFF2-40B4-BE49-F238E27FC236}">
                <a16:creationId xmlns="" xmlns:a16="http://schemas.microsoft.com/office/drawing/2014/main" id="{A7BB32F3-EB89-42C9-B530-7D54C53FC83B}"/>
              </a:ext>
            </a:extLst>
          </p:cNvPr>
          <p:cNvSpPr/>
          <p:nvPr/>
        </p:nvSpPr>
        <p:spPr>
          <a:xfrm>
            <a:off x="2952969" y="2615798"/>
            <a:ext cx="111602" cy="670569"/>
          </a:xfrm>
          <a:prstGeom prst="rect">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9" name="矩形 38">
            <a:extLst>
              <a:ext uri="{FF2B5EF4-FFF2-40B4-BE49-F238E27FC236}">
                <a16:creationId xmlns="" xmlns:a16="http://schemas.microsoft.com/office/drawing/2014/main" id="{22970179-0E00-4B93-AA22-FE859BFB59D9}"/>
              </a:ext>
            </a:extLst>
          </p:cNvPr>
          <p:cNvSpPr/>
          <p:nvPr/>
        </p:nvSpPr>
        <p:spPr>
          <a:xfrm>
            <a:off x="4969629" y="2575213"/>
            <a:ext cx="360676" cy="369332"/>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阿里巴巴普惠体 R"/>
                <a:ea typeface="阿里巴巴普惠体 R"/>
                <a:cs typeface="+mn-cs"/>
              </a:rPr>
              <a:t>≈</a:t>
            </a:r>
            <a:r>
              <a:rPr lang="en-US" altLang="zh-CN" sz="2400">
                <a:solidFill>
                  <a:srgbClr val="4E555E"/>
                </a:solidFill>
                <a:latin typeface="阿里巴巴普惠体 R"/>
                <a:ea typeface="阿里巴巴普惠体 R"/>
              </a:rPr>
              <a:t>8</a:t>
            </a:r>
            <a:endPar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47" name="矩形 46">
            <a:extLst>
              <a:ext uri="{FF2B5EF4-FFF2-40B4-BE49-F238E27FC236}">
                <a16:creationId xmlns="" xmlns:a16="http://schemas.microsoft.com/office/drawing/2014/main" id="{2A73DAE5-22CB-4462-8EB4-324E52C7436A}"/>
              </a:ext>
            </a:extLst>
          </p:cNvPr>
          <p:cNvSpPr/>
          <p:nvPr/>
        </p:nvSpPr>
        <p:spPr>
          <a:xfrm>
            <a:off x="8184963" y="1339609"/>
            <a:ext cx="537006" cy="369332"/>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4E555E"/>
                </a:solidFill>
                <a:effectLst/>
                <a:uLnTx/>
                <a:uFillTx/>
                <a:latin typeface="阿里巴巴普惠体 R"/>
                <a:ea typeface="阿里巴巴普惠体 R"/>
                <a:cs typeface="+mn-cs"/>
              </a:rPr>
              <a:t>≈</a:t>
            </a:r>
            <a:r>
              <a:rPr kumimoji="0" lang="en-US" altLang="zh-CN" sz="2400" b="0" i="0" u="none" strike="noStrike" kern="1200" cap="none" spc="0" normalizeH="0" baseline="0" noProof="0">
                <a:ln>
                  <a:noFill/>
                </a:ln>
                <a:solidFill>
                  <a:srgbClr val="4E555E"/>
                </a:solidFill>
                <a:effectLst/>
                <a:uLnTx/>
                <a:uFillTx/>
                <a:latin typeface="阿里巴巴普惠体 R"/>
                <a:ea typeface="阿里巴巴普惠体 R"/>
                <a:cs typeface="+mn-cs"/>
              </a:rPr>
              <a:t>12</a:t>
            </a:r>
          </a:p>
        </p:txBody>
      </p:sp>
      <p:sp>
        <p:nvSpPr>
          <p:cNvPr id="48" name="矩形 47">
            <a:extLst>
              <a:ext uri="{FF2B5EF4-FFF2-40B4-BE49-F238E27FC236}">
                <a16:creationId xmlns="" xmlns:a16="http://schemas.microsoft.com/office/drawing/2014/main" id="{672A9207-83A4-4DAC-8884-8C47CFD1DDE9}"/>
              </a:ext>
            </a:extLst>
          </p:cNvPr>
          <p:cNvSpPr/>
          <p:nvPr/>
        </p:nvSpPr>
        <p:spPr>
          <a:xfrm>
            <a:off x="9670766" y="1522466"/>
            <a:ext cx="1211870" cy="738664"/>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E555E"/>
                </a:solidFill>
                <a:effectLst/>
                <a:uLnTx/>
                <a:uFillTx/>
                <a:latin typeface="阿里巴巴普惠体 R"/>
                <a:ea typeface="阿里巴巴普惠体 R"/>
                <a:cs typeface="+mn-cs"/>
              </a:rPr>
              <a:t>数据区间</a:t>
            </a:r>
            <a:endParaRPr kumimoji="0" lang="en-US" altLang="zh-CN" sz="2400" b="0" i="0" u="none" strike="noStrike" kern="1200" cap="none" spc="0" normalizeH="0" baseline="0" noProof="0" dirty="0">
              <a:ln>
                <a:noFill/>
              </a:ln>
              <a:solidFill>
                <a:srgbClr val="4E555E"/>
              </a:solidFill>
              <a:effectLst/>
              <a:uLnTx/>
              <a:uFillTx/>
              <a:latin typeface="阿里巴巴普惠体 R"/>
              <a:ea typeface="阿里巴巴普惠体 R"/>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00">
                      <a:schemeClr val="accent1">
                        <a:lumMod val="75000"/>
                      </a:schemeClr>
                    </a:gs>
                    <a:gs pos="0">
                      <a:schemeClr val="accent1"/>
                    </a:gs>
                  </a:gsLst>
                  <a:lin ang="5400000" scaled="1"/>
                </a:gradFill>
                <a:effectLst/>
                <a:uLnTx/>
                <a:uFillTx/>
                <a:latin typeface="阿里巴巴普惠体 B"/>
                <a:ea typeface="阿里巴巴普惠体 B"/>
                <a:cs typeface="+mn-cs"/>
              </a:rPr>
              <a:t>大高峰</a:t>
            </a:r>
          </a:p>
        </p:txBody>
      </p:sp>
      <p:sp>
        <p:nvSpPr>
          <p:cNvPr id="49" name="矩形 48">
            <a:extLst>
              <a:ext uri="{FF2B5EF4-FFF2-40B4-BE49-F238E27FC236}">
                <a16:creationId xmlns="" xmlns:a16="http://schemas.microsoft.com/office/drawing/2014/main" id="{6AC22224-B86E-4E17-8FB3-FC6E63FCF022}"/>
              </a:ext>
            </a:extLst>
          </p:cNvPr>
          <p:cNvSpPr/>
          <p:nvPr/>
        </p:nvSpPr>
        <p:spPr>
          <a:xfrm>
            <a:off x="9446643" y="1545598"/>
            <a:ext cx="111602" cy="670569"/>
          </a:xfrm>
          <a:prstGeom prst="rect">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文本占位符 4">
            <a:extLst>
              <a:ext uri="{FF2B5EF4-FFF2-40B4-BE49-F238E27FC236}">
                <a16:creationId xmlns="" xmlns:a16="http://schemas.microsoft.com/office/drawing/2014/main" id="{096CD613-9A3A-4F32-B436-230D20FC5C3C}"/>
              </a:ext>
            </a:extLst>
          </p:cNvPr>
          <p:cNvSpPr>
            <a:spLocks noGrp="1"/>
          </p:cNvSpPr>
          <p:nvPr>
            <p:ph type="body" sz="quarter" idx="10"/>
          </p:nvPr>
        </p:nvSpPr>
        <p:spPr>
          <a:xfrm>
            <a:off x="698500" y="330200"/>
            <a:ext cx="6616700" cy="369332"/>
          </a:xfrm>
        </p:spPr>
        <p:txBody>
          <a:bodyPr/>
          <a:lstStyle/>
          <a:p>
            <a:r>
              <a:rPr lang="zh-CN" altLang="en-US" dirty="0"/>
              <a:t>请在此处输入你的标题</a:t>
            </a:r>
          </a:p>
        </p:txBody>
      </p:sp>
    </p:spTree>
    <p:extLst>
      <p:ext uri="{BB962C8B-B14F-4D97-AF65-F5344CB8AC3E}">
        <p14:creationId xmlns:p14="http://schemas.microsoft.com/office/powerpoint/2010/main" val="843127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BD91A14A-0394-42DA-B491-8CF89221A6F4}"/>
              </a:ext>
            </a:extLst>
          </p:cNvPr>
          <p:cNvSpPr/>
          <p:nvPr/>
        </p:nvSpPr>
        <p:spPr>
          <a:xfrm>
            <a:off x="4012801" y="5320101"/>
            <a:ext cx="4166398" cy="617926"/>
          </a:xfrm>
          <a:prstGeom prst="rect">
            <a:avLst/>
          </a:prstGeom>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a:solidFill>
                  <a:srgbClr val="4E555E"/>
                </a:solidFill>
                <a:latin typeface="阿里巴巴普惠体 R"/>
                <a:ea typeface="阿里巴巴普惠体 R"/>
              </a:rPr>
              <a:t>请在此处输入你的内容</a:t>
            </a:r>
            <a:endParaRPr lang="en-US" altLang="zh-CN" sz="1600">
              <a:solidFill>
                <a:srgbClr val="4E555E"/>
              </a:solidFill>
              <a:latin typeface="阿里巴巴普惠体 R"/>
              <a:ea typeface="阿里巴巴普惠体 R"/>
            </a:endParaRPr>
          </a:p>
          <a:p>
            <a:pPr lvl="0" algn="ctr">
              <a:lnSpc>
                <a:spcPct val="130000"/>
              </a:lnSpc>
            </a:pPr>
            <a:r>
              <a:rPr lang="zh-CN" altLang="en-US" sz="1600">
                <a:solidFill>
                  <a:srgbClr val="4E555E"/>
                </a:solidFill>
              </a:rPr>
              <a:t>请在此处输入你的内容</a:t>
            </a:r>
          </a:p>
        </p:txBody>
      </p:sp>
      <p:sp>
        <p:nvSpPr>
          <p:cNvPr id="17" name="椭圆 16">
            <a:extLst>
              <a:ext uri="{FF2B5EF4-FFF2-40B4-BE49-F238E27FC236}">
                <a16:creationId xmlns="" xmlns:a16="http://schemas.microsoft.com/office/drawing/2014/main" id="{40638940-196E-4839-80EA-53466FD6FB0B}"/>
              </a:ext>
            </a:extLst>
          </p:cNvPr>
          <p:cNvSpPr/>
          <p:nvPr/>
        </p:nvSpPr>
        <p:spPr>
          <a:xfrm>
            <a:off x="4737891" y="1667064"/>
            <a:ext cx="2747965" cy="2747965"/>
          </a:xfrm>
          <a:prstGeom prst="ellipse">
            <a:avLst/>
          </a:prstGeom>
          <a:gradFill>
            <a:gsLst>
              <a:gs pos="0">
                <a:schemeClr val="accent2"/>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 name="矩形 2">
            <a:extLst>
              <a:ext uri="{FF2B5EF4-FFF2-40B4-BE49-F238E27FC236}">
                <a16:creationId xmlns="" xmlns:a16="http://schemas.microsoft.com/office/drawing/2014/main" id="{479C60D8-4315-4BFB-BB68-296EEF0B26BF}"/>
              </a:ext>
            </a:extLst>
          </p:cNvPr>
          <p:cNvSpPr/>
          <p:nvPr/>
        </p:nvSpPr>
        <p:spPr>
          <a:xfrm>
            <a:off x="5606927" y="2425493"/>
            <a:ext cx="1009892" cy="1231106"/>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整体</a:t>
            </a:r>
            <a:endParaRPr kumimoji="0" lang="en-US" altLang="zh-CN" sz="4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阿里巴巴普惠体 B"/>
                <a:ea typeface="阿里巴巴普惠体 B"/>
                <a:cs typeface="+mn-cs"/>
              </a:rPr>
              <a:t>方案</a:t>
            </a:r>
          </a:p>
        </p:txBody>
      </p:sp>
      <p:sp>
        <p:nvSpPr>
          <p:cNvPr id="18" name="Oval 16_1">
            <a:extLst>
              <a:ext uri="{FF2B5EF4-FFF2-40B4-BE49-F238E27FC236}">
                <a16:creationId xmlns="" xmlns:a16="http://schemas.microsoft.com/office/drawing/2014/main" id="{99A2DB2B-BA11-4FC9-94BF-FFE963B20A76}"/>
              </a:ext>
            </a:extLst>
          </p:cNvPr>
          <p:cNvSpPr/>
          <p:nvPr/>
        </p:nvSpPr>
        <p:spPr>
          <a:xfrm>
            <a:off x="4657088" y="1586262"/>
            <a:ext cx="2909572" cy="2909570"/>
          </a:xfrm>
          <a:prstGeom prst="ellipse">
            <a:avLst/>
          </a:prstGeom>
          <a:noFill/>
          <a:ln w="19050" cap="flat" cmpd="sng" algn="ctr">
            <a:gradFill>
              <a:gsLst>
                <a:gs pos="0">
                  <a:schemeClr val="accent2"/>
                </a:gs>
                <a:gs pos="100000">
                  <a:schemeClr val="accent1"/>
                </a:gs>
              </a:gsLst>
              <a:lin ang="5400000" scaled="1"/>
            </a:gradFill>
            <a:prstDash val="sys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9" name="Oval 16_1_1">
            <a:extLst>
              <a:ext uri="{FF2B5EF4-FFF2-40B4-BE49-F238E27FC236}">
                <a16:creationId xmlns="" xmlns:a16="http://schemas.microsoft.com/office/drawing/2014/main" id="{6F74BA26-2F90-4A10-A3DD-4CB74791408D}"/>
              </a:ext>
            </a:extLst>
          </p:cNvPr>
          <p:cNvSpPr/>
          <p:nvPr/>
        </p:nvSpPr>
        <p:spPr>
          <a:xfrm>
            <a:off x="4813298" y="1742472"/>
            <a:ext cx="2597152" cy="2597150"/>
          </a:xfrm>
          <a:prstGeom prst="ellipse">
            <a:avLst/>
          </a:prstGeom>
          <a:noFill/>
          <a:ln w="12700" cap="flat" cmpd="sng" algn="ctr">
            <a:solidFill>
              <a:schemeClr val="bg1"/>
            </a:solidFill>
            <a:prstDash val="sysDot"/>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0" name="梯形 19">
            <a:extLst>
              <a:ext uri="{FF2B5EF4-FFF2-40B4-BE49-F238E27FC236}">
                <a16:creationId xmlns="" xmlns:a16="http://schemas.microsoft.com/office/drawing/2014/main" id="{BA4DD768-1B99-49D1-AF4B-0E6DE0D88222}"/>
              </a:ext>
            </a:extLst>
          </p:cNvPr>
          <p:cNvSpPr/>
          <p:nvPr/>
        </p:nvSpPr>
        <p:spPr>
          <a:xfrm rot="5400000">
            <a:off x="955025" y="1913665"/>
            <a:ext cx="3809992" cy="2254764"/>
          </a:xfrm>
          <a:prstGeom prst="trapezoid">
            <a:avLst>
              <a:gd name="adj" fmla="val 19548"/>
            </a:avLst>
          </a:prstGeom>
          <a:gradFill>
            <a:gsLst>
              <a:gs pos="0">
                <a:schemeClr val="accent2">
                  <a:alpha val="0"/>
                </a:schemeClr>
              </a:gs>
              <a:gs pos="100000">
                <a:schemeClr val="accent1">
                  <a:alpha val="20000"/>
                </a:schemeClr>
              </a:gs>
            </a:gsLst>
            <a:lin ang="5400000" scaled="1"/>
          </a:grad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1" name="梯形 20">
            <a:extLst>
              <a:ext uri="{FF2B5EF4-FFF2-40B4-BE49-F238E27FC236}">
                <a16:creationId xmlns="" xmlns:a16="http://schemas.microsoft.com/office/drawing/2014/main" id="{4624DDC2-0D2E-479E-9362-7D018EC3B4F8}"/>
              </a:ext>
            </a:extLst>
          </p:cNvPr>
          <p:cNvSpPr/>
          <p:nvPr/>
        </p:nvSpPr>
        <p:spPr>
          <a:xfrm rot="5400000">
            <a:off x="-248120" y="2896705"/>
            <a:ext cx="3672834" cy="288684"/>
          </a:xfrm>
          <a:prstGeom prst="trapezoid">
            <a:avLst>
              <a:gd name="adj" fmla="val 19548"/>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1" name="矩形 10">
            <a:extLst>
              <a:ext uri="{FF2B5EF4-FFF2-40B4-BE49-F238E27FC236}">
                <a16:creationId xmlns="" xmlns:a16="http://schemas.microsoft.com/office/drawing/2014/main" id="{95155000-2A28-49B8-88EF-3FBC44902928}"/>
              </a:ext>
            </a:extLst>
          </p:cNvPr>
          <p:cNvSpPr/>
          <p:nvPr/>
        </p:nvSpPr>
        <p:spPr>
          <a:xfrm>
            <a:off x="2148324" y="1845147"/>
            <a:ext cx="1258358" cy="61555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100000">
                      <a:schemeClr val="accent1">
                        <a:lumMod val="75000"/>
                      </a:schemeClr>
                    </a:gs>
                    <a:gs pos="0">
                      <a:schemeClr val="accent1"/>
                    </a:gs>
                  </a:gsLst>
                  <a:lin ang="5400000" scaled="1"/>
                </a:gradFill>
                <a:effectLst/>
                <a:uLnTx/>
                <a:uFillTx/>
                <a:latin typeface="阿里巴巴普惠体 B"/>
                <a:ea typeface="阿里巴巴普惠体 B"/>
                <a:cs typeface="+mn-cs"/>
              </a:rPr>
              <a:t>整体方案</a:t>
            </a:r>
            <a:endParaRPr kumimoji="0" lang="en-US" altLang="zh-CN" sz="2000" b="0" i="0" u="none" strike="noStrike" kern="1200" cap="none" spc="0" normalizeH="0" baseline="0" noProof="0" dirty="0">
              <a:ln>
                <a:noFill/>
              </a:ln>
              <a:gradFill>
                <a:gsLst>
                  <a:gs pos="100000">
                    <a:schemeClr val="accent1">
                      <a:lumMod val="75000"/>
                    </a:schemeClr>
                  </a:gs>
                  <a:gs pos="0">
                    <a:schemeClr val="accent1"/>
                  </a:gs>
                </a:gsLst>
                <a:lin ang="5400000" scaled="1"/>
              </a:gradFill>
              <a:effectLst/>
              <a:uLnTx/>
              <a:uFillTx/>
              <a:latin typeface="阿里巴巴普惠体 B"/>
              <a:ea typeface="阿里巴巴普惠体 B"/>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gradFill>
                  <a:gsLst>
                    <a:gs pos="100000">
                      <a:schemeClr val="accent1">
                        <a:lumMod val="75000"/>
                      </a:schemeClr>
                    </a:gs>
                    <a:gs pos="0">
                      <a:schemeClr val="accent1"/>
                    </a:gs>
                  </a:gsLst>
                  <a:lin ang="5400000" scaled="1"/>
                </a:gradFill>
                <a:latin typeface="阿里巴巴普惠体 B"/>
                <a:ea typeface="阿里巴巴普惠体 B"/>
              </a:rPr>
              <a:t>规划内容一</a:t>
            </a:r>
            <a:endParaRPr kumimoji="0" lang="zh-CN" altLang="en-US" sz="2000" b="0" i="0" u="none" strike="noStrike" kern="1200" cap="none" spc="0" normalizeH="0" baseline="0" noProof="0" dirty="0">
              <a:ln>
                <a:noFill/>
              </a:ln>
              <a:gradFill>
                <a:gsLst>
                  <a:gs pos="100000">
                    <a:schemeClr val="accent1">
                      <a:lumMod val="75000"/>
                    </a:schemeClr>
                  </a:gs>
                  <a:gs pos="0">
                    <a:schemeClr val="accent1"/>
                  </a:gs>
                </a:gsLst>
                <a:lin ang="5400000" scaled="1"/>
              </a:gradFill>
              <a:effectLst/>
              <a:uLnTx/>
              <a:uFillTx/>
              <a:latin typeface="阿里巴巴普惠体 B"/>
              <a:ea typeface="阿里巴巴普惠体 B"/>
            </a:endParaRPr>
          </a:p>
        </p:txBody>
      </p:sp>
      <p:sp>
        <p:nvSpPr>
          <p:cNvPr id="24" name="梯形 23">
            <a:extLst>
              <a:ext uri="{FF2B5EF4-FFF2-40B4-BE49-F238E27FC236}">
                <a16:creationId xmlns="" xmlns:a16="http://schemas.microsoft.com/office/drawing/2014/main" id="{CEBF474F-D972-4EF0-BC96-968BD5557B82}"/>
              </a:ext>
            </a:extLst>
          </p:cNvPr>
          <p:cNvSpPr/>
          <p:nvPr/>
        </p:nvSpPr>
        <p:spPr>
          <a:xfrm rot="16200000" flipH="1">
            <a:off x="7401585" y="1913665"/>
            <a:ext cx="3809992" cy="2254764"/>
          </a:xfrm>
          <a:prstGeom prst="trapezoid">
            <a:avLst>
              <a:gd name="adj" fmla="val 19548"/>
            </a:avLst>
          </a:prstGeom>
          <a:gradFill>
            <a:gsLst>
              <a:gs pos="0">
                <a:schemeClr val="accent2">
                  <a:alpha val="0"/>
                </a:schemeClr>
              </a:gs>
              <a:gs pos="100000">
                <a:schemeClr val="accent1">
                  <a:alpha val="20000"/>
                </a:schemeClr>
              </a:gs>
            </a:gsLst>
            <a:lin ang="5400000" scaled="1"/>
          </a:grad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5" name="梯形 24">
            <a:extLst>
              <a:ext uri="{FF2B5EF4-FFF2-40B4-BE49-F238E27FC236}">
                <a16:creationId xmlns="" xmlns:a16="http://schemas.microsoft.com/office/drawing/2014/main" id="{D0245BC8-519C-452A-A9EB-314EBBF7E8D6}"/>
              </a:ext>
            </a:extLst>
          </p:cNvPr>
          <p:cNvSpPr/>
          <p:nvPr/>
        </p:nvSpPr>
        <p:spPr>
          <a:xfrm rot="16200000" flipH="1">
            <a:off x="8741888" y="2896705"/>
            <a:ext cx="3672834" cy="288684"/>
          </a:xfrm>
          <a:prstGeom prst="trapezoid">
            <a:avLst>
              <a:gd name="adj" fmla="val 19548"/>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8" name="矩形 27">
            <a:extLst>
              <a:ext uri="{FF2B5EF4-FFF2-40B4-BE49-F238E27FC236}">
                <a16:creationId xmlns="" xmlns:a16="http://schemas.microsoft.com/office/drawing/2014/main" id="{1838AA73-3423-4646-A53C-D1E7AB235CD3}"/>
              </a:ext>
            </a:extLst>
          </p:cNvPr>
          <p:cNvSpPr/>
          <p:nvPr/>
        </p:nvSpPr>
        <p:spPr>
          <a:xfrm>
            <a:off x="8804367" y="1845147"/>
            <a:ext cx="1258357" cy="615553"/>
          </a:xfrm>
          <a:prstGeom prst="rect">
            <a:avLst/>
          </a:prstGeom>
        </p:spPr>
        <p:txBody>
          <a:bodyPr wrap="none" lIns="0" tIns="0" rIns="0" bIns="0">
            <a:spAutoFit/>
          </a:bodyPr>
          <a:lstStyle/>
          <a:p>
            <a:pPr lvl="0" algn="r"/>
            <a:r>
              <a:rPr lang="zh-CN" altLang="en-US" sz="2000">
                <a:gradFill>
                  <a:gsLst>
                    <a:gs pos="100000">
                      <a:schemeClr val="accent1">
                        <a:lumMod val="75000"/>
                      </a:schemeClr>
                    </a:gs>
                    <a:gs pos="0">
                      <a:schemeClr val="accent1"/>
                    </a:gs>
                  </a:gsLst>
                  <a:lin ang="5400000" scaled="1"/>
                </a:gradFill>
                <a:latin typeface="阿里巴巴普惠体 B"/>
                <a:ea typeface="阿里巴巴普惠体 B"/>
              </a:rPr>
              <a:t>整体方案</a:t>
            </a:r>
          </a:p>
          <a:p>
            <a:pPr lvl="0" algn="r"/>
            <a:r>
              <a:rPr lang="zh-CN" altLang="en-US" sz="2000">
                <a:gradFill>
                  <a:gsLst>
                    <a:gs pos="100000">
                      <a:schemeClr val="accent1">
                        <a:lumMod val="75000"/>
                      </a:schemeClr>
                    </a:gs>
                    <a:gs pos="0">
                      <a:schemeClr val="accent1"/>
                    </a:gs>
                  </a:gsLst>
                  <a:lin ang="5400000" scaled="1"/>
                </a:gradFill>
                <a:latin typeface="阿里巴巴普惠体 B"/>
                <a:ea typeface="阿里巴巴普惠体 B"/>
              </a:rPr>
              <a:t>规划内容二</a:t>
            </a:r>
          </a:p>
        </p:txBody>
      </p:sp>
      <p:sp>
        <p:nvSpPr>
          <p:cNvPr id="4" name="文本占位符 3">
            <a:extLst>
              <a:ext uri="{FF2B5EF4-FFF2-40B4-BE49-F238E27FC236}">
                <a16:creationId xmlns="" xmlns:a16="http://schemas.microsoft.com/office/drawing/2014/main" id="{9F1DF6F1-FF3B-422A-BB71-D614E002AFB7}"/>
              </a:ext>
            </a:extLst>
          </p:cNvPr>
          <p:cNvSpPr>
            <a:spLocks noGrp="1"/>
          </p:cNvSpPr>
          <p:nvPr>
            <p:ph type="body" sz="quarter" idx="10"/>
          </p:nvPr>
        </p:nvSpPr>
        <p:spPr/>
        <p:txBody>
          <a:bodyPr/>
          <a:lstStyle/>
          <a:p>
            <a:r>
              <a:rPr lang="zh-CN" altLang="en-US"/>
              <a:t>请在此处输入你的标题</a:t>
            </a:r>
          </a:p>
        </p:txBody>
      </p:sp>
      <p:sp>
        <p:nvSpPr>
          <p:cNvPr id="22" name="矩形 21">
            <a:extLst>
              <a:ext uri="{FF2B5EF4-FFF2-40B4-BE49-F238E27FC236}">
                <a16:creationId xmlns="" xmlns:a16="http://schemas.microsoft.com/office/drawing/2014/main" id="{482EFC8E-D42D-4C96-A0BD-008443C4AF4C}"/>
              </a:ext>
            </a:extLst>
          </p:cNvPr>
          <p:cNvSpPr/>
          <p:nvPr/>
        </p:nvSpPr>
        <p:spPr>
          <a:xfrm>
            <a:off x="9160940" y="2669619"/>
            <a:ext cx="910506" cy="376642"/>
          </a:xfrm>
          <a:prstGeom prst="rect">
            <a:avLst/>
          </a:prstGeom>
        </p:spPr>
        <p:txBody>
          <a:bodyPr wrap="none" lIns="0" tIns="0" rIns="0" bIns="0">
            <a:spAutoFit/>
          </a:bodyPr>
          <a:lstStyle/>
          <a:p>
            <a:pPr lvl="0" algn="r">
              <a:lnSpc>
                <a:spcPct val="150000"/>
              </a:lnSpc>
            </a:pPr>
            <a:r>
              <a:rPr lang="zh-CN" altLang="en-US">
                <a:solidFill>
                  <a:srgbClr val="4E555E"/>
                </a:solidFill>
                <a:latin typeface="阿里巴巴普惠体 B"/>
                <a:ea typeface="阿里巴巴普惠体 B"/>
              </a:rPr>
              <a:t>针对群体</a:t>
            </a:r>
            <a:endParaRPr kumimoji="0" lang="zh-CN" altLang="en-US"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23" name="矩形 22">
            <a:extLst>
              <a:ext uri="{FF2B5EF4-FFF2-40B4-BE49-F238E27FC236}">
                <a16:creationId xmlns="" xmlns:a16="http://schemas.microsoft.com/office/drawing/2014/main" id="{AB4E193C-3430-4FDC-8BB7-077B00F9CC12}"/>
              </a:ext>
            </a:extLst>
          </p:cNvPr>
          <p:cNvSpPr/>
          <p:nvPr/>
        </p:nvSpPr>
        <p:spPr>
          <a:xfrm>
            <a:off x="8216377" y="3081099"/>
            <a:ext cx="1846347" cy="1073435"/>
          </a:xfrm>
          <a:prstGeom prst="rect">
            <a:avLst/>
          </a:prstGeom>
        </p:spPr>
        <p:txBody>
          <a:bodyPr wrap="square" lIns="0" tIns="0" rIns="0" bIns="0">
            <a:spAutoFit/>
          </a:bodyPr>
          <a:lstStyle/>
          <a:p>
            <a:pPr lvl="0" algn="r">
              <a:lnSpc>
                <a:spcPct val="150000"/>
              </a:lnSpc>
            </a:pPr>
            <a:r>
              <a:rPr lang="zh-CN" altLang="en-US" sz="1600">
                <a:solidFill>
                  <a:srgbClr val="4E555E"/>
                </a:solidFill>
                <a:latin typeface="+mn-ea"/>
              </a:rPr>
              <a:t>规划内容一</a:t>
            </a:r>
          </a:p>
          <a:p>
            <a:pPr lvl="0" algn="r">
              <a:lnSpc>
                <a:spcPct val="150000"/>
              </a:lnSpc>
            </a:pPr>
            <a:r>
              <a:rPr lang="zh-CN" altLang="en-US" sz="1600">
                <a:solidFill>
                  <a:srgbClr val="4E555E"/>
                </a:solidFill>
                <a:latin typeface="+mn-ea"/>
              </a:rPr>
              <a:t>具体内容</a:t>
            </a:r>
          </a:p>
          <a:p>
            <a:pPr lvl="0" algn="r">
              <a:lnSpc>
                <a:spcPct val="150000"/>
              </a:lnSpc>
            </a:pPr>
            <a:r>
              <a:rPr lang="zh-CN" altLang="en-US" sz="1600">
                <a:solidFill>
                  <a:srgbClr val="4E555E"/>
                </a:solidFill>
                <a:latin typeface="+mn-ea"/>
              </a:rPr>
              <a:t>相关信息</a:t>
            </a:r>
            <a:endParaRPr kumimoji="0" lang="zh-CN" altLang="en-US" sz="1600" b="0" i="0" u="none" strike="noStrike" kern="1200" cap="none" spc="0" normalizeH="0" baseline="0" noProof="0">
              <a:ln>
                <a:noFill/>
              </a:ln>
              <a:solidFill>
                <a:srgbClr val="4E555E"/>
              </a:solidFill>
              <a:effectLst/>
              <a:uLnTx/>
              <a:uFillTx/>
              <a:latin typeface="+mn-ea"/>
              <a:cs typeface="+mn-cs"/>
            </a:endParaRPr>
          </a:p>
        </p:txBody>
      </p:sp>
      <p:sp>
        <p:nvSpPr>
          <p:cNvPr id="26" name="矩形 25">
            <a:extLst>
              <a:ext uri="{FF2B5EF4-FFF2-40B4-BE49-F238E27FC236}">
                <a16:creationId xmlns="" xmlns:a16="http://schemas.microsoft.com/office/drawing/2014/main" id="{32F2B6D1-7E4C-4375-A449-BBEE8A90D9D8}"/>
              </a:ext>
            </a:extLst>
          </p:cNvPr>
          <p:cNvSpPr/>
          <p:nvPr/>
        </p:nvSpPr>
        <p:spPr>
          <a:xfrm>
            <a:off x="2148323" y="2669619"/>
            <a:ext cx="910506" cy="376642"/>
          </a:xfrm>
          <a:prstGeom prst="rect">
            <a:avLst/>
          </a:prstGeom>
        </p:spPr>
        <p:txBody>
          <a:bodyPr wrap="none" lIns="0" tIns="0" rIns="0" bIns="0">
            <a:spAutoFit/>
          </a:bodyPr>
          <a:lstStyle/>
          <a:p>
            <a:pPr lvl="0">
              <a:lnSpc>
                <a:spcPct val="150000"/>
              </a:lnSpc>
            </a:pPr>
            <a:r>
              <a:rPr lang="zh-CN" altLang="en-US">
                <a:solidFill>
                  <a:srgbClr val="4E555E"/>
                </a:solidFill>
                <a:latin typeface="阿里巴巴普惠体 B"/>
                <a:ea typeface="阿里巴巴普惠体 B"/>
              </a:rPr>
              <a:t>针对群体</a:t>
            </a:r>
            <a:endParaRPr kumimoji="0" lang="zh-CN" altLang="en-US"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27" name="矩形 26">
            <a:extLst>
              <a:ext uri="{FF2B5EF4-FFF2-40B4-BE49-F238E27FC236}">
                <a16:creationId xmlns="" xmlns:a16="http://schemas.microsoft.com/office/drawing/2014/main" id="{4673E525-3743-4DE1-9FD3-99429FDED873}"/>
              </a:ext>
            </a:extLst>
          </p:cNvPr>
          <p:cNvSpPr/>
          <p:nvPr/>
        </p:nvSpPr>
        <p:spPr>
          <a:xfrm>
            <a:off x="2148323" y="3081098"/>
            <a:ext cx="1355287" cy="1073435"/>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a:solidFill>
                  <a:srgbClr val="4E555E"/>
                </a:solidFill>
                <a:latin typeface="+mn-ea"/>
              </a:rPr>
              <a:t>规划内容一</a:t>
            </a:r>
            <a:endParaRPr lang="en-US" altLang="zh-CN" sz="1600">
              <a:solidFill>
                <a:srgbClr val="4E555E"/>
              </a:solidFill>
              <a:latin typeface="+mn-ea"/>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4E555E"/>
                </a:solidFill>
                <a:effectLst/>
                <a:uLnTx/>
                <a:uFillTx/>
                <a:latin typeface="+mn-ea"/>
                <a:cs typeface="+mn-cs"/>
              </a:rPr>
              <a:t>具体内容</a:t>
            </a:r>
            <a:endParaRPr kumimoji="0" lang="en-US" altLang="zh-CN" sz="1600" b="0" i="0" u="none" strike="noStrike" kern="1200" cap="none" spc="0" normalizeH="0" baseline="0" noProof="0">
              <a:ln>
                <a:noFill/>
              </a:ln>
              <a:solidFill>
                <a:srgbClr val="4E555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4E555E"/>
                </a:solidFill>
                <a:effectLst/>
                <a:uLnTx/>
                <a:uFillTx/>
                <a:latin typeface="+mn-ea"/>
                <a:cs typeface="+mn-cs"/>
              </a:rPr>
              <a:t>相关信息</a:t>
            </a:r>
          </a:p>
        </p:txBody>
      </p:sp>
    </p:spTree>
    <p:extLst>
      <p:ext uri="{BB962C8B-B14F-4D97-AF65-F5344CB8AC3E}">
        <p14:creationId xmlns:p14="http://schemas.microsoft.com/office/powerpoint/2010/main" val="2557631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E39E9961-0B24-4722-A2F3-64AE1A7F9479}"/>
              </a:ext>
            </a:extLst>
          </p:cNvPr>
          <p:cNvSpPr>
            <a:spLocks noGrp="1"/>
          </p:cNvSpPr>
          <p:nvPr>
            <p:ph type="body" sz="quarter" idx="10"/>
          </p:nvPr>
        </p:nvSpPr>
        <p:spPr>
          <a:xfrm>
            <a:off x="5364742" y="1953432"/>
            <a:ext cx="4539704" cy="923330"/>
          </a:xfrm>
        </p:spPr>
        <p:txBody>
          <a:bodyPr/>
          <a:lstStyle/>
          <a:p>
            <a:r>
              <a:rPr lang="zh-CN" altLang="en-US">
                <a:solidFill>
                  <a:schemeClr val="accent1"/>
                </a:solidFill>
              </a:rPr>
              <a:t>明年形势分析</a:t>
            </a:r>
          </a:p>
        </p:txBody>
      </p:sp>
      <p:sp>
        <p:nvSpPr>
          <p:cNvPr id="5" name="文本占位符 4">
            <a:extLst>
              <a:ext uri="{FF2B5EF4-FFF2-40B4-BE49-F238E27FC236}">
                <a16:creationId xmlns="" xmlns:a16="http://schemas.microsoft.com/office/drawing/2014/main" id="{67FB9A74-5611-4672-823A-48A1C3177430}"/>
              </a:ext>
            </a:extLst>
          </p:cNvPr>
          <p:cNvSpPr>
            <a:spLocks noGrp="1"/>
          </p:cNvSpPr>
          <p:nvPr>
            <p:ph type="body" sz="quarter" idx="11"/>
          </p:nvPr>
        </p:nvSpPr>
        <p:spPr/>
        <p:txBody>
          <a:bodyPr/>
          <a:lstStyle/>
          <a:p>
            <a:r>
              <a:rPr lang="en-US" altLang="zh-CN"/>
              <a:t>Lorem ipsum dolor sit amet, consectetuer adipiscing elit. Maecenas porttitor congue massa. Fusce posuere, magna sed pulvinar ultricies, purus lectus malesuada libero, sit amet commodo magna eros quis urna.</a:t>
            </a:r>
          </a:p>
          <a:p>
            <a:r>
              <a:rPr lang="en-US" altLang="zh-CN"/>
              <a:t>Nunc viverra imperdiet enim. Fusce est. Vivamus a tellus</a:t>
            </a:r>
            <a:endParaRPr lang="zh-CN" altLang="en-US"/>
          </a:p>
        </p:txBody>
      </p:sp>
    </p:spTree>
    <p:extLst>
      <p:ext uri="{BB962C8B-B14F-4D97-AF65-F5344CB8AC3E}">
        <p14:creationId xmlns:p14="http://schemas.microsoft.com/office/powerpoint/2010/main" val="1324167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a:extLst>
              <a:ext uri="{FF2B5EF4-FFF2-40B4-BE49-F238E27FC236}">
                <a16:creationId xmlns="" xmlns:a16="http://schemas.microsoft.com/office/drawing/2014/main" id="{536FF230-EE64-4DF0-9ED8-D82A8A3423F4}"/>
              </a:ext>
            </a:extLst>
          </p:cNvPr>
          <p:cNvSpPr/>
          <p:nvPr/>
        </p:nvSpPr>
        <p:spPr>
          <a:xfrm>
            <a:off x="731838" y="3609975"/>
            <a:ext cx="3206428" cy="837044"/>
          </a:xfrm>
          <a:custGeom>
            <a:avLst/>
            <a:gdLst>
              <a:gd name="connsiteX0" fmla="*/ 44734 w 2710109"/>
              <a:gd name="connsiteY0" fmla="*/ 0 h 779668"/>
              <a:gd name="connsiteX1" fmla="*/ 2665375 w 2710109"/>
              <a:gd name="connsiteY1" fmla="*/ 0 h 779668"/>
              <a:gd name="connsiteX2" fmla="*/ 2710109 w 2710109"/>
              <a:gd name="connsiteY2" fmla="*/ 44734 h 779668"/>
              <a:gd name="connsiteX3" fmla="*/ 2710109 w 2710109"/>
              <a:gd name="connsiteY3" fmla="*/ 564053 h 779668"/>
              <a:gd name="connsiteX4" fmla="*/ 2665375 w 2710109"/>
              <a:gd name="connsiteY4" fmla="*/ 608787 h 779668"/>
              <a:gd name="connsiteX5" fmla="*/ 2510638 w 2710109"/>
              <a:gd name="connsiteY5" fmla="*/ 608787 h 779668"/>
              <a:gd name="connsiteX6" fmla="*/ 2426433 w 2710109"/>
              <a:gd name="connsiteY6" fmla="*/ 779668 h 779668"/>
              <a:gd name="connsiteX7" fmla="*/ 2342228 w 2710109"/>
              <a:gd name="connsiteY7" fmla="*/ 608787 h 779668"/>
              <a:gd name="connsiteX8" fmla="*/ 44734 w 2710109"/>
              <a:gd name="connsiteY8" fmla="*/ 608787 h 779668"/>
              <a:gd name="connsiteX9" fmla="*/ 0 w 2710109"/>
              <a:gd name="connsiteY9" fmla="*/ 564053 h 779668"/>
              <a:gd name="connsiteX10" fmla="*/ 0 w 2710109"/>
              <a:gd name="connsiteY10" fmla="*/ 44734 h 779668"/>
              <a:gd name="connsiteX11" fmla="*/ 44734 w 2710109"/>
              <a:gd name="connsiteY11" fmla="*/ 0 h 77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0109" h="779668">
                <a:moveTo>
                  <a:pt x="44734" y="0"/>
                </a:moveTo>
                <a:lnTo>
                  <a:pt x="2665375" y="0"/>
                </a:lnTo>
                <a:cubicBezTo>
                  <a:pt x="2690081" y="0"/>
                  <a:pt x="2710109" y="20028"/>
                  <a:pt x="2710109" y="44734"/>
                </a:cubicBezTo>
                <a:lnTo>
                  <a:pt x="2710109" y="564053"/>
                </a:lnTo>
                <a:cubicBezTo>
                  <a:pt x="2710109" y="588759"/>
                  <a:pt x="2690081" y="608787"/>
                  <a:pt x="2665375" y="608787"/>
                </a:cubicBezTo>
                <a:lnTo>
                  <a:pt x="2510638" y="608787"/>
                </a:lnTo>
                <a:lnTo>
                  <a:pt x="2426433" y="779668"/>
                </a:lnTo>
                <a:lnTo>
                  <a:pt x="2342228" y="608787"/>
                </a:lnTo>
                <a:lnTo>
                  <a:pt x="44734" y="608787"/>
                </a:lnTo>
                <a:cubicBezTo>
                  <a:pt x="20028" y="608787"/>
                  <a:pt x="0" y="588759"/>
                  <a:pt x="0" y="564053"/>
                </a:cubicBezTo>
                <a:lnTo>
                  <a:pt x="0" y="44734"/>
                </a:lnTo>
                <a:cubicBezTo>
                  <a:pt x="0" y="20028"/>
                  <a:pt x="20028" y="0"/>
                  <a:pt x="44734"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8" name="任意多边形: 形状 47">
            <a:extLst>
              <a:ext uri="{FF2B5EF4-FFF2-40B4-BE49-F238E27FC236}">
                <a16:creationId xmlns="" xmlns:a16="http://schemas.microsoft.com/office/drawing/2014/main" id="{AAFB76E4-5F77-4A16-917B-DB83C28E1D0C}"/>
              </a:ext>
            </a:extLst>
          </p:cNvPr>
          <p:cNvSpPr/>
          <p:nvPr/>
        </p:nvSpPr>
        <p:spPr>
          <a:xfrm>
            <a:off x="731838" y="1785780"/>
            <a:ext cx="3939689" cy="784464"/>
          </a:xfrm>
          <a:custGeom>
            <a:avLst/>
            <a:gdLst>
              <a:gd name="connsiteX0" fmla="*/ 44734 w 3145631"/>
              <a:gd name="connsiteY0" fmla="*/ 0 h 773606"/>
              <a:gd name="connsiteX1" fmla="*/ 3100897 w 3145631"/>
              <a:gd name="connsiteY1" fmla="*/ 0 h 773606"/>
              <a:gd name="connsiteX2" fmla="*/ 3145631 w 3145631"/>
              <a:gd name="connsiteY2" fmla="*/ 44734 h 773606"/>
              <a:gd name="connsiteX3" fmla="*/ 3145631 w 3145631"/>
              <a:gd name="connsiteY3" fmla="*/ 564053 h 773606"/>
              <a:gd name="connsiteX4" fmla="*/ 3100897 w 3145631"/>
              <a:gd name="connsiteY4" fmla="*/ 608787 h 773606"/>
              <a:gd name="connsiteX5" fmla="*/ 2881526 w 3145631"/>
              <a:gd name="connsiteY5" fmla="*/ 608787 h 773606"/>
              <a:gd name="connsiteX6" fmla="*/ 2800308 w 3145631"/>
              <a:gd name="connsiteY6" fmla="*/ 773606 h 773606"/>
              <a:gd name="connsiteX7" fmla="*/ 2719090 w 3145631"/>
              <a:gd name="connsiteY7" fmla="*/ 608787 h 773606"/>
              <a:gd name="connsiteX8" fmla="*/ 44734 w 3145631"/>
              <a:gd name="connsiteY8" fmla="*/ 608787 h 773606"/>
              <a:gd name="connsiteX9" fmla="*/ 0 w 3145631"/>
              <a:gd name="connsiteY9" fmla="*/ 564053 h 773606"/>
              <a:gd name="connsiteX10" fmla="*/ 0 w 3145631"/>
              <a:gd name="connsiteY10" fmla="*/ 44734 h 773606"/>
              <a:gd name="connsiteX11" fmla="*/ 44734 w 3145631"/>
              <a:gd name="connsiteY11" fmla="*/ 0 h 77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5631" h="773606">
                <a:moveTo>
                  <a:pt x="44734" y="0"/>
                </a:moveTo>
                <a:lnTo>
                  <a:pt x="3100897" y="0"/>
                </a:lnTo>
                <a:cubicBezTo>
                  <a:pt x="3125603" y="0"/>
                  <a:pt x="3145631" y="20028"/>
                  <a:pt x="3145631" y="44734"/>
                </a:cubicBezTo>
                <a:lnTo>
                  <a:pt x="3145631" y="564053"/>
                </a:lnTo>
                <a:cubicBezTo>
                  <a:pt x="3145631" y="588759"/>
                  <a:pt x="3125603" y="608787"/>
                  <a:pt x="3100897" y="608787"/>
                </a:cubicBezTo>
                <a:lnTo>
                  <a:pt x="2881526" y="608787"/>
                </a:lnTo>
                <a:lnTo>
                  <a:pt x="2800308" y="773606"/>
                </a:lnTo>
                <a:lnTo>
                  <a:pt x="2719090" y="608787"/>
                </a:lnTo>
                <a:lnTo>
                  <a:pt x="44734" y="608787"/>
                </a:lnTo>
                <a:cubicBezTo>
                  <a:pt x="20028" y="608787"/>
                  <a:pt x="0" y="588759"/>
                  <a:pt x="0" y="564053"/>
                </a:cubicBezTo>
                <a:lnTo>
                  <a:pt x="0" y="44734"/>
                </a:lnTo>
                <a:cubicBezTo>
                  <a:pt x="0" y="20028"/>
                  <a:pt x="20028" y="0"/>
                  <a:pt x="44734"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8" name="任意多边形: 形状 37">
            <a:extLst>
              <a:ext uri="{FF2B5EF4-FFF2-40B4-BE49-F238E27FC236}">
                <a16:creationId xmlns="" xmlns:a16="http://schemas.microsoft.com/office/drawing/2014/main" id="{56CAE961-3C96-4AA2-BF2D-E7BCDADB2B76}"/>
              </a:ext>
            </a:extLst>
          </p:cNvPr>
          <p:cNvSpPr/>
          <p:nvPr/>
        </p:nvSpPr>
        <p:spPr>
          <a:xfrm>
            <a:off x="7970069" y="3843724"/>
            <a:ext cx="3526606" cy="483447"/>
          </a:xfrm>
          <a:custGeom>
            <a:avLst/>
            <a:gdLst>
              <a:gd name="connsiteX0" fmla="*/ 40409 w 3729036"/>
              <a:gd name="connsiteY0" fmla="*/ 0 h 483447"/>
              <a:gd name="connsiteX1" fmla="*/ 3688627 w 3729036"/>
              <a:gd name="connsiteY1" fmla="*/ 0 h 483447"/>
              <a:gd name="connsiteX2" fmla="*/ 3729036 w 3729036"/>
              <a:gd name="connsiteY2" fmla="*/ 40409 h 483447"/>
              <a:gd name="connsiteX3" fmla="*/ 3729036 w 3729036"/>
              <a:gd name="connsiteY3" fmla="*/ 276297 h 483447"/>
              <a:gd name="connsiteX4" fmla="*/ 3688627 w 3729036"/>
              <a:gd name="connsiteY4" fmla="*/ 316706 h 483447"/>
              <a:gd name="connsiteX5" fmla="*/ 413917 w 3729036"/>
              <a:gd name="connsiteY5" fmla="*/ 316706 h 483447"/>
              <a:gd name="connsiteX6" fmla="*/ 331752 w 3729036"/>
              <a:gd name="connsiteY6" fmla="*/ 483447 h 483447"/>
              <a:gd name="connsiteX7" fmla="*/ 249587 w 3729036"/>
              <a:gd name="connsiteY7" fmla="*/ 316706 h 483447"/>
              <a:gd name="connsiteX8" fmla="*/ 40409 w 3729036"/>
              <a:gd name="connsiteY8" fmla="*/ 316706 h 483447"/>
              <a:gd name="connsiteX9" fmla="*/ 0 w 3729036"/>
              <a:gd name="connsiteY9" fmla="*/ 276297 h 483447"/>
              <a:gd name="connsiteX10" fmla="*/ 0 w 3729036"/>
              <a:gd name="connsiteY10" fmla="*/ 40409 h 483447"/>
              <a:gd name="connsiteX11" fmla="*/ 40409 w 3729036"/>
              <a:gd name="connsiteY11" fmla="*/ 0 h 48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9036" h="483447">
                <a:moveTo>
                  <a:pt x="40409" y="0"/>
                </a:moveTo>
                <a:lnTo>
                  <a:pt x="3688627" y="0"/>
                </a:lnTo>
                <a:cubicBezTo>
                  <a:pt x="3710944" y="0"/>
                  <a:pt x="3729036" y="18092"/>
                  <a:pt x="3729036" y="40409"/>
                </a:cubicBezTo>
                <a:lnTo>
                  <a:pt x="3729036" y="276297"/>
                </a:lnTo>
                <a:cubicBezTo>
                  <a:pt x="3729036" y="298614"/>
                  <a:pt x="3710944" y="316706"/>
                  <a:pt x="3688627" y="316706"/>
                </a:cubicBezTo>
                <a:lnTo>
                  <a:pt x="413917" y="316706"/>
                </a:lnTo>
                <a:lnTo>
                  <a:pt x="331752" y="483447"/>
                </a:lnTo>
                <a:lnTo>
                  <a:pt x="249587" y="316706"/>
                </a:lnTo>
                <a:lnTo>
                  <a:pt x="40409" y="316706"/>
                </a:lnTo>
                <a:cubicBezTo>
                  <a:pt x="18092" y="316706"/>
                  <a:pt x="0" y="298614"/>
                  <a:pt x="0" y="276297"/>
                </a:cubicBezTo>
                <a:lnTo>
                  <a:pt x="0" y="40409"/>
                </a:lnTo>
                <a:cubicBezTo>
                  <a:pt x="0" y="18092"/>
                  <a:pt x="18092" y="0"/>
                  <a:pt x="40409"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7" name="图形 15">
            <a:extLst>
              <a:ext uri="{FF2B5EF4-FFF2-40B4-BE49-F238E27FC236}">
                <a16:creationId xmlns="" xmlns:a16="http://schemas.microsoft.com/office/drawing/2014/main" id="{2756865E-4DE2-4C4C-8A95-6D802BE76B1E}"/>
              </a:ext>
            </a:extLst>
          </p:cNvPr>
          <p:cNvSpPr/>
          <p:nvPr/>
        </p:nvSpPr>
        <p:spPr>
          <a:xfrm>
            <a:off x="4545726" y="1408644"/>
            <a:ext cx="3181754" cy="5119156"/>
          </a:xfrm>
          <a:custGeom>
            <a:avLst/>
            <a:gdLst>
              <a:gd name="connsiteX0" fmla="*/ 143219 w 2758611"/>
              <a:gd name="connsiteY0" fmla="*/ 4439205 h 4438357"/>
              <a:gd name="connsiteX1" fmla="*/ 142878 w 2758611"/>
              <a:gd name="connsiteY1" fmla="*/ 4250267 h 4438357"/>
              <a:gd name="connsiteX2" fmla="*/ 128675 w 2758611"/>
              <a:gd name="connsiteY2" fmla="*/ 3871436 h 4438357"/>
              <a:gd name="connsiteX3" fmla="*/ 124032 w 2758611"/>
              <a:gd name="connsiteY3" fmla="*/ 3598921 h 4438357"/>
              <a:gd name="connsiteX4" fmla="*/ 157217 w 2758611"/>
              <a:gd name="connsiteY4" fmla="*/ 3386085 h 4438357"/>
              <a:gd name="connsiteX5" fmla="*/ 191017 w 2758611"/>
              <a:gd name="connsiteY5" fmla="*/ 3149145 h 4438357"/>
              <a:gd name="connsiteX6" fmla="*/ 204742 w 2758611"/>
              <a:gd name="connsiteY6" fmla="*/ 3029651 h 4438357"/>
              <a:gd name="connsiteX7" fmla="*/ 181731 w 2758611"/>
              <a:gd name="connsiteY7" fmla="*/ 2991071 h 4438357"/>
              <a:gd name="connsiteX8" fmla="*/ 22633 w 2758611"/>
              <a:gd name="connsiteY8" fmla="*/ 2918896 h 4438357"/>
              <a:gd name="connsiteX9" fmla="*/ 2421 w 2758611"/>
              <a:gd name="connsiteY9" fmla="*/ 2876357 h 4438357"/>
              <a:gd name="connsiteX10" fmla="*/ 169372 w 2758611"/>
              <a:gd name="connsiteY10" fmla="*/ 2265161 h 4438357"/>
              <a:gd name="connsiteX11" fmla="*/ 252130 w 2758611"/>
              <a:gd name="connsiteY11" fmla="*/ 1975779 h 4438357"/>
              <a:gd name="connsiteX12" fmla="*/ 323280 w 2758611"/>
              <a:gd name="connsiteY12" fmla="*/ 1872741 h 4438357"/>
              <a:gd name="connsiteX13" fmla="*/ 710032 w 2758611"/>
              <a:gd name="connsiteY13" fmla="*/ 1653964 h 4438357"/>
              <a:gd name="connsiteX14" fmla="*/ 810544 w 2758611"/>
              <a:gd name="connsiteY14" fmla="*/ 1629451 h 4438357"/>
              <a:gd name="connsiteX15" fmla="*/ 900062 w 2758611"/>
              <a:gd name="connsiteY15" fmla="*/ 1589506 h 4438357"/>
              <a:gd name="connsiteX16" fmla="*/ 929219 w 2758611"/>
              <a:gd name="connsiteY16" fmla="*/ 1581653 h 4438357"/>
              <a:gd name="connsiteX17" fmla="*/ 1030687 w 2758611"/>
              <a:gd name="connsiteY17" fmla="*/ 1493228 h 4438357"/>
              <a:gd name="connsiteX18" fmla="*/ 1057590 w 2758611"/>
              <a:gd name="connsiteY18" fmla="*/ 1225287 h 4438357"/>
              <a:gd name="connsiteX19" fmla="*/ 999345 w 2758611"/>
              <a:gd name="connsiteY19" fmla="*/ 1124639 h 4438357"/>
              <a:gd name="connsiteX20" fmla="*/ 838745 w 2758611"/>
              <a:gd name="connsiteY20" fmla="*/ 1030341 h 4438357"/>
              <a:gd name="connsiteX21" fmla="*/ 785894 w 2758611"/>
              <a:gd name="connsiteY21" fmla="*/ 893776 h 4438357"/>
              <a:gd name="connsiteX22" fmla="*/ 795112 w 2758611"/>
              <a:gd name="connsiteY22" fmla="*/ 764381 h 4438357"/>
              <a:gd name="connsiteX23" fmla="*/ 853221 w 2758611"/>
              <a:gd name="connsiteY23" fmla="*/ 638536 h 4438357"/>
              <a:gd name="connsiteX24" fmla="*/ 816826 w 2758611"/>
              <a:gd name="connsiteY24" fmla="*/ 582613 h 4438357"/>
              <a:gd name="connsiteX25" fmla="*/ 832941 w 2758611"/>
              <a:gd name="connsiteY25" fmla="*/ 503337 h 4438357"/>
              <a:gd name="connsiteX26" fmla="*/ 884221 w 2758611"/>
              <a:gd name="connsiteY26" fmla="*/ 468172 h 4438357"/>
              <a:gd name="connsiteX27" fmla="*/ 947382 w 2758611"/>
              <a:gd name="connsiteY27" fmla="*/ 385550 h 4438357"/>
              <a:gd name="connsiteX28" fmla="*/ 983094 w 2758611"/>
              <a:gd name="connsiteY28" fmla="*/ 337957 h 4438357"/>
              <a:gd name="connsiteX29" fmla="*/ 1000096 w 2758611"/>
              <a:gd name="connsiteY29" fmla="*/ 251648 h 4438357"/>
              <a:gd name="connsiteX30" fmla="*/ 1036286 w 2758611"/>
              <a:gd name="connsiteY30" fmla="*/ 230549 h 4438357"/>
              <a:gd name="connsiteX31" fmla="*/ 1017167 w 2758611"/>
              <a:gd name="connsiteY31" fmla="*/ 203304 h 4438357"/>
              <a:gd name="connsiteX32" fmla="*/ 1011295 w 2758611"/>
              <a:gd name="connsiteY32" fmla="*/ 155233 h 4438357"/>
              <a:gd name="connsiteX33" fmla="*/ 1067218 w 2758611"/>
              <a:gd name="connsiteY33" fmla="*/ 113854 h 4438357"/>
              <a:gd name="connsiteX34" fmla="*/ 1088795 w 2758611"/>
              <a:gd name="connsiteY34" fmla="*/ 83878 h 4438357"/>
              <a:gd name="connsiteX35" fmla="*/ 1120820 w 2758611"/>
              <a:gd name="connsiteY35" fmla="*/ 44548 h 4438357"/>
              <a:gd name="connsiteX36" fmla="*/ 1181728 w 2758611"/>
              <a:gd name="connsiteY36" fmla="*/ 10884 h 4438357"/>
              <a:gd name="connsiteX37" fmla="*/ 1505113 w 2758611"/>
              <a:gd name="connsiteY37" fmla="*/ 40997 h 4438357"/>
              <a:gd name="connsiteX38" fmla="*/ 1882306 w 2758611"/>
              <a:gd name="connsiteY38" fmla="*/ 211225 h 4438357"/>
              <a:gd name="connsiteX39" fmla="*/ 1919656 w 2758611"/>
              <a:gd name="connsiteY39" fmla="*/ 221058 h 4438357"/>
              <a:gd name="connsiteX40" fmla="*/ 1978174 w 2758611"/>
              <a:gd name="connsiteY40" fmla="*/ 303338 h 4438357"/>
              <a:gd name="connsiteX41" fmla="*/ 2014501 w 2758611"/>
              <a:gd name="connsiteY41" fmla="*/ 357554 h 4438357"/>
              <a:gd name="connsiteX42" fmla="*/ 2031025 w 2758611"/>
              <a:gd name="connsiteY42" fmla="*/ 383297 h 4438357"/>
              <a:gd name="connsiteX43" fmla="*/ 2124435 w 2758611"/>
              <a:gd name="connsiteY43" fmla="*/ 559329 h 4438357"/>
              <a:gd name="connsiteX44" fmla="*/ 2092821 w 2758611"/>
              <a:gd name="connsiteY44" fmla="*/ 598318 h 4438357"/>
              <a:gd name="connsiteX45" fmla="*/ 2127303 w 2758611"/>
              <a:gd name="connsiteY45" fmla="*/ 648164 h 4438357"/>
              <a:gd name="connsiteX46" fmla="*/ 2122865 w 2758611"/>
              <a:gd name="connsiteY46" fmla="*/ 653832 h 4438357"/>
              <a:gd name="connsiteX47" fmla="*/ 2072882 w 2758611"/>
              <a:gd name="connsiteY47" fmla="*/ 634303 h 4438357"/>
              <a:gd name="connsiteX48" fmla="*/ 2086675 w 2758611"/>
              <a:gd name="connsiteY48" fmla="*/ 697464 h 4438357"/>
              <a:gd name="connsiteX49" fmla="*/ 2078276 w 2758611"/>
              <a:gd name="connsiteY49" fmla="*/ 773736 h 4438357"/>
              <a:gd name="connsiteX50" fmla="*/ 1960489 w 2758611"/>
              <a:gd name="connsiteY50" fmla="*/ 922864 h 4438357"/>
              <a:gd name="connsiteX51" fmla="*/ 1741302 w 2758611"/>
              <a:gd name="connsiteY51" fmla="*/ 1101764 h 4438357"/>
              <a:gd name="connsiteX52" fmla="*/ 1649189 w 2758611"/>
              <a:gd name="connsiteY52" fmla="*/ 1311596 h 4438357"/>
              <a:gd name="connsiteX53" fmla="*/ 1713307 w 2758611"/>
              <a:gd name="connsiteY53" fmla="*/ 1420643 h 4438357"/>
              <a:gd name="connsiteX54" fmla="*/ 1777219 w 2758611"/>
              <a:gd name="connsiteY54" fmla="*/ 1449390 h 4438357"/>
              <a:gd name="connsiteX55" fmla="*/ 1829933 w 2758611"/>
              <a:gd name="connsiteY55" fmla="*/ 1463047 h 4438357"/>
              <a:gd name="connsiteX56" fmla="*/ 1958304 w 2758611"/>
              <a:gd name="connsiteY56" fmla="*/ 1496710 h 4438357"/>
              <a:gd name="connsiteX57" fmla="*/ 2246593 w 2758611"/>
              <a:gd name="connsiteY57" fmla="*/ 1558369 h 4438357"/>
              <a:gd name="connsiteX58" fmla="*/ 2323684 w 2758611"/>
              <a:gd name="connsiteY58" fmla="*/ 1588482 h 4438357"/>
              <a:gd name="connsiteX59" fmla="*/ 2365746 w 2758611"/>
              <a:gd name="connsiteY59" fmla="*/ 1616819 h 4438357"/>
              <a:gd name="connsiteX60" fmla="*/ 2526892 w 2758611"/>
              <a:gd name="connsiteY60" fmla="*/ 1957753 h 4438357"/>
              <a:gd name="connsiteX61" fmla="*/ 2590736 w 2758611"/>
              <a:gd name="connsiteY61" fmla="*/ 2385474 h 4438357"/>
              <a:gd name="connsiteX62" fmla="*/ 2655946 w 2758611"/>
              <a:gd name="connsiteY62" fmla="*/ 2554473 h 4438357"/>
              <a:gd name="connsiteX63" fmla="*/ 2676158 w 2758611"/>
              <a:gd name="connsiteY63" fmla="*/ 2600154 h 4438357"/>
              <a:gd name="connsiteX64" fmla="*/ 2657039 w 2758611"/>
              <a:gd name="connsiteY64" fmla="*/ 2647542 h 4438357"/>
              <a:gd name="connsiteX65" fmla="*/ 2637305 w 2758611"/>
              <a:gd name="connsiteY65" fmla="*/ 2693838 h 4438357"/>
              <a:gd name="connsiteX66" fmla="*/ 2664755 w 2758611"/>
              <a:gd name="connsiteY66" fmla="*/ 2902782 h 4438357"/>
              <a:gd name="connsiteX67" fmla="*/ 2743962 w 2758611"/>
              <a:gd name="connsiteY67" fmla="*/ 3222822 h 4438357"/>
              <a:gd name="connsiteX68" fmla="*/ 2733105 w 2758611"/>
              <a:gd name="connsiteY68" fmla="*/ 3486323 h 4438357"/>
              <a:gd name="connsiteX69" fmla="*/ 2705929 w 2758611"/>
              <a:gd name="connsiteY69" fmla="*/ 3634018 h 4438357"/>
              <a:gd name="connsiteX70" fmla="*/ 2663252 w 2758611"/>
              <a:gd name="connsiteY70" fmla="*/ 3968602 h 4438357"/>
              <a:gd name="connsiteX71" fmla="*/ 2600706 w 2758611"/>
              <a:gd name="connsiteY71" fmla="*/ 4315409 h 4438357"/>
              <a:gd name="connsiteX72" fmla="*/ 2571003 w 2758611"/>
              <a:gd name="connsiteY72" fmla="*/ 4429850 h 4438357"/>
              <a:gd name="connsiteX73" fmla="*/ 2454718 w 2758611"/>
              <a:gd name="connsiteY73" fmla="*/ 4437566 h 4438357"/>
              <a:gd name="connsiteX74" fmla="*/ 2441403 w 2758611"/>
              <a:gd name="connsiteY74" fmla="*/ 4439956 h 4438357"/>
              <a:gd name="connsiteX75" fmla="*/ 2249392 w 2758611"/>
              <a:gd name="connsiteY75" fmla="*/ 4436064 h 4438357"/>
              <a:gd name="connsiteX76" fmla="*/ 2113715 w 2758611"/>
              <a:gd name="connsiteY76" fmla="*/ 4434288 h 4438357"/>
              <a:gd name="connsiteX77" fmla="*/ 1926894 w 2758611"/>
              <a:gd name="connsiteY77" fmla="*/ 4434220 h 4438357"/>
              <a:gd name="connsiteX78" fmla="*/ 1734952 w 2758611"/>
              <a:gd name="connsiteY78" fmla="*/ 4439683 h 4438357"/>
              <a:gd name="connsiteX79" fmla="*/ 1622354 w 2758611"/>
              <a:gd name="connsiteY79" fmla="*/ 4436542 h 4438357"/>
              <a:gd name="connsiteX80" fmla="*/ 1543078 w 2758611"/>
              <a:gd name="connsiteY80" fmla="*/ 4435995 h 4438357"/>
              <a:gd name="connsiteX81" fmla="*/ 1454448 w 2758611"/>
              <a:gd name="connsiteY81" fmla="*/ 4437020 h 4438357"/>
              <a:gd name="connsiteX82" fmla="*/ 1284834 w 2758611"/>
              <a:gd name="connsiteY82" fmla="*/ 4433537 h 4438357"/>
              <a:gd name="connsiteX83" fmla="*/ 1097740 w 2758611"/>
              <a:gd name="connsiteY83" fmla="*/ 4431421 h 4438357"/>
              <a:gd name="connsiteX84" fmla="*/ 813958 w 2758611"/>
              <a:gd name="connsiteY84" fmla="*/ 4436883 h 4438357"/>
              <a:gd name="connsiteX85" fmla="*/ 715563 w 2758611"/>
              <a:gd name="connsiteY85" fmla="*/ 4437702 h 4438357"/>
              <a:gd name="connsiteX86" fmla="*/ 588285 w 2758611"/>
              <a:gd name="connsiteY86" fmla="*/ 4438249 h 4438357"/>
              <a:gd name="connsiteX87" fmla="*/ 438678 w 2758611"/>
              <a:gd name="connsiteY87" fmla="*/ 4437157 h 4438357"/>
              <a:gd name="connsiteX88" fmla="*/ 143219 w 2758611"/>
              <a:gd name="connsiteY88" fmla="*/ 4439205 h 443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758611" h="4438357">
                <a:moveTo>
                  <a:pt x="143219" y="4439205"/>
                </a:moveTo>
                <a:cubicBezTo>
                  <a:pt x="143219" y="4373859"/>
                  <a:pt x="144790" y="4311995"/>
                  <a:pt x="142878" y="4250267"/>
                </a:cubicBezTo>
                <a:cubicBezTo>
                  <a:pt x="139054" y="4123945"/>
                  <a:pt x="132841" y="3997759"/>
                  <a:pt x="128675" y="3871436"/>
                </a:cubicBezTo>
                <a:cubicBezTo>
                  <a:pt x="125671" y="3780621"/>
                  <a:pt x="119389" y="3689464"/>
                  <a:pt x="124032" y="3598921"/>
                </a:cubicBezTo>
                <a:cubicBezTo>
                  <a:pt x="127651" y="3527634"/>
                  <a:pt x="146360" y="3457099"/>
                  <a:pt x="157217" y="3386085"/>
                </a:cubicBezTo>
                <a:cubicBezTo>
                  <a:pt x="169235" y="3307219"/>
                  <a:pt x="180297" y="3228216"/>
                  <a:pt x="191017" y="3149145"/>
                </a:cubicBezTo>
                <a:cubicBezTo>
                  <a:pt x="196412" y="3109405"/>
                  <a:pt x="199689" y="3069459"/>
                  <a:pt x="204742" y="3029651"/>
                </a:cubicBezTo>
                <a:cubicBezTo>
                  <a:pt x="207200" y="3010053"/>
                  <a:pt x="202079" y="2999470"/>
                  <a:pt x="181731" y="2991071"/>
                </a:cubicBezTo>
                <a:cubicBezTo>
                  <a:pt x="127924" y="2968948"/>
                  <a:pt x="75961" y="2942317"/>
                  <a:pt x="22633" y="2918896"/>
                </a:cubicBezTo>
                <a:cubicBezTo>
                  <a:pt x="2011" y="2909815"/>
                  <a:pt x="-3929" y="2899231"/>
                  <a:pt x="2421" y="2876357"/>
                </a:cubicBezTo>
                <a:cubicBezTo>
                  <a:pt x="58686" y="2672807"/>
                  <a:pt x="113312" y="2468779"/>
                  <a:pt x="169372" y="2265161"/>
                </a:cubicBezTo>
                <a:cubicBezTo>
                  <a:pt x="196002" y="2168404"/>
                  <a:pt x="225090" y="2072399"/>
                  <a:pt x="252130" y="1975779"/>
                </a:cubicBezTo>
                <a:cubicBezTo>
                  <a:pt x="264148" y="1932898"/>
                  <a:pt x="286749" y="1898074"/>
                  <a:pt x="323280" y="1872741"/>
                </a:cubicBezTo>
                <a:cubicBezTo>
                  <a:pt x="445506" y="1788003"/>
                  <a:pt x="565478" y="1698963"/>
                  <a:pt x="710032" y="1653964"/>
                </a:cubicBezTo>
                <a:cubicBezTo>
                  <a:pt x="742876" y="1643722"/>
                  <a:pt x="777973" y="1640376"/>
                  <a:pt x="810544" y="1629451"/>
                </a:cubicBezTo>
                <a:cubicBezTo>
                  <a:pt x="841339" y="1619072"/>
                  <a:pt x="870086" y="1602616"/>
                  <a:pt x="900062" y="1589506"/>
                </a:cubicBezTo>
                <a:cubicBezTo>
                  <a:pt x="909212" y="1585477"/>
                  <a:pt x="919523" y="1581517"/>
                  <a:pt x="929219" y="1581653"/>
                </a:cubicBezTo>
                <a:cubicBezTo>
                  <a:pt x="984323" y="1582404"/>
                  <a:pt x="1025361" y="1546966"/>
                  <a:pt x="1030687" y="1493228"/>
                </a:cubicBezTo>
                <a:cubicBezTo>
                  <a:pt x="1039495" y="1403914"/>
                  <a:pt x="1048645" y="1314601"/>
                  <a:pt x="1057590" y="1225287"/>
                </a:cubicBezTo>
                <a:cubicBezTo>
                  <a:pt x="1063121" y="1170252"/>
                  <a:pt x="1049601" y="1151133"/>
                  <a:pt x="999345" y="1124639"/>
                </a:cubicBezTo>
                <a:cubicBezTo>
                  <a:pt x="944514" y="1095687"/>
                  <a:pt x="890708" y="1064277"/>
                  <a:pt x="838745" y="1030341"/>
                </a:cubicBezTo>
                <a:cubicBezTo>
                  <a:pt x="790059" y="998521"/>
                  <a:pt x="777768" y="950587"/>
                  <a:pt x="785894" y="893776"/>
                </a:cubicBezTo>
                <a:cubicBezTo>
                  <a:pt x="792040" y="851100"/>
                  <a:pt x="787874" y="806784"/>
                  <a:pt x="795112" y="764381"/>
                </a:cubicBezTo>
                <a:cubicBezTo>
                  <a:pt x="803033" y="718017"/>
                  <a:pt x="792176" y="661616"/>
                  <a:pt x="853221" y="638536"/>
                </a:cubicBezTo>
                <a:cubicBezTo>
                  <a:pt x="839154" y="617164"/>
                  <a:pt x="826522" y="600708"/>
                  <a:pt x="816826" y="582613"/>
                </a:cubicBezTo>
                <a:cubicBezTo>
                  <a:pt x="799482" y="550179"/>
                  <a:pt x="804535" y="526007"/>
                  <a:pt x="832941" y="503337"/>
                </a:cubicBezTo>
                <a:cubicBezTo>
                  <a:pt x="849124" y="490432"/>
                  <a:pt x="865853" y="477458"/>
                  <a:pt x="884221" y="468172"/>
                </a:cubicBezTo>
                <a:cubicBezTo>
                  <a:pt x="918977" y="450555"/>
                  <a:pt x="948201" y="433075"/>
                  <a:pt x="947382" y="385550"/>
                </a:cubicBezTo>
                <a:cubicBezTo>
                  <a:pt x="947109" y="369777"/>
                  <a:pt x="968481" y="351682"/>
                  <a:pt x="983094" y="337957"/>
                </a:cubicBezTo>
                <a:cubicBezTo>
                  <a:pt x="1024336" y="299241"/>
                  <a:pt x="1025019" y="299924"/>
                  <a:pt x="1000096" y="251648"/>
                </a:cubicBezTo>
                <a:cubicBezTo>
                  <a:pt x="1011363" y="245093"/>
                  <a:pt x="1022766" y="238401"/>
                  <a:pt x="1036286" y="230549"/>
                </a:cubicBezTo>
                <a:cubicBezTo>
                  <a:pt x="1029663" y="221126"/>
                  <a:pt x="1024132" y="213205"/>
                  <a:pt x="1017167" y="203304"/>
                </a:cubicBezTo>
                <a:cubicBezTo>
                  <a:pt x="1053835" y="190809"/>
                  <a:pt x="1042705" y="174967"/>
                  <a:pt x="1011295" y="155233"/>
                </a:cubicBezTo>
                <a:cubicBezTo>
                  <a:pt x="1049328" y="157077"/>
                  <a:pt x="1065921" y="145606"/>
                  <a:pt x="1067218" y="113854"/>
                </a:cubicBezTo>
                <a:cubicBezTo>
                  <a:pt x="1067628" y="103612"/>
                  <a:pt x="1081079" y="93779"/>
                  <a:pt x="1088795" y="83878"/>
                </a:cubicBezTo>
                <a:cubicBezTo>
                  <a:pt x="1099174" y="70495"/>
                  <a:pt x="1107709" y="54449"/>
                  <a:pt x="1120820" y="44548"/>
                </a:cubicBezTo>
                <a:cubicBezTo>
                  <a:pt x="1139256" y="30618"/>
                  <a:pt x="1159877" y="16006"/>
                  <a:pt x="1181728" y="10884"/>
                </a:cubicBezTo>
                <a:cubicBezTo>
                  <a:pt x="1292413" y="-15131"/>
                  <a:pt x="1399275" y="9724"/>
                  <a:pt x="1505113" y="40997"/>
                </a:cubicBezTo>
                <a:cubicBezTo>
                  <a:pt x="1638674" y="80464"/>
                  <a:pt x="1764655" y="136387"/>
                  <a:pt x="1882306" y="211225"/>
                </a:cubicBezTo>
                <a:cubicBezTo>
                  <a:pt x="1893641" y="218463"/>
                  <a:pt x="1909482" y="218531"/>
                  <a:pt x="1919656" y="221058"/>
                </a:cubicBezTo>
                <a:cubicBezTo>
                  <a:pt x="1939049" y="248234"/>
                  <a:pt x="1958850" y="275615"/>
                  <a:pt x="1978174" y="303338"/>
                </a:cubicBezTo>
                <a:cubicBezTo>
                  <a:pt x="1990670" y="321160"/>
                  <a:pt x="2002551" y="339391"/>
                  <a:pt x="2014501" y="357554"/>
                </a:cubicBezTo>
                <a:cubicBezTo>
                  <a:pt x="2020168" y="366158"/>
                  <a:pt x="2023241" y="378654"/>
                  <a:pt x="2031025" y="383297"/>
                </a:cubicBezTo>
                <a:cubicBezTo>
                  <a:pt x="2098215" y="422832"/>
                  <a:pt x="2096644" y="499104"/>
                  <a:pt x="2124435" y="559329"/>
                </a:cubicBezTo>
                <a:cubicBezTo>
                  <a:pt x="2127303" y="565611"/>
                  <a:pt x="2105385" y="583296"/>
                  <a:pt x="2092821" y="598318"/>
                </a:cubicBezTo>
                <a:cubicBezTo>
                  <a:pt x="2101834" y="611360"/>
                  <a:pt x="2114603" y="629728"/>
                  <a:pt x="2127303" y="648164"/>
                </a:cubicBezTo>
                <a:cubicBezTo>
                  <a:pt x="2125801" y="650076"/>
                  <a:pt x="2124367" y="651920"/>
                  <a:pt x="2122865" y="653832"/>
                </a:cubicBezTo>
                <a:cubicBezTo>
                  <a:pt x="2106614" y="647481"/>
                  <a:pt x="2090294" y="641131"/>
                  <a:pt x="2072882" y="634303"/>
                </a:cubicBezTo>
                <a:cubicBezTo>
                  <a:pt x="2056426" y="661479"/>
                  <a:pt x="2073224" y="682032"/>
                  <a:pt x="2086675" y="697464"/>
                </a:cubicBezTo>
                <a:cubicBezTo>
                  <a:pt x="2113852" y="728533"/>
                  <a:pt x="2103063" y="746832"/>
                  <a:pt x="2078276" y="773736"/>
                </a:cubicBezTo>
                <a:cubicBezTo>
                  <a:pt x="2035531" y="820236"/>
                  <a:pt x="1997498" y="871516"/>
                  <a:pt x="1960489" y="922864"/>
                </a:cubicBezTo>
                <a:cubicBezTo>
                  <a:pt x="1903200" y="1002414"/>
                  <a:pt x="1833074" y="1064073"/>
                  <a:pt x="1741302" y="1101764"/>
                </a:cubicBezTo>
                <a:cubicBezTo>
                  <a:pt x="1645912" y="1140959"/>
                  <a:pt x="1618599" y="1190327"/>
                  <a:pt x="1649189" y="1311596"/>
                </a:cubicBezTo>
                <a:cubicBezTo>
                  <a:pt x="1659159" y="1351132"/>
                  <a:pt x="1686813" y="1388141"/>
                  <a:pt x="1713307" y="1420643"/>
                </a:cubicBezTo>
                <a:cubicBezTo>
                  <a:pt x="1726553" y="1436895"/>
                  <a:pt x="1754959" y="1441538"/>
                  <a:pt x="1777219" y="1449390"/>
                </a:cubicBezTo>
                <a:cubicBezTo>
                  <a:pt x="1794290" y="1455399"/>
                  <a:pt x="1814570" y="1454580"/>
                  <a:pt x="1829933" y="1463047"/>
                </a:cubicBezTo>
                <a:cubicBezTo>
                  <a:pt x="1870288" y="1485307"/>
                  <a:pt x="1911940" y="1502855"/>
                  <a:pt x="1958304" y="1496710"/>
                </a:cubicBezTo>
                <a:cubicBezTo>
                  <a:pt x="2062162" y="1483054"/>
                  <a:pt x="2156528" y="1507840"/>
                  <a:pt x="2246593" y="1558369"/>
                </a:cubicBezTo>
                <a:cubicBezTo>
                  <a:pt x="2270423" y="1571752"/>
                  <a:pt x="2298556" y="1577010"/>
                  <a:pt x="2323684" y="1588482"/>
                </a:cubicBezTo>
                <a:cubicBezTo>
                  <a:pt x="2338911" y="1595446"/>
                  <a:pt x="2354001" y="1605006"/>
                  <a:pt x="2365746" y="1616819"/>
                </a:cubicBezTo>
                <a:cubicBezTo>
                  <a:pt x="2459498" y="1711390"/>
                  <a:pt x="2508866" y="1826924"/>
                  <a:pt x="2526892" y="1957753"/>
                </a:cubicBezTo>
                <a:cubicBezTo>
                  <a:pt x="2546626" y="2100600"/>
                  <a:pt x="2564175" y="2243856"/>
                  <a:pt x="2590736" y="2385474"/>
                </a:cubicBezTo>
                <a:cubicBezTo>
                  <a:pt x="2601662" y="2443856"/>
                  <a:pt x="2633276" y="2498345"/>
                  <a:pt x="2655946" y="2554473"/>
                </a:cubicBezTo>
                <a:cubicBezTo>
                  <a:pt x="2662160" y="2569973"/>
                  <a:pt x="2673085" y="2584244"/>
                  <a:pt x="2676158" y="2600154"/>
                </a:cubicBezTo>
                <a:cubicBezTo>
                  <a:pt x="2679572" y="2617703"/>
                  <a:pt x="2683396" y="2636344"/>
                  <a:pt x="2657039" y="2647542"/>
                </a:cubicBezTo>
                <a:cubicBezTo>
                  <a:pt x="2645567" y="2652458"/>
                  <a:pt x="2635871" y="2678542"/>
                  <a:pt x="2637305" y="2693838"/>
                </a:cubicBezTo>
                <a:cubicBezTo>
                  <a:pt x="2643792" y="2763759"/>
                  <a:pt x="2650142" y="2834226"/>
                  <a:pt x="2664755" y="2902782"/>
                </a:cubicBezTo>
                <a:cubicBezTo>
                  <a:pt x="2687697" y="3010190"/>
                  <a:pt x="2717264" y="3116233"/>
                  <a:pt x="2743962" y="3222822"/>
                </a:cubicBezTo>
                <a:cubicBezTo>
                  <a:pt x="2766154" y="3311589"/>
                  <a:pt x="2778445" y="3397420"/>
                  <a:pt x="2733105" y="3486323"/>
                </a:cubicBezTo>
                <a:cubicBezTo>
                  <a:pt x="2711323" y="3529068"/>
                  <a:pt x="2712552" y="3584172"/>
                  <a:pt x="2705929" y="3634018"/>
                </a:cubicBezTo>
                <a:cubicBezTo>
                  <a:pt x="2691112" y="3745455"/>
                  <a:pt x="2680391" y="3857507"/>
                  <a:pt x="2663252" y="3968602"/>
                </a:cubicBezTo>
                <a:cubicBezTo>
                  <a:pt x="2645431" y="4084682"/>
                  <a:pt x="2622897" y="4200080"/>
                  <a:pt x="2600706" y="4315409"/>
                </a:cubicBezTo>
                <a:cubicBezTo>
                  <a:pt x="2592853" y="4356105"/>
                  <a:pt x="2579948" y="4395845"/>
                  <a:pt x="2571003" y="4429850"/>
                </a:cubicBezTo>
                <a:cubicBezTo>
                  <a:pt x="2529282" y="4432581"/>
                  <a:pt x="2492000" y="4434971"/>
                  <a:pt x="2454718" y="4437566"/>
                </a:cubicBezTo>
                <a:cubicBezTo>
                  <a:pt x="2450211" y="4437908"/>
                  <a:pt x="2445773" y="4440024"/>
                  <a:pt x="2441403" y="4439956"/>
                </a:cubicBezTo>
                <a:cubicBezTo>
                  <a:pt x="2377354" y="4438795"/>
                  <a:pt x="2313373" y="4437293"/>
                  <a:pt x="2249392" y="4436064"/>
                </a:cubicBezTo>
                <a:cubicBezTo>
                  <a:pt x="2204189" y="4435244"/>
                  <a:pt x="2158918" y="4434562"/>
                  <a:pt x="2113715" y="4434288"/>
                </a:cubicBezTo>
                <a:cubicBezTo>
                  <a:pt x="2051441" y="4433947"/>
                  <a:pt x="1989168" y="4433264"/>
                  <a:pt x="1926894" y="4434220"/>
                </a:cubicBezTo>
                <a:cubicBezTo>
                  <a:pt x="1862913" y="4435176"/>
                  <a:pt x="1798933" y="4438386"/>
                  <a:pt x="1734952" y="4439683"/>
                </a:cubicBezTo>
                <a:cubicBezTo>
                  <a:pt x="1697124" y="4440434"/>
                  <a:pt x="1656632" y="4447740"/>
                  <a:pt x="1622354" y="4436542"/>
                </a:cubicBezTo>
                <a:cubicBezTo>
                  <a:pt x="1593744" y="4427256"/>
                  <a:pt x="1571074" y="4445623"/>
                  <a:pt x="1543078" y="4435995"/>
                </a:cubicBezTo>
                <a:cubicBezTo>
                  <a:pt x="1516790" y="4426982"/>
                  <a:pt x="1484219" y="4437224"/>
                  <a:pt x="1454448" y="4437020"/>
                </a:cubicBezTo>
                <a:cubicBezTo>
                  <a:pt x="1397910" y="4436610"/>
                  <a:pt x="1341372" y="4434493"/>
                  <a:pt x="1284834" y="4433537"/>
                </a:cubicBezTo>
                <a:cubicBezTo>
                  <a:pt x="1222492" y="4432513"/>
                  <a:pt x="1160082" y="4430874"/>
                  <a:pt x="1097740" y="4431421"/>
                </a:cubicBezTo>
                <a:cubicBezTo>
                  <a:pt x="1003169" y="4432377"/>
                  <a:pt x="908529" y="4435040"/>
                  <a:pt x="813958" y="4436883"/>
                </a:cubicBezTo>
                <a:cubicBezTo>
                  <a:pt x="781114" y="4437498"/>
                  <a:pt x="747929" y="4441253"/>
                  <a:pt x="715563" y="4437702"/>
                </a:cubicBezTo>
                <a:cubicBezTo>
                  <a:pt x="672818" y="4433059"/>
                  <a:pt x="631029" y="4434903"/>
                  <a:pt x="588285" y="4438249"/>
                </a:cubicBezTo>
                <a:cubicBezTo>
                  <a:pt x="538712" y="4442141"/>
                  <a:pt x="488319" y="4441117"/>
                  <a:pt x="438678" y="4437157"/>
                </a:cubicBezTo>
                <a:cubicBezTo>
                  <a:pt x="343629" y="4429509"/>
                  <a:pt x="248921" y="4440297"/>
                  <a:pt x="143219" y="4439205"/>
                </a:cubicBezTo>
                <a:close/>
              </a:path>
            </a:pathLst>
          </a:custGeom>
          <a:gradFill flip="none" rotWithShape="1">
            <a:gsLst>
              <a:gs pos="0">
                <a:schemeClr val="accent1">
                  <a:alpha val="20000"/>
                </a:schemeClr>
              </a:gs>
              <a:gs pos="78000">
                <a:schemeClr val="accent1">
                  <a:alpha val="0"/>
                </a:schemeClr>
              </a:gs>
            </a:gsLst>
            <a:lin ang="5400000" scaled="1"/>
            <a:tileRect/>
          </a:gradFill>
          <a:ln w="19050" cap="flat">
            <a:gradFill>
              <a:gsLst>
                <a:gs pos="0">
                  <a:schemeClr val="accent1"/>
                </a:gs>
                <a:gs pos="82000">
                  <a:schemeClr val="accent1">
                    <a:alpha val="0"/>
                  </a:schemeClr>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 name="矩形 5">
            <a:extLst>
              <a:ext uri="{FF2B5EF4-FFF2-40B4-BE49-F238E27FC236}">
                <a16:creationId xmlns="" xmlns:a16="http://schemas.microsoft.com/office/drawing/2014/main" id="{1E9B9E9D-FFB2-4C65-8062-1E32F53A98B2}"/>
              </a:ext>
            </a:extLst>
          </p:cNvPr>
          <p:cNvSpPr/>
          <p:nvPr/>
        </p:nvSpPr>
        <p:spPr>
          <a:xfrm>
            <a:off x="924166" y="1817112"/>
            <a:ext cx="3460023" cy="540725"/>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1400">
                <a:solidFill>
                  <a:srgbClr val="4E555E"/>
                </a:solidFill>
                <a:latin typeface="阿里巴巴普惠体 R"/>
                <a:ea typeface="阿里巴巴普惠体 R"/>
              </a:rPr>
              <a:t>准确预测未来的能力，是科学带给人类最强大的力量</a:t>
            </a:r>
            <a:endParaRPr kumimoji="0" lang="zh-CN" altLang="en-US" sz="14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7" name="矩形 6">
            <a:extLst>
              <a:ext uri="{FF2B5EF4-FFF2-40B4-BE49-F238E27FC236}">
                <a16:creationId xmlns="" xmlns:a16="http://schemas.microsoft.com/office/drawing/2014/main" id="{8330B030-B195-4518-A8D7-A379B86396E4}"/>
              </a:ext>
            </a:extLst>
          </p:cNvPr>
          <p:cNvSpPr/>
          <p:nvPr/>
        </p:nvSpPr>
        <p:spPr>
          <a:xfrm>
            <a:off x="8076207" y="3821165"/>
            <a:ext cx="3288859" cy="292965"/>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zh-CN" altLang="en-US" sz="1400">
                <a:solidFill>
                  <a:srgbClr val="4E555E"/>
                </a:solidFill>
                <a:latin typeface="阿里巴巴普惠体 R"/>
                <a:ea typeface="阿里巴巴普惠体 R"/>
              </a:rPr>
              <a:t>夜深鸟尽墨千重，却得明眸行暗中</a:t>
            </a:r>
            <a:endParaRPr kumimoji="0" lang="zh-CN" altLang="en-US" sz="14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8" name="矩形 7">
            <a:extLst>
              <a:ext uri="{FF2B5EF4-FFF2-40B4-BE49-F238E27FC236}">
                <a16:creationId xmlns="" xmlns:a16="http://schemas.microsoft.com/office/drawing/2014/main" id="{4EAFCC4B-5720-47D2-BE31-19C8B151FF84}"/>
              </a:ext>
            </a:extLst>
          </p:cNvPr>
          <p:cNvSpPr/>
          <p:nvPr/>
        </p:nvSpPr>
        <p:spPr>
          <a:xfrm>
            <a:off x="924166" y="3666412"/>
            <a:ext cx="2797994" cy="540725"/>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阿里巴巴普惠体 R"/>
                <a:ea typeface="阿里巴巴普惠体 R"/>
                <a:cs typeface="+mn-cs"/>
              </a:rPr>
              <a:t>天不造人上之人，亦不造人下之人</a:t>
            </a:r>
            <a:endParaRPr kumimoji="0" lang="en-US" altLang="zh-CN" sz="1400" b="0" i="0" u="none" strike="noStrike" kern="1200" cap="none" spc="0" normalizeH="0" baseline="0" noProof="0">
              <a:ln>
                <a:noFill/>
              </a:ln>
              <a:solidFill>
                <a:srgbClr val="4E555E"/>
              </a:solidFill>
              <a:effectLst/>
              <a:uLnTx/>
              <a:uFillTx/>
              <a:latin typeface="阿里巴巴普惠体 R"/>
              <a:ea typeface="阿里巴巴普惠体 R"/>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1400">
                <a:solidFill>
                  <a:srgbClr val="4E555E"/>
                </a:solidFill>
                <a:latin typeface="阿里巴巴普惠体 R"/>
                <a:ea typeface="阿里巴巴普惠体 R"/>
              </a:rPr>
              <a:t>只是学与不学的差距</a:t>
            </a:r>
            <a:endParaRPr kumimoji="0" lang="zh-CN" altLang="en-US" sz="1400" b="0" i="0" u="none" strike="noStrike" kern="1200" cap="none" spc="0" normalizeH="0" baseline="0" noProof="0">
              <a:ln>
                <a:noFill/>
              </a:ln>
              <a:solidFill>
                <a:srgbClr val="4E555E"/>
              </a:solidFill>
              <a:effectLst/>
              <a:uLnTx/>
              <a:uFillTx/>
              <a:latin typeface="阿里巴巴普惠体 R"/>
              <a:ea typeface="阿里巴巴普惠体 R"/>
              <a:cs typeface="+mn-cs"/>
            </a:endParaRPr>
          </a:p>
        </p:txBody>
      </p:sp>
      <p:sp>
        <p:nvSpPr>
          <p:cNvPr id="11" name="矩形 10">
            <a:extLst>
              <a:ext uri="{FF2B5EF4-FFF2-40B4-BE49-F238E27FC236}">
                <a16:creationId xmlns="" xmlns:a16="http://schemas.microsoft.com/office/drawing/2014/main" id="{30D8F051-E9A6-4A09-ADEC-8A4C66A3E6F4}"/>
              </a:ext>
            </a:extLst>
          </p:cNvPr>
          <p:cNvSpPr/>
          <p:nvPr/>
        </p:nvSpPr>
        <p:spPr>
          <a:xfrm>
            <a:off x="5288087" y="3422427"/>
            <a:ext cx="1615827" cy="49244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a:gsLst>
                    <a:gs pos="0">
                      <a:schemeClr val="accent1"/>
                    </a:gs>
                    <a:gs pos="100000">
                      <a:schemeClr val="accent1">
                        <a:lumMod val="75000"/>
                      </a:schemeClr>
                    </a:gs>
                  </a:gsLst>
                  <a:lin ang="5400000" scaled="1"/>
                </a:gradFill>
                <a:effectLst>
                  <a:outerShdw dist="38100" dir="2700000" algn="tl" rotWithShape="0">
                    <a:prstClr val="white">
                      <a:lumMod val="95000"/>
                    </a:prstClr>
                  </a:outerShdw>
                </a:effectLst>
                <a:uLnTx/>
                <a:uFillTx/>
                <a:latin typeface="阿里巴巴普惠体 B"/>
                <a:ea typeface="阿里巴巴普惠体 B"/>
                <a:cs typeface="+mn-cs"/>
              </a:rPr>
              <a:t>关键词一</a:t>
            </a:r>
          </a:p>
        </p:txBody>
      </p:sp>
      <p:sp>
        <p:nvSpPr>
          <p:cNvPr id="12" name="矩形 11">
            <a:extLst>
              <a:ext uri="{FF2B5EF4-FFF2-40B4-BE49-F238E27FC236}">
                <a16:creationId xmlns="" xmlns:a16="http://schemas.microsoft.com/office/drawing/2014/main" id="{DF699ECA-AFEE-4A5D-8088-B0396BD4E66D}"/>
              </a:ext>
            </a:extLst>
          </p:cNvPr>
          <p:cNvSpPr/>
          <p:nvPr/>
        </p:nvSpPr>
        <p:spPr>
          <a:xfrm>
            <a:off x="5288087" y="4785896"/>
            <a:ext cx="1615827" cy="49244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gradFill>
                  <a:gsLst>
                    <a:gs pos="0">
                      <a:schemeClr val="accent1"/>
                    </a:gs>
                    <a:gs pos="100000">
                      <a:schemeClr val="accent1">
                        <a:lumMod val="75000"/>
                      </a:schemeClr>
                    </a:gs>
                  </a:gsLst>
                  <a:lin ang="5400000" scaled="1"/>
                </a:gradFill>
                <a:effectLst>
                  <a:outerShdw dist="38100" dir="2700000" algn="tl" rotWithShape="0">
                    <a:prstClr val="white">
                      <a:lumMod val="95000"/>
                    </a:prstClr>
                  </a:outerShdw>
                </a:effectLst>
                <a:uLnTx/>
                <a:uFillTx/>
                <a:latin typeface="阿里巴巴普惠体 B"/>
                <a:ea typeface="阿里巴巴普惠体 B"/>
                <a:cs typeface="+mn-cs"/>
              </a:rPr>
              <a:t>关键词三</a:t>
            </a:r>
            <a:endParaRPr kumimoji="0" lang="zh-CN" altLang="en-US" sz="3200" b="0" i="0" u="none" strike="noStrike" kern="1200" cap="none" spc="0" normalizeH="0" baseline="0" noProof="0" dirty="0">
              <a:ln>
                <a:noFill/>
              </a:ln>
              <a:gradFill>
                <a:gsLst>
                  <a:gs pos="0">
                    <a:schemeClr val="accent1"/>
                  </a:gs>
                  <a:gs pos="100000">
                    <a:schemeClr val="accent1">
                      <a:lumMod val="75000"/>
                    </a:schemeClr>
                  </a:gs>
                </a:gsLst>
                <a:lin ang="5400000" scaled="1"/>
              </a:gradFill>
              <a:effectLst>
                <a:outerShdw dist="38100" dir="2700000" algn="tl" rotWithShape="0">
                  <a:prstClr val="white">
                    <a:lumMod val="95000"/>
                  </a:prstClr>
                </a:outerShdw>
              </a:effectLst>
              <a:uLnTx/>
              <a:uFillTx/>
              <a:latin typeface="阿里巴巴普惠体 B"/>
              <a:ea typeface="阿里巴巴普惠体 B"/>
              <a:cs typeface="+mn-cs"/>
            </a:endParaRPr>
          </a:p>
        </p:txBody>
      </p:sp>
      <p:sp>
        <p:nvSpPr>
          <p:cNvPr id="13" name="矩形 12">
            <a:extLst>
              <a:ext uri="{FF2B5EF4-FFF2-40B4-BE49-F238E27FC236}">
                <a16:creationId xmlns="" xmlns:a16="http://schemas.microsoft.com/office/drawing/2014/main" id="{793EB9B1-52B6-46A9-8378-B59C542681F2}"/>
              </a:ext>
            </a:extLst>
          </p:cNvPr>
          <p:cNvSpPr/>
          <p:nvPr/>
        </p:nvSpPr>
        <p:spPr>
          <a:xfrm>
            <a:off x="5288087" y="4104161"/>
            <a:ext cx="1615827" cy="49244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gradFill>
                  <a:gsLst>
                    <a:gs pos="0">
                      <a:schemeClr val="accent1"/>
                    </a:gs>
                    <a:gs pos="100000">
                      <a:schemeClr val="accent1">
                        <a:lumMod val="75000"/>
                      </a:schemeClr>
                    </a:gs>
                  </a:gsLst>
                  <a:lin ang="5400000" scaled="1"/>
                </a:gradFill>
                <a:effectLst>
                  <a:outerShdw dist="38100" dir="2700000" algn="tl" rotWithShape="0">
                    <a:prstClr val="white">
                      <a:lumMod val="95000"/>
                    </a:prstClr>
                  </a:outerShdw>
                </a:effectLst>
                <a:uLnTx/>
                <a:uFillTx/>
                <a:latin typeface="阿里巴巴普惠体 B"/>
                <a:ea typeface="阿里巴巴普惠体 B"/>
                <a:cs typeface="+mn-cs"/>
              </a:rPr>
              <a:t>关键词二</a:t>
            </a:r>
            <a:endParaRPr kumimoji="0" lang="zh-CN" altLang="en-US" sz="3200" b="0" i="0" u="none" strike="noStrike" kern="1200" cap="none" spc="0" normalizeH="0" baseline="0" noProof="0" dirty="0">
              <a:ln>
                <a:noFill/>
              </a:ln>
              <a:gradFill>
                <a:gsLst>
                  <a:gs pos="0">
                    <a:schemeClr val="accent1"/>
                  </a:gs>
                  <a:gs pos="100000">
                    <a:schemeClr val="accent1">
                      <a:lumMod val="75000"/>
                    </a:schemeClr>
                  </a:gs>
                </a:gsLst>
                <a:lin ang="5400000" scaled="1"/>
              </a:gradFill>
              <a:effectLst>
                <a:outerShdw dist="38100" dir="2700000" algn="tl" rotWithShape="0">
                  <a:prstClr val="white">
                    <a:lumMod val="95000"/>
                  </a:prstClr>
                </a:outerShdw>
              </a:effectLst>
              <a:uLnTx/>
              <a:uFillTx/>
              <a:latin typeface="阿里巴巴普惠体 B"/>
              <a:ea typeface="阿里巴巴普惠体 B"/>
              <a:cs typeface="+mn-cs"/>
            </a:endParaRPr>
          </a:p>
        </p:txBody>
      </p:sp>
      <p:sp>
        <p:nvSpPr>
          <p:cNvPr id="18" name="椭圆 17">
            <a:extLst>
              <a:ext uri="{FF2B5EF4-FFF2-40B4-BE49-F238E27FC236}">
                <a16:creationId xmlns="" xmlns:a16="http://schemas.microsoft.com/office/drawing/2014/main" id="{478F9180-C31A-4A98-B8F8-02AE79F74166}"/>
              </a:ext>
            </a:extLst>
          </p:cNvPr>
          <p:cNvSpPr/>
          <p:nvPr/>
        </p:nvSpPr>
        <p:spPr>
          <a:xfrm>
            <a:off x="3330804" y="5181343"/>
            <a:ext cx="5530392" cy="887733"/>
          </a:xfrm>
          <a:prstGeom prst="ellipse">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9" name="Oval 17_1">
            <a:extLst>
              <a:ext uri="{FF2B5EF4-FFF2-40B4-BE49-F238E27FC236}">
                <a16:creationId xmlns="" xmlns:a16="http://schemas.microsoft.com/office/drawing/2014/main" id="{55012E76-C69E-4D86-9F0A-4263C66DDDDD}"/>
              </a:ext>
            </a:extLst>
          </p:cNvPr>
          <p:cNvSpPr/>
          <p:nvPr/>
        </p:nvSpPr>
        <p:spPr>
          <a:xfrm>
            <a:off x="1699967" y="4905743"/>
            <a:ext cx="8792066" cy="1622057"/>
          </a:xfrm>
          <a:prstGeom prst="ellipse">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0" name="Oval 17_1_1">
            <a:extLst>
              <a:ext uri="{FF2B5EF4-FFF2-40B4-BE49-F238E27FC236}">
                <a16:creationId xmlns="" xmlns:a16="http://schemas.microsoft.com/office/drawing/2014/main" id="{BD22C0A7-B63F-4F98-ADD7-44B67DF87FBB}"/>
              </a:ext>
            </a:extLst>
          </p:cNvPr>
          <p:cNvSpPr/>
          <p:nvPr/>
        </p:nvSpPr>
        <p:spPr>
          <a:xfrm>
            <a:off x="191678" y="4785895"/>
            <a:ext cx="11808644" cy="2237074"/>
          </a:xfrm>
          <a:prstGeom prst="ellipse">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 name="文本占位符 2">
            <a:extLst>
              <a:ext uri="{FF2B5EF4-FFF2-40B4-BE49-F238E27FC236}">
                <a16:creationId xmlns="" xmlns:a16="http://schemas.microsoft.com/office/drawing/2014/main" id="{F18D0311-155B-43AA-8F57-CF22781C49DA}"/>
              </a:ext>
            </a:extLst>
          </p:cNvPr>
          <p:cNvSpPr>
            <a:spLocks noGrp="1"/>
          </p:cNvSpPr>
          <p:nvPr>
            <p:ph type="body" sz="quarter" idx="10"/>
          </p:nvPr>
        </p:nvSpPr>
        <p:spPr/>
        <p:txBody>
          <a:bodyPr/>
          <a:lstStyle/>
          <a:p>
            <a:r>
              <a:rPr lang="zh-CN" altLang="en-US"/>
              <a:t>请在此处输入你的标题</a:t>
            </a:r>
          </a:p>
        </p:txBody>
      </p:sp>
      <p:sp>
        <p:nvSpPr>
          <p:cNvPr id="26" name="任意多边形: 形状 25">
            <a:extLst>
              <a:ext uri="{FF2B5EF4-FFF2-40B4-BE49-F238E27FC236}">
                <a16:creationId xmlns="" xmlns:a16="http://schemas.microsoft.com/office/drawing/2014/main" id="{7042BB7F-4492-46BF-978F-64153CAF0B7D}"/>
              </a:ext>
            </a:extLst>
          </p:cNvPr>
          <p:cNvSpPr/>
          <p:nvPr/>
        </p:nvSpPr>
        <p:spPr>
          <a:xfrm>
            <a:off x="7620004" y="1808339"/>
            <a:ext cx="3729036" cy="483447"/>
          </a:xfrm>
          <a:custGeom>
            <a:avLst/>
            <a:gdLst>
              <a:gd name="connsiteX0" fmla="*/ 40409 w 3729036"/>
              <a:gd name="connsiteY0" fmla="*/ 0 h 483447"/>
              <a:gd name="connsiteX1" fmla="*/ 3688627 w 3729036"/>
              <a:gd name="connsiteY1" fmla="*/ 0 h 483447"/>
              <a:gd name="connsiteX2" fmla="*/ 3729036 w 3729036"/>
              <a:gd name="connsiteY2" fmla="*/ 40409 h 483447"/>
              <a:gd name="connsiteX3" fmla="*/ 3729036 w 3729036"/>
              <a:gd name="connsiteY3" fmla="*/ 276297 h 483447"/>
              <a:gd name="connsiteX4" fmla="*/ 3688627 w 3729036"/>
              <a:gd name="connsiteY4" fmla="*/ 316706 h 483447"/>
              <a:gd name="connsiteX5" fmla="*/ 413917 w 3729036"/>
              <a:gd name="connsiteY5" fmla="*/ 316706 h 483447"/>
              <a:gd name="connsiteX6" fmla="*/ 331752 w 3729036"/>
              <a:gd name="connsiteY6" fmla="*/ 483447 h 483447"/>
              <a:gd name="connsiteX7" fmla="*/ 249587 w 3729036"/>
              <a:gd name="connsiteY7" fmla="*/ 316706 h 483447"/>
              <a:gd name="connsiteX8" fmla="*/ 40409 w 3729036"/>
              <a:gd name="connsiteY8" fmla="*/ 316706 h 483447"/>
              <a:gd name="connsiteX9" fmla="*/ 0 w 3729036"/>
              <a:gd name="connsiteY9" fmla="*/ 276297 h 483447"/>
              <a:gd name="connsiteX10" fmla="*/ 0 w 3729036"/>
              <a:gd name="connsiteY10" fmla="*/ 40409 h 483447"/>
              <a:gd name="connsiteX11" fmla="*/ 40409 w 3729036"/>
              <a:gd name="connsiteY11" fmla="*/ 0 h 48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9036" h="483447">
                <a:moveTo>
                  <a:pt x="40409" y="0"/>
                </a:moveTo>
                <a:lnTo>
                  <a:pt x="3688627" y="0"/>
                </a:lnTo>
                <a:cubicBezTo>
                  <a:pt x="3710944" y="0"/>
                  <a:pt x="3729036" y="18092"/>
                  <a:pt x="3729036" y="40409"/>
                </a:cubicBezTo>
                <a:lnTo>
                  <a:pt x="3729036" y="276297"/>
                </a:lnTo>
                <a:cubicBezTo>
                  <a:pt x="3729036" y="298614"/>
                  <a:pt x="3710944" y="316706"/>
                  <a:pt x="3688627" y="316706"/>
                </a:cubicBezTo>
                <a:lnTo>
                  <a:pt x="413917" y="316706"/>
                </a:lnTo>
                <a:lnTo>
                  <a:pt x="331752" y="483447"/>
                </a:lnTo>
                <a:lnTo>
                  <a:pt x="249587" y="316706"/>
                </a:lnTo>
                <a:lnTo>
                  <a:pt x="40409" y="316706"/>
                </a:lnTo>
                <a:cubicBezTo>
                  <a:pt x="18092" y="316706"/>
                  <a:pt x="0" y="298614"/>
                  <a:pt x="0" y="276297"/>
                </a:cubicBezTo>
                <a:lnTo>
                  <a:pt x="0" y="40409"/>
                </a:lnTo>
                <a:cubicBezTo>
                  <a:pt x="0" y="18092"/>
                  <a:pt x="18092" y="0"/>
                  <a:pt x="40409" y="0"/>
                </a:cubicBezTo>
                <a:close/>
              </a:path>
            </a:pathLst>
          </a:custGeom>
          <a:solidFill>
            <a:schemeClr val="accent1">
              <a:alpha val="10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7" name="矩形 26">
            <a:extLst>
              <a:ext uri="{FF2B5EF4-FFF2-40B4-BE49-F238E27FC236}">
                <a16:creationId xmlns="" xmlns:a16="http://schemas.microsoft.com/office/drawing/2014/main" id="{764CFA0E-F42F-4DFA-B5E1-A8FA837D864A}"/>
              </a:ext>
            </a:extLst>
          </p:cNvPr>
          <p:cNvSpPr/>
          <p:nvPr/>
        </p:nvSpPr>
        <p:spPr>
          <a:xfrm>
            <a:off x="7774614" y="1785780"/>
            <a:ext cx="3493220" cy="292965"/>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E555E"/>
                </a:solidFill>
                <a:effectLst/>
                <a:uLnTx/>
                <a:uFillTx/>
                <a:latin typeface="阿里巴巴普惠体 R"/>
                <a:ea typeface="阿里巴巴普惠体 R"/>
                <a:cs typeface="+mn-cs"/>
              </a:rPr>
              <a:t>孤帆远影碧空尽，唯见长江天际流</a:t>
            </a:r>
          </a:p>
        </p:txBody>
      </p:sp>
    </p:spTree>
    <p:extLst>
      <p:ext uri="{BB962C8B-B14F-4D97-AF65-F5344CB8AC3E}">
        <p14:creationId xmlns:p14="http://schemas.microsoft.com/office/powerpoint/2010/main" val="8321332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7"/>
</p:tagLst>
</file>

<file path=ppt/tags/tag2.xml><?xml version="1.0" encoding="utf-8"?>
<p:tagLst xmlns:a="http://schemas.openxmlformats.org/drawingml/2006/main" xmlns:r="http://schemas.openxmlformats.org/officeDocument/2006/relationships" xmlns:p="http://schemas.openxmlformats.org/presentationml/2006/main">
  <p:tag name="PA" val="v5.2.7"/>
</p:tagLst>
</file>

<file path=ppt/theme/theme1.xml><?xml version="1.0" encoding="utf-8"?>
<a:theme xmlns:a="http://schemas.openxmlformats.org/drawingml/2006/main" name="1_Office 主题​​">
  <a:themeElements>
    <a:clrScheme name="圈外绿色">
      <a:dk1>
        <a:sysClr val="windowText" lastClr="000000"/>
      </a:dk1>
      <a:lt1>
        <a:sysClr val="window" lastClr="FFFFFF"/>
      </a:lt1>
      <a:dk2>
        <a:srgbClr val="4E555E"/>
      </a:dk2>
      <a:lt2>
        <a:srgbClr val="DBEFF9"/>
      </a:lt2>
      <a:accent1>
        <a:srgbClr val="76B52A"/>
      </a:accent1>
      <a:accent2>
        <a:srgbClr val="B2DE03"/>
      </a:accent2>
      <a:accent3>
        <a:srgbClr val="0BD0D9"/>
      </a:accent3>
      <a:accent4>
        <a:srgbClr val="10CF9B"/>
      </a:accent4>
      <a:accent5>
        <a:srgbClr val="7CCA62"/>
      </a:accent5>
      <a:accent6>
        <a:srgbClr val="A5C249"/>
      </a:accent6>
      <a:hlink>
        <a:srgbClr val="F49100"/>
      </a:hlink>
      <a:folHlink>
        <a:srgbClr val="85DFD0"/>
      </a:folHlink>
    </a:clrScheme>
    <a:fontScheme name="阿里普惠">
      <a:majorFont>
        <a:latin typeface="阿里巴巴普惠体 B"/>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真空白模板.potx" id="{70036B55-D0C6-4D3E-8E08-485F2683F85A}" vid="{5D2E6D73-C0A3-4EBD-A026-BA7C6C476A00}"/>
    </a:ext>
  </a:extLst>
</a:theme>
</file>

<file path=ppt/theme/theme2.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真空白模板</Template>
  <TotalTime>183</TotalTime>
  <Words>1566</Words>
  <Application>Microsoft Office PowerPoint</Application>
  <PresentationFormat>宽屏</PresentationFormat>
  <Paragraphs>204</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24</vt:i4>
      </vt:variant>
    </vt:vector>
  </HeadingPairs>
  <TitlesOfParts>
    <vt:vector size="36" baseType="lpstr">
      <vt:lpstr>Arual</vt:lpstr>
      <vt:lpstr>阿里巴巴普惠体 B</vt:lpstr>
      <vt:lpstr>阿里巴巴普惠体 H</vt:lpstr>
      <vt:lpstr>阿里巴巴普惠体 R</vt:lpstr>
      <vt:lpstr>等线</vt:lpstr>
      <vt:lpstr>微软雅黑</vt:lpstr>
      <vt:lpstr>微软雅黑 Light</vt:lpstr>
      <vt:lpstr>演示斜黑体</vt:lpstr>
      <vt:lpstr>Arial</vt:lpstr>
      <vt:lpstr>1_Office 主题​​</vt:lpstr>
      <vt:lpstr>Office 主题​​</vt:lpstr>
      <vt:lpstr>商务风格主题9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澄音 鳴北;王牌P计划</dc:creator>
  <cp:keywords>51PPT模板网</cp:keywords>
  <dc:description>www.51pptmoban.com</dc:description>
  <cp:lastModifiedBy>YANGs</cp:lastModifiedBy>
  <cp:revision>56</cp:revision>
  <dcterms:created xsi:type="dcterms:W3CDTF">2019-12-03T07:29:40Z</dcterms:created>
  <dcterms:modified xsi:type="dcterms:W3CDTF">2021-01-19T14:17:13Z</dcterms:modified>
</cp:coreProperties>
</file>