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theme/themeOverride4.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37"/>
  </p:notesMasterIdLst>
  <p:sldIdLst>
    <p:sldId id="306" r:id="rId2"/>
    <p:sldId id="691" r:id="rId3"/>
    <p:sldId id="257" r:id="rId4"/>
    <p:sldId id="258" r:id="rId5"/>
    <p:sldId id="686" r:id="rId6"/>
    <p:sldId id="278" r:id="rId7"/>
    <p:sldId id="294" r:id="rId8"/>
    <p:sldId id="301" r:id="rId9"/>
    <p:sldId id="289" r:id="rId10"/>
    <p:sldId id="308" r:id="rId11"/>
    <p:sldId id="307" r:id="rId12"/>
    <p:sldId id="292" r:id="rId13"/>
    <p:sldId id="309" r:id="rId14"/>
    <p:sldId id="259" r:id="rId15"/>
    <p:sldId id="290" r:id="rId16"/>
    <p:sldId id="298" r:id="rId17"/>
    <p:sldId id="310" r:id="rId18"/>
    <p:sldId id="689" r:id="rId19"/>
    <p:sldId id="299" r:id="rId20"/>
    <p:sldId id="311" r:id="rId21"/>
    <p:sldId id="279" r:id="rId22"/>
    <p:sldId id="688" r:id="rId23"/>
    <p:sldId id="260" r:id="rId24"/>
    <p:sldId id="690" r:id="rId25"/>
    <p:sldId id="280" r:id="rId26"/>
    <p:sldId id="297" r:id="rId27"/>
    <p:sldId id="287" r:id="rId28"/>
    <p:sldId id="282" r:id="rId29"/>
    <p:sldId id="261" r:id="rId30"/>
    <p:sldId id="687" r:id="rId31"/>
    <p:sldId id="293" r:id="rId32"/>
    <p:sldId id="296" r:id="rId33"/>
    <p:sldId id="262" r:id="rId34"/>
    <p:sldId id="692" r:id="rId35"/>
    <p:sldId id="693"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BD301B31-73D7-4310-86F1-24EC204E7C8F}">
          <p14:sldIdLst>
            <p14:sldId id="306"/>
            <p14:sldId id="691"/>
            <p14:sldId id="257"/>
            <p14:sldId id="258"/>
            <p14:sldId id="686"/>
            <p14:sldId id="278"/>
            <p14:sldId id="294"/>
            <p14:sldId id="301"/>
            <p14:sldId id="289"/>
            <p14:sldId id="308"/>
            <p14:sldId id="307"/>
            <p14:sldId id="292"/>
            <p14:sldId id="309"/>
            <p14:sldId id="259"/>
            <p14:sldId id="290"/>
            <p14:sldId id="298"/>
            <p14:sldId id="310"/>
            <p14:sldId id="689"/>
            <p14:sldId id="299"/>
            <p14:sldId id="311"/>
            <p14:sldId id="279"/>
            <p14:sldId id="688"/>
            <p14:sldId id="260"/>
            <p14:sldId id="690"/>
            <p14:sldId id="280"/>
            <p14:sldId id="297"/>
            <p14:sldId id="287"/>
            <p14:sldId id="282"/>
            <p14:sldId id="261"/>
            <p14:sldId id="687"/>
            <p14:sldId id="293"/>
            <p14:sldId id="296"/>
            <p14:sldId id="262"/>
            <p14:sldId id="692"/>
            <p14:sldId id="693"/>
          </p14:sldIdLst>
        </p14:section>
      </p14:sectionLst>
    </p:ext>
    <p:ext uri="{EFAFB233-063F-42B5-8137-9DF3F51BA10A}">
      <p15:sldGuideLst xmlns:p15="http://schemas.microsoft.com/office/powerpoint/2012/main">
        <p15:guide id="3" pos="7491" userDrawn="1">
          <p15:clr>
            <a:srgbClr val="A4A3A4"/>
          </p15:clr>
        </p15:guide>
        <p15:guide id="4" orient="horz" pos="2999" userDrawn="1">
          <p15:clr>
            <a:srgbClr val="A4A3A4"/>
          </p15:clr>
        </p15:guide>
        <p15:guide id="10" pos="483" userDrawn="1">
          <p15:clr>
            <a:srgbClr val="A4A3A4"/>
          </p15:clr>
        </p15:guide>
        <p15:guide id="11" orient="horz" pos="1434" userDrawn="1">
          <p15:clr>
            <a:srgbClr val="A4A3A4"/>
          </p15:clr>
        </p15:guide>
        <p15:guide id="12" orient="horz" pos="1344" userDrawn="1">
          <p15:clr>
            <a:srgbClr val="A4A3A4"/>
          </p15:clr>
        </p15:guide>
        <p15:guide id="13" orient="horz" pos="272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5058"/>
    <a:srgbClr val="BB1C21"/>
    <a:srgbClr val="0D9D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13" autoAdjust="0"/>
    <p:restoredTop sz="94660"/>
  </p:normalViewPr>
  <p:slideViewPr>
    <p:cSldViewPr snapToGrid="0" showGuides="1">
      <p:cViewPr varScale="1">
        <p:scale>
          <a:sx n="93" d="100"/>
          <a:sy n="93" d="100"/>
        </p:scale>
        <p:origin x="90" y="492"/>
      </p:cViewPr>
      <p:guideLst>
        <p:guide pos="7491"/>
        <p:guide orient="horz" pos="2999"/>
        <p:guide pos="483"/>
        <p:guide orient="horz" pos="1434"/>
        <p:guide orient="horz" pos="1344"/>
        <p:guide orient="horz" pos="2727"/>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___4.xlsx"/><Relationship Id="rId1" Type="http://schemas.openxmlformats.org/officeDocument/2006/relationships/themeOverride" Target="../theme/themeOverrid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Sheet1!$B$1</c:f>
              <c:strCache>
                <c:ptCount val="1"/>
                <c:pt idx="0">
                  <c:v>系列 1</c:v>
                </c:pt>
              </c:strCache>
            </c:strRef>
          </c:tx>
          <c:spPr>
            <a:solidFill>
              <a:srgbClr val="0F6FC6"/>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8</c:v>
                </c:pt>
                <c:pt idx="1">
                  <c:v>7</c:v>
                </c:pt>
                <c:pt idx="2">
                  <c:v>12</c:v>
                </c:pt>
                <c:pt idx="3">
                  <c:v>15</c:v>
                </c:pt>
              </c:numCache>
            </c:numRef>
          </c:val>
          <c:extLst xmlns:c16r2="http://schemas.microsoft.com/office/drawing/2015/06/chart">
            <c:ext xmlns:c16="http://schemas.microsoft.com/office/drawing/2014/chart" uri="{C3380CC4-5D6E-409C-BE32-E72D297353CC}">
              <c16:uniqueId val="{00000000-D34D-4194-979F-9282B7F5769B}"/>
            </c:ext>
          </c:extLst>
        </c:ser>
        <c:dLbls>
          <c:showLegendKey val="0"/>
          <c:showVal val="0"/>
          <c:showCatName val="0"/>
          <c:showSerName val="0"/>
          <c:showPercent val="0"/>
          <c:showBubbleSize val="0"/>
        </c:dLbls>
        <c:gapWidth val="182"/>
        <c:axId val="2081858432"/>
        <c:axId val="2081878016"/>
      </c:barChart>
      <c:catAx>
        <c:axId val="2081858432"/>
        <c:scaling>
          <c:orientation val="minMax"/>
        </c:scaling>
        <c:delete val="1"/>
        <c:axPos val="l"/>
        <c:numFmt formatCode="General" sourceLinked="1"/>
        <c:majorTickMark val="none"/>
        <c:minorTickMark val="none"/>
        <c:tickLblPos val="nextTo"/>
        <c:crossAx val="2081878016"/>
        <c:crosses val="autoZero"/>
        <c:auto val="1"/>
        <c:lblAlgn val="ctr"/>
        <c:lblOffset val="100"/>
        <c:noMultiLvlLbl val="0"/>
      </c:catAx>
      <c:valAx>
        <c:axId val="2081878016"/>
        <c:scaling>
          <c:orientation val="minMax"/>
        </c:scaling>
        <c:delete val="1"/>
        <c:axPos val="b"/>
        <c:numFmt formatCode="General" sourceLinked="1"/>
        <c:majorTickMark val="none"/>
        <c:minorTickMark val="none"/>
        <c:tickLblPos val="nextTo"/>
        <c:crossAx val="2081858432"/>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Sheet1!$B$1</c:f>
              <c:strCache>
                <c:ptCount val="1"/>
                <c:pt idx="0">
                  <c:v>系列 1</c:v>
                </c:pt>
              </c:strCache>
            </c:strRef>
          </c:tx>
          <c:spPr>
            <a:solidFill>
              <a:srgbClr val="0BD0D9"/>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-5</c:v>
                </c:pt>
                <c:pt idx="1">
                  <c:v>-7</c:v>
                </c:pt>
                <c:pt idx="2">
                  <c:v>-5</c:v>
                </c:pt>
                <c:pt idx="3">
                  <c:v>-9</c:v>
                </c:pt>
              </c:numCache>
            </c:numRef>
          </c:val>
          <c:extLst xmlns:c16r2="http://schemas.microsoft.com/office/drawing/2015/06/chart">
            <c:ext xmlns:c16="http://schemas.microsoft.com/office/drawing/2014/chart" uri="{C3380CC4-5D6E-409C-BE32-E72D297353CC}">
              <c16:uniqueId val="{00000000-3A5C-4970-A4B2-A7D52891399E}"/>
            </c:ext>
          </c:extLst>
        </c:ser>
        <c:dLbls>
          <c:showLegendKey val="0"/>
          <c:showVal val="0"/>
          <c:showCatName val="0"/>
          <c:showSerName val="0"/>
          <c:showPercent val="0"/>
          <c:showBubbleSize val="0"/>
        </c:dLbls>
        <c:gapWidth val="182"/>
        <c:axId val="2081869856"/>
        <c:axId val="2081874752"/>
      </c:barChart>
      <c:catAx>
        <c:axId val="2081869856"/>
        <c:scaling>
          <c:orientation val="minMax"/>
        </c:scaling>
        <c:delete val="1"/>
        <c:axPos val="l"/>
        <c:numFmt formatCode="General" sourceLinked="1"/>
        <c:majorTickMark val="none"/>
        <c:minorTickMark val="none"/>
        <c:tickLblPos val="nextTo"/>
        <c:crossAx val="2081874752"/>
        <c:crosses val="autoZero"/>
        <c:auto val="1"/>
        <c:lblAlgn val="ctr"/>
        <c:lblOffset val="100"/>
        <c:noMultiLvlLbl val="0"/>
      </c:catAx>
      <c:valAx>
        <c:axId val="2081874752"/>
        <c:scaling>
          <c:orientation val="minMax"/>
        </c:scaling>
        <c:delete val="1"/>
        <c:axPos val="b"/>
        <c:numFmt formatCode="General" sourceLinked="1"/>
        <c:majorTickMark val="none"/>
        <c:minorTickMark val="none"/>
        <c:tickLblPos val="nextTo"/>
        <c:crossAx val="2081869856"/>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系列 1</c:v>
                </c:pt>
              </c:strCache>
            </c:strRef>
          </c:tx>
          <c:spPr>
            <a:solidFill>
              <a:srgbClr val="0F6FC6"/>
            </a:solidFill>
            <a:ln>
              <a:noFill/>
            </a:ln>
            <a:effectLst/>
          </c:spPr>
          <c:invertIfNegative val="0"/>
          <c:dLbls>
            <c:spPr>
              <a:noFill/>
              <a:ln>
                <a:noFill/>
              </a:ln>
              <a:effectLst/>
            </c:spPr>
            <c:txPr>
              <a:bodyPr rot="0" spcFirstLastPara="1" vertOverflow="ellipsis" horzOverflow="overflow" vert="horz" wrap="square" lIns="38100" tIns="19050" rIns="38100" bIns="19050" anchor="ctr" anchorCtr="1">
                <a:spAutoFit/>
              </a:bodyPr>
              <a:lstStyle/>
              <a:p>
                <a:pPr>
                  <a:defRPr lang="zh-CN" sz="1400" b="0" i="0" u="none" strike="noStrike" kern="1200" baseline="0">
                    <a:solidFill>
                      <a:schemeClr val="accent1"/>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2017年</c:v>
                </c:pt>
                <c:pt idx="1">
                  <c:v>2018年</c:v>
                </c:pt>
                <c:pt idx="2">
                  <c:v>2019年</c:v>
                </c:pt>
                <c:pt idx="3">
                  <c:v>2020年</c:v>
                </c:pt>
              </c:strCache>
            </c:strRef>
          </c:cat>
          <c:val>
            <c:numRef>
              <c:f>Sheet1!$B$2:$B$5</c:f>
              <c:numCache>
                <c:formatCode>General</c:formatCode>
                <c:ptCount val="4"/>
                <c:pt idx="0">
                  <c:v>12</c:v>
                </c:pt>
                <c:pt idx="1">
                  <c:v>48</c:v>
                </c:pt>
                <c:pt idx="2">
                  <c:v>100</c:v>
                </c:pt>
                <c:pt idx="3">
                  <c:v>500</c:v>
                </c:pt>
              </c:numCache>
            </c:numRef>
          </c:val>
          <c:extLst xmlns:c16r2="http://schemas.microsoft.com/office/drawing/2015/06/chart">
            <c:ext xmlns:c16="http://schemas.microsoft.com/office/drawing/2014/chart" uri="{C3380CC4-5D6E-409C-BE32-E72D297353CC}">
              <c16:uniqueId val="{00000000-0204-4F6B-BCCA-334C6D227460}"/>
            </c:ext>
          </c:extLst>
        </c:ser>
        <c:dLbls>
          <c:showLegendKey val="0"/>
          <c:showVal val="0"/>
          <c:showCatName val="0"/>
          <c:showSerName val="0"/>
          <c:showPercent val="0"/>
          <c:showBubbleSize val="0"/>
        </c:dLbls>
        <c:gapWidth val="219"/>
        <c:overlap val="-27"/>
        <c:axId val="483706960"/>
        <c:axId val="483703696"/>
      </c:barChart>
      <c:catAx>
        <c:axId val="4837069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lang="zh-CN" sz="1400" b="0" i="0" u="none" strike="noStrike" kern="1200" baseline="0">
                <a:solidFill>
                  <a:schemeClr val="tx1">
                    <a:lumMod val="65000"/>
                    <a:lumOff val="35000"/>
                  </a:schemeClr>
                </a:solidFill>
                <a:latin typeface="+mn-lt"/>
                <a:ea typeface="+mn-ea"/>
                <a:cs typeface="+mn-cs"/>
              </a:defRPr>
            </a:pPr>
            <a:endParaRPr lang="zh-CN"/>
          </a:p>
        </c:txPr>
        <c:crossAx val="483703696"/>
        <c:crosses val="autoZero"/>
        <c:auto val="1"/>
        <c:lblAlgn val="ctr"/>
        <c:lblOffset val="100"/>
        <c:tickMarkSkip val="1"/>
        <c:noMultiLvlLbl val="0"/>
      </c:catAx>
      <c:valAx>
        <c:axId val="483703696"/>
        <c:scaling>
          <c:orientation val="minMax"/>
        </c:scaling>
        <c:delete val="1"/>
        <c:axPos val="l"/>
        <c:majorGridlines>
          <c:spPr>
            <a:ln w="6350" cap="flat" cmpd="sng" algn="ctr">
              <a:solidFill>
                <a:sysClr val="window" lastClr="FFFFFF">
                  <a:lumMod val="85000"/>
                </a:sysClr>
              </a:solidFill>
              <a:round/>
            </a:ln>
            <a:effectLst/>
          </c:spPr>
        </c:majorGridlines>
        <c:numFmt formatCode="General" sourceLinked="1"/>
        <c:majorTickMark val="none"/>
        <c:minorTickMark val="none"/>
        <c:tickLblPos val="nextTo"/>
        <c:crossAx val="483706960"/>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系列 1</c:v>
                </c:pt>
              </c:strCache>
            </c:strRef>
          </c:tx>
          <c:spPr>
            <a:solidFill>
              <a:srgbClr val="009DD9"/>
            </a:solidFill>
            <a:ln>
              <a:noFill/>
            </a:ln>
            <a:effectLst/>
          </c:spPr>
          <c:invertIfNegative val="0"/>
          <c:dLbls>
            <c:dLbl>
              <c:idx val="0"/>
              <c:tx>
                <c:rich>
                  <a:bodyPr rot="0" vertOverflow="ellipsis" vert="horz" anchor="ctr" anchorCtr="1"/>
                  <a:lstStyle/>
                  <a:p>
                    <a:pPr algn="ctr" defTabSz="914400">
                      <a:defRPr>
                        <a:solidFill>
                          <a:schemeClr val="accent3"/>
                        </a:solidFill>
                      </a:defRPr>
                    </a:pPr>
                    <a:r>
                      <a:rPr lang="en-US" altLang="zh-CN">
                        <a:solidFill>
                          <a:schemeClr val="accent3"/>
                        </a:solidFill>
                      </a:rPr>
                      <a:t>312</a:t>
                    </a:r>
                  </a:p>
                </c:rich>
              </c:tx>
              <c:spPr/>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F516-4952-91F6-9FCA6D807E17}"/>
                </c:ext>
                <c:ext xmlns:c15="http://schemas.microsoft.com/office/drawing/2012/chart" uri="{CE6537A1-D6FC-4f65-9D91-7224C49458BB}"/>
              </c:extLst>
            </c:dLbl>
            <c:dLbl>
              <c:idx val="1"/>
              <c:tx>
                <c:rich>
                  <a:bodyPr rot="0" vertOverflow="ellipsis" vert="horz" anchor="ctr" anchorCtr="1"/>
                  <a:lstStyle/>
                  <a:p>
                    <a:pPr algn="ctr" defTabSz="914400">
                      <a:defRPr>
                        <a:solidFill>
                          <a:schemeClr val="accent3"/>
                        </a:solidFill>
                      </a:defRPr>
                    </a:pPr>
                    <a:r>
                      <a:rPr lang="en-US" altLang="zh-CN">
                        <a:solidFill>
                          <a:schemeClr val="accent3"/>
                        </a:solidFill>
                      </a:rPr>
                      <a:t>628</a:t>
                    </a:r>
                  </a:p>
                </c:rich>
              </c:tx>
              <c:spPr/>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F516-4952-91F6-9FCA6D807E17}"/>
                </c:ext>
                <c:ext xmlns:c15="http://schemas.microsoft.com/office/drawing/2012/chart" uri="{CE6537A1-D6FC-4f65-9D91-7224C49458BB}"/>
              </c:extLst>
            </c:dLbl>
            <c:spPr>
              <a:noFill/>
              <a:ln>
                <a:noFill/>
              </a:ln>
              <a:effectLst/>
            </c:spPr>
            <c:txPr>
              <a:bodyPr rot="0" spcFirstLastPara="1" vertOverflow="ellipsis" horzOverflow="overflow" vert="horz" wrap="square" lIns="38100" tIns="19050" rIns="38100" bIns="19050" anchor="ctr" anchorCtr="1">
                <a:spAutoFit/>
              </a:bodyPr>
              <a:lstStyle/>
              <a:p>
                <a:pPr>
                  <a:defRPr sz="1400" b="0" i="0" u="none" strike="noStrike" kern="1200" baseline="0">
                    <a:solidFill>
                      <a:schemeClr val="accent3"/>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2017年</c:v>
                </c:pt>
                <c:pt idx="1">
                  <c:v>2018年</c:v>
                </c:pt>
                <c:pt idx="2">
                  <c:v>2019年</c:v>
                </c:pt>
                <c:pt idx="3">
                  <c:v>2020年</c:v>
                </c:pt>
              </c:strCache>
            </c:strRef>
          </c:cat>
          <c:val>
            <c:numRef>
              <c:f>Sheet1!$B$2:$B$5</c:f>
              <c:numCache>
                <c:formatCode>General</c:formatCode>
                <c:ptCount val="4"/>
                <c:pt idx="0">
                  <c:v>278</c:v>
                </c:pt>
                <c:pt idx="1">
                  <c:v>600</c:v>
                </c:pt>
                <c:pt idx="2">
                  <c:v>1750</c:v>
                </c:pt>
                <c:pt idx="3">
                  <c:v>8000</c:v>
                </c:pt>
              </c:numCache>
            </c:numRef>
          </c:val>
          <c:extLst xmlns:c16r2="http://schemas.microsoft.com/office/drawing/2015/06/chart">
            <c:ext xmlns:c16="http://schemas.microsoft.com/office/drawing/2014/chart" uri="{C3380CC4-5D6E-409C-BE32-E72D297353CC}">
              <c16:uniqueId val="{00000002-F516-4952-91F6-9FCA6D807E17}"/>
            </c:ext>
          </c:extLst>
        </c:ser>
        <c:dLbls>
          <c:showLegendKey val="0"/>
          <c:showVal val="0"/>
          <c:showCatName val="0"/>
          <c:showSerName val="0"/>
          <c:showPercent val="0"/>
          <c:showBubbleSize val="0"/>
        </c:dLbls>
        <c:gapWidth val="219"/>
        <c:overlap val="-27"/>
        <c:axId val="483705872"/>
        <c:axId val="483704240"/>
      </c:barChart>
      <c:catAx>
        <c:axId val="4837058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483704240"/>
        <c:crosses val="autoZero"/>
        <c:auto val="1"/>
        <c:lblAlgn val="ctr"/>
        <c:lblOffset val="100"/>
        <c:tickMarkSkip val="1"/>
        <c:noMultiLvlLbl val="0"/>
      </c:catAx>
      <c:valAx>
        <c:axId val="483704240"/>
        <c:scaling>
          <c:orientation val="minMax"/>
        </c:scaling>
        <c:delete val="1"/>
        <c:axPos val="l"/>
        <c:majorGridlines>
          <c:spPr>
            <a:ln w="6350" cap="flat" cmpd="sng" algn="ctr">
              <a:solidFill>
                <a:sysClr val="window" lastClr="FFFFFF">
                  <a:lumMod val="95000"/>
                </a:sysClr>
              </a:solidFill>
              <a:round/>
            </a:ln>
            <a:effectLst/>
          </c:spPr>
        </c:majorGridlines>
        <c:numFmt formatCode="General" sourceLinked="1"/>
        <c:majorTickMark val="none"/>
        <c:minorTickMark val="none"/>
        <c:tickLblPos val="nextTo"/>
        <c:crossAx val="483705872"/>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64BD1B-BF7F-4E1B-94D4-DA5089D7778C}"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zh-CN" altLang="en-US"/>
        </a:p>
      </dgm:t>
    </dgm:pt>
    <dgm:pt modelId="{E909C035-E83B-4468-BB1E-E1629B505CBC}">
      <dgm:prSet custT="1"/>
      <dgm:spPr>
        <a:xfrm rot="16200000">
          <a:off x="-799172"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gm:spPr>
      <dgm:t>
        <a:bodyPr/>
        <a:lstStyle/>
        <a:p>
          <a:pPr>
            <a:lnSpc>
              <a:spcPct val="100000"/>
            </a:lnSpc>
            <a:buNone/>
          </a:pPr>
          <a:r>
            <a:rPr lang="zh-CN" altLang="en-US" sz="2200" b="1" i="0" dirty="0">
              <a:solidFill>
                <a:schemeClr val="bg1"/>
              </a:solidFill>
              <a:latin typeface="阿里巴巴普惠体 B" panose="00020600040101010101" pitchFamily="18" charset="-122"/>
              <a:ea typeface="阿里巴巴普惠体 B" panose="00020600040101010101" pitchFamily="18" charset="-122"/>
              <a:cs typeface="+mn-cs"/>
            </a:rPr>
            <a:t>输入小标题</a:t>
          </a:r>
          <a:endParaRPr lang="zh-CN" altLang="en-US" sz="2200" b="1" dirty="0">
            <a:solidFill>
              <a:schemeClr val="bg1"/>
            </a:solidFill>
            <a:latin typeface="阿里巴巴普惠体 B" panose="00020600040101010101" pitchFamily="18" charset="-122"/>
            <a:ea typeface="阿里巴巴普惠体 B" panose="00020600040101010101" pitchFamily="18" charset="-122"/>
            <a:cs typeface="+mn-cs"/>
          </a:endParaRPr>
        </a:p>
      </dgm:t>
    </dgm:pt>
    <dgm:pt modelId="{466FC513-056F-4C68-98DB-15E4F6B28BA2}" type="parTrans" cxnId="{1F907AF3-21A7-4138-93CC-81F946E32A98}">
      <dgm:prSet/>
      <dgm:spPr/>
      <dgm:t>
        <a:bodyPr/>
        <a:lstStyle/>
        <a:p>
          <a:endParaRPr lang="zh-CN" altLang="en-US">
            <a:solidFill>
              <a:schemeClr val="tx1">
                <a:lumMod val="75000"/>
                <a:lumOff val="25000"/>
              </a:schemeClr>
            </a:solidFill>
          </a:endParaRPr>
        </a:p>
      </dgm:t>
    </dgm:pt>
    <dgm:pt modelId="{133A0F42-E572-4610-A890-34844500C81B}" type="sibTrans" cxnId="{1F907AF3-21A7-4138-93CC-81F946E32A98}">
      <dgm:prSet/>
      <dgm:spPr/>
      <dgm:t>
        <a:bodyPr/>
        <a:lstStyle/>
        <a:p>
          <a:endParaRPr lang="zh-CN" altLang="en-US">
            <a:solidFill>
              <a:schemeClr val="tx1">
                <a:lumMod val="75000"/>
                <a:lumOff val="25000"/>
              </a:schemeClr>
            </a:solidFill>
          </a:endParaRPr>
        </a:p>
      </dgm:t>
    </dgm:pt>
    <dgm:pt modelId="{563BC08C-EF59-493A-9039-9F8EC31F947D}">
      <dgm:prSet custT="1"/>
      <dgm:spPr>
        <a:xfrm rot="16200000">
          <a:off x="-799172"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gm:spPr>
      <dgm:t>
        <a:bodyPr/>
        <a:lstStyle/>
        <a:p>
          <a:pPr>
            <a:lnSpc>
              <a:spcPct val="100000"/>
            </a:lnSpc>
            <a:buChar char="•"/>
          </a:pPr>
          <a:r>
            <a:rPr lang="zh-CN" altLang="en-US" sz="1700" b="0" i="0" dirty="0">
              <a:solidFill>
                <a:schemeClr val="bg1"/>
              </a:solidFill>
              <a:latin typeface="阿里巴巴普惠体 R" panose="00020600040101010101" pitchFamily="18" charset="-122"/>
              <a:ea typeface="阿里巴巴普惠体 R" panose="00020600040101010101" pitchFamily="18" charset="-122"/>
              <a:cs typeface="+mn-cs"/>
            </a:rPr>
            <a:t>请你在这里输入你的正文内容请你在这里输入你的正文内容请你在这里输入你的正文内容请你在这里输入你的正文内容请你在这里输入你的正文内容</a:t>
          </a:r>
          <a:endParaRPr lang="zh-CN" altLang="en-US" sz="1700" dirty="0">
            <a:solidFill>
              <a:schemeClr val="bg1"/>
            </a:solidFill>
            <a:latin typeface="阿里巴巴普惠体 R" panose="00020600040101010101" pitchFamily="18" charset="-122"/>
            <a:ea typeface="阿里巴巴普惠体 R" panose="00020600040101010101" pitchFamily="18" charset="-122"/>
            <a:cs typeface="+mn-cs"/>
          </a:endParaRPr>
        </a:p>
      </dgm:t>
    </dgm:pt>
    <dgm:pt modelId="{E969A537-A32D-4BA7-AD42-E32BFCBBB051}" type="parTrans" cxnId="{D4977170-01B5-4CE8-9A96-60C5024F8A58}">
      <dgm:prSet/>
      <dgm:spPr/>
      <dgm:t>
        <a:bodyPr/>
        <a:lstStyle/>
        <a:p>
          <a:endParaRPr lang="zh-CN" altLang="en-US">
            <a:solidFill>
              <a:schemeClr val="tx1">
                <a:lumMod val="75000"/>
                <a:lumOff val="25000"/>
              </a:schemeClr>
            </a:solidFill>
          </a:endParaRPr>
        </a:p>
      </dgm:t>
    </dgm:pt>
    <dgm:pt modelId="{5749E160-A758-4DE5-A12C-D7063145C589}" type="sibTrans" cxnId="{D4977170-01B5-4CE8-9A96-60C5024F8A58}">
      <dgm:prSet/>
      <dgm:spPr/>
      <dgm:t>
        <a:bodyPr/>
        <a:lstStyle/>
        <a:p>
          <a:endParaRPr lang="zh-CN" altLang="en-US">
            <a:solidFill>
              <a:schemeClr val="tx1">
                <a:lumMod val="75000"/>
                <a:lumOff val="25000"/>
              </a:schemeClr>
            </a:solidFill>
          </a:endParaRPr>
        </a:p>
      </dgm:t>
    </dgm:pt>
    <dgm:pt modelId="{274F0FC4-B8A3-40FD-9417-1436F8798C32}">
      <dgm:prSet custT="1"/>
      <dgm:spPr>
        <a:xfrm rot="16200000">
          <a:off x="2725005"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gm:spPr>
      <dgm:t>
        <a:bodyPr/>
        <a:lstStyle/>
        <a:p>
          <a:pPr>
            <a:lnSpc>
              <a:spcPct val="100000"/>
            </a:lnSpc>
            <a:buNone/>
          </a:pPr>
          <a:r>
            <a:rPr lang="zh-CN" altLang="en-US" sz="2200" b="1" i="0" dirty="0">
              <a:solidFill>
                <a:schemeClr val="bg1"/>
              </a:solidFill>
              <a:latin typeface="阿里巴巴普惠体 B" panose="00020600040101010101" pitchFamily="18" charset="-122"/>
              <a:ea typeface="阿里巴巴普惠体 B" panose="00020600040101010101" pitchFamily="18" charset="-122"/>
              <a:cs typeface="+mn-cs"/>
            </a:rPr>
            <a:t>输入小标题</a:t>
          </a:r>
          <a:endParaRPr lang="zh-CN" altLang="en-US" sz="2200" b="1" dirty="0">
            <a:solidFill>
              <a:schemeClr val="bg1"/>
            </a:solidFill>
            <a:latin typeface="阿里巴巴普惠体 B" panose="00020600040101010101" pitchFamily="18" charset="-122"/>
            <a:ea typeface="阿里巴巴普惠体 B" panose="00020600040101010101" pitchFamily="18" charset="-122"/>
            <a:cs typeface="+mn-cs"/>
          </a:endParaRPr>
        </a:p>
      </dgm:t>
    </dgm:pt>
    <dgm:pt modelId="{EBE9480B-3D09-4A97-A6FA-D99836A41301}" type="parTrans" cxnId="{0935B51C-7EC5-43B0-A34A-B2EDF0B324B6}">
      <dgm:prSet/>
      <dgm:spPr/>
      <dgm:t>
        <a:bodyPr/>
        <a:lstStyle/>
        <a:p>
          <a:endParaRPr lang="zh-CN" altLang="en-US">
            <a:solidFill>
              <a:schemeClr val="tx1">
                <a:lumMod val="75000"/>
                <a:lumOff val="25000"/>
              </a:schemeClr>
            </a:solidFill>
          </a:endParaRPr>
        </a:p>
      </dgm:t>
    </dgm:pt>
    <dgm:pt modelId="{E1E063C6-A2E3-474F-ACC2-E96C6F34C9AB}" type="sibTrans" cxnId="{0935B51C-7EC5-43B0-A34A-B2EDF0B324B6}">
      <dgm:prSet/>
      <dgm:spPr/>
      <dgm:t>
        <a:bodyPr/>
        <a:lstStyle/>
        <a:p>
          <a:endParaRPr lang="zh-CN" altLang="en-US">
            <a:solidFill>
              <a:schemeClr val="tx1">
                <a:lumMod val="75000"/>
                <a:lumOff val="25000"/>
              </a:schemeClr>
            </a:solidFill>
          </a:endParaRPr>
        </a:p>
      </dgm:t>
    </dgm:pt>
    <dgm:pt modelId="{E58F3452-AD44-49A6-8550-1A19F86E58A5}">
      <dgm:prSet custT="1"/>
      <dgm:spPr>
        <a:xfrm rot="16200000">
          <a:off x="2725005"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gm:spPr>
      <dgm:t>
        <a:bodyPr/>
        <a:lstStyle/>
        <a:p>
          <a:pPr>
            <a:lnSpc>
              <a:spcPct val="100000"/>
            </a:lnSpc>
            <a:buChar char="•"/>
          </a:pPr>
          <a:r>
            <a:rPr lang="zh-CN" altLang="en-US" sz="1700" b="0" i="0" dirty="0">
              <a:solidFill>
                <a:schemeClr val="bg1"/>
              </a:solidFill>
              <a:latin typeface="阿里巴巴普惠体 R" panose="00020600040101010101" pitchFamily="18" charset="-122"/>
              <a:ea typeface="阿里巴巴普惠体 R" panose="00020600040101010101" pitchFamily="18" charset="-122"/>
              <a:cs typeface="+mn-cs"/>
            </a:rPr>
            <a:t>请你在这里输入你的正文内容请你在这里输入你的正文内容请你在这里输入你的正文内容请你在这里输入你的正文内容请你在这里输入你的正文内容</a:t>
          </a:r>
          <a:endParaRPr lang="zh-CN" altLang="en-US" sz="1700" dirty="0">
            <a:solidFill>
              <a:schemeClr val="bg1"/>
            </a:solidFill>
            <a:latin typeface="阿里巴巴普惠体 R" panose="00020600040101010101" pitchFamily="18" charset="-122"/>
            <a:ea typeface="阿里巴巴普惠体 R" panose="00020600040101010101" pitchFamily="18" charset="-122"/>
            <a:cs typeface="+mn-cs"/>
          </a:endParaRPr>
        </a:p>
      </dgm:t>
    </dgm:pt>
    <dgm:pt modelId="{C6620E66-484F-41DB-9C47-23279CE7DDB5}" type="parTrans" cxnId="{FC2EDD9B-6AC0-44DE-9367-9EB1FDCA5739}">
      <dgm:prSet/>
      <dgm:spPr/>
      <dgm:t>
        <a:bodyPr/>
        <a:lstStyle/>
        <a:p>
          <a:endParaRPr lang="zh-CN" altLang="en-US">
            <a:solidFill>
              <a:schemeClr val="tx1">
                <a:lumMod val="75000"/>
                <a:lumOff val="25000"/>
              </a:schemeClr>
            </a:solidFill>
          </a:endParaRPr>
        </a:p>
      </dgm:t>
    </dgm:pt>
    <dgm:pt modelId="{26BE8E55-2A1C-4D26-B8A7-4BEC6BDDEC43}" type="sibTrans" cxnId="{FC2EDD9B-6AC0-44DE-9367-9EB1FDCA5739}">
      <dgm:prSet/>
      <dgm:spPr/>
      <dgm:t>
        <a:bodyPr/>
        <a:lstStyle/>
        <a:p>
          <a:endParaRPr lang="zh-CN" altLang="en-US">
            <a:solidFill>
              <a:schemeClr val="tx1">
                <a:lumMod val="75000"/>
                <a:lumOff val="25000"/>
              </a:schemeClr>
            </a:solidFill>
          </a:endParaRPr>
        </a:p>
      </dgm:t>
    </dgm:pt>
    <dgm:pt modelId="{CD034340-8F0D-4170-BBC3-FDCEB96EE192}">
      <dgm:prSet custT="1"/>
      <dgm:spPr>
        <a:xfrm rot="16200000">
          <a:off x="6249182"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gm:spPr>
      <dgm:t>
        <a:bodyPr/>
        <a:lstStyle/>
        <a:p>
          <a:pPr>
            <a:lnSpc>
              <a:spcPct val="100000"/>
            </a:lnSpc>
            <a:buNone/>
          </a:pPr>
          <a:r>
            <a:rPr lang="zh-CN" altLang="en-US" sz="2200" b="1" dirty="0">
              <a:solidFill>
                <a:sysClr val="window" lastClr="FFFFFF"/>
              </a:solidFill>
              <a:latin typeface="阿里巴巴普惠体 B" panose="00020600040101010101" pitchFamily="18" charset="-122"/>
              <a:ea typeface="阿里巴巴普惠体 B" panose="00020600040101010101" pitchFamily="18" charset="-122"/>
              <a:cs typeface="+mn-cs"/>
            </a:rPr>
            <a:t>输入小标题</a:t>
          </a:r>
        </a:p>
      </dgm:t>
    </dgm:pt>
    <dgm:pt modelId="{2754417D-6471-4D59-BC33-0F0620B86488}" type="parTrans" cxnId="{4796D0F7-5B61-4EB5-99E0-44EA2E76E458}">
      <dgm:prSet/>
      <dgm:spPr/>
      <dgm:t>
        <a:bodyPr/>
        <a:lstStyle/>
        <a:p>
          <a:endParaRPr lang="zh-CN" altLang="en-US">
            <a:solidFill>
              <a:schemeClr val="tx1">
                <a:lumMod val="75000"/>
                <a:lumOff val="25000"/>
              </a:schemeClr>
            </a:solidFill>
          </a:endParaRPr>
        </a:p>
      </dgm:t>
    </dgm:pt>
    <dgm:pt modelId="{AC40D05F-3214-4BA0-A68A-6F91396DBF31}" type="sibTrans" cxnId="{4796D0F7-5B61-4EB5-99E0-44EA2E76E458}">
      <dgm:prSet/>
      <dgm:spPr/>
      <dgm:t>
        <a:bodyPr/>
        <a:lstStyle/>
        <a:p>
          <a:endParaRPr lang="zh-CN" altLang="en-US">
            <a:solidFill>
              <a:schemeClr val="tx1">
                <a:lumMod val="75000"/>
                <a:lumOff val="25000"/>
              </a:schemeClr>
            </a:solidFill>
          </a:endParaRPr>
        </a:p>
      </dgm:t>
    </dgm:pt>
    <dgm:pt modelId="{BD6999E7-6680-49F7-85A4-C6CD57E2ED40}">
      <dgm:prSet custT="1"/>
      <dgm:spPr>
        <a:xfrm rot="16200000">
          <a:off x="6249182"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gm:spPr>
      <dgm:t>
        <a:bodyPr/>
        <a:lstStyle/>
        <a:p>
          <a:pPr>
            <a:lnSpc>
              <a:spcPct val="100000"/>
            </a:lnSpc>
            <a:buChar char="•"/>
          </a:pPr>
          <a:r>
            <a:rPr lang="zh-CN" altLang="en-US" sz="1700" b="0" i="0" dirty="0">
              <a:solidFill>
                <a:schemeClr val="bg1"/>
              </a:solidFill>
              <a:latin typeface="阿里巴巴普惠体 R" panose="00020600040101010101" pitchFamily="18" charset="-122"/>
              <a:ea typeface="阿里巴巴普惠体 R" panose="00020600040101010101" pitchFamily="18" charset="-122"/>
              <a:cs typeface="+mn-cs"/>
            </a:rPr>
            <a:t>请你在这里输入你的正文内容请你在这里输入你的正文内容请你在这里输入你的正文内容请你在这里输入你的正文内容请你在这里输入你的正文内容</a:t>
          </a:r>
          <a:endParaRPr lang="zh-CN" altLang="en-US" sz="1700" dirty="0">
            <a:solidFill>
              <a:schemeClr val="bg1"/>
            </a:solidFill>
            <a:latin typeface="阿里巴巴普惠体 R" panose="00020600040101010101" pitchFamily="18" charset="-122"/>
            <a:ea typeface="阿里巴巴普惠体 R" panose="00020600040101010101" pitchFamily="18" charset="-122"/>
            <a:cs typeface="+mn-cs"/>
          </a:endParaRPr>
        </a:p>
      </dgm:t>
    </dgm:pt>
    <dgm:pt modelId="{5C3470EC-33A4-4C9E-83B5-7BDB24B7C000}" type="parTrans" cxnId="{AB77B255-6D19-44A3-85E6-70B89A60AAA8}">
      <dgm:prSet/>
      <dgm:spPr/>
      <dgm:t>
        <a:bodyPr/>
        <a:lstStyle/>
        <a:p>
          <a:endParaRPr lang="zh-CN" altLang="en-US">
            <a:solidFill>
              <a:schemeClr val="tx1">
                <a:lumMod val="75000"/>
                <a:lumOff val="25000"/>
              </a:schemeClr>
            </a:solidFill>
          </a:endParaRPr>
        </a:p>
      </dgm:t>
    </dgm:pt>
    <dgm:pt modelId="{806094E2-6B1A-4656-9A57-1677E262A8CD}" type="sibTrans" cxnId="{AB77B255-6D19-44A3-85E6-70B89A60AAA8}">
      <dgm:prSet/>
      <dgm:spPr/>
      <dgm:t>
        <a:bodyPr/>
        <a:lstStyle/>
        <a:p>
          <a:endParaRPr lang="zh-CN" altLang="en-US">
            <a:solidFill>
              <a:schemeClr val="tx1">
                <a:lumMod val="75000"/>
                <a:lumOff val="25000"/>
              </a:schemeClr>
            </a:solidFill>
          </a:endParaRPr>
        </a:p>
      </dgm:t>
    </dgm:pt>
    <dgm:pt modelId="{8AA38282-5AED-455E-B11A-5EEDE15CDA7C}" type="pres">
      <dgm:prSet presAssocID="{F664BD1B-BF7F-4E1B-94D4-DA5089D7778C}" presName="Name0" presStyleCnt="0">
        <dgm:presLayoutVars>
          <dgm:dir/>
          <dgm:resizeHandles val="exact"/>
        </dgm:presLayoutVars>
      </dgm:prSet>
      <dgm:spPr/>
      <dgm:t>
        <a:bodyPr/>
        <a:lstStyle/>
        <a:p>
          <a:endParaRPr lang="zh-CN" altLang="en-US"/>
        </a:p>
      </dgm:t>
    </dgm:pt>
    <dgm:pt modelId="{A1316AC7-C263-4E24-BB65-D1BD10B32014}" type="pres">
      <dgm:prSet presAssocID="{E909C035-E83B-4468-BB1E-E1629B505CBC}" presName="node" presStyleLbl="node1" presStyleIdx="0" presStyleCnt="3">
        <dgm:presLayoutVars>
          <dgm:bulletEnabled val="1"/>
        </dgm:presLayoutVars>
      </dgm:prSet>
      <dgm:spPr>
        <a:prstGeom prst="flowChartManualOperation">
          <a:avLst/>
        </a:prstGeom>
      </dgm:spPr>
      <dgm:t>
        <a:bodyPr/>
        <a:lstStyle/>
        <a:p>
          <a:endParaRPr lang="zh-CN" altLang="en-US"/>
        </a:p>
      </dgm:t>
    </dgm:pt>
    <dgm:pt modelId="{90F77B32-C1E4-4449-BEE6-260F71C71AFF}" type="pres">
      <dgm:prSet presAssocID="{133A0F42-E572-4610-A890-34844500C81B}" presName="sibTrans" presStyleCnt="0"/>
      <dgm:spPr/>
    </dgm:pt>
    <dgm:pt modelId="{5C4205DE-9C04-4A41-BCEA-DD8469992B1C}" type="pres">
      <dgm:prSet presAssocID="{274F0FC4-B8A3-40FD-9417-1436F8798C32}" presName="node" presStyleLbl="node1" presStyleIdx="1" presStyleCnt="3">
        <dgm:presLayoutVars>
          <dgm:bulletEnabled val="1"/>
        </dgm:presLayoutVars>
      </dgm:prSet>
      <dgm:spPr/>
      <dgm:t>
        <a:bodyPr/>
        <a:lstStyle/>
        <a:p>
          <a:endParaRPr lang="zh-CN" altLang="en-US"/>
        </a:p>
      </dgm:t>
    </dgm:pt>
    <dgm:pt modelId="{59CBD2BB-9CBE-4CD2-B5D2-7B02790E3B6B}" type="pres">
      <dgm:prSet presAssocID="{E1E063C6-A2E3-474F-ACC2-E96C6F34C9AB}" presName="sibTrans" presStyleCnt="0"/>
      <dgm:spPr/>
    </dgm:pt>
    <dgm:pt modelId="{6139E1FE-9A06-4F6F-93A0-79685C877257}" type="pres">
      <dgm:prSet presAssocID="{CD034340-8F0D-4170-BBC3-FDCEB96EE192}" presName="node" presStyleLbl="node1" presStyleIdx="2" presStyleCnt="3">
        <dgm:presLayoutVars>
          <dgm:bulletEnabled val="1"/>
        </dgm:presLayoutVars>
      </dgm:prSet>
      <dgm:spPr/>
      <dgm:t>
        <a:bodyPr/>
        <a:lstStyle/>
        <a:p>
          <a:endParaRPr lang="zh-CN" altLang="en-US"/>
        </a:p>
      </dgm:t>
    </dgm:pt>
  </dgm:ptLst>
  <dgm:cxnLst>
    <dgm:cxn modelId="{5D639C98-7B96-431A-9F65-A5FF361D42E6}" type="presOf" srcId="{CD034340-8F0D-4170-BBC3-FDCEB96EE192}" destId="{6139E1FE-9A06-4F6F-93A0-79685C877257}" srcOrd="0" destOrd="0" presId="urn:microsoft.com/office/officeart/2005/8/layout/hList6"/>
    <dgm:cxn modelId="{104A1084-7924-4D37-BB42-4F5137CD5AE3}" type="presOf" srcId="{E909C035-E83B-4468-BB1E-E1629B505CBC}" destId="{A1316AC7-C263-4E24-BB65-D1BD10B32014}" srcOrd="0" destOrd="0" presId="urn:microsoft.com/office/officeart/2005/8/layout/hList6"/>
    <dgm:cxn modelId="{3CF498A9-61E6-4415-9A8F-C0B4F60477A3}" type="presOf" srcId="{274F0FC4-B8A3-40FD-9417-1436F8798C32}" destId="{5C4205DE-9C04-4A41-BCEA-DD8469992B1C}" srcOrd="0" destOrd="0" presId="urn:microsoft.com/office/officeart/2005/8/layout/hList6"/>
    <dgm:cxn modelId="{0935B51C-7EC5-43B0-A34A-B2EDF0B324B6}" srcId="{F664BD1B-BF7F-4E1B-94D4-DA5089D7778C}" destId="{274F0FC4-B8A3-40FD-9417-1436F8798C32}" srcOrd="1" destOrd="0" parTransId="{EBE9480B-3D09-4A97-A6FA-D99836A41301}" sibTransId="{E1E063C6-A2E3-474F-ACC2-E96C6F34C9AB}"/>
    <dgm:cxn modelId="{1F907AF3-21A7-4138-93CC-81F946E32A98}" srcId="{F664BD1B-BF7F-4E1B-94D4-DA5089D7778C}" destId="{E909C035-E83B-4468-BB1E-E1629B505CBC}" srcOrd="0" destOrd="0" parTransId="{466FC513-056F-4C68-98DB-15E4F6B28BA2}" sibTransId="{133A0F42-E572-4610-A890-34844500C81B}"/>
    <dgm:cxn modelId="{FC2EDD9B-6AC0-44DE-9367-9EB1FDCA5739}" srcId="{274F0FC4-B8A3-40FD-9417-1436F8798C32}" destId="{E58F3452-AD44-49A6-8550-1A19F86E58A5}" srcOrd="0" destOrd="0" parTransId="{C6620E66-484F-41DB-9C47-23279CE7DDB5}" sibTransId="{26BE8E55-2A1C-4D26-B8A7-4BEC6BDDEC43}"/>
    <dgm:cxn modelId="{5AC40ACE-1B06-491F-8BA0-24BCCAC10D92}" type="presOf" srcId="{BD6999E7-6680-49F7-85A4-C6CD57E2ED40}" destId="{6139E1FE-9A06-4F6F-93A0-79685C877257}" srcOrd="0" destOrd="1" presId="urn:microsoft.com/office/officeart/2005/8/layout/hList6"/>
    <dgm:cxn modelId="{4796D0F7-5B61-4EB5-99E0-44EA2E76E458}" srcId="{F664BD1B-BF7F-4E1B-94D4-DA5089D7778C}" destId="{CD034340-8F0D-4170-BBC3-FDCEB96EE192}" srcOrd="2" destOrd="0" parTransId="{2754417D-6471-4D59-BC33-0F0620B86488}" sibTransId="{AC40D05F-3214-4BA0-A68A-6F91396DBF31}"/>
    <dgm:cxn modelId="{BBB81D7A-57D2-41F3-B776-9802A09FA712}" type="presOf" srcId="{E58F3452-AD44-49A6-8550-1A19F86E58A5}" destId="{5C4205DE-9C04-4A41-BCEA-DD8469992B1C}" srcOrd="0" destOrd="1" presId="urn:microsoft.com/office/officeart/2005/8/layout/hList6"/>
    <dgm:cxn modelId="{379020E0-A5B4-4D66-879B-006D5A611659}" type="presOf" srcId="{563BC08C-EF59-493A-9039-9F8EC31F947D}" destId="{A1316AC7-C263-4E24-BB65-D1BD10B32014}" srcOrd="0" destOrd="1" presId="urn:microsoft.com/office/officeart/2005/8/layout/hList6"/>
    <dgm:cxn modelId="{52980C1B-EFDD-448C-B76D-59FC8D8708BB}" type="presOf" srcId="{F664BD1B-BF7F-4E1B-94D4-DA5089D7778C}" destId="{8AA38282-5AED-455E-B11A-5EEDE15CDA7C}" srcOrd="0" destOrd="0" presId="urn:microsoft.com/office/officeart/2005/8/layout/hList6"/>
    <dgm:cxn modelId="{AB77B255-6D19-44A3-85E6-70B89A60AAA8}" srcId="{CD034340-8F0D-4170-BBC3-FDCEB96EE192}" destId="{BD6999E7-6680-49F7-85A4-C6CD57E2ED40}" srcOrd="0" destOrd="0" parTransId="{5C3470EC-33A4-4C9E-83B5-7BDB24B7C000}" sibTransId="{806094E2-6B1A-4656-9A57-1677E262A8CD}"/>
    <dgm:cxn modelId="{D4977170-01B5-4CE8-9A96-60C5024F8A58}" srcId="{E909C035-E83B-4468-BB1E-E1629B505CBC}" destId="{563BC08C-EF59-493A-9039-9F8EC31F947D}" srcOrd="0" destOrd="0" parTransId="{E969A537-A32D-4BA7-AD42-E32BFCBBB051}" sibTransId="{5749E160-A758-4DE5-A12C-D7063145C589}"/>
    <dgm:cxn modelId="{1D49005F-0928-46CD-BB3E-313DB21F6C76}" type="presParOf" srcId="{8AA38282-5AED-455E-B11A-5EEDE15CDA7C}" destId="{A1316AC7-C263-4E24-BB65-D1BD10B32014}" srcOrd="0" destOrd="0" presId="urn:microsoft.com/office/officeart/2005/8/layout/hList6"/>
    <dgm:cxn modelId="{3545E4C9-7519-444E-90A2-1B79EEE1CB5D}" type="presParOf" srcId="{8AA38282-5AED-455E-B11A-5EEDE15CDA7C}" destId="{90F77B32-C1E4-4449-BEE6-260F71C71AFF}" srcOrd="1" destOrd="0" presId="urn:microsoft.com/office/officeart/2005/8/layout/hList6"/>
    <dgm:cxn modelId="{F7137BBA-7BC3-49C1-A7ED-6A23AFBB7B69}" type="presParOf" srcId="{8AA38282-5AED-455E-B11A-5EEDE15CDA7C}" destId="{5C4205DE-9C04-4A41-BCEA-DD8469992B1C}" srcOrd="2" destOrd="0" presId="urn:microsoft.com/office/officeart/2005/8/layout/hList6"/>
    <dgm:cxn modelId="{630A40A7-66EC-4AF9-BE87-22AB3559B839}" type="presParOf" srcId="{8AA38282-5AED-455E-B11A-5EEDE15CDA7C}" destId="{59CBD2BB-9CBE-4CD2-B5D2-7B02790E3B6B}" srcOrd="3" destOrd="0" presId="urn:microsoft.com/office/officeart/2005/8/layout/hList6"/>
    <dgm:cxn modelId="{9C3483F9-1AA1-49B5-902C-7A16B0907082}" type="presParOf" srcId="{8AA38282-5AED-455E-B11A-5EEDE15CDA7C}" destId="{6139E1FE-9A06-4F6F-93A0-79685C877257}" srcOrd="4" destOrd="0" presId="urn:microsoft.com/office/officeart/2005/8/layout/hList6"/>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D142DF-C83D-4541-ACBB-5BEF6BA47EC0}" type="datetimeFigureOut">
              <a:rPr lang="zh-CN" altLang="en-US" smtClean="0"/>
              <a:t>2021/1/20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A9BF12-7C25-4BB2-8F54-8B2EB4498476}" type="slidenum">
              <a:rPr lang="zh-CN" altLang="en-US" smtClean="0"/>
              <a:t>‹#›</a:t>
            </a:fld>
            <a:endParaRPr lang="zh-CN" altLang="en-US"/>
          </a:p>
        </p:txBody>
      </p:sp>
    </p:spTree>
    <p:extLst>
      <p:ext uri="{BB962C8B-B14F-4D97-AF65-F5344CB8AC3E}">
        <p14:creationId xmlns:p14="http://schemas.microsoft.com/office/powerpoint/2010/main" val="626730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5_空白">
    <p:spTree>
      <p:nvGrpSpPr>
        <p:cNvPr id="1" name=""/>
        <p:cNvGrpSpPr/>
        <p:nvPr/>
      </p:nvGrpSpPr>
      <p:grpSpPr>
        <a:xfrm>
          <a:off x="0" y="0"/>
          <a:ext cx="0" cy="0"/>
          <a:chOff x="0" y="0"/>
          <a:chExt cx="0" cy="0"/>
        </a:xfrm>
      </p:grpSpPr>
      <p:sp>
        <p:nvSpPr>
          <p:cNvPr id="2" name="矩形 1"/>
          <p:cNvSpPr/>
          <p:nvPr userDrawn="1"/>
        </p:nvSpPr>
        <p:spPr>
          <a:xfrm>
            <a:off x="0" y="0"/>
            <a:ext cx="12192000" cy="832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占位符 1"/>
          <p:cNvSpPr>
            <a:spLocks noGrp="1"/>
          </p:cNvSpPr>
          <p:nvPr>
            <p:ph type="title"/>
          </p:nvPr>
        </p:nvSpPr>
        <p:spPr>
          <a:xfrm>
            <a:off x="600821" y="211346"/>
            <a:ext cx="10515600" cy="422434"/>
          </a:xfrm>
          <a:prstGeom prst="rect">
            <a:avLst/>
          </a:prstGeom>
        </p:spPr>
        <p:txBody>
          <a:bodyPr vert="horz" lIns="91440" tIns="45720" rIns="91440" bIns="45720" rtlCol="0" anchor="ctr">
            <a:noAutofit/>
          </a:bodyPr>
          <a:lstStyle/>
          <a:p>
            <a:r>
              <a:rPr lang="zh-CN" altLang="en-US" dirty="0"/>
              <a:t>单击此处编辑母版标题样式</a:t>
            </a:r>
          </a:p>
        </p:txBody>
      </p:sp>
      <p:sp>
        <p:nvSpPr>
          <p:cNvPr id="5" name="任意多边形 4"/>
          <p:cNvSpPr/>
          <p:nvPr userDrawn="1"/>
        </p:nvSpPr>
        <p:spPr>
          <a:xfrm rot="5400000">
            <a:off x="233677" y="255361"/>
            <a:ext cx="271005" cy="350436"/>
          </a:xfrm>
          <a:custGeom>
            <a:avLst/>
            <a:gdLst>
              <a:gd name="connsiteX0" fmla="*/ 0 w 382446"/>
              <a:gd name="connsiteY0" fmla="*/ 494540 h 494540"/>
              <a:gd name="connsiteX1" fmla="*/ 95611 w 382446"/>
              <a:gd name="connsiteY1" fmla="*/ 329694 h 494540"/>
              <a:gd name="connsiteX2" fmla="*/ 1 w 382446"/>
              <a:gd name="connsiteY2" fmla="*/ 329694 h 494540"/>
              <a:gd name="connsiteX3" fmla="*/ 191224 w 382446"/>
              <a:gd name="connsiteY3" fmla="*/ 0 h 494540"/>
              <a:gd name="connsiteX4" fmla="*/ 382446 w 382446"/>
              <a:gd name="connsiteY4" fmla="*/ 329694 h 494540"/>
              <a:gd name="connsiteX5" fmla="*/ 286835 w 382446"/>
              <a:gd name="connsiteY5" fmla="*/ 329694 h 494540"/>
              <a:gd name="connsiteX6" fmla="*/ 382445 w 382446"/>
              <a:gd name="connsiteY6" fmla="*/ 494540 h 49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2446" h="494540">
                <a:moveTo>
                  <a:pt x="0" y="494540"/>
                </a:moveTo>
                <a:lnTo>
                  <a:pt x="95611" y="329694"/>
                </a:lnTo>
                <a:lnTo>
                  <a:pt x="1" y="329694"/>
                </a:lnTo>
                <a:lnTo>
                  <a:pt x="191224" y="0"/>
                </a:lnTo>
                <a:lnTo>
                  <a:pt x="382446" y="329694"/>
                </a:lnTo>
                <a:lnTo>
                  <a:pt x="286835" y="329694"/>
                </a:lnTo>
                <a:lnTo>
                  <a:pt x="382445" y="4945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p:nvPr>
        </p:nvSpPr>
        <p:spPr>
          <a:xfrm>
            <a:off x="695325" y="1163782"/>
            <a:ext cx="10420350" cy="526400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885932687"/>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目录页">
    <p:bg>
      <p:bgPr>
        <a:solidFill>
          <a:schemeClr val="bg1"/>
        </a:solidFill>
        <a:effectLst/>
      </p:bgPr>
    </p:bg>
    <p:spTree>
      <p:nvGrpSpPr>
        <p:cNvPr id="1" name=""/>
        <p:cNvGrpSpPr/>
        <p:nvPr/>
      </p:nvGrpSpPr>
      <p:grpSpPr>
        <a:xfrm>
          <a:off x="0" y="0"/>
          <a:ext cx="0" cy="0"/>
          <a:chOff x="0" y="0"/>
          <a:chExt cx="0" cy="0"/>
        </a:xfrm>
      </p:grpSpPr>
      <p:sp>
        <p:nvSpPr>
          <p:cNvPr id="13" name="文本占位符 12"/>
          <p:cNvSpPr>
            <a:spLocks noGrp="1"/>
          </p:cNvSpPr>
          <p:nvPr>
            <p:ph type="body" sz="quarter" idx="10"/>
          </p:nvPr>
        </p:nvSpPr>
        <p:spPr>
          <a:xfrm>
            <a:off x="8112580" y="2769523"/>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4" name="文本占位符 12"/>
          <p:cNvSpPr>
            <a:spLocks noGrp="1"/>
          </p:cNvSpPr>
          <p:nvPr>
            <p:ph type="body" sz="quarter" idx="11"/>
          </p:nvPr>
        </p:nvSpPr>
        <p:spPr>
          <a:xfrm>
            <a:off x="8112580" y="3668535"/>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5" name="文本占位符 12"/>
          <p:cNvSpPr>
            <a:spLocks noGrp="1"/>
          </p:cNvSpPr>
          <p:nvPr>
            <p:ph type="body" sz="quarter" idx="12"/>
          </p:nvPr>
        </p:nvSpPr>
        <p:spPr>
          <a:xfrm>
            <a:off x="8112580" y="4588820"/>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6" name="文本占位符 12"/>
          <p:cNvSpPr>
            <a:spLocks noGrp="1"/>
          </p:cNvSpPr>
          <p:nvPr>
            <p:ph type="body" sz="quarter" idx="13"/>
          </p:nvPr>
        </p:nvSpPr>
        <p:spPr>
          <a:xfrm>
            <a:off x="8112580" y="5482211"/>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l="6260" r="3875"/>
          <a:stretch/>
        </p:blipFill>
        <p:spPr>
          <a:xfrm>
            <a:off x="-906" y="0"/>
            <a:ext cx="6458857" cy="6858000"/>
          </a:xfrm>
          <a:prstGeom prst="rect">
            <a:avLst/>
          </a:prstGeom>
        </p:spPr>
      </p:pic>
      <p:sp>
        <p:nvSpPr>
          <p:cNvPr id="22" name="矩形 21"/>
          <p:cNvSpPr/>
          <p:nvPr/>
        </p:nvSpPr>
        <p:spPr>
          <a:xfrm>
            <a:off x="-906" y="0"/>
            <a:ext cx="6458857" cy="6966857"/>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529317" y="856340"/>
            <a:ext cx="7684861" cy="1862048"/>
          </a:xfrm>
          <a:prstGeom prst="rect">
            <a:avLst/>
          </a:prstGeom>
          <a:noFill/>
        </p:spPr>
        <p:txBody>
          <a:bodyPr wrap="square" rtlCol="0">
            <a:spAutoFit/>
          </a:bodyPr>
          <a:lstStyle/>
          <a:p>
            <a:r>
              <a:rPr lang="en-US" altLang="zh-CN" sz="11500" spc="400" baseline="0" dirty="0">
                <a:solidFill>
                  <a:schemeClr val="bg1"/>
                </a:solidFill>
                <a:latin typeface="+mn-lt"/>
                <a:ea typeface="+mj-ea"/>
              </a:rPr>
              <a:t>C</a:t>
            </a:r>
            <a:r>
              <a:rPr lang="en-US" altLang="zh-CN" sz="6600" spc="400" baseline="0" dirty="0">
                <a:solidFill>
                  <a:schemeClr val="bg1"/>
                </a:solidFill>
                <a:latin typeface="+mn-lt"/>
                <a:ea typeface="+mj-ea"/>
              </a:rPr>
              <a:t>ONTENTS</a:t>
            </a:r>
            <a:endParaRPr lang="zh-CN" altLang="en-US" sz="6600" spc="400" baseline="0" dirty="0">
              <a:solidFill>
                <a:schemeClr val="bg1"/>
              </a:solidFill>
              <a:latin typeface="+mn-lt"/>
              <a:ea typeface="+mj-ea"/>
            </a:endParaRPr>
          </a:p>
        </p:txBody>
      </p:sp>
      <p:sp>
        <p:nvSpPr>
          <p:cNvPr id="24" name="文本框 23"/>
          <p:cNvSpPr txBox="1"/>
          <p:nvPr/>
        </p:nvSpPr>
        <p:spPr>
          <a:xfrm>
            <a:off x="6930118" y="1529585"/>
            <a:ext cx="1683657" cy="923330"/>
          </a:xfrm>
          <a:prstGeom prst="rect">
            <a:avLst/>
          </a:prstGeom>
          <a:noFill/>
        </p:spPr>
        <p:txBody>
          <a:bodyPr wrap="square" rtlCol="0">
            <a:spAutoFit/>
          </a:bodyPr>
          <a:lstStyle/>
          <a:p>
            <a:r>
              <a:rPr lang="zh-CN" altLang="en-US" sz="5400" b="1" spc="400" dirty="0">
                <a:solidFill>
                  <a:schemeClr val="accent1"/>
                </a:solidFill>
                <a:latin typeface="阿里巴巴普惠体 B" panose="00020600040101010101" pitchFamily="18" charset="-122"/>
                <a:ea typeface="阿里巴巴普惠体 B" panose="00020600040101010101" pitchFamily="18" charset="-122"/>
              </a:rPr>
              <a:t>目录</a:t>
            </a:r>
          </a:p>
        </p:txBody>
      </p:sp>
      <p:cxnSp>
        <p:nvCxnSpPr>
          <p:cNvPr id="28" name="直接连接符 27"/>
          <p:cNvCxnSpPr/>
          <p:nvPr/>
        </p:nvCxnSpPr>
        <p:spPr>
          <a:xfrm>
            <a:off x="695325" y="2452915"/>
            <a:ext cx="987107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7002689" y="2675510"/>
            <a:ext cx="1349828" cy="523220"/>
          </a:xfrm>
          <a:prstGeom prst="rect">
            <a:avLst/>
          </a:prstGeom>
          <a:noFill/>
        </p:spPr>
        <p:txBody>
          <a:bodyPr wrap="square" rtlCol="0">
            <a:spAutoFit/>
          </a:bodyPr>
          <a:lstStyle/>
          <a:p>
            <a:r>
              <a:rPr lang="en-US" altLang="zh-CN" sz="2800" dirty="0">
                <a:solidFill>
                  <a:schemeClr val="accent1"/>
                </a:solidFill>
                <a:latin typeface="+mn-lt"/>
                <a:ea typeface="+mj-ea"/>
              </a:rPr>
              <a:t>Part1</a:t>
            </a:r>
            <a:endParaRPr lang="zh-CN" altLang="en-US" sz="2800" dirty="0">
              <a:solidFill>
                <a:schemeClr val="accent1"/>
              </a:solidFill>
              <a:latin typeface="+mn-lt"/>
              <a:ea typeface="+mj-ea"/>
            </a:endParaRPr>
          </a:p>
        </p:txBody>
      </p:sp>
      <p:sp>
        <p:nvSpPr>
          <p:cNvPr id="32" name="文本框 31"/>
          <p:cNvSpPr txBox="1"/>
          <p:nvPr/>
        </p:nvSpPr>
        <p:spPr>
          <a:xfrm>
            <a:off x="7002688" y="3540510"/>
            <a:ext cx="1349829" cy="523220"/>
          </a:xfrm>
          <a:prstGeom prst="rect">
            <a:avLst/>
          </a:prstGeom>
          <a:noFill/>
        </p:spPr>
        <p:txBody>
          <a:bodyPr wrap="square" rtlCol="0">
            <a:spAutoFit/>
          </a:bodyPr>
          <a:lstStyle/>
          <a:p>
            <a:r>
              <a:rPr lang="en-US" altLang="zh-CN" sz="2800" dirty="0">
                <a:solidFill>
                  <a:schemeClr val="accent1"/>
                </a:solidFill>
                <a:latin typeface="+mn-lt"/>
                <a:ea typeface="+mj-ea"/>
              </a:rPr>
              <a:t>Part2</a:t>
            </a:r>
            <a:endParaRPr lang="zh-CN" altLang="en-US" sz="2800" dirty="0">
              <a:solidFill>
                <a:schemeClr val="accent1"/>
              </a:solidFill>
              <a:latin typeface="+mn-lt"/>
              <a:ea typeface="+mj-ea"/>
            </a:endParaRPr>
          </a:p>
        </p:txBody>
      </p:sp>
      <p:sp>
        <p:nvSpPr>
          <p:cNvPr id="35" name="文本框 34"/>
          <p:cNvSpPr txBox="1"/>
          <p:nvPr/>
        </p:nvSpPr>
        <p:spPr>
          <a:xfrm>
            <a:off x="7002688" y="4460140"/>
            <a:ext cx="1349829" cy="523220"/>
          </a:xfrm>
          <a:prstGeom prst="rect">
            <a:avLst/>
          </a:prstGeom>
          <a:noFill/>
        </p:spPr>
        <p:txBody>
          <a:bodyPr wrap="square" rtlCol="0">
            <a:spAutoFit/>
          </a:bodyPr>
          <a:lstStyle/>
          <a:p>
            <a:r>
              <a:rPr lang="en-US" altLang="zh-CN" sz="2800" dirty="0">
                <a:solidFill>
                  <a:schemeClr val="accent1"/>
                </a:solidFill>
                <a:latin typeface="+mn-lt"/>
                <a:ea typeface="+mj-ea"/>
              </a:rPr>
              <a:t>Part3</a:t>
            </a:r>
            <a:endParaRPr lang="zh-CN" altLang="en-US" sz="2800" dirty="0">
              <a:solidFill>
                <a:schemeClr val="accent1"/>
              </a:solidFill>
              <a:latin typeface="+mn-lt"/>
              <a:ea typeface="+mj-ea"/>
            </a:endParaRPr>
          </a:p>
        </p:txBody>
      </p:sp>
      <p:sp>
        <p:nvSpPr>
          <p:cNvPr id="38" name="文本框 37"/>
          <p:cNvSpPr txBox="1"/>
          <p:nvPr/>
        </p:nvSpPr>
        <p:spPr>
          <a:xfrm>
            <a:off x="7017202" y="5379770"/>
            <a:ext cx="1349829" cy="523220"/>
          </a:xfrm>
          <a:prstGeom prst="rect">
            <a:avLst/>
          </a:prstGeom>
          <a:noFill/>
        </p:spPr>
        <p:txBody>
          <a:bodyPr wrap="square" rtlCol="0">
            <a:spAutoFit/>
          </a:bodyPr>
          <a:lstStyle/>
          <a:p>
            <a:r>
              <a:rPr lang="en-US" altLang="zh-CN" sz="2800" dirty="0">
                <a:solidFill>
                  <a:schemeClr val="accent1"/>
                </a:solidFill>
                <a:latin typeface="+mn-lt"/>
                <a:ea typeface="+mj-ea"/>
              </a:rPr>
              <a:t>Part4</a:t>
            </a:r>
            <a:endParaRPr lang="zh-CN" altLang="en-US" sz="2800" dirty="0">
              <a:solidFill>
                <a:schemeClr val="accent1"/>
              </a:solidFill>
              <a:latin typeface="+mn-lt"/>
              <a:ea typeface="+mj-ea"/>
            </a:endParaRPr>
          </a:p>
        </p:txBody>
      </p:sp>
      <p:sp>
        <p:nvSpPr>
          <p:cNvPr id="40" name="矩形 39"/>
          <p:cNvSpPr/>
          <p:nvPr/>
        </p:nvSpPr>
        <p:spPr>
          <a:xfrm>
            <a:off x="622752" y="2627473"/>
            <a:ext cx="4964009" cy="1299971"/>
          </a:xfrm>
          <a:prstGeom prst="rect">
            <a:avLst/>
          </a:prstGeom>
        </p:spPr>
        <p:txBody>
          <a:bodyPr wrap="square">
            <a:spAutoFit/>
          </a:bodyPr>
          <a:lstStyle/>
          <a:p>
            <a:pPr algn="just">
              <a:lnSpc>
                <a:spcPct val="110000"/>
              </a:lnSpc>
            </a:pPr>
            <a:r>
              <a:rPr lang="en-US" altLang="zh-CN" spc="-30" baseline="0" dirty="0">
                <a:solidFill>
                  <a:schemeClr val="bg1"/>
                </a:solidFill>
                <a:latin typeface="+mj-lt"/>
              </a:rPr>
              <a:t>Lorem ipsum dolor sit amet, consectetuer adipiscing elit. Maecenas porttitor congue massa. Fusce posher, magna shed pulvinar ultricies, purus lectus malesuada libero</a:t>
            </a:r>
            <a:endParaRPr lang="zh-CN" altLang="en-US" spc="-30" baseline="0" dirty="0">
              <a:solidFill>
                <a:schemeClr val="bg1"/>
              </a:solidFill>
              <a:latin typeface="+mj-lt"/>
            </a:endParaRPr>
          </a:p>
        </p:txBody>
      </p:sp>
    </p:spTree>
    <p:extLst>
      <p:ext uri="{BB962C8B-B14F-4D97-AF65-F5344CB8AC3E}">
        <p14:creationId xmlns:p14="http://schemas.microsoft.com/office/powerpoint/2010/main" val="2009373750"/>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过渡页一">
    <p:bg>
      <p:bgPr>
        <a:solidFill>
          <a:schemeClr val="bg1"/>
        </a:solid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96BE0E8C-CCF1-4AA7-8F9A-0979B8E877AB}"/>
              </a:ext>
            </a:extLst>
          </p:cNvPr>
          <p:cNvPicPr>
            <a:picLocks noChangeAspect="1"/>
          </p:cNvPicPr>
          <p:nvPr userDrawn="1"/>
        </p:nvPicPr>
        <p:blipFill>
          <a:blip r:embed="rId2">
            <a:extLst>
              <a:ext uri="{28A0092B-C50C-407E-A947-70E740481C1C}">
                <a14:useLocalDpi xmlns:a14="http://schemas.microsoft.com/office/drawing/2010/main" val="0"/>
              </a:ext>
            </a:extLst>
          </a:blip>
          <a:srcRect l="2907" t="308" r="38375"/>
          <a:stretch>
            <a:fillRect/>
          </a:stretch>
        </p:blipFill>
        <p:spPr>
          <a:xfrm>
            <a:off x="-104930" y="0"/>
            <a:ext cx="6056026" cy="6858000"/>
          </a:xfrm>
          <a:custGeom>
            <a:avLst/>
            <a:gdLst>
              <a:gd name="connsiteX0" fmla="*/ 0 w 6056026"/>
              <a:gd name="connsiteY0" fmla="*/ 0 h 6858000"/>
              <a:gd name="connsiteX1" fmla="*/ 2960979 w 6056026"/>
              <a:gd name="connsiteY1" fmla="*/ 0 h 6858000"/>
              <a:gd name="connsiteX2" fmla="*/ 6056026 w 6056026"/>
              <a:gd name="connsiteY2" fmla="*/ 3191851 h 6858000"/>
              <a:gd name="connsiteX3" fmla="*/ 4262087 w 6056026"/>
              <a:gd name="connsiteY3" fmla="*/ 6858000 h 6858000"/>
              <a:gd name="connsiteX4" fmla="*/ 32366 w 605602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026" h="6858000">
                <a:moveTo>
                  <a:pt x="0" y="0"/>
                </a:moveTo>
                <a:lnTo>
                  <a:pt x="2960979" y="0"/>
                </a:lnTo>
                <a:lnTo>
                  <a:pt x="6056026" y="3191851"/>
                </a:lnTo>
                <a:lnTo>
                  <a:pt x="4262087" y="6858000"/>
                </a:lnTo>
                <a:lnTo>
                  <a:pt x="32366"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605200" cy="1107996"/>
          </a:xfrm>
          <a:prstGeom prst="rect">
            <a:avLst/>
          </a:prstGeom>
        </p:spPr>
        <p:txBody>
          <a:bodyPr wrap="none">
            <a:spAutoFit/>
          </a:bodyPr>
          <a:lstStyle/>
          <a:p>
            <a:r>
              <a:rPr lang="en-US" altLang="zh-CN" sz="6600" spc="0" dirty="0">
                <a:solidFill>
                  <a:schemeClr val="accent1"/>
                </a:solidFill>
                <a:latin typeface="+mj-ea"/>
                <a:ea typeface="+mj-ea"/>
              </a:rPr>
              <a:t>Part</a:t>
            </a:r>
            <a:r>
              <a:rPr lang="en-US" altLang="zh-CN" sz="6600" spc="0" baseline="0" dirty="0">
                <a:solidFill>
                  <a:schemeClr val="accent1"/>
                </a:solidFill>
                <a:latin typeface="+mj-ea"/>
                <a:ea typeface="+mj-ea"/>
              </a:rPr>
              <a:t> </a:t>
            </a:r>
            <a:r>
              <a:rPr lang="en-US" altLang="zh-CN" sz="6600" spc="0" dirty="0">
                <a:solidFill>
                  <a:schemeClr val="accent1"/>
                </a:solidFill>
                <a:latin typeface="+mj-ea"/>
                <a:ea typeface="+mj-ea"/>
              </a:rPr>
              <a:t>1</a:t>
            </a:r>
            <a:endParaRPr lang="zh-CN" altLang="en-US" sz="6600" spc="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2342164"/>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过渡页二">
    <p:bg>
      <p:bgPr>
        <a:solidFill>
          <a:schemeClr val="bg1"/>
        </a:solidFill>
        <a:effectLst/>
      </p:bgPr>
    </p:bg>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4B5D77E1-F3D3-4AE7-A631-E4D26B692227}"/>
              </a:ext>
            </a:extLst>
          </p:cNvPr>
          <p:cNvPicPr>
            <a:picLocks noChangeAspect="1"/>
          </p:cNvPicPr>
          <p:nvPr userDrawn="1"/>
        </p:nvPicPr>
        <p:blipFill>
          <a:blip r:embed="rId2">
            <a:extLst>
              <a:ext uri="{28A0092B-C50C-407E-A947-70E740481C1C}">
                <a14:useLocalDpi xmlns:a14="http://schemas.microsoft.com/office/drawing/2010/main" val="0"/>
              </a:ext>
            </a:extLst>
          </a:blip>
          <a:srcRect l="17167" r="29090"/>
          <a:stretch>
            <a:fillRect/>
          </a:stretch>
        </p:blipFill>
        <p:spPr>
          <a:xfrm>
            <a:off x="-104930" y="0"/>
            <a:ext cx="6056026" cy="6858000"/>
          </a:xfrm>
          <a:custGeom>
            <a:avLst/>
            <a:gdLst>
              <a:gd name="connsiteX0" fmla="*/ 0 w 6056026"/>
              <a:gd name="connsiteY0" fmla="*/ 0 h 6858000"/>
              <a:gd name="connsiteX1" fmla="*/ 2960979 w 6056026"/>
              <a:gd name="connsiteY1" fmla="*/ 0 h 6858000"/>
              <a:gd name="connsiteX2" fmla="*/ 6056026 w 6056026"/>
              <a:gd name="connsiteY2" fmla="*/ 3191851 h 6858000"/>
              <a:gd name="connsiteX3" fmla="*/ 4262087 w 6056026"/>
              <a:gd name="connsiteY3" fmla="*/ 6858000 h 6858000"/>
              <a:gd name="connsiteX4" fmla="*/ 32365 w 605602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026" h="6858000">
                <a:moveTo>
                  <a:pt x="0" y="0"/>
                </a:moveTo>
                <a:lnTo>
                  <a:pt x="2960979" y="0"/>
                </a:lnTo>
                <a:lnTo>
                  <a:pt x="6056026" y="3191851"/>
                </a:lnTo>
                <a:lnTo>
                  <a:pt x="4262087" y="6858000"/>
                </a:lnTo>
                <a:lnTo>
                  <a:pt x="32365"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598788" cy="1107996"/>
          </a:xfrm>
          <a:prstGeom prst="rect">
            <a:avLst/>
          </a:prstGeom>
        </p:spPr>
        <p:txBody>
          <a:bodyPr wrap="none">
            <a:spAutoFit/>
          </a:bodyPr>
          <a:lstStyle/>
          <a:p>
            <a:r>
              <a:rPr lang="en-US" altLang="zh-CN" sz="6600" spc="0" dirty="0">
                <a:solidFill>
                  <a:schemeClr val="accent1"/>
                </a:solidFill>
                <a:latin typeface="+mj-ea"/>
                <a:ea typeface="+mj-ea"/>
              </a:rPr>
              <a:t>Part</a:t>
            </a:r>
            <a:r>
              <a:rPr lang="en-US" altLang="zh-CN" sz="6600" spc="0" baseline="0" dirty="0">
                <a:solidFill>
                  <a:schemeClr val="accent1"/>
                </a:solidFill>
                <a:latin typeface="+mj-ea"/>
                <a:ea typeface="+mj-ea"/>
              </a:rPr>
              <a:t> </a:t>
            </a:r>
            <a:r>
              <a:rPr lang="en-US" altLang="zh-CN" sz="6600" spc="0" dirty="0">
                <a:solidFill>
                  <a:schemeClr val="accent1"/>
                </a:solidFill>
                <a:latin typeface="+mj-ea"/>
                <a:ea typeface="+mj-ea"/>
              </a:rPr>
              <a:t>2</a:t>
            </a:r>
            <a:endParaRPr lang="zh-CN" altLang="en-US" sz="6600" spc="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1461300"/>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过渡页三">
    <p:bg>
      <p:bgPr>
        <a:solidFill>
          <a:schemeClr val="bg1"/>
        </a:solid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5662841D-FBDA-459F-A128-30BD1CCFC49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33943" r="6685"/>
          <a:stretch>
            <a:fillRect/>
          </a:stretch>
        </p:blipFill>
        <p:spPr>
          <a:xfrm>
            <a:off x="-104930" y="0"/>
            <a:ext cx="6107652" cy="6858000"/>
          </a:xfrm>
          <a:custGeom>
            <a:avLst/>
            <a:gdLst>
              <a:gd name="connsiteX0" fmla="*/ 0 w 6107652"/>
              <a:gd name="connsiteY0" fmla="*/ 0 h 6858000"/>
              <a:gd name="connsiteX1" fmla="*/ 2986221 w 6107652"/>
              <a:gd name="connsiteY1" fmla="*/ 0 h 6858000"/>
              <a:gd name="connsiteX2" fmla="*/ 6107652 w 6107652"/>
              <a:gd name="connsiteY2" fmla="*/ 3219061 h 6858000"/>
              <a:gd name="connsiteX3" fmla="*/ 4327027 w 6107652"/>
              <a:gd name="connsiteY3" fmla="*/ 6858000 h 6858000"/>
              <a:gd name="connsiteX4" fmla="*/ 32366 w 610765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7652" h="6858000">
                <a:moveTo>
                  <a:pt x="0" y="0"/>
                </a:moveTo>
                <a:lnTo>
                  <a:pt x="2986221" y="0"/>
                </a:lnTo>
                <a:lnTo>
                  <a:pt x="6107652" y="3219061"/>
                </a:lnTo>
                <a:lnTo>
                  <a:pt x="4327027" y="6858000"/>
                </a:lnTo>
                <a:lnTo>
                  <a:pt x="32366"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759089" cy="1107996"/>
          </a:xfrm>
          <a:prstGeom prst="rect">
            <a:avLst/>
          </a:prstGeom>
        </p:spPr>
        <p:txBody>
          <a:bodyPr wrap="none">
            <a:spAutoFit/>
          </a:bodyPr>
          <a:lstStyle/>
          <a:p>
            <a:r>
              <a:rPr lang="en-US" altLang="zh-CN" sz="6600" spc="200" dirty="0">
                <a:solidFill>
                  <a:schemeClr val="accent1"/>
                </a:solidFill>
                <a:latin typeface="+mj-ea"/>
                <a:ea typeface="+mj-ea"/>
              </a:rPr>
              <a:t>Part</a:t>
            </a:r>
            <a:r>
              <a:rPr lang="en-US" altLang="zh-CN" sz="6600" spc="200" baseline="0" dirty="0">
                <a:solidFill>
                  <a:schemeClr val="accent1"/>
                </a:solidFill>
                <a:latin typeface="+mj-ea"/>
                <a:ea typeface="+mj-ea"/>
              </a:rPr>
              <a:t> </a:t>
            </a:r>
            <a:r>
              <a:rPr lang="en-US" altLang="zh-CN" sz="6600" spc="200" dirty="0">
                <a:solidFill>
                  <a:schemeClr val="accent1"/>
                </a:solidFill>
                <a:latin typeface="+mj-ea"/>
                <a:ea typeface="+mj-ea"/>
              </a:rPr>
              <a:t>3</a:t>
            </a:r>
            <a:endParaRPr lang="zh-CN" altLang="en-US" sz="6600" spc="20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7759652"/>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过渡页四">
    <p:bg>
      <p:bgPr>
        <a:solidFill>
          <a:schemeClr val="bg1"/>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xmlns="" id="{6C0DD94A-01FF-4B31-9F29-FBD9E6A1C9BD}"/>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43179" t="4297"/>
          <a:stretch>
            <a:fillRect/>
          </a:stretch>
        </p:blipFill>
        <p:spPr>
          <a:xfrm>
            <a:off x="-104930" y="0"/>
            <a:ext cx="6107652" cy="6858000"/>
          </a:xfrm>
          <a:custGeom>
            <a:avLst/>
            <a:gdLst>
              <a:gd name="connsiteX0" fmla="*/ 0 w 6107652"/>
              <a:gd name="connsiteY0" fmla="*/ 0 h 6858000"/>
              <a:gd name="connsiteX1" fmla="*/ 2986221 w 6107652"/>
              <a:gd name="connsiteY1" fmla="*/ 0 h 6858000"/>
              <a:gd name="connsiteX2" fmla="*/ 6107652 w 6107652"/>
              <a:gd name="connsiteY2" fmla="*/ 3219061 h 6858000"/>
              <a:gd name="connsiteX3" fmla="*/ 4327028 w 6107652"/>
              <a:gd name="connsiteY3" fmla="*/ 6858000 h 6858000"/>
              <a:gd name="connsiteX4" fmla="*/ 32366 w 610765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7652" h="6858000">
                <a:moveTo>
                  <a:pt x="0" y="0"/>
                </a:moveTo>
                <a:lnTo>
                  <a:pt x="2986221" y="0"/>
                </a:lnTo>
                <a:lnTo>
                  <a:pt x="6107652" y="3219061"/>
                </a:lnTo>
                <a:lnTo>
                  <a:pt x="4327028" y="6858000"/>
                </a:lnTo>
                <a:lnTo>
                  <a:pt x="32366"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605200" cy="1107996"/>
          </a:xfrm>
          <a:prstGeom prst="rect">
            <a:avLst/>
          </a:prstGeom>
        </p:spPr>
        <p:txBody>
          <a:bodyPr wrap="none">
            <a:spAutoFit/>
          </a:bodyPr>
          <a:lstStyle/>
          <a:p>
            <a:r>
              <a:rPr lang="en-US" altLang="zh-CN" sz="6600" spc="0" dirty="0">
                <a:solidFill>
                  <a:schemeClr val="accent1"/>
                </a:solidFill>
                <a:latin typeface="+mj-ea"/>
                <a:ea typeface="+mj-ea"/>
              </a:rPr>
              <a:t>Part</a:t>
            </a:r>
            <a:r>
              <a:rPr lang="en-US" altLang="zh-CN" sz="6600" spc="0" baseline="0" dirty="0">
                <a:solidFill>
                  <a:schemeClr val="accent1"/>
                </a:solidFill>
                <a:latin typeface="+mj-ea"/>
                <a:ea typeface="+mj-ea"/>
              </a:rPr>
              <a:t> </a:t>
            </a:r>
            <a:r>
              <a:rPr lang="en-US" altLang="zh-CN" sz="6600" spc="0" dirty="0">
                <a:solidFill>
                  <a:schemeClr val="accent1"/>
                </a:solidFill>
                <a:latin typeface="+mj-ea"/>
                <a:ea typeface="+mj-ea"/>
              </a:rPr>
              <a:t>4</a:t>
            </a:r>
            <a:endParaRPr lang="zh-CN" altLang="en-US" sz="6600" spc="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9810456"/>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cSld name="结尾页">
    <p:bg>
      <p:bgPr>
        <a:solidFill>
          <a:schemeClr val="bg1"/>
        </a:solidFill>
        <a:effectLst/>
      </p:bgPr>
    </p:bg>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AA197D90-E5FD-454F-B74B-1BE49FFA8D02}"/>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3622" t="435" r="33825" b="429"/>
          <a:stretch>
            <a:fillRect/>
          </a:stretch>
        </p:blipFill>
        <p:spPr>
          <a:xfrm>
            <a:off x="5675085" y="0"/>
            <a:ext cx="6516915" cy="6858000"/>
          </a:xfrm>
          <a:custGeom>
            <a:avLst/>
            <a:gdLst>
              <a:gd name="connsiteX0" fmla="*/ 1710495 w 6516915"/>
              <a:gd name="connsiteY0" fmla="*/ 0 h 6858000"/>
              <a:gd name="connsiteX1" fmla="*/ 6516915 w 6516915"/>
              <a:gd name="connsiteY1" fmla="*/ 0 h 6858000"/>
              <a:gd name="connsiteX2" fmla="*/ 4806420 w 6516915"/>
              <a:gd name="connsiteY2" fmla="*/ 6858000 h 6858000"/>
              <a:gd name="connsiteX3" fmla="*/ 0 w 651691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516915" h="6858000">
                <a:moveTo>
                  <a:pt x="1710495" y="0"/>
                </a:moveTo>
                <a:lnTo>
                  <a:pt x="6516915" y="0"/>
                </a:lnTo>
                <a:lnTo>
                  <a:pt x="4806420" y="6858000"/>
                </a:lnTo>
                <a:lnTo>
                  <a:pt x="0" y="6858000"/>
                </a:lnTo>
                <a:close/>
              </a:path>
            </a:pathLst>
          </a:custGeom>
        </p:spPr>
      </p:pic>
      <p:sp>
        <p:nvSpPr>
          <p:cNvPr id="14" name="直角三角形 13"/>
          <p:cNvSpPr/>
          <p:nvPr/>
        </p:nvSpPr>
        <p:spPr>
          <a:xfrm rot="5400000">
            <a:off x="99186" y="-125340"/>
            <a:ext cx="792566" cy="983003"/>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flipH="1">
            <a:off x="11445886" y="2500614"/>
            <a:ext cx="841829" cy="258354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11066460" y="4296229"/>
            <a:ext cx="841829" cy="258354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xmlns="" id="{140B4172-8223-43F5-96EC-1BE8003E8454}"/>
              </a:ext>
            </a:extLst>
          </p:cNvPr>
          <p:cNvGrpSpPr/>
          <p:nvPr userDrawn="1"/>
        </p:nvGrpSpPr>
        <p:grpSpPr>
          <a:xfrm>
            <a:off x="581754" y="2072166"/>
            <a:ext cx="6502974" cy="2245320"/>
            <a:chOff x="581754" y="1964730"/>
            <a:chExt cx="6502974" cy="2245320"/>
          </a:xfrm>
        </p:grpSpPr>
        <p:grpSp>
          <p:nvGrpSpPr>
            <p:cNvPr id="2" name="组合 1">
              <a:extLst>
                <a:ext uri="{FF2B5EF4-FFF2-40B4-BE49-F238E27FC236}">
                  <a16:creationId xmlns:a16="http://schemas.microsoft.com/office/drawing/2014/main" xmlns="" id="{B6E46265-6170-478C-AA18-56C5FD532678}"/>
                </a:ext>
              </a:extLst>
            </p:cNvPr>
            <p:cNvGrpSpPr/>
            <p:nvPr userDrawn="1"/>
          </p:nvGrpSpPr>
          <p:grpSpPr>
            <a:xfrm>
              <a:off x="581754" y="1964730"/>
              <a:ext cx="6502974" cy="1661994"/>
              <a:chOff x="562704" y="1459905"/>
              <a:chExt cx="6502974" cy="1661994"/>
            </a:xfrm>
          </p:grpSpPr>
          <p:sp>
            <p:nvSpPr>
              <p:cNvPr id="29" name="文本框 28"/>
              <p:cNvSpPr txBox="1"/>
              <p:nvPr/>
            </p:nvSpPr>
            <p:spPr>
              <a:xfrm>
                <a:off x="598876" y="2660234"/>
                <a:ext cx="2527812" cy="461665"/>
              </a:xfrm>
              <a:prstGeom prst="rect">
                <a:avLst/>
              </a:prstGeom>
              <a:noFill/>
            </p:spPr>
            <p:txBody>
              <a:bodyPr wrap="square" rtlCol="0">
                <a:spAutoFit/>
              </a:bodyPr>
              <a:lstStyle/>
              <a:p>
                <a:pPr algn="dist"/>
                <a:r>
                  <a:rPr lang="en-US" altLang="zh-CN" sz="2400" spc="300" dirty="0">
                    <a:solidFill>
                      <a:schemeClr val="tx1">
                        <a:lumMod val="50000"/>
                        <a:lumOff val="50000"/>
                      </a:schemeClr>
                    </a:solidFill>
                    <a:latin typeface="+mn-ea"/>
                    <a:ea typeface="+mn-ea"/>
                  </a:rPr>
                  <a:t>THANKS</a:t>
                </a:r>
                <a:r>
                  <a:rPr lang="zh-CN" altLang="en-US" sz="2400" spc="300" dirty="0">
                    <a:solidFill>
                      <a:schemeClr val="tx1">
                        <a:lumMod val="50000"/>
                        <a:lumOff val="50000"/>
                      </a:schemeClr>
                    </a:solidFill>
                    <a:latin typeface="+mn-ea"/>
                    <a:ea typeface="+mn-ea"/>
                  </a:rPr>
                  <a:t>！</a:t>
                </a:r>
              </a:p>
            </p:txBody>
          </p:sp>
          <p:sp>
            <p:nvSpPr>
              <p:cNvPr id="9" name="文本框 8">
                <a:extLst>
                  <a:ext uri="{FF2B5EF4-FFF2-40B4-BE49-F238E27FC236}">
                    <a16:creationId xmlns:a16="http://schemas.microsoft.com/office/drawing/2014/main" xmlns="" id="{2FE10980-9759-4C6D-976D-16A9897F1F9F}"/>
                  </a:ext>
                </a:extLst>
              </p:cNvPr>
              <p:cNvSpPr txBox="1"/>
              <p:nvPr userDrawn="1"/>
            </p:nvSpPr>
            <p:spPr>
              <a:xfrm>
                <a:off x="562704" y="1459905"/>
                <a:ext cx="6502974" cy="1200329"/>
              </a:xfrm>
              <a:prstGeom prst="rect">
                <a:avLst/>
              </a:prstGeom>
              <a:noFill/>
            </p:spPr>
            <p:txBody>
              <a:bodyPr wrap="square" rtlCol="0">
                <a:spAutoFit/>
              </a:bodyPr>
              <a:lstStyle/>
              <a:p>
                <a:r>
                  <a:rPr lang="zh-CN" altLang="en-US" sz="7200" spc="300" dirty="0">
                    <a:solidFill>
                      <a:schemeClr val="accent1"/>
                    </a:solidFill>
                    <a:latin typeface="+mj-ea"/>
                    <a:ea typeface="+mj-ea"/>
                  </a:rPr>
                  <a:t>谢谢观看</a:t>
                </a:r>
              </a:p>
            </p:txBody>
          </p:sp>
        </p:grpSp>
        <p:cxnSp>
          <p:nvCxnSpPr>
            <p:cNvPr id="6" name="直接连接符 5">
              <a:extLst>
                <a:ext uri="{FF2B5EF4-FFF2-40B4-BE49-F238E27FC236}">
                  <a16:creationId xmlns:a16="http://schemas.microsoft.com/office/drawing/2014/main" xmlns="" id="{FEF17EB9-96C8-4420-94FC-BF685891F84C}"/>
                </a:ext>
              </a:extLst>
            </p:cNvPr>
            <p:cNvCxnSpPr/>
            <p:nvPr userDrawn="1"/>
          </p:nvCxnSpPr>
          <p:spPr>
            <a:xfrm>
              <a:off x="733425" y="4210050"/>
              <a:ext cx="428625"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1082812"/>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内容页-2个观点">
    <p:spTree>
      <p:nvGrpSpPr>
        <p:cNvPr id="1" name=""/>
        <p:cNvGrpSpPr/>
        <p:nvPr/>
      </p:nvGrpSpPr>
      <p:grpSpPr>
        <a:xfrm>
          <a:off x="0" y="0"/>
          <a:ext cx="0" cy="0"/>
          <a:chOff x="0" y="0"/>
          <a:chExt cx="0" cy="0"/>
        </a:xfrm>
      </p:grpSpPr>
    </p:spTree>
    <p:extLst>
      <p:ext uri="{BB962C8B-B14F-4D97-AF65-F5344CB8AC3E}">
        <p14:creationId xmlns:p14="http://schemas.microsoft.com/office/powerpoint/2010/main" val="717074605"/>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5641058"/>
      </p:ext>
    </p:extLst>
  </p:cSld>
  <p:clrMapOvr>
    <a:masterClrMapping/>
  </p:clrMapOvr>
  <p:extLst>
    <p:ext uri="{DCECCB84-F9BA-43D5-87BE-67443E8EF086}">
      <p15:sldGuideLst xmlns:p15="http://schemas.microsoft.com/office/powerpoint/2012/main">
        <p15:guide id="1" orient="horz" pos="300" userDrawn="1">
          <p15:clr>
            <a:srgbClr val="FBAE40"/>
          </p15:clr>
        </p15:guide>
        <p15:guide id="2" pos="279">
          <p15:clr>
            <a:srgbClr val="FBAE40"/>
          </p15:clr>
        </p15:guide>
        <p15:guide id="3" pos="7401">
          <p15:clr>
            <a:srgbClr val="FBAE40"/>
          </p15:clr>
        </p15:guide>
        <p15:guide id="4" orient="horz" pos="408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12192000" cy="832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标题占位符 1"/>
          <p:cNvSpPr>
            <a:spLocks noGrp="1"/>
          </p:cNvSpPr>
          <p:nvPr>
            <p:ph type="title"/>
          </p:nvPr>
        </p:nvSpPr>
        <p:spPr>
          <a:xfrm>
            <a:off x="600821" y="211346"/>
            <a:ext cx="10515600" cy="422434"/>
          </a:xfrm>
          <a:prstGeom prst="rect">
            <a:avLst/>
          </a:prstGeom>
        </p:spPr>
        <p:txBody>
          <a:bodyPr vert="horz" lIns="91440" tIns="45720" rIns="91440" bIns="45720" rtlCol="0" anchor="ctr">
            <a:noAutofit/>
          </a:bodyPr>
          <a:lstStyle/>
          <a:p>
            <a:r>
              <a:rPr lang="zh-CN" altLang="en-US" dirty="0"/>
              <a:t>单击此处编辑母版标题样式</a:t>
            </a:r>
          </a:p>
        </p:txBody>
      </p:sp>
      <p:sp>
        <p:nvSpPr>
          <p:cNvPr id="10" name="文本占位符 2"/>
          <p:cNvSpPr>
            <a:spLocks noGrp="1"/>
          </p:cNvSpPr>
          <p:nvPr>
            <p:ph type="body" idx="1"/>
          </p:nvPr>
        </p:nvSpPr>
        <p:spPr>
          <a:xfrm>
            <a:off x="587374" y="1535972"/>
            <a:ext cx="11017249" cy="4727155"/>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2" name="任意多边形 11"/>
          <p:cNvSpPr/>
          <p:nvPr/>
        </p:nvSpPr>
        <p:spPr>
          <a:xfrm rot="5400000">
            <a:off x="233677" y="255361"/>
            <a:ext cx="271005" cy="350436"/>
          </a:xfrm>
          <a:custGeom>
            <a:avLst/>
            <a:gdLst>
              <a:gd name="connsiteX0" fmla="*/ 0 w 382446"/>
              <a:gd name="connsiteY0" fmla="*/ 494540 h 494540"/>
              <a:gd name="connsiteX1" fmla="*/ 95611 w 382446"/>
              <a:gd name="connsiteY1" fmla="*/ 329694 h 494540"/>
              <a:gd name="connsiteX2" fmla="*/ 1 w 382446"/>
              <a:gd name="connsiteY2" fmla="*/ 329694 h 494540"/>
              <a:gd name="connsiteX3" fmla="*/ 191224 w 382446"/>
              <a:gd name="connsiteY3" fmla="*/ 0 h 494540"/>
              <a:gd name="connsiteX4" fmla="*/ 382446 w 382446"/>
              <a:gd name="connsiteY4" fmla="*/ 329694 h 494540"/>
              <a:gd name="connsiteX5" fmla="*/ 286835 w 382446"/>
              <a:gd name="connsiteY5" fmla="*/ 329694 h 494540"/>
              <a:gd name="connsiteX6" fmla="*/ 382445 w 382446"/>
              <a:gd name="connsiteY6" fmla="*/ 494540 h 49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2446" h="494540">
                <a:moveTo>
                  <a:pt x="0" y="494540"/>
                </a:moveTo>
                <a:lnTo>
                  <a:pt x="95611" y="329694"/>
                </a:lnTo>
                <a:lnTo>
                  <a:pt x="1" y="329694"/>
                </a:lnTo>
                <a:lnTo>
                  <a:pt x="191224" y="0"/>
                </a:lnTo>
                <a:lnTo>
                  <a:pt x="382446" y="329694"/>
                </a:lnTo>
                <a:lnTo>
                  <a:pt x="286835" y="329694"/>
                </a:lnTo>
                <a:lnTo>
                  <a:pt x="382445" y="4945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9DC61CC8-17D8-4EA9-A99A-5F35D290B055}"/>
              </a:ext>
            </a:extLst>
          </p:cNvPr>
          <p:cNvSpPr/>
          <p:nvPr userDrawn="1"/>
        </p:nvSpPr>
        <p:spPr>
          <a:xfrm>
            <a:off x="12344400" y="0"/>
            <a:ext cx="508000" cy="50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C2816A8D-65AB-4CD6-B601-506139820C7C}"/>
              </a:ext>
            </a:extLst>
          </p:cNvPr>
          <p:cNvSpPr/>
          <p:nvPr userDrawn="1"/>
        </p:nvSpPr>
        <p:spPr>
          <a:xfrm>
            <a:off x="13030200" y="0"/>
            <a:ext cx="508000" cy="508000"/>
          </a:xfrm>
          <a:prstGeom prst="rect">
            <a:avLst/>
          </a:prstGeom>
          <a:solidFill>
            <a:srgbClr val="0D9D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DFA917E5-2671-47C4-90C4-11A5115C60F7}"/>
              </a:ext>
            </a:extLst>
          </p:cNvPr>
          <p:cNvSpPr/>
          <p:nvPr userDrawn="1"/>
        </p:nvSpPr>
        <p:spPr>
          <a:xfrm>
            <a:off x="12344400" y="685800"/>
            <a:ext cx="508000" cy="50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7804F376-8991-47DF-ADE8-2C9270419C0A}"/>
              </a:ext>
            </a:extLst>
          </p:cNvPr>
          <p:cNvSpPr/>
          <p:nvPr userDrawn="1"/>
        </p:nvSpPr>
        <p:spPr>
          <a:xfrm>
            <a:off x="13030200" y="685800"/>
            <a:ext cx="508000" cy="50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9567696"/>
      </p:ext>
    </p:extLst>
  </p:cSld>
  <p:clrMap bg1="lt1" tx1="dk1" bg2="lt2" tx2="dk2" accent1="accent1" accent2="accent2" accent3="accent3" accent4="accent4" accent5="accent5" accent6="accent6" hlink="hlink" folHlink="folHlink"/>
  <p:sldLayoutIdLst>
    <p:sldLayoutId id="2147483727" r:id="rId1"/>
    <p:sldLayoutId id="2147483710" r:id="rId2"/>
    <p:sldLayoutId id="2147483711" r:id="rId3"/>
    <p:sldLayoutId id="2147483712" r:id="rId4"/>
    <p:sldLayoutId id="2147483713" r:id="rId5"/>
    <p:sldLayoutId id="2147483714" r:id="rId6"/>
    <p:sldLayoutId id="2147483715" r:id="rId7"/>
    <p:sldLayoutId id="2147483718" r:id="rId8"/>
    <p:sldLayoutId id="2147483730" r:id="rId9"/>
  </p:sldLayoutIdLst>
  <p:txStyles>
    <p:titleStyle>
      <a:lvl1pPr algn="l" defTabSz="914400" rtl="0" eaLnBrk="1" latinLnBrk="0" hangingPunct="1">
        <a:lnSpc>
          <a:spcPct val="90000"/>
        </a:lnSpc>
        <a:spcBef>
          <a:spcPct val="0"/>
        </a:spcBef>
        <a:buNone/>
        <a:defRPr sz="2800" b="1" kern="1200" spc="200" baseline="0">
          <a:solidFill>
            <a:schemeClr val="bg1"/>
          </a:solidFill>
          <a:latin typeface="阿里巴巴普惠体 B" panose="00020600040101010101" pitchFamily="18" charset="-122"/>
          <a:ea typeface="阿里巴巴普惠体 B"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24.png"/><Relationship Id="rId7" Type="http://schemas.openxmlformats.org/officeDocument/2006/relationships/image" Target="../media/image26.png"/><Relationship Id="rId2" Type="http://schemas.openxmlformats.org/officeDocument/2006/relationships/image" Target="../media/image7.jpg"/><Relationship Id="rId1" Type="http://schemas.openxmlformats.org/officeDocument/2006/relationships/slideLayout" Target="../slideLayouts/slideLayout1.xml"/><Relationship Id="rId6" Type="http://schemas.openxmlformats.org/officeDocument/2006/relationships/image" Target="../media/image41.svg"/><Relationship Id="rId5" Type="http://schemas.openxmlformats.org/officeDocument/2006/relationships/image" Target="../media/image25.png"/><Relationship Id="rId10" Type="http://schemas.openxmlformats.org/officeDocument/2006/relationships/image" Target="../media/image45.svg"/><Relationship Id="rId4" Type="http://schemas.openxmlformats.org/officeDocument/2006/relationships/image" Target="../media/image39.svg"/><Relationship Id="rId9"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image" Target="../media/image30.jpeg"/><Relationship Id="rId1" Type="http://schemas.openxmlformats.org/officeDocument/2006/relationships/slideLayout" Target="../slideLayouts/slideLayout1.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1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6.xml.rels><?xml version="1.0" encoding="UTF-8" standalone="yes"?>
<Relationships xmlns="http://schemas.openxmlformats.org/package/2006/relationships"><Relationship Id="rId8" Type="http://schemas.openxmlformats.org/officeDocument/2006/relationships/image" Target="../media/image63.svg"/><Relationship Id="rId3" Type="http://schemas.openxmlformats.org/officeDocument/2006/relationships/image" Target="../media/image40.png"/><Relationship Id="rId7" Type="http://schemas.openxmlformats.org/officeDocument/2006/relationships/image" Target="../media/image42.png"/><Relationship Id="rId2" Type="http://schemas.openxmlformats.org/officeDocument/2006/relationships/image" Target="../media/image39.jpeg"/><Relationship Id="rId1" Type="http://schemas.openxmlformats.org/officeDocument/2006/relationships/slideLayout" Target="../slideLayouts/slideLayout1.xml"/><Relationship Id="rId6" Type="http://schemas.openxmlformats.org/officeDocument/2006/relationships/image" Target="../media/image61.svg"/><Relationship Id="rId5" Type="http://schemas.openxmlformats.org/officeDocument/2006/relationships/image" Target="../media/image41.png"/><Relationship Id="rId10" Type="http://schemas.openxmlformats.org/officeDocument/2006/relationships/image" Target="../media/image65.svg"/><Relationship Id="rId4" Type="http://schemas.openxmlformats.org/officeDocument/2006/relationships/image" Target="../media/image59.svg"/><Relationship Id="rId9" Type="http://schemas.openxmlformats.org/officeDocument/2006/relationships/image" Target="../media/image4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47.png"/><Relationship Id="rId4" Type="http://schemas.openxmlformats.org/officeDocument/2006/relationships/image" Target="../media/image46.jpeg"/></Relationships>
</file>

<file path=ppt/slides/_rels/slide31.xml.rels><?xml version="1.0" encoding="UTF-8" standalone="yes"?>
<Relationships xmlns="http://schemas.openxmlformats.org/package/2006/relationships"><Relationship Id="rId8" Type="http://schemas.openxmlformats.org/officeDocument/2006/relationships/image" Target="../media/image75.svg"/><Relationship Id="rId3" Type="http://schemas.openxmlformats.org/officeDocument/2006/relationships/image" Target="../media/image48.png"/><Relationship Id="rId7" Type="http://schemas.openxmlformats.org/officeDocument/2006/relationships/image" Target="../media/image50.png"/><Relationship Id="rId2" Type="http://schemas.openxmlformats.org/officeDocument/2006/relationships/image" Target="../media/image7.jpg"/><Relationship Id="rId1" Type="http://schemas.openxmlformats.org/officeDocument/2006/relationships/slideLayout" Target="../slideLayouts/slideLayout1.xml"/><Relationship Id="rId6" Type="http://schemas.openxmlformats.org/officeDocument/2006/relationships/image" Target="../media/image73.svg"/><Relationship Id="rId5" Type="http://schemas.openxmlformats.org/officeDocument/2006/relationships/image" Target="../media/image49.png"/><Relationship Id="rId10" Type="http://schemas.openxmlformats.org/officeDocument/2006/relationships/image" Target="../media/image77.svg"/><Relationship Id="rId4" Type="http://schemas.openxmlformats.org/officeDocument/2006/relationships/image" Target="../media/image71.svg"/><Relationship Id="rId9" Type="http://schemas.openxmlformats.org/officeDocument/2006/relationships/image" Target="../media/image51.png"/></Relationships>
</file>

<file path=ppt/slides/_rels/slide3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wangpaiPjihua/" TargetMode="Externa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9.xml"/><Relationship Id="rId4" Type="http://schemas.openxmlformats.org/officeDocument/2006/relationships/image" Target="../media/image11.svg"/></Relationships>
</file>

<file path=ppt/slides/_rels/slide6.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17.sv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5.sv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9.svg"/><Relationship Id="rId7" Type="http://schemas.openxmlformats.org/officeDocument/2006/relationships/image" Target="../media/image23.sv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21.svg"/><Relationship Id="rId4" Type="http://schemas.openxmlformats.org/officeDocument/2006/relationships/image" Target="../media/image15.png"/><Relationship Id="rId9" Type="http://schemas.openxmlformats.org/officeDocument/2006/relationships/image" Target="../media/image25.svg"/></Relationships>
</file>

<file path=ppt/slides/_rels/slide9.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37.svg"/><Relationship Id="rId3" Type="http://schemas.openxmlformats.org/officeDocument/2006/relationships/image" Target="../media/image27.svg"/><Relationship Id="rId7" Type="http://schemas.openxmlformats.org/officeDocument/2006/relationships/image" Target="../media/image31.svg"/><Relationship Id="rId12"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20.png"/><Relationship Id="rId11" Type="http://schemas.openxmlformats.org/officeDocument/2006/relationships/image" Target="../media/image35.svg"/><Relationship Id="rId5" Type="http://schemas.openxmlformats.org/officeDocument/2006/relationships/image" Target="../media/image29.svg"/><Relationship Id="rId10" Type="http://schemas.openxmlformats.org/officeDocument/2006/relationships/image" Target="../media/image22.png"/><Relationship Id="rId4" Type="http://schemas.openxmlformats.org/officeDocument/2006/relationships/image" Target="../media/image19.png"/><Relationship Id="rId9" Type="http://schemas.openxmlformats.org/officeDocument/2006/relationships/image" Target="../media/image33.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276F0DAD-2FAF-49B8-AF39-CDA5123AC515}"/>
              </a:ext>
            </a:extLst>
          </p:cNvPr>
          <p:cNvPicPr>
            <a:picLocks noChangeAspect="1"/>
          </p:cNvPicPr>
          <p:nvPr/>
        </p:nvPicPr>
        <p:blipFill>
          <a:blip r:embed="rId2">
            <a:extLst>
              <a:ext uri="{28A0092B-C50C-407E-A947-70E740481C1C}">
                <a14:useLocalDpi xmlns:a14="http://schemas.microsoft.com/office/drawing/2010/main" val="0"/>
              </a:ext>
            </a:extLst>
          </a:blip>
          <a:srcRect l="59314" t="42926" r="10233" b="11394"/>
          <a:stretch>
            <a:fillRect/>
          </a:stretch>
        </p:blipFill>
        <p:spPr>
          <a:xfrm>
            <a:off x="9017000" y="3683000"/>
            <a:ext cx="3175000" cy="3175000"/>
          </a:xfrm>
          <a:custGeom>
            <a:avLst/>
            <a:gdLst>
              <a:gd name="connsiteX0" fmla="*/ 3132750 w 3132750"/>
              <a:gd name="connsiteY0" fmla="*/ 0 h 3132750"/>
              <a:gd name="connsiteX1" fmla="*/ 3132750 w 3132750"/>
              <a:gd name="connsiteY1" fmla="*/ 3132750 h 3132750"/>
              <a:gd name="connsiteX2" fmla="*/ 0 w 3132750"/>
              <a:gd name="connsiteY2" fmla="*/ 3132750 h 3132750"/>
            </a:gdLst>
            <a:ahLst/>
            <a:cxnLst>
              <a:cxn ang="0">
                <a:pos x="connsiteX0" y="connsiteY0"/>
              </a:cxn>
              <a:cxn ang="0">
                <a:pos x="connsiteX1" y="connsiteY1"/>
              </a:cxn>
              <a:cxn ang="0">
                <a:pos x="connsiteX2" y="connsiteY2"/>
              </a:cxn>
            </a:cxnLst>
            <a:rect l="l" t="t" r="r" b="b"/>
            <a:pathLst>
              <a:path w="3132750" h="3132750">
                <a:moveTo>
                  <a:pt x="3132750" y="0"/>
                </a:moveTo>
                <a:lnTo>
                  <a:pt x="3132750" y="3132750"/>
                </a:lnTo>
                <a:lnTo>
                  <a:pt x="0" y="3132750"/>
                </a:lnTo>
                <a:close/>
              </a:path>
            </a:pathLst>
          </a:custGeom>
        </p:spPr>
      </p:pic>
      <p:pic>
        <p:nvPicPr>
          <p:cNvPr id="13" name="图片 12">
            <a:extLst>
              <a:ext uri="{FF2B5EF4-FFF2-40B4-BE49-F238E27FC236}">
                <a16:creationId xmlns:a16="http://schemas.microsoft.com/office/drawing/2014/main" xmlns="" id="{4A569961-408B-498B-9E95-05BCF61DC8FA}"/>
              </a:ext>
            </a:extLst>
          </p:cNvPr>
          <p:cNvPicPr>
            <a:picLocks noChangeAspect="1"/>
          </p:cNvPicPr>
          <p:nvPr/>
        </p:nvPicPr>
        <p:blipFill>
          <a:blip r:embed="rId2">
            <a:extLst>
              <a:ext uri="{28A0092B-C50C-407E-A947-70E740481C1C}">
                <a14:useLocalDpi xmlns:a14="http://schemas.microsoft.com/office/drawing/2010/main" val="0"/>
              </a:ext>
            </a:extLst>
          </a:blip>
          <a:srcRect l="23388" t="50288" r="22629" b="6506"/>
          <a:stretch>
            <a:fillRect/>
          </a:stretch>
        </p:blipFill>
        <p:spPr>
          <a:xfrm>
            <a:off x="6321684" y="1"/>
            <a:ext cx="5553164" cy="2963069"/>
          </a:xfrm>
          <a:custGeom>
            <a:avLst/>
            <a:gdLst>
              <a:gd name="connsiteX0" fmla="*/ 0 w 5553164"/>
              <a:gd name="connsiteY0" fmla="*/ 0 h 2963069"/>
              <a:gd name="connsiteX1" fmla="*/ 5553164 w 5553164"/>
              <a:gd name="connsiteY1" fmla="*/ 0 h 2963069"/>
              <a:gd name="connsiteX2" fmla="*/ 2590095 w 5553164"/>
              <a:gd name="connsiteY2" fmla="*/ 2963069 h 2963069"/>
            </a:gdLst>
            <a:ahLst/>
            <a:cxnLst>
              <a:cxn ang="0">
                <a:pos x="connsiteX0" y="connsiteY0"/>
              </a:cxn>
              <a:cxn ang="0">
                <a:pos x="connsiteX1" y="connsiteY1"/>
              </a:cxn>
              <a:cxn ang="0">
                <a:pos x="connsiteX2" y="connsiteY2"/>
              </a:cxn>
            </a:cxnLst>
            <a:rect l="l" t="t" r="r" b="b"/>
            <a:pathLst>
              <a:path w="5553164" h="2963069">
                <a:moveTo>
                  <a:pt x="0" y="0"/>
                </a:moveTo>
                <a:lnTo>
                  <a:pt x="5553164" y="0"/>
                </a:lnTo>
                <a:lnTo>
                  <a:pt x="2590095" y="2963069"/>
                </a:lnTo>
                <a:close/>
              </a:path>
            </a:pathLst>
          </a:custGeom>
        </p:spPr>
      </p:pic>
      <p:sp>
        <p:nvSpPr>
          <p:cNvPr id="17" name="文本框 16">
            <a:extLst>
              <a:ext uri="{FF2B5EF4-FFF2-40B4-BE49-F238E27FC236}">
                <a16:creationId xmlns:a16="http://schemas.microsoft.com/office/drawing/2014/main" xmlns="" id="{8062C129-2675-49D5-B73B-8FFC7297E5F8}"/>
              </a:ext>
            </a:extLst>
          </p:cNvPr>
          <p:cNvSpPr txBox="1"/>
          <p:nvPr/>
        </p:nvSpPr>
        <p:spPr>
          <a:xfrm>
            <a:off x="491408" y="1127224"/>
            <a:ext cx="4997551" cy="13849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200" normalizeH="0" baseline="0" noProof="0" dirty="0">
                <a:ln>
                  <a:noFill/>
                </a:ln>
                <a:solidFill>
                  <a:schemeClr val="accent1"/>
                </a:solidFill>
                <a:effectLst/>
                <a:uLnTx/>
                <a:uFillTx/>
                <a:latin typeface="阿里巴巴普惠体 B" panose="00020600040101010101" pitchFamily="18" charset="-122"/>
                <a:ea typeface="阿里巴巴普惠体 B" panose="00020600040101010101" pitchFamily="18" charset="-122"/>
              </a:rPr>
              <a:t>2020</a:t>
            </a:r>
            <a:r>
              <a:rPr kumimoji="0" lang="zh-CN" altLang="en-US" sz="4000" b="1" i="0" u="none" strike="noStrike" kern="1200" cap="none" spc="200" normalizeH="0" baseline="0" noProof="0" dirty="0">
                <a:ln>
                  <a:noFill/>
                </a:ln>
                <a:solidFill>
                  <a:schemeClr val="accent1"/>
                </a:solidFill>
                <a:effectLst/>
                <a:uLnTx/>
                <a:uFillTx/>
                <a:latin typeface="阿里巴巴普惠体 B" panose="00020600040101010101" pitchFamily="18" charset="-122"/>
                <a:ea typeface="阿里巴巴普惠体 B" panose="00020600040101010101" pitchFamily="18" charset="-122"/>
              </a:rPr>
              <a:t>年</a:t>
            </a:r>
            <a:endParaRPr kumimoji="0" lang="en-US" altLang="zh-CN" sz="4000" b="1" i="0" u="none" strike="noStrike" kern="1200" cap="none" spc="200" normalizeH="0" baseline="0" noProof="0" dirty="0">
              <a:ln>
                <a:noFill/>
              </a:ln>
              <a:solidFill>
                <a:schemeClr val="accent1"/>
              </a:solidFill>
              <a:effectLst/>
              <a:uLnTx/>
              <a:uFillTx/>
              <a:latin typeface="阿里巴巴普惠体 B" panose="00020600040101010101" pitchFamily="18" charset="-122"/>
              <a:ea typeface="阿里巴巴普惠体 B" panose="00020600040101010101" pitchFamily="18"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400" b="1" spc="200" dirty="0">
                <a:solidFill>
                  <a:schemeClr val="accent1"/>
                </a:solidFill>
                <a:latin typeface="阿里巴巴普惠体 B" panose="00020600040101010101" pitchFamily="18" charset="-122"/>
                <a:ea typeface="阿里巴巴普惠体 B" panose="00020600040101010101" pitchFamily="18" charset="-122"/>
              </a:rPr>
              <a:t>年终总结</a:t>
            </a:r>
            <a:r>
              <a:rPr lang="en-US" altLang="zh-CN" sz="4400" b="1" spc="200" dirty="0">
                <a:solidFill>
                  <a:schemeClr val="accent1"/>
                </a:solidFill>
                <a:latin typeface="阿里巴巴普惠体 B" panose="00020600040101010101" pitchFamily="18" charset="-122"/>
                <a:ea typeface="阿里巴巴普惠体 B" panose="00020600040101010101" pitchFamily="18" charset="-122"/>
              </a:rPr>
              <a:t>PPT</a:t>
            </a:r>
            <a:r>
              <a:rPr lang="zh-CN" altLang="en-US" sz="4400" b="1" spc="200" dirty="0">
                <a:solidFill>
                  <a:schemeClr val="accent1"/>
                </a:solidFill>
                <a:latin typeface="阿里巴巴普惠体 B" panose="00020600040101010101" pitchFamily="18" charset="-122"/>
                <a:ea typeface="阿里巴巴普惠体 B" panose="00020600040101010101" pitchFamily="18" charset="-122"/>
              </a:rPr>
              <a:t>模板</a:t>
            </a:r>
            <a:endParaRPr kumimoji="0" lang="en-US" altLang="zh-CN" sz="5400" b="1" i="0" u="none" strike="noStrike" kern="1200" cap="none" spc="200" normalizeH="0" baseline="0" noProof="0" dirty="0">
              <a:ln>
                <a:noFill/>
              </a:ln>
              <a:solidFill>
                <a:schemeClr val="accent1"/>
              </a:solidFill>
              <a:effectLst/>
              <a:uLnTx/>
              <a:uFillTx/>
              <a:latin typeface="阿里巴巴普惠体 B" panose="00020600040101010101" pitchFamily="18" charset="-122"/>
              <a:ea typeface="阿里巴巴普惠体 B" panose="00020600040101010101" pitchFamily="18" charset="-122"/>
            </a:endParaRPr>
          </a:p>
        </p:txBody>
      </p:sp>
      <p:sp>
        <p:nvSpPr>
          <p:cNvPr id="15" name="任意多边形: 形状 14">
            <a:extLst>
              <a:ext uri="{FF2B5EF4-FFF2-40B4-BE49-F238E27FC236}">
                <a16:creationId xmlns:a16="http://schemas.microsoft.com/office/drawing/2014/main" xmlns="" id="{134D90ED-3595-4946-A65F-B0170715E9D1}"/>
              </a:ext>
            </a:extLst>
          </p:cNvPr>
          <p:cNvSpPr/>
          <p:nvPr/>
        </p:nvSpPr>
        <p:spPr>
          <a:xfrm>
            <a:off x="5281866" y="77952"/>
            <a:ext cx="6910134" cy="6780048"/>
          </a:xfrm>
          <a:custGeom>
            <a:avLst/>
            <a:gdLst>
              <a:gd name="connsiteX0" fmla="*/ 6910134 w 6910134"/>
              <a:gd name="connsiteY0" fmla="*/ 0 h 6780048"/>
              <a:gd name="connsiteX1" fmla="*/ 6910134 w 6910134"/>
              <a:gd name="connsiteY1" fmla="*/ 3226152 h 6780048"/>
              <a:gd name="connsiteX2" fmla="*/ 3288050 w 6910134"/>
              <a:gd name="connsiteY2" fmla="*/ 6780048 h 6780048"/>
              <a:gd name="connsiteX3" fmla="*/ 0 w 6910134"/>
              <a:gd name="connsiteY3" fmla="*/ 6780048 h 6780048"/>
            </a:gdLst>
            <a:ahLst/>
            <a:cxnLst>
              <a:cxn ang="0">
                <a:pos x="connsiteX0" y="connsiteY0"/>
              </a:cxn>
              <a:cxn ang="0">
                <a:pos x="connsiteX1" y="connsiteY1"/>
              </a:cxn>
              <a:cxn ang="0">
                <a:pos x="connsiteX2" y="connsiteY2"/>
              </a:cxn>
              <a:cxn ang="0">
                <a:pos x="connsiteX3" y="connsiteY3"/>
              </a:cxn>
            </a:cxnLst>
            <a:rect l="l" t="t" r="r" b="b"/>
            <a:pathLst>
              <a:path w="6910134" h="6780048">
                <a:moveTo>
                  <a:pt x="6910134" y="0"/>
                </a:moveTo>
                <a:lnTo>
                  <a:pt x="6910134" y="3226152"/>
                </a:lnTo>
                <a:lnTo>
                  <a:pt x="3288050" y="6780048"/>
                </a:lnTo>
                <a:lnTo>
                  <a:pt x="0" y="6780048"/>
                </a:lnTo>
                <a:close/>
              </a:path>
            </a:pathLst>
          </a:custGeom>
          <a:gradFill>
            <a:gsLst>
              <a:gs pos="400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Segoe UI Light"/>
              <a:ea typeface="阿里巴巴普惠体 B" panose="00020600040101010101" pitchFamily="18" charset="-122"/>
              <a:cs typeface="+mn-cs"/>
            </a:endParaRPr>
          </a:p>
        </p:txBody>
      </p:sp>
      <p:sp>
        <p:nvSpPr>
          <p:cNvPr id="4" name="矩形 3">
            <a:extLst>
              <a:ext uri="{FF2B5EF4-FFF2-40B4-BE49-F238E27FC236}">
                <a16:creationId xmlns:a16="http://schemas.microsoft.com/office/drawing/2014/main" xmlns="" id="{9D42B193-6240-47E7-8BDE-497B14981E6A}"/>
              </a:ext>
            </a:extLst>
          </p:cNvPr>
          <p:cNvSpPr/>
          <p:nvPr/>
        </p:nvSpPr>
        <p:spPr>
          <a:xfrm>
            <a:off x="509512" y="2515800"/>
            <a:ext cx="4772337" cy="338554"/>
          </a:xfrm>
          <a:prstGeom prst="rect">
            <a:avLst/>
          </a:prstGeom>
        </p:spPr>
        <p:txBody>
          <a:bodyPr wrap="square">
            <a:spAutoFit/>
          </a:bodyPr>
          <a:lstStyle/>
          <a:p>
            <a:pPr lvl="0" algn="dist"/>
            <a:r>
              <a:rPr lang="en-US" altLang="zh-CN" sz="1600" dirty="0">
                <a:solidFill>
                  <a:prstClr val="black">
                    <a:lumMod val="75000"/>
                    <a:lumOff val="25000"/>
                  </a:prstClr>
                </a:solidFill>
                <a:latin typeface="Segoe UI"/>
              </a:rPr>
              <a:t>YEAR-END SUMMARY PPT TEMPLATE</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Segoe UI"/>
              <a:ea typeface="阿里巴巴普惠体 B" panose="00020600040101010101" pitchFamily="18" charset="-122"/>
              <a:cs typeface="+mn-cs"/>
            </a:endParaRPr>
          </a:p>
        </p:txBody>
      </p:sp>
      <p:cxnSp>
        <p:nvCxnSpPr>
          <p:cNvPr id="7" name="直接连接符 6">
            <a:extLst>
              <a:ext uri="{FF2B5EF4-FFF2-40B4-BE49-F238E27FC236}">
                <a16:creationId xmlns:a16="http://schemas.microsoft.com/office/drawing/2014/main" xmlns="" id="{8D65D188-DF9E-4302-9596-35722E33BB14}"/>
              </a:ext>
            </a:extLst>
          </p:cNvPr>
          <p:cNvCxnSpPr/>
          <p:nvPr/>
        </p:nvCxnSpPr>
        <p:spPr>
          <a:xfrm>
            <a:off x="698500" y="3152715"/>
            <a:ext cx="0" cy="1641535"/>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xmlns="" id="{C17AC3D9-2BC0-4BDD-B2B6-896E8C0EC082}"/>
              </a:ext>
            </a:extLst>
          </p:cNvPr>
          <p:cNvSpPr txBox="1"/>
          <p:nvPr/>
        </p:nvSpPr>
        <p:spPr>
          <a:xfrm>
            <a:off x="500985" y="4967108"/>
            <a:ext cx="182311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阿里巴巴普惠体 R" panose="00020600040101010101" pitchFamily="18" charset="-122"/>
                <a:ea typeface="阿里巴巴普惠体 R" panose="00020600040101010101" pitchFamily="18" charset="-122"/>
              </a:rPr>
              <a:t>汇报人：爱迪鹅</a:t>
            </a:r>
          </a:p>
        </p:txBody>
      </p:sp>
      <p:sp>
        <p:nvSpPr>
          <p:cNvPr id="19" name="文本框 18">
            <a:extLst>
              <a:ext uri="{FF2B5EF4-FFF2-40B4-BE49-F238E27FC236}">
                <a16:creationId xmlns:a16="http://schemas.microsoft.com/office/drawing/2014/main" xmlns="" id="{CDE80D9E-A669-42D4-A917-A4E054BA6B91}"/>
              </a:ext>
            </a:extLst>
          </p:cNvPr>
          <p:cNvSpPr txBox="1"/>
          <p:nvPr/>
        </p:nvSpPr>
        <p:spPr>
          <a:xfrm>
            <a:off x="509513" y="5361840"/>
            <a:ext cx="1249437"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lumMod val="75000"/>
                    <a:lumOff val="25000"/>
                  </a:prstClr>
                </a:solidFill>
                <a:effectLst/>
                <a:uLnTx/>
                <a:uFillTx/>
                <a:latin typeface="阿里巴巴普惠体 R" panose="00020600040101010101" pitchFamily="18" charset="-122"/>
                <a:ea typeface="阿里巴巴普惠体 R" panose="00020600040101010101" pitchFamily="18" charset="-122"/>
              </a:rPr>
              <a:t>2020/12/12</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阿里巴巴普惠体 R" panose="00020600040101010101" pitchFamily="18" charset="-122"/>
              <a:ea typeface="阿里巴巴普惠体 R" panose="00020600040101010101" pitchFamily="18" charset="-122"/>
            </a:endParaRPr>
          </a:p>
        </p:txBody>
      </p:sp>
    </p:spTree>
    <p:extLst>
      <p:ext uri="{BB962C8B-B14F-4D97-AF65-F5344CB8AC3E}">
        <p14:creationId xmlns:p14="http://schemas.microsoft.com/office/powerpoint/2010/main" val="11244280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4D105C6-0504-4E49-8CF9-D794312B7487}"/>
              </a:ext>
            </a:extLst>
          </p:cNvPr>
          <p:cNvSpPr>
            <a:spLocks noGrp="1"/>
          </p:cNvSpPr>
          <p:nvPr>
            <p:ph type="title"/>
          </p:nvPr>
        </p:nvSpPr>
        <p:spPr/>
        <p:txBody>
          <a:bodyPr/>
          <a:lstStyle/>
          <a:p>
            <a:r>
              <a:rPr lang="zh-CN" altLang="en-US" dirty="0"/>
              <a:t>工作重点</a:t>
            </a:r>
          </a:p>
        </p:txBody>
      </p:sp>
      <p:pic>
        <p:nvPicPr>
          <p:cNvPr id="4" name="图片 3">
            <a:extLst>
              <a:ext uri="{FF2B5EF4-FFF2-40B4-BE49-F238E27FC236}">
                <a16:creationId xmlns:a16="http://schemas.microsoft.com/office/drawing/2014/main" xmlns="" id="{861FAF6B-5AE7-4AA9-A8BB-72FB7E5D3FD4}"/>
              </a:ext>
            </a:extLst>
          </p:cNvPr>
          <p:cNvPicPr>
            <a:picLocks noChangeAspect="1"/>
          </p:cNvPicPr>
          <p:nvPr/>
        </p:nvPicPr>
        <p:blipFill>
          <a:blip r:embed="rId2">
            <a:extLst>
              <a:ext uri="{28A0092B-C50C-407E-A947-70E740481C1C}">
                <a14:useLocalDpi xmlns:a14="http://schemas.microsoft.com/office/drawing/2010/main" val="0"/>
              </a:ext>
            </a:extLst>
          </a:blip>
          <a:srcRect t="24727" b="22773"/>
          <a:stretch>
            <a:fillRect/>
          </a:stretch>
        </p:blipFill>
        <p:spPr>
          <a:xfrm>
            <a:off x="0" y="1676401"/>
            <a:ext cx="12192000" cy="4267199"/>
          </a:xfrm>
          <a:custGeom>
            <a:avLst/>
            <a:gdLst>
              <a:gd name="connsiteX0" fmla="*/ 0 w 12192000"/>
              <a:gd name="connsiteY0" fmla="*/ 0 h 4267199"/>
              <a:gd name="connsiteX1" fmla="*/ 12192000 w 12192000"/>
              <a:gd name="connsiteY1" fmla="*/ 0 h 4267199"/>
              <a:gd name="connsiteX2" fmla="*/ 12192000 w 12192000"/>
              <a:gd name="connsiteY2" fmla="*/ 4267199 h 4267199"/>
              <a:gd name="connsiteX3" fmla="*/ 0 w 12192000"/>
              <a:gd name="connsiteY3" fmla="*/ 4267199 h 4267199"/>
            </a:gdLst>
            <a:ahLst/>
            <a:cxnLst>
              <a:cxn ang="0">
                <a:pos x="connsiteX0" y="connsiteY0"/>
              </a:cxn>
              <a:cxn ang="0">
                <a:pos x="connsiteX1" y="connsiteY1"/>
              </a:cxn>
              <a:cxn ang="0">
                <a:pos x="connsiteX2" y="connsiteY2"/>
              </a:cxn>
              <a:cxn ang="0">
                <a:pos x="connsiteX3" y="connsiteY3"/>
              </a:cxn>
            </a:cxnLst>
            <a:rect l="l" t="t" r="r" b="b"/>
            <a:pathLst>
              <a:path w="12192000" h="4267199">
                <a:moveTo>
                  <a:pt x="0" y="0"/>
                </a:moveTo>
                <a:lnTo>
                  <a:pt x="12192000" y="0"/>
                </a:lnTo>
                <a:lnTo>
                  <a:pt x="12192000" y="4267199"/>
                </a:lnTo>
                <a:lnTo>
                  <a:pt x="0" y="4267199"/>
                </a:lnTo>
                <a:close/>
              </a:path>
            </a:pathLst>
          </a:custGeom>
        </p:spPr>
      </p:pic>
      <p:sp>
        <p:nvSpPr>
          <p:cNvPr id="5" name="矩形 4">
            <a:extLst>
              <a:ext uri="{FF2B5EF4-FFF2-40B4-BE49-F238E27FC236}">
                <a16:creationId xmlns:a16="http://schemas.microsoft.com/office/drawing/2014/main" xmlns="" id="{2166C0F5-0262-4DE3-8292-6BB8ADDAD858}"/>
              </a:ext>
            </a:extLst>
          </p:cNvPr>
          <p:cNvSpPr/>
          <p:nvPr/>
        </p:nvSpPr>
        <p:spPr>
          <a:xfrm>
            <a:off x="0" y="1676400"/>
            <a:ext cx="12192000" cy="4267199"/>
          </a:xfrm>
          <a:prstGeom prst="rect">
            <a:avLst/>
          </a:prstGeom>
          <a:solidFill>
            <a:schemeClr val="accent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xmlns="" id="{2DE4A4DB-A101-4729-84D3-72C48F743ECC}"/>
              </a:ext>
            </a:extLst>
          </p:cNvPr>
          <p:cNvGrpSpPr/>
          <p:nvPr/>
        </p:nvGrpSpPr>
        <p:grpSpPr>
          <a:xfrm>
            <a:off x="121338" y="2373018"/>
            <a:ext cx="2828260" cy="2990483"/>
            <a:chOff x="121338" y="2347618"/>
            <a:chExt cx="2828260" cy="2990483"/>
          </a:xfrm>
        </p:grpSpPr>
        <p:pic>
          <p:nvPicPr>
            <p:cNvPr id="7" name="图形 6">
              <a:extLst>
                <a:ext uri="{FF2B5EF4-FFF2-40B4-BE49-F238E27FC236}">
                  <a16:creationId xmlns:a16="http://schemas.microsoft.com/office/drawing/2014/main" xmlns="" id="{314E5107-E760-435F-B741-AC969D9C6EF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295402" y="2347618"/>
              <a:ext cx="480132" cy="400110"/>
            </a:xfrm>
            <a:prstGeom prst="rect">
              <a:avLst/>
            </a:prstGeom>
          </p:spPr>
        </p:pic>
        <p:sp>
          <p:nvSpPr>
            <p:cNvPr id="8" name="文本框 7">
              <a:extLst>
                <a:ext uri="{FF2B5EF4-FFF2-40B4-BE49-F238E27FC236}">
                  <a16:creationId xmlns:a16="http://schemas.microsoft.com/office/drawing/2014/main" xmlns="" id="{A03E5B0A-23FA-4C5E-8BE0-FBD163AB09D1}"/>
                </a:ext>
              </a:extLst>
            </p:cNvPr>
            <p:cNvSpPr txBox="1"/>
            <p:nvPr/>
          </p:nvSpPr>
          <p:spPr>
            <a:xfrm>
              <a:off x="503346" y="2931881"/>
              <a:ext cx="2064244" cy="461665"/>
            </a:xfrm>
            <a:prstGeom prst="rect">
              <a:avLst/>
            </a:prstGeom>
            <a:noFill/>
          </p:spPr>
          <p:txBody>
            <a:bodyPr wrap="square" rtlCol="0">
              <a:spAutoFit/>
            </a:bodyPr>
            <a:lstStyle/>
            <a:p>
              <a:pPr algn="ctr"/>
              <a:r>
                <a:rPr lang="zh-CN" altLang="en-US" sz="2400" dirty="0">
                  <a:solidFill>
                    <a:schemeClr val="bg1"/>
                  </a:solidFill>
                  <a:latin typeface="阿里巴巴普惠体 B" panose="00020600040101010101" pitchFamily="18" charset="-122"/>
                  <a:ea typeface="阿里巴巴普惠体 B" panose="00020600040101010101" pitchFamily="18" charset="-122"/>
                </a:rPr>
                <a:t>输入关键词</a:t>
              </a:r>
            </a:p>
          </p:txBody>
        </p:sp>
        <p:sp>
          <p:nvSpPr>
            <p:cNvPr id="9" name="文本框 8">
              <a:extLst>
                <a:ext uri="{FF2B5EF4-FFF2-40B4-BE49-F238E27FC236}">
                  <a16:creationId xmlns:a16="http://schemas.microsoft.com/office/drawing/2014/main" xmlns="" id="{CABE153A-AE16-46BF-8F29-940F6EED893F}"/>
                </a:ext>
              </a:extLst>
            </p:cNvPr>
            <p:cNvSpPr txBox="1"/>
            <p:nvPr/>
          </p:nvSpPr>
          <p:spPr>
            <a:xfrm>
              <a:off x="121338" y="3439055"/>
              <a:ext cx="2828260" cy="1899046"/>
            </a:xfrm>
            <a:prstGeom prst="rect">
              <a:avLst/>
            </a:prstGeom>
            <a:noFill/>
          </p:spPr>
          <p:txBody>
            <a:bodyPr wrap="square" rtlCol="0">
              <a:spAutoFit/>
            </a:bodyPr>
            <a:lstStyle/>
            <a:p>
              <a:pPr algn="ctr">
                <a:lnSpc>
                  <a:spcPct val="150000"/>
                </a:lnSpc>
              </a:pPr>
              <a:r>
                <a:rPr lang="zh-CN" altLang="en-US" sz="1600" dirty="0">
                  <a:solidFill>
                    <a:schemeClr val="bg1"/>
                  </a:solidFill>
                </a:rPr>
                <a:t>这里输入你的正文内容</a:t>
              </a:r>
              <a:endParaRPr lang="en-US" altLang="zh-CN" sz="1600" dirty="0">
                <a:solidFill>
                  <a:schemeClr val="bg1"/>
                </a:solidFill>
              </a:endParaRP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p:txBody>
        </p:sp>
      </p:grpSp>
      <p:grpSp>
        <p:nvGrpSpPr>
          <p:cNvPr id="10" name="组合 9">
            <a:extLst>
              <a:ext uri="{FF2B5EF4-FFF2-40B4-BE49-F238E27FC236}">
                <a16:creationId xmlns:a16="http://schemas.microsoft.com/office/drawing/2014/main" xmlns="" id="{DE84D1C9-E4C9-48F1-A8AA-92A6C12AE24E}"/>
              </a:ext>
            </a:extLst>
          </p:cNvPr>
          <p:cNvGrpSpPr/>
          <p:nvPr/>
        </p:nvGrpSpPr>
        <p:grpSpPr>
          <a:xfrm>
            <a:off x="3175994" y="2342241"/>
            <a:ext cx="2828260" cy="3021260"/>
            <a:chOff x="121338" y="2316841"/>
            <a:chExt cx="2828260" cy="3021260"/>
          </a:xfrm>
        </p:grpSpPr>
        <p:pic>
          <p:nvPicPr>
            <p:cNvPr id="11" name="图形 10">
              <a:extLst>
                <a:ext uri="{FF2B5EF4-FFF2-40B4-BE49-F238E27FC236}">
                  <a16:creationId xmlns:a16="http://schemas.microsoft.com/office/drawing/2014/main" xmlns="" id="{CD07C221-01E9-44AD-A077-ADEDA06327E0}"/>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220527" y="2316841"/>
              <a:ext cx="461664" cy="461664"/>
            </a:xfrm>
            <a:prstGeom prst="rect">
              <a:avLst/>
            </a:prstGeom>
          </p:spPr>
        </p:pic>
        <p:sp>
          <p:nvSpPr>
            <p:cNvPr id="12" name="文本框 11">
              <a:extLst>
                <a:ext uri="{FF2B5EF4-FFF2-40B4-BE49-F238E27FC236}">
                  <a16:creationId xmlns:a16="http://schemas.microsoft.com/office/drawing/2014/main" xmlns="" id="{F97244B6-B53E-4D8B-9D3C-D9554FFC6A25}"/>
                </a:ext>
              </a:extLst>
            </p:cNvPr>
            <p:cNvSpPr txBox="1"/>
            <p:nvPr/>
          </p:nvSpPr>
          <p:spPr>
            <a:xfrm>
              <a:off x="503346" y="2931881"/>
              <a:ext cx="2064244" cy="461665"/>
            </a:xfrm>
            <a:prstGeom prst="rect">
              <a:avLst/>
            </a:prstGeom>
            <a:noFill/>
          </p:spPr>
          <p:txBody>
            <a:bodyPr wrap="square" rtlCol="0">
              <a:spAutoFit/>
            </a:bodyPr>
            <a:lstStyle/>
            <a:p>
              <a:pPr algn="ctr"/>
              <a:r>
                <a:rPr lang="zh-CN" altLang="en-US" sz="2400" dirty="0">
                  <a:solidFill>
                    <a:schemeClr val="bg1"/>
                  </a:solidFill>
                  <a:latin typeface="阿里巴巴普惠体 B" panose="00020600040101010101" pitchFamily="18" charset="-122"/>
                  <a:ea typeface="阿里巴巴普惠体 B" panose="00020600040101010101" pitchFamily="18" charset="-122"/>
                </a:rPr>
                <a:t>输入关键词</a:t>
              </a:r>
            </a:p>
          </p:txBody>
        </p:sp>
        <p:sp>
          <p:nvSpPr>
            <p:cNvPr id="13" name="文本框 12">
              <a:extLst>
                <a:ext uri="{FF2B5EF4-FFF2-40B4-BE49-F238E27FC236}">
                  <a16:creationId xmlns:a16="http://schemas.microsoft.com/office/drawing/2014/main" xmlns="" id="{5FEF3B2C-B348-4216-8BD5-F6A693214502}"/>
                </a:ext>
              </a:extLst>
            </p:cNvPr>
            <p:cNvSpPr txBox="1"/>
            <p:nvPr/>
          </p:nvSpPr>
          <p:spPr>
            <a:xfrm>
              <a:off x="121338" y="3439055"/>
              <a:ext cx="2828260" cy="1899046"/>
            </a:xfrm>
            <a:prstGeom prst="rect">
              <a:avLst/>
            </a:prstGeom>
            <a:noFill/>
          </p:spPr>
          <p:txBody>
            <a:bodyPr wrap="square" rtlCol="0">
              <a:spAutoFit/>
            </a:bodyPr>
            <a:lstStyle/>
            <a:p>
              <a:pPr algn="ctr">
                <a:lnSpc>
                  <a:spcPct val="150000"/>
                </a:lnSpc>
              </a:pPr>
              <a:r>
                <a:rPr lang="zh-CN" altLang="en-US" sz="1600" dirty="0">
                  <a:solidFill>
                    <a:schemeClr val="bg1"/>
                  </a:solidFill>
                </a:rPr>
                <a:t>这里输入你的正文内容</a:t>
              </a:r>
              <a:endParaRPr lang="en-US" altLang="zh-CN" sz="1600" dirty="0">
                <a:solidFill>
                  <a:schemeClr val="bg1"/>
                </a:solidFill>
              </a:endParaRP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p:txBody>
        </p:sp>
      </p:grpSp>
      <p:grpSp>
        <p:nvGrpSpPr>
          <p:cNvPr id="14" name="组合 13">
            <a:extLst>
              <a:ext uri="{FF2B5EF4-FFF2-40B4-BE49-F238E27FC236}">
                <a16:creationId xmlns:a16="http://schemas.microsoft.com/office/drawing/2014/main" xmlns="" id="{4543B120-4661-4381-971A-5302A5DDF417}"/>
              </a:ext>
            </a:extLst>
          </p:cNvPr>
          <p:cNvGrpSpPr/>
          <p:nvPr/>
        </p:nvGrpSpPr>
        <p:grpSpPr>
          <a:xfrm>
            <a:off x="6230650" y="2957281"/>
            <a:ext cx="2828260" cy="2406220"/>
            <a:chOff x="121338" y="2931881"/>
            <a:chExt cx="2828260" cy="2406220"/>
          </a:xfrm>
        </p:grpSpPr>
        <p:sp>
          <p:nvSpPr>
            <p:cNvPr id="15" name="文本框 14">
              <a:extLst>
                <a:ext uri="{FF2B5EF4-FFF2-40B4-BE49-F238E27FC236}">
                  <a16:creationId xmlns:a16="http://schemas.microsoft.com/office/drawing/2014/main" xmlns="" id="{08123D9A-B3A2-4C4C-8F2C-8676A977C468}"/>
                </a:ext>
              </a:extLst>
            </p:cNvPr>
            <p:cNvSpPr txBox="1"/>
            <p:nvPr/>
          </p:nvSpPr>
          <p:spPr>
            <a:xfrm>
              <a:off x="503346" y="2931881"/>
              <a:ext cx="2064244" cy="461665"/>
            </a:xfrm>
            <a:prstGeom prst="rect">
              <a:avLst/>
            </a:prstGeom>
            <a:noFill/>
          </p:spPr>
          <p:txBody>
            <a:bodyPr wrap="square" rtlCol="0">
              <a:spAutoFit/>
            </a:bodyPr>
            <a:lstStyle/>
            <a:p>
              <a:pPr algn="ctr"/>
              <a:r>
                <a:rPr lang="zh-CN" altLang="en-US" sz="2400" dirty="0">
                  <a:solidFill>
                    <a:schemeClr val="bg1"/>
                  </a:solidFill>
                  <a:latin typeface="阿里巴巴普惠体 B" panose="00020600040101010101" pitchFamily="18" charset="-122"/>
                  <a:ea typeface="阿里巴巴普惠体 B" panose="00020600040101010101" pitchFamily="18" charset="-122"/>
                </a:rPr>
                <a:t>输入关键词</a:t>
              </a:r>
            </a:p>
          </p:txBody>
        </p:sp>
        <p:sp>
          <p:nvSpPr>
            <p:cNvPr id="16" name="文本框 15">
              <a:extLst>
                <a:ext uri="{FF2B5EF4-FFF2-40B4-BE49-F238E27FC236}">
                  <a16:creationId xmlns:a16="http://schemas.microsoft.com/office/drawing/2014/main" xmlns="" id="{A595E8D0-07A3-4C8E-9941-303ED3291C17}"/>
                </a:ext>
              </a:extLst>
            </p:cNvPr>
            <p:cNvSpPr txBox="1"/>
            <p:nvPr/>
          </p:nvSpPr>
          <p:spPr>
            <a:xfrm>
              <a:off x="121338" y="3439055"/>
              <a:ext cx="2828260" cy="1899046"/>
            </a:xfrm>
            <a:prstGeom prst="rect">
              <a:avLst/>
            </a:prstGeom>
            <a:noFill/>
          </p:spPr>
          <p:txBody>
            <a:bodyPr wrap="square" rtlCol="0">
              <a:spAutoFit/>
            </a:bodyPr>
            <a:lstStyle/>
            <a:p>
              <a:pPr algn="ctr">
                <a:lnSpc>
                  <a:spcPct val="150000"/>
                </a:lnSpc>
              </a:pPr>
              <a:r>
                <a:rPr lang="zh-CN" altLang="en-US" sz="1600" dirty="0">
                  <a:solidFill>
                    <a:schemeClr val="bg1"/>
                  </a:solidFill>
                </a:rPr>
                <a:t>这里输入你的正文内容</a:t>
              </a:r>
              <a:endParaRPr lang="en-US" altLang="zh-CN" sz="1600" dirty="0">
                <a:solidFill>
                  <a:schemeClr val="bg1"/>
                </a:solidFill>
              </a:endParaRP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p:txBody>
        </p:sp>
      </p:grpSp>
      <p:grpSp>
        <p:nvGrpSpPr>
          <p:cNvPr id="17" name="组合 16">
            <a:extLst>
              <a:ext uri="{FF2B5EF4-FFF2-40B4-BE49-F238E27FC236}">
                <a16:creationId xmlns:a16="http://schemas.microsoft.com/office/drawing/2014/main" xmlns="" id="{9C7F1E9C-F642-4239-B406-B988BC41C2A8}"/>
              </a:ext>
            </a:extLst>
          </p:cNvPr>
          <p:cNvGrpSpPr/>
          <p:nvPr/>
        </p:nvGrpSpPr>
        <p:grpSpPr>
          <a:xfrm>
            <a:off x="9285307" y="2351783"/>
            <a:ext cx="2828260" cy="3011718"/>
            <a:chOff x="121338" y="2326383"/>
            <a:chExt cx="2828260" cy="3011718"/>
          </a:xfrm>
        </p:grpSpPr>
        <p:pic>
          <p:nvPicPr>
            <p:cNvPr id="18" name="图形 17">
              <a:extLst>
                <a:ext uri="{FF2B5EF4-FFF2-40B4-BE49-F238E27FC236}">
                  <a16:creationId xmlns:a16="http://schemas.microsoft.com/office/drawing/2014/main" xmlns="" id="{6E129FB8-D09C-49A6-B05C-79FB93FDAB70}"/>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1269351" y="2326383"/>
              <a:ext cx="461665" cy="461665"/>
            </a:xfrm>
            <a:prstGeom prst="rect">
              <a:avLst/>
            </a:prstGeom>
          </p:spPr>
        </p:pic>
        <p:sp>
          <p:nvSpPr>
            <p:cNvPr id="19" name="文本框 18">
              <a:extLst>
                <a:ext uri="{FF2B5EF4-FFF2-40B4-BE49-F238E27FC236}">
                  <a16:creationId xmlns:a16="http://schemas.microsoft.com/office/drawing/2014/main" xmlns="" id="{6C3A925D-3B1F-4731-BD9A-BC97275130E1}"/>
                </a:ext>
              </a:extLst>
            </p:cNvPr>
            <p:cNvSpPr txBox="1"/>
            <p:nvPr/>
          </p:nvSpPr>
          <p:spPr>
            <a:xfrm>
              <a:off x="503346" y="2931881"/>
              <a:ext cx="2064244" cy="461665"/>
            </a:xfrm>
            <a:prstGeom prst="rect">
              <a:avLst/>
            </a:prstGeom>
            <a:noFill/>
          </p:spPr>
          <p:txBody>
            <a:bodyPr wrap="square" rtlCol="0">
              <a:spAutoFit/>
            </a:bodyPr>
            <a:lstStyle/>
            <a:p>
              <a:pPr algn="ctr"/>
              <a:r>
                <a:rPr lang="zh-CN" altLang="en-US" sz="2400" dirty="0">
                  <a:solidFill>
                    <a:schemeClr val="bg1"/>
                  </a:solidFill>
                  <a:latin typeface="阿里巴巴普惠体 B" panose="00020600040101010101" pitchFamily="18" charset="-122"/>
                  <a:ea typeface="阿里巴巴普惠体 B" panose="00020600040101010101" pitchFamily="18" charset="-122"/>
                </a:rPr>
                <a:t>输入关键词</a:t>
              </a:r>
            </a:p>
          </p:txBody>
        </p:sp>
        <p:sp>
          <p:nvSpPr>
            <p:cNvPr id="20" name="文本框 19">
              <a:extLst>
                <a:ext uri="{FF2B5EF4-FFF2-40B4-BE49-F238E27FC236}">
                  <a16:creationId xmlns:a16="http://schemas.microsoft.com/office/drawing/2014/main" xmlns="" id="{9F5B18FC-3A2F-4A29-AAD4-C8D6CC3F701B}"/>
                </a:ext>
              </a:extLst>
            </p:cNvPr>
            <p:cNvSpPr txBox="1"/>
            <p:nvPr/>
          </p:nvSpPr>
          <p:spPr>
            <a:xfrm>
              <a:off x="121338" y="3439055"/>
              <a:ext cx="2828260" cy="1899046"/>
            </a:xfrm>
            <a:prstGeom prst="rect">
              <a:avLst/>
            </a:prstGeom>
            <a:noFill/>
          </p:spPr>
          <p:txBody>
            <a:bodyPr wrap="square" rtlCol="0">
              <a:spAutoFit/>
            </a:bodyPr>
            <a:lstStyle/>
            <a:p>
              <a:pPr algn="ctr">
                <a:lnSpc>
                  <a:spcPct val="150000"/>
                </a:lnSpc>
              </a:pPr>
              <a:r>
                <a:rPr lang="zh-CN" altLang="en-US" sz="1600" dirty="0">
                  <a:solidFill>
                    <a:schemeClr val="bg1"/>
                  </a:solidFill>
                </a:rPr>
                <a:t>这里输入你的正文内容</a:t>
              </a:r>
              <a:endParaRPr lang="en-US" altLang="zh-CN" sz="1600" dirty="0">
                <a:solidFill>
                  <a:schemeClr val="bg1"/>
                </a:solidFill>
              </a:endParaRP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p:txBody>
        </p:sp>
      </p:grpSp>
      <p:cxnSp>
        <p:nvCxnSpPr>
          <p:cNvPr id="21" name="直接连接符 20">
            <a:extLst>
              <a:ext uri="{FF2B5EF4-FFF2-40B4-BE49-F238E27FC236}">
                <a16:creationId xmlns:a16="http://schemas.microsoft.com/office/drawing/2014/main" xmlns="" id="{FF55EBBA-19D4-455F-BEB8-02C2C69858A6}"/>
              </a:ext>
            </a:extLst>
          </p:cNvPr>
          <p:cNvCxnSpPr>
            <a:cxnSpLocks/>
          </p:cNvCxnSpPr>
          <p:nvPr/>
        </p:nvCxnSpPr>
        <p:spPr>
          <a:xfrm>
            <a:off x="3016296" y="2371199"/>
            <a:ext cx="0" cy="2883426"/>
          </a:xfrm>
          <a:prstGeom prst="line">
            <a:avLst/>
          </a:prstGeom>
          <a:ln>
            <a:solidFill>
              <a:schemeClr val="bg1">
                <a:alpha val="3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2F59528D-B447-442F-A0CE-2286F1211639}"/>
              </a:ext>
            </a:extLst>
          </p:cNvPr>
          <p:cNvCxnSpPr>
            <a:cxnSpLocks/>
          </p:cNvCxnSpPr>
          <p:nvPr/>
        </p:nvCxnSpPr>
        <p:spPr>
          <a:xfrm>
            <a:off x="6096000" y="2371199"/>
            <a:ext cx="0" cy="2883426"/>
          </a:xfrm>
          <a:prstGeom prst="line">
            <a:avLst/>
          </a:prstGeom>
          <a:ln>
            <a:solidFill>
              <a:schemeClr val="bg1">
                <a:alpha val="3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21F18ABD-E63E-447B-9332-1FDBD1F4AC02}"/>
              </a:ext>
            </a:extLst>
          </p:cNvPr>
          <p:cNvCxnSpPr>
            <a:cxnSpLocks/>
          </p:cNvCxnSpPr>
          <p:nvPr/>
        </p:nvCxnSpPr>
        <p:spPr>
          <a:xfrm>
            <a:off x="9185709" y="2371199"/>
            <a:ext cx="0" cy="2883426"/>
          </a:xfrm>
          <a:prstGeom prst="line">
            <a:avLst/>
          </a:prstGeom>
          <a:ln>
            <a:solidFill>
              <a:schemeClr val="bg1">
                <a:alpha val="30000"/>
              </a:schemeClr>
            </a:solidFill>
            <a:prstDash val="dash"/>
          </a:ln>
        </p:spPr>
        <p:style>
          <a:lnRef idx="1">
            <a:schemeClr val="accent1"/>
          </a:lnRef>
          <a:fillRef idx="0">
            <a:schemeClr val="accent1"/>
          </a:fillRef>
          <a:effectRef idx="0">
            <a:schemeClr val="accent1"/>
          </a:effectRef>
          <a:fontRef idx="minor">
            <a:schemeClr val="tx1"/>
          </a:fontRef>
        </p:style>
      </p:cxnSp>
      <p:pic>
        <p:nvPicPr>
          <p:cNvPr id="24" name="图形 23">
            <a:extLst>
              <a:ext uri="{FF2B5EF4-FFF2-40B4-BE49-F238E27FC236}">
                <a16:creationId xmlns:a16="http://schemas.microsoft.com/office/drawing/2014/main" xmlns="" id="{D14B702A-55FE-4D37-B770-155F8EA73057}"/>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7291480" y="2306633"/>
            <a:ext cx="513797" cy="513797"/>
          </a:xfrm>
          <a:prstGeom prst="rect">
            <a:avLst/>
          </a:prstGeom>
        </p:spPr>
      </p:pic>
    </p:spTree>
    <p:extLst>
      <p:ext uri="{BB962C8B-B14F-4D97-AF65-F5344CB8AC3E}">
        <p14:creationId xmlns:p14="http://schemas.microsoft.com/office/powerpoint/2010/main" val="9521799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500B356-37D6-4F29-97F3-A7A4D4104F59}"/>
              </a:ext>
            </a:extLst>
          </p:cNvPr>
          <p:cNvSpPr>
            <a:spLocks noGrp="1"/>
          </p:cNvSpPr>
          <p:nvPr>
            <p:ph type="title"/>
          </p:nvPr>
        </p:nvSpPr>
        <p:spPr/>
        <p:txBody>
          <a:bodyPr/>
          <a:lstStyle/>
          <a:p>
            <a:r>
              <a:rPr lang="zh-CN" altLang="en-US" dirty="0"/>
              <a:t>核心团队介绍</a:t>
            </a:r>
          </a:p>
        </p:txBody>
      </p:sp>
      <p:pic>
        <p:nvPicPr>
          <p:cNvPr id="4" name="图片 4">
            <a:extLst>
              <a:ext uri="{FF2B5EF4-FFF2-40B4-BE49-F238E27FC236}">
                <a16:creationId xmlns:a16="http://schemas.microsoft.com/office/drawing/2014/main" xmlns="" id="{53DF42EB-85F5-4BC2-B813-8DCC83B1F9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9231" y="1726616"/>
            <a:ext cx="2775462" cy="2770514"/>
          </a:xfrm>
          <a:prstGeom prst="ellipse">
            <a:avLst/>
          </a:prstGeom>
        </p:spPr>
      </p:pic>
      <p:sp>
        <p:nvSpPr>
          <p:cNvPr id="5" name="椭圆 4">
            <a:extLst>
              <a:ext uri="{FF2B5EF4-FFF2-40B4-BE49-F238E27FC236}">
                <a16:creationId xmlns:a16="http://schemas.microsoft.com/office/drawing/2014/main" xmlns="" id="{C5AE2FC1-BD48-401F-8A23-5D7C54BDF4E1}"/>
              </a:ext>
            </a:extLst>
          </p:cNvPr>
          <p:cNvSpPr/>
          <p:nvPr/>
        </p:nvSpPr>
        <p:spPr>
          <a:xfrm>
            <a:off x="870510" y="1605421"/>
            <a:ext cx="3012904" cy="3012904"/>
          </a:xfrm>
          <a:prstGeom prst="ellipse">
            <a:avLst/>
          </a:prstGeom>
          <a:ln w="19050">
            <a:gradFill flip="none" rotWithShape="1">
              <a:gsLst>
                <a:gs pos="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6" name="任意多边形: 形状 5">
            <a:extLst>
              <a:ext uri="{FF2B5EF4-FFF2-40B4-BE49-F238E27FC236}">
                <a16:creationId xmlns:a16="http://schemas.microsoft.com/office/drawing/2014/main" xmlns="" id="{859EA00C-649F-4073-9BE3-C0B972024160}"/>
              </a:ext>
            </a:extLst>
          </p:cNvPr>
          <p:cNvSpPr/>
          <p:nvPr/>
        </p:nvSpPr>
        <p:spPr>
          <a:xfrm>
            <a:off x="1032567" y="3505971"/>
            <a:ext cx="2668772" cy="619107"/>
          </a:xfrm>
          <a:custGeom>
            <a:avLst/>
            <a:gdLst>
              <a:gd name="connsiteX0" fmla="*/ 0 w 3383280"/>
              <a:gd name="connsiteY0" fmla="*/ 0 h 784860"/>
              <a:gd name="connsiteX1" fmla="*/ 3383280 w 3383280"/>
              <a:gd name="connsiteY1" fmla="*/ 0 h 784860"/>
              <a:gd name="connsiteX2" fmla="*/ 2910840 w 3383280"/>
              <a:gd name="connsiteY2" fmla="*/ 784860 h 784860"/>
              <a:gd name="connsiteX3" fmla="*/ 502920 w 3383280"/>
              <a:gd name="connsiteY3" fmla="*/ 784860 h 784860"/>
              <a:gd name="connsiteX4" fmla="*/ 0 w 3383280"/>
              <a:gd name="connsiteY4" fmla="*/ 0 h 784860"/>
              <a:gd name="connsiteX0-1" fmla="*/ 0 w 3383280"/>
              <a:gd name="connsiteY0-2" fmla="*/ 0 h 784860"/>
              <a:gd name="connsiteX1-3" fmla="*/ 3383280 w 3383280"/>
              <a:gd name="connsiteY1-4" fmla="*/ 0 h 784860"/>
              <a:gd name="connsiteX2-5" fmla="*/ 2910840 w 3383280"/>
              <a:gd name="connsiteY2-6" fmla="*/ 784860 h 784860"/>
              <a:gd name="connsiteX3-7" fmla="*/ 502920 w 3383280"/>
              <a:gd name="connsiteY3-8" fmla="*/ 784860 h 784860"/>
              <a:gd name="connsiteX4-9" fmla="*/ 0 w 3383280"/>
              <a:gd name="connsiteY4-10" fmla="*/ 0 h 784860"/>
              <a:gd name="connsiteX0-11" fmla="*/ 0 w 3383280"/>
              <a:gd name="connsiteY0-12" fmla="*/ 0 h 784860"/>
              <a:gd name="connsiteX1-13" fmla="*/ 3383280 w 3383280"/>
              <a:gd name="connsiteY1-14" fmla="*/ 0 h 784860"/>
              <a:gd name="connsiteX2-15" fmla="*/ 2910840 w 3383280"/>
              <a:gd name="connsiteY2-16" fmla="*/ 784860 h 784860"/>
              <a:gd name="connsiteX3-17" fmla="*/ 502920 w 3383280"/>
              <a:gd name="connsiteY3-18" fmla="*/ 784860 h 784860"/>
              <a:gd name="connsiteX4-19" fmla="*/ 0 w 3383280"/>
              <a:gd name="connsiteY4-20" fmla="*/ 0 h 784860"/>
              <a:gd name="connsiteX0-21" fmla="*/ 0 w 3383280"/>
              <a:gd name="connsiteY0-22" fmla="*/ 0 h 784860"/>
              <a:gd name="connsiteX1-23" fmla="*/ 3383280 w 3383280"/>
              <a:gd name="connsiteY1-24" fmla="*/ 0 h 784860"/>
              <a:gd name="connsiteX2-25" fmla="*/ 2910840 w 3383280"/>
              <a:gd name="connsiteY2-26" fmla="*/ 784860 h 784860"/>
              <a:gd name="connsiteX3-27" fmla="*/ 502920 w 3383280"/>
              <a:gd name="connsiteY3-28" fmla="*/ 784860 h 784860"/>
              <a:gd name="connsiteX4-29" fmla="*/ 0 w 3383280"/>
              <a:gd name="connsiteY4-30" fmla="*/ 0 h 784860"/>
              <a:gd name="connsiteX0-31" fmla="*/ 0 w 3383280"/>
              <a:gd name="connsiteY0-32" fmla="*/ 0 h 784860"/>
              <a:gd name="connsiteX1-33" fmla="*/ 3383280 w 3383280"/>
              <a:gd name="connsiteY1-34" fmla="*/ 0 h 784860"/>
              <a:gd name="connsiteX2-35" fmla="*/ 2910840 w 3383280"/>
              <a:gd name="connsiteY2-36" fmla="*/ 784860 h 784860"/>
              <a:gd name="connsiteX3-37" fmla="*/ 502920 w 3383280"/>
              <a:gd name="connsiteY3-38" fmla="*/ 784860 h 784860"/>
              <a:gd name="connsiteX4-39" fmla="*/ 0 w 3383280"/>
              <a:gd name="connsiteY4-40" fmla="*/ 0 h 784860"/>
            </a:gdLst>
            <a:ahLst/>
            <a:cxnLst>
              <a:cxn ang="0">
                <a:pos x="connsiteX0-31" y="connsiteY0-32"/>
              </a:cxn>
              <a:cxn ang="0">
                <a:pos x="connsiteX1-33" y="connsiteY1-34"/>
              </a:cxn>
              <a:cxn ang="0">
                <a:pos x="connsiteX2-35" y="connsiteY2-36"/>
              </a:cxn>
              <a:cxn ang="0">
                <a:pos x="connsiteX3-37" y="connsiteY3-38"/>
              </a:cxn>
              <a:cxn ang="0">
                <a:pos x="connsiteX4-39" y="connsiteY4-40"/>
              </a:cxn>
            </a:cxnLst>
            <a:rect l="l" t="t" r="r" b="b"/>
            <a:pathLst>
              <a:path w="3383280" h="784860">
                <a:moveTo>
                  <a:pt x="0" y="0"/>
                </a:moveTo>
                <a:lnTo>
                  <a:pt x="3383280" y="0"/>
                </a:lnTo>
                <a:cubicBezTo>
                  <a:pt x="3306762" y="266383"/>
                  <a:pt x="3139758" y="580390"/>
                  <a:pt x="2910840" y="784860"/>
                </a:cubicBezTo>
                <a:lnTo>
                  <a:pt x="502920" y="784860"/>
                </a:lnTo>
                <a:cubicBezTo>
                  <a:pt x="278130" y="613727"/>
                  <a:pt x="100965" y="256858"/>
                  <a:pt x="0" y="0"/>
                </a:cubicBezTo>
                <a:close/>
              </a:path>
            </a:pathLst>
          </a:custGeom>
          <a:solidFill>
            <a:schemeClr val="accent1">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阿里巴巴普惠体 B" panose="00020600040101010101" pitchFamily="18" charset="-122"/>
            </a:endParaRPr>
          </a:p>
        </p:txBody>
      </p:sp>
      <p:sp>
        <p:nvSpPr>
          <p:cNvPr id="7" name="矩形 6">
            <a:extLst>
              <a:ext uri="{FF2B5EF4-FFF2-40B4-BE49-F238E27FC236}">
                <a16:creationId xmlns:a16="http://schemas.microsoft.com/office/drawing/2014/main" xmlns="" id="{1BC5A9EA-8C81-4836-8E6A-0D4A4E107C59}"/>
              </a:ext>
            </a:extLst>
          </p:cNvPr>
          <p:cNvSpPr/>
          <p:nvPr/>
        </p:nvSpPr>
        <p:spPr>
          <a:xfrm>
            <a:off x="1607771" y="3584353"/>
            <a:ext cx="1518364" cy="400110"/>
          </a:xfrm>
          <a:prstGeom prst="rect">
            <a:avLst/>
          </a:prstGeom>
        </p:spPr>
        <p:txBody>
          <a:bodyPr wrap="none">
            <a:spAutoFit/>
          </a:bodyPr>
          <a:lstStyle/>
          <a:p>
            <a:r>
              <a:rPr lang="zh-CN" altLang="en-US" sz="2000" b="1" spc="600" dirty="0">
                <a:solidFill>
                  <a:schemeClr val="bg1"/>
                </a:solidFill>
                <a:latin typeface="阿里巴巴普惠体 B" panose="00020600040101010101" pitchFamily="18" charset="-122"/>
                <a:ea typeface="阿里巴巴普惠体 B" panose="00020600040101010101" pitchFamily="18" charset="-122"/>
              </a:rPr>
              <a:t>你的名字</a:t>
            </a:r>
          </a:p>
        </p:txBody>
      </p:sp>
      <p:pic>
        <p:nvPicPr>
          <p:cNvPr id="8" name="图片 4">
            <a:extLst>
              <a:ext uri="{FF2B5EF4-FFF2-40B4-BE49-F238E27FC236}">
                <a16:creationId xmlns:a16="http://schemas.microsoft.com/office/drawing/2014/main" xmlns="" id="{4C7EC0CA-6E55-4B2F-9A15-8C7066B034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3631" y="1724143"/>
            <a:ext cx="2775460" cy="2775460"/>
          </a:xfrm>
          <a:prstGeom prst="ellipse">
            <a:avLst/>
          </a:prstGeom>
        </p:spPr>
      </p:pic>
      <p:sp>
        <p:nvSpPr>
          <p:cNvPr id="9" name="椭圆 8">
            <a:extLst>
              <a:ext uri="{FF2B5EF4-FFF2-40B4-BE49-F238E27FC236}">
                <a16:creationId xmlns:a16="http://schemas.microsoft.com/office/drawing/2014/main" xmlns="" id="{06219951-80D0-44AD-A531-F45C90635044}"/>
              </a:ext>
            </a:extLst>
          </p:cNvPr>
          <p:cNvSpPr/>
          <p:nvPr/>
        </p:nvSpPr>
        <p:spPr>
          <a:xfrm>
            <a:off x="4604909" y="1605421"/>
            <a:ext cx="3012904" cy="3012904"/>
          </a:xfrm>
          <a:prstGeom prst="ellipse">
            <a:avLst/>
          </a:prstGeom>
          <a:ln w="19050">
            <a:gradFill flip="none" rotWithShape="1">
              <a:gsLst>
                <a:gs pos="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10" name="任意多边形: 形状 9">
            <a:extLst>
              <a:ext uri="{FF2B5EF4-FFF2-40B4-BE49-F238E27FC236}">
                <a16:creationId xmlns:a16="http://schemas.microsoft.com/office/drawing/2014/main" xmlns="" id="{5660DD16-9A92-4A5B-A3AE-9D10A28FFD2F}"/>
              </a:ext>
            </a:extLst>
          </p:cNvPr>
          <p:cNvSpPr/>
          <p:nvPr/>
        </p:nvSpPr>
        <p:spPr>
          <a:xfrm>
            <a:off x="4766966" y="3505971"/>
            <a:ext cx="2668772" cy="619107"/>
          </a:xfrm>
          <a:custGeom>
            <a:avLst/>
            <a:gdLst>
              <a:gd name="connsiteX0" fmla="*/ 0 w 3383280"/>
              <a:gd name="connsiteY0" fmla="*/ 0 h 784860"/>
              <a:gd name="connsiteX1" fmla="*/ 3383280 w 3383280"/>
              <a:gd name="connsiteY1" fmla="*/ 0 h 784860"/>
              <a:gd name="connsiteX2" fmla="*/ 2910840 w 3383280"/>
              <a:gd name="connsiteY2" fmla="*/ 784860 h 784860"/>
              <a:gd name="connsiteX3" fmla="*/ 502920 w 3383280"/>
              <a:gd name="connsiteY3" fmla="*/ 784860 h 784860"/>
              <a:gd name="connsiteX4" fmla="*/ 0 w 3383280"/>
              <a:gd name="connsiteY4" fmla="*/ 0 h 784860"/>
              <a:gd name="connsiteX0-1" fmla="*/ 0 w 3383280"/>
              <a:gd name="connsiteY0-2" fmla="*/ 0 h 784860"/>
              <a:gd name="connsiteX1-3" fmla="*/ 3383280 w 3383280"/>
              <a:gd name="connsiteY1-4" fmla="*/ 0 h 784860"/>
              <a:gd name="connsiteX2-5" fmla="*/ 2910840 w 3383280"/>
              <a:gd name="connsiteY2-6" fmla="*/ 784860 h 784860"/>
              <a:gd name="connsiteX3-7" fmla="*/ 502920 w 3383280"/>
              <a:gd name="connsiteY3-8" fmla="*/ 784860 h 784860"/>
              <a:gd name="connsiteX4-9" fmla="*/ 0 w 3383280"/>
              <a:gd name="connsiteY4-10" fmla="*/ 0 h 784860"/>
              <a:gd name="connsiteX0-11" fmla="*/ 0 w 3383280"/>
              <a:gd name="connsiteY0-12" fmla="*/ 0 h 784860"/>
              <a:gd name="connsiteX1-13" fmla="*/ 3383280 w 3383280"/>
              <a:gd name="connsiteY1-14" fmla="*/ 0 h 784860"/>
              <a:gd name="connsiteX2-15" fmla="*/ 2910840 w 3383280"/>
              <a:gd name="connsiteY2-16" fmla="*/ 784860 h 784860"/>
              <a:gd name="connsiteX3-17" fmla="*/ 502920 w 3383280"/>
              <a:gd name="connsiteY3-18" fmla="*/ 784860 h 784860"/>
              <a:gd name="connsiteX4-19" fmla="*/ 0 w 3383280"/>
              <a:gd name="connsiteY4-20" fmla="*/ 0 h 784860"/>
              <a:gd name="connsiteX0-21" fmla="*/ 0 w 3383280"/>
              <a:gd name="connsiteY0-22" fmla="*/ 0 h 784860"/>
              <a:gd name="connsiteX1-23" fmla="*/ 3383280 w 3383280"/>
              <a:gd name="connsiteY1-24" fmla="*/ 0 h 784860"/>
              <a:gd name="connsiteX2-25" fmla="*/ 2910840 w 3383280"/>
              <a:gd name="connsiteY2-26" fmla="*/ 784860 h 784860"/>
              <a:gd name="connsiteX3-27" fmla="*/ 502920 w 3383280"/>
              <a:gd name="connsiteY3-28" fmla="*/ 784860 h 784860"/>
              <a:gd name="connsiteX4-29" fmla="*/ 0 w 3383280"/>
              <a:gd name="connsiteY4-30" fmla="*/ 0 h 784860"/>
              <a:gd name="connsiteX0-31" fmla="*/ 0 w 3383280"/>
              <a:gd name="connsiteY0-32" fmla="*/ 0 h 784860"/>
              <a:gd name="connsiteX1-33" fmla="*/ 3383280 w 3383280"/>
              <a:gd name="connsiteY1-34" fmla="*/ 0 h 784860"/>
              <a:gd name="connsiteX2-35" fmla="*/ 2910840 w 3383280"/>
              <a:gd name="connsiteY2-36" fmla="*/ 784860 h 784860"/>
              <a:gd name="connsiteX3-37" fmla="*/ 502920 w 3383280"/>
              <a:gd name="connsiteY3-38" fmla="*/ 784860 h 784860"/>
              <a:gd name="connsiteX4-39" fmla="*/ 0 w 3383280"/>
              <a:gd name="connsiteY4-40" fmla="*/ 0 h 784860"/>
            </a:gdLst>
            <a:ahLst/>
            <a:cxnLst>
              <a:cxn ang="0">
                <a:pos x="connsiteX0-31" y="connsiteY0-32"/>
              </a:cxn>
              <a:cxn ang="0">
                <a:pos x="connsiteX1-33" y="connsiteY1-34"/>
              </a:cxn>
              <a:cxn ang="0">
                <a:pos x="connsiteX2-35" y="connsiteY2-36"/>
              </a:cxn>
              <a:cxn ang="0">
                <a:pos x="connsiteX3-37" y="connsiteY3-38"/>
              </a:cxn>
              <a:cxn ang="0">
                <a:pos x="connsiteX4-39" y="connsiteY4-40"/>
              </a:cxn>
            </a:cxnLst>
            <a:rect l="l" t="t" r="r" b="b"/>
            <a:pathLst>
              <a:path w="3383280" h="784860">
                <a:moveTo>
                  <a:pt x="0" y="0"/>
                </a:moveTo>
                <a:lnTo>
                  <a:pt x="3383280" y="0"/>
                </a:lnTo>
                <a:cubicBezTo>
                  <a:pt x="3306762" y="266383"/>
                  <a:pt x="3139758" y="580390"/>
                  <a:pt x="2910840" y="784860"/>
                </a:cubicBezTo>
                <a:lnTo>
                  <a:pt x="502920" y="784860"/>
                </a:lnTo>
                <a:cubicBezTo>
                  <a:pt x="278130" y="613727"/>
                  <a:pt x="100965" y="256858"/>
                  <a:pt x="0" y="0"/>
                </a:cubicBezTo>
                <a:close/>
              </a:path>
            </a:pathLst>
          </a:custGeom>
          <a:solidFill>
            <a:schemeClr val="accent1">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阿里巴巴普惠体 B" panose="00020600040101010101" pitchFamily="18" charset="-122"/>
            </a:endParaRPr>
          </a:p>
        </p:txBody>
      </p:sp>
      <p:sp>
        <p:nvSpPr>
          <p:cNvPr id="12" name="椭圆 11">
            <a:extLst>
              <a:ext uri="{FF2B5EF4-FFF2-40B4-BE49-F238E27FC236}">
                <a16:creationId xmlns:a16="http://schemas.microsoft.com/office/drawing/2014/main" xmlns="" id="{738A4AD5-62C7-444A-AB6E-138F70D9529B}"/>
              </a:ext>
            </a:extLst>
          </p:cNvPr>
          <p:cNvSpPr/>
          <p:nvPr/>
        </p:nvSpPr>
        <p:spPr>
          <a:xfrm>
            <a:off x="8339309" y="1605421"/>
            <a:ext cx="3012904" cy="3012904"/>
          </a:xfrm>
          <a:prstGeom prst="ellipse">
            <a:avLst/>
          </a:prstGeom>
          <a:ln w="19050">
            <a:gradFill flip="none" rotWithShape="1">
              <a:gsLst>
                <a:gs pos="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14" name="矩形 13">
            <a:extLst>
              <a:ext uri="{FF2B5EF4-FFF2-40B4-BE49-F238E27FC236}">
                <a16:creationId xmlns:a16="http://schemas.microsoft.com/office/drawing/2014/main" xmlns="" id="{9D293F0B-7183-4BDB-8477-0ECF555FA9C8}"/>
              </a:ext>
            </a:extLst>
          </p:cNvPr>
          <p:cNvSpPr/>
          <p:nvPr/>
        </p:nvSpPr>
        <p:spPr>
          <a:xfrm>
            <a:off x="5342170" y="3584353"/>
            <a:ext cx="1518364" cy="400110"/>
          </a:xfrm>
          <a:prstGeom prst="rect">
            <a:avLst/>
          </a:prstGeom>
        </p:spPr>
        <p:txBody>
          <a:bodyPr wrap="none">
            <a:spAutoFit/>
          </a:bodyPr>
          <a:lstStyle/>
          <a:p>
            <a:r>
              <a:rPr lang="zh-CN" altLang="en-US" sz="2000" b="1" spc="600" dirty="0">
                <a:solidFill>
                  <a:schemeClr val="bg1"/>
                </a:solidFill>
                <a:latin typeface="阿里巴巴普惠体 B" panose="00020600040101010101" pitchFamily="18" charset="-122"/>
                <a:ea typeface="阿里巴巴普惠体 B" panose="00020600040101010101" pitchFamily="18" charset="-122"/>
              </a:rPr>
              <a:t>你的名字</a:t>
            </a:r>
          </a:p>
        </p:txBody>
      </p:sp>
      <p:sp>
        <p:nvSpPr>
          <p:cNvPr id="16" name="文本框 15">
            <a:extLst>
              <a:ext uri="{FF2B5EF4-FFF2-40B4-BE49-F238E27FC236}">
                <a16:creationId xmlns:a16="http://schemas.microsoft.com/office/drawing/2014/main" xmlns="" id="{4408F7DD-46F3-475A-8610-D96DEBA17705}"/>
              </a:ext>
            </a:extLst>
          </p:cNvPr>
          <p:cNvSpPr txBox="1"/>
          <p:nvPr/>
        </p:nvSpPr>
        <p:spPr>
          <a:xfrm>
            <a:off x="1012135" y="4707721"/>
            <a:ext cx="2709635" cy="1529714"/>
          </a:xfrm>
          <a:prstGeom prst="rect">
            <a:avLst/>
          </a:prstGeom>
          <a:noFill/>
        </p:spPr>
        <p:txBody>
          <a:bodyPr wrap="square" rtlCol="0">
            <a:spAutoFit/>
          </a:bodyPr>
          <a:lstStyle/>
          <a:p>
            <a:pPr algn="ctr">
              <a:lnSpc>
                <a:spcPct val="15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gn="ctr">
              <a:lnSpc>
                <a:spcPct val="150000"/>
              </a:lnSpc>
            </a:pPr>
            <a:r>
              <a:rPr lang="zh-CN" altLang="en-US" sz="1600" dirty="0">
                <a:solidFill>
                  <a:schemeClr val="tx1">
                    <a:lumMod val="85000"/>
                    <a:lumOff val="15000"/>
                  </a:schemeClr>
                </a:solidFill>
              </a:rPr>
              <a:t>在这里输入你的正文内容</a:t>
            </a:r>
          </a:p>
          <a:p>
            <a:pPr algn="ctr">
              <a:lnSpc>
                <a:spcPct val="150000"/>
              </a:lnSpc>
            </a:pPr>
            <a:r>
              <a:rPr lang="zh-CN" altLang="en-US" sz="1600" dirty="0">
                <a:solidFill>
                  <a:schemeClr val="tx1">
                    <a:lumMod val="85000"/>
                    <a:lumOff val="15000"/>
                  </a:schemeClr>
                </a:solidFill>
              </a:rPr>
              <a:t>在这里输入你的正文内容</a:t>
            </a:r>
          </a:p>
          <a:p>
            <a:pPr algn="ctr">
              <a:lnSpc>
                <a:spcPct val="150000"/>
              </a:lnSpc>
            </a:pPr>
            <a:r>
              <a:rPr lang="zh-CN" altLang="en-US" sz="1600" dirty="0">
                <a:solidFill>
                  <a:schemeClr val="tx1">
                    <a:lumMod val="85000"/>
                    <a:lumOff val="15000"/>
                  </a:schemeClr>
                </a:solidFill>
              </a:rPr>
              <a:t>在这里输入你的正文内容</a:t>
            </a:r>
          </a:p>
        </p:txBody>
      </p:sp>
      <p:sp>
        <p:nvSpPr>
          <p:cNvPr id="17" name="文本框 16">
            <a:extLst>
              <a:ext uri="{FF2B5EF4-FFF2-40B4-BE49-F238E27FC236}">
                <a16:creationId xmlns:a16="http://schemas.microsoft.com/office/drawing/2014/main" xmlns="" id="{4D1AA082-119D-4A94-8DFB-3FA2B020C0A0}"/>
              </a:ext>
            </a:extLst>
          </p:cNvPr>
          <p:cNvSpPr txBox="1"/>
          <p:nvPr/>
        </p:nvSpPr>
        <p:spPr>
          <a:xfrm>
            <a:off x="4756543" y="4707721"/>
            <a:ext cx="2709635" cy="1529714"/>
          </a:xfrm>
          <a:prstGeom prst="rect">
            <a:avLst/>
          </a:prstGeom>
          <a:noFill/>
        </p:spPr>
        <p:txBody>
          <a:bodyPr wrap="square" rtlCol="0">
            <a:spAutoFit/>
          </a:bodyPr>
          <a:lstStyle/>
          <a:p>
            <a:pPr algn="ctr">
              <a:lnSpc>
                <a:spcPct val="15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gn="ctr">
              <a:lnSpc>
                <a:spcPct val="150000"/>
              </a:lnSpc>
            </a:pPr>
            <a:r>
              <a:rPr lang="zh-CN" altLang="en-US" sz="1600" dirty="0">
                <a:solidFill>
                  <a:schemeClr val="tx1">
                    <a:lumMod val="85000"/>
                    <a:lumOff val="15000"/>
                  </a:schemeClr>
                </a:solidFill>
              </a:rPr>
              <a:t>在这里输入你的正文内容</a:t>
            </a:r>
          </a:p>
          <a:p>
            <a:pPr algn="ctr">
              <a:lnSpc>
                <a:spcPct val="150000"/>
              </a:lnSpc>
            </a:pPr>
            <a:r>
              <a:rPr lang="zh-CN" altLang="en-US" sz="1600" dirty="0">
                <a:solidFill>
                  <a:schemeClr val="tx1">
                    <a:lumMod val="85000"/>
                    <a:lumOff val="15000"/>
                  </a:schemeClr>
                </a:solidFill>
              </a:rPr>
              <a:t>在这里输入你的正文内容</a:t>
            </a:r>
          </a:p>
          <a:p>
            <a:pPr algn="ctr">
              <a:lnSpc>
                <a:spcPct val="150000"/>
              </a:lnSpc>
            </a:pPr>
            <a:r>
              <a:rPr lang="zh-CN" altLang="en-US" sz="1600" dirty="0">
                <a:solidFill>
                  <a:schemeClr val="tx1">
                    <a:lumMod val="85000"/>
                    <a:lumOff val="15000"/>
                  </a:schemeClr>
                </a:solidFill>
              </a:rPr>
              <a:t>在这里输入你的正文内容</a:t>
            </a:r>
          </a:p>
        </p:txBody>
      </p:sp>
      <p:sp>
        <p:nvSpPr>
          <p:cNvPr id="18" name="文本框 17">
            <a:extLst>
              <a:ext uri="{FF2B5EF4-FFF2-40B4-BE49-F238E27FC236}">
                <a16:creationId xmlns:a16="http://schemas.microsoft.com/office/drawing/2014/main" xmlns="" id="{37BC191D-2DEA-466D-BD84-F873A9E42232}"/>
              </a:ext>
            </a:extLst>
          </p:cNvPr>
          <p:cNvSpPr txBox="1"/>
          <p:nvPr/>
        </p:nvSpPr>
        <p:spPr>
          <a:xfrm>
            <a:off x="8500951" y="4707721"/>
            <a:ext cx="2709635" cy="1529714"/>
          </a:xfrm>
          <a:prstGeom prst="rect">
            <a:avLst/>
          </a:prstGeom>
          <a:noFill/>
        </p:spPr>
        <p:txBody>
          <a:bodyPr wrap="square" rtlCol="0">
            <a:spAutoFit/>
          </a:bodyPr>
          <a:lstStyle/>
          <a:p>
            <a:pPr algn="ctr">
              <a:lnSpc>
                <a:spcPct val="15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gn="ctr">
              <a:lnSpc>
                <a:spcPct val="150000"/>
              </a:lnSpc>
            </a:pPr>
            <a:r>
              <a:rPr lang="zh-CN" altLang="en-US" sz="1600" dirty="0">
                <a:solidFill>
                  <a:schemeClr val="tx1">
                    <a:lumMod val="85000"/>
                    <a:lumOff val="15000"/>
                  </a:schemeClr>
                </a:solidFill>
              </a:rPr>
              <a:t>在这里输入你的正文内容</a:t>
            </a:r>
          </a:p>
          <a:p>
            <a:pPr algn="ctr">
              <a:lnSpc>
                <a:spcPct val="150000"/>
              </a:lnSpc>
            </a:pPr>
            <a:r>
              <a:rPr lang="zh-CN" altLang="en-US" sz="1600" dirty="0">
                <a:solidFill>
                  <a:schemeClr val="tx1">
                    <a:lumMod val="85000"/>
                    <a:lumOff val="15000"/>
                  </a:schemeClr>
                </a:solidFill>
              </a:rPr>
              <a:t>在这里输入你的正文内容</a:t>
            </a:r>
          </a:p>
          <a:p>
            <a:pPr algn="ctr">
              <a:lnSpc>
                <a:spcPct val="150000"/>
              </a:lnSpc>
            </a:pPr>
            <a:r>
              <a:rPr lang="zh-CN" altLang="en-US" sz="1600" dirty="0">
                <a:solidFill>
                  <a:schemeClr val="tx1">
                    <a:lumMod val="85000"/>
                    <a:lumOff val="15000"/>
                  </a:schemeClr>
                </a:solidFill>
              </a:rPr>
              <a:t>在这里输入你的正文内容</a:t>
            </a:r>
          </a:p>
        </p:txBody>
      </p:sp>
      <p:pic>
        <p:nvPicPr>
          <p:cNvPr id="19" name="图片 4">
            <a:extLst>
              <a:ext uri="{FF2B5EF4-FFF2-40B4-BE49-F238E27FC236}">
                <a16:creationId xmlns:a16="http://schemas.microsoft.com/office/drawing/2014/main" xmlns="" id="{98827ECF-8A0A-4A78-8691-90366CD388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56731" y="1724143"/>
            <a:ext cx="2775460" cy="2775460"/>
          </a:xfrm>
          <a:prstGeom prst="ellipse">
            <a:avLst/>
          </a:prstGeom>
        </p:spPr>
      </p:pic>
      <p:sp>
        <p:nvSpPr>
          <p:cNvPr id="13" name="任意多边形: 形状 12">
            <a:extLst>
              <a:ext uri="{FF2B5EF4-FFF2-40B4-BE49-F238E27FC236}">
                <a16:creationId xmlns:a16="http://schemas.microsoft.com/office/drawing/2014/main" xmlns="" id="{5D2FDAEB-709D-417D-8B6B-37DE17368FE2}"/>
              </a:ext>
            </a:extLst>
          </p:cNvPr>
          <p:cNvSpPr/>
          <p:nvPr/>
        </p:nvSpPr>
        <p:spPr>
          <a:xfrm>
            <a:off x="8501366" y="3505971"/>
            <a:ext cx="2668772" cy="619107"/>
          </a:xfrm>
          <a:custGeom>
            <a:avLst/>
            <a:gdLst>
              <a:gd name="connsiteX0" fmla="*/ 0 w 3383280"/>
              <a:gd name="connsiteY0" fmla="*/ 0 h 784860"/>
              <a:gd name="connsiteX1" fmla="*/ 3383280 w 3383280"/>
              <a:gd name="connsiteY1" fmla="*/ 0 h 784860"/>
              <a:gd name="connsiteX2" fmla="*/ 2910840 w 3383280"/>
              <a:gd name="connsiteY2" fmla="*/ 784860 h 784860"/>
              <a:gd name="connsiteX3" fmla="*/ 502920 w 3383280"/>
              <a:gd name="connsiteY3" fmla="*/ 784860 h 784860"/>
              <a:gd name="connsiteX4" fmla="*/ 0 w 3383280"/>
              <a:gd name="connsiteY4" fmla="*/ 0 h 784860"/>
              <a:gd name="connsiteX0-1" fmla="*/ 0 w 3383280"/>
              <a:gd name="connsiteY0-2" fmla="*/ 0 h 784860"/>
              <a:gd name="connsiteX1-3" fmla="*/ 3383280 w 3383280"/>
              <a:gd name="connsiteY1-4" fmla="*/ 0 h 784860"/>
              <a:gd name="connsiteX2-5" fmla="*/ 2910840 w 3383280"/>
              <a:gd name="connsiteY2-6" fmla="*/ 784860 h 784860"/>
              <a:gd name="connsiteX3-7" fmla="*/ 502920 w 3383280"/>
              <a:gd name="connsiteY3-8" fmla="*/ 784860 h 784860"/>
              <a:gd name="connsiteX4-9" fmla="*/ 0 w 3383280"/>
              <a:gd name="connsiteY4-10" fmla="*/ 0 h 784860"/>
              <a:gd name="connsiteX0-11" fmla="*/ 0 w 3383280"/>
              <a:gd name="connsiteY0-12" fmla="*/ 0 h 784860"/>
              <a:gd name="connsiteX1-13" fmla="*/ 3383280 w 3383280"/>
              <a:gd name="connsiteY1-14" fmla="*/ 0 h 784860"/>
              <a:gd name="connsiteX2-15" fmla="*/ 2910840 w 3383280"/>
              <a:gd name="connsiteY2-16" fmla="*/ 784860 h 784860"/>
              <a:gd name="connsiteX3-17" fmla="*/ 502920 w 3383280"/>
              <a:gd name="connsiteY3-18" fmla="*/ 784860 h 784860"/>
              <a:gd name="connsiteX4-19" fmla="*/ 0 w 3383280"/>
              <a:gd name="connsiteY4-20" fmla="*/ 0 h 784860"/>
              <a:gd name="connsiteX0-21" fmla="*/ 0 w 3383280"/>
              <a:gd name="connsiteY0-22" fmla="*/ 0 h 784860"/>
              <a:gd name="connsiteX1-23" fmla="*/ 3383280 w 3383280"/>
              <a:gd name="connsiteY1-24" fmla="*/ 0 h 784860"/>
              <a:gd name="connsiteX2-25" fmla="*/ 2910840 w 3383280"/>
              <a:gd name="connsiteY2-26" fmla="*/ 784860 h 784860"/>
              <a:gd name="connsiteX3-27" fmla="*/ 502920 w 3383280"/>
              <a:gd name="connsiteY3-28" fmla="*/ 784860 h 784860"/>
              <a:gd name="connsiteX4-29" fmla="*/ 0 w 3383280"/>
              <a:gd name="connsiteY4-30" fmla="*/ 0 h 784860"/>
              <a:gd name="connsiteX0-31" fmla="*/ 0 w 3383280"/>
              <a:gd name="connsiteY0-32" fmla="*/ 0 h 784860"/>
              <a:gd name="connsiteX1-33" fmla="*/ 3383280 w 3383280"/>
              <a:gd name="connsiteY1-34" fmla="*/ 0 h 784860"/>
              <a:gd name="connsiteX2-35" fmla="*/ 2910840 w 3383280"/>
              <a:gd name="connsiteY2-36" fmla="*/ 784860 h 784860"/>
              <a:gd name="connsiteX3-37" fmla="*/ 502920 w 3383280"/>
              <a:gd name="connsiteY3-38" fmla="*/ 784860 h 784860"/>
              <a:gd name="connsiteX4-39" fmla="*/ 0 w 3383280"/>
              <a:gd name="connsiteY4-40" fmla="*/ 0 h 784860"/>
            </a:gdLst>
            <a:ahLst/>
            <a:cxnLst>
              <a:cxn ang="0">
                <a:pos x="connsiteX0-31" y="connsiteY0-32"/>
              </a:cxn>
              <a:cxn ang="0">
                <a:pos x="connsiteX1-33" y="connsiteY1-34"/>
              </a:cxn>
              <a:cxn ang="0">
                <a:pos x="connsiteX2-35" y="connsiteY2-36"/>
              </a:cxn>
              <a:cxn ang="0">
                <a:pos x="connsiteX3-37" y="connsiteY3-38"/>
              </a:cxn>
              <a:cxn ang="0">
                <a:pos x="connsiteX4-39" y="connsiteY4-40"/>
              </a:cxn>
            </a:cxnLst>
            <a:rect l="l" t="t" r="r" b="b"/>
            <a:pathLst>
              <a:path w="3383280" h="784860">
                <a:moveTo>
                  <a:pt x="0" y="0"/>
                </a:moveTo>
                <a:lnTo>
                  <a:pt x="3383280" y="0"/>
                </a:lnTo>
                <a:cubicBezTo>
                  <a:pt x="3306762" y="266383"/>
                  <a:pt x="3139758" y="580390"/>
                  <a:pt x="2910840" y="784860"/>
                </a:cubicBezTo>
                <a:lnTo>
                  <a:pt x="502920" y="784860"/>
                </a:lnTo>
                <a:cubicBezTo>
                  <a:pt x="278130" y="613727"/>
                  <a:pt x="100965" y="256858"/>
                  <a:pt x="0" y="0"/>
                </a:cubicBezTo>
                <a:close/>
              </a:path>
            </a:pathLst>
          </a:custGeom>
          <a:solidFill>
            <a:schemeClr val="accent1">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阿里巴巴普惠体 B" panose="00020600040101010101" pitchFamily="18" charset="-122"/>
            </a:endParaRPr>
          </a:p>
        </p:txBody>
      </p:sp>
      <p:sp>
        <p:nvSpPr>
          <p:cNvPr id="15" name="矩形 14">
            <a:extLst>
              <a:ext uri="{FF2B5EF4-FFF2-40B4-BE49-F238E27FC236}">
                <a16:creationId xmlns:a16="http://schemas.microsoft.com/office/drawing/2014/main" xmlns="" id="{5D50B064-01D3-4BD6-8D32-EF1F77D1505D}"/>
              </a:ext>
            </a:extLst>
          </p:cNvPr>
          <p:cNvSpPr/>
          <p:nvPr/>
        </p:nvSpPr>
        <p:spPr>
          <a:xfrm>
            <a:off x="9076570" y="3584352"/>
            <a:ext cx="1518364" cy="400110"/>
          </a:xfrm>
          <a:prstGeom prst="rect">
            <a:avLst/>
          </a:prstGeom>
        </p:spPr>
        <p:txBody>
          <a:bodyPr wrap="none">
            <a:spAutoFit/>
          </a:bodyPr>
          <a:lstStyle/>
          <a:p>
            <a:r>
              <a:rPr lang="zh-CN" altLang="en-US" sz="2000" b="1" spc="600" dirty="0">
                <a:solidFill>
                  <a:schemeClr val="bg1"/>
                </a:solidFill>
                <a:latin typeface="阿里巴巴普惠体 B" panose="00020600040101010101" pitchFamily="18" charset="-122"/>
                <a:ea typeface="阿里巴巴普惠体 B" panose="00020600040101010101" pitchFamily="18" charset="-122"/>
              </a:rPr>
              <a:t>你的名字</a:t>
            </a:r>
          </a:p>
        </p:txBody>
      </p:sp>
    </p:spTree>
    <p:extLst>
      <p:ext uri="{BB962C8B-B14F-4D97-AF65-F5344CB8AC3E}">
        <p14:creationId xmlns:p14="http://schemas.microsoft.com/office/powerpoint/2010/main" val="42573565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3B3E7CB-CA7A-4AA9-BC6C-AE57B0FB4F81}"/>
              </a:ext>
            </a:extLst>
          </p:cNvPr>
          <p:cNvSpPr>
            <a:spLocks noGrp="1"/>
          </p:cNvSpPr>
          <p:nvPr>
            <p:ph type="title"/>
          </p:nvPr>
        </p:nvSpPr>
        <p:spPr/>
        <p:txBody>
          <a:bodyPr/>
          <a:lstStyle/>
          <a:p>
            <a:r>
              <a:rPr lang="zh-CN" altLang="en-US" dirty="0"/>
              <a:t>团队建设</a:t>
            </a:r>
          </a:p>
        </p:txBody>
      </p:sp>
      <p:pic>
        <p:nvPicPr>
          <p:cNvPr id="4" name="图片 3">
            <a:extLst>
              <a:ext uri="{FF2B5EF4-FFF2-40B4-BE49-F238E27FC236}">
                <a16:creationId xmlns:a16="http://schemas.microsoft.com/office/drawing/2014/main" xmlns="" id="{92A8F3AC-C1D0-45DF-9E33-722A584E392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5938" y="1373509"/>
            <a:ext cx="3562269" cy="2372991"/>
          </a:xfrm>
          <a:prstGeom prst="rect">
            <a:avLst/>
          </a:prstGeom>
          <a:ln w="25400">
            <a:solidFill>
              <a:schemeClr val="bg1"/>
            </a:solidFill>
          </a:ln>
          <a:effectLst>
            <a:outerShdw blurRad="127000" sx="101000" sy="101000" algn="ctr" rotWithShape="0">
              <a:prstClr val="black">
                <a:alpha val="15000"/>
              </a:prstClr>
            </a:outerShdw>
          </a:effectLst>
        </p:spPr>
      </p:pic>
      <p:pic>
        <p:nvPicPr>
          <p:cNvPr id="5" name="图片 4">
            <a:extLst>
              <a:ext uri="{FF2B5EF4-FFF2-40B4-BE49-F238E27FC236}">
                <a16:creationId xmlns:a16="http://schemas.microsoft.com/office/drawing/2014/main" xmlns="" id="{11057AC3-D79F-44D7-A062-CADED942840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4713" r="2940" b="8618"/>
          <a:stretch/>
        </p:blipFill>
        <p:spPr>
          <a:xfrm>
            <a:off x="8005891" y="3949702"/>
            <a:ext cx="3562268" cy="2368268"/>
          </a:xfrm>
          <a:prstGeom prst="rect">
            <a:avLst/>
          </a:prstGeom>
          <a:ln w="25400">
            <a:solidFill>
              <a:schemeClr val="bg1"/>
            </a:solidFill>
          </a:ln>
          <a:effectLst>
            <a:outerShdw blurRad="127000" sx="101000" sy="101000" algn="ctr" rotWithShape="0">
              <a:prstClr val="black">
                <a:alpha val="15000"/>
              </a:prstClr>
            </a:outerShdw>
          </a:effectLst>
        </p:spPr>
      </p:pic>
      <p:pic>
        <p:nvPicPr>
          <p:cNvPr id="6" name="图片 5">
            <a:extLst>
              <a:ext uri="{FF2B5EF4-FFF2-40B4-BE49-F238E27FC236}">
                <a16:creationId xmlns:a16="http://schemas.microsoft.com/office/drawing/2014/main" xmlns="" id="{487FC27C-C53E-4A6F-A76D-1677E887C58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3482" b="4231"/>
          <a:stretch/>
        </p:blipFill>
        <p:spPr>
          <a:xfrm>
            <a:off x="8005893" y="1373509"/>
            <a:ext cx="3562265" cy="2372991"/>
          </a:xfrm>
          <a:prstGeom prst="rect">
            <a:avLst/>
          </a:prstGeom>
          <a:ln w="25400">
            <a:solidFill>
              <a:schemeClr val="bg1"/>
            </a:solidFill>
          </a:ln>
          <a:effectLst>
            <a:outerShdw blurRad="127000" sx="101000" sy="101000" algn="ctr" rotWithShape="0">
              <a:prstClr val="black">
                <a:alpha val="15000"/>
              </a:prstClr>
            </a:outerShdw>
          </a:effectLst>
        </p:spPr>
      </p:pic>
      <p:pic>
        <p:nvPicPr>
          <p:cNvPr id="7" name="图片 6">
            <a:extLst>
              <a:ext uri="{FF2B5EF4-FFF2-40B4-BE49-F238E27FC236}">
                <a16:creationId xmlns:a16="http://schemas.microsoft.com/office/drawing/2014/main" xmlns="" id="{D0D8150C-30AD-45EB-BC92-D397B6A09E1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60915" y="1373509"/>
            <a:ext cx="3562269" cy="2372991"/>
          </a:xfrm>
          <a:prstGeom prst="rect">
            <a:avLst/>
          </a:prstGeom>
          <a:ln w="25400">
            <a:solidFill>
              <a:schemeClr val="bg1"/>
            </a:solidFill>
          </a:ln>
          <a:effectLst>
            <a:outerShdw blurRad="127000" sx="101000" sy="101000" algn="ctr" rotWithShape="0">
              <a:prstClr val="black">
                <a:alpha val="15000"/>
              </a:prstClr>
            </a:outerShdw>
          </a:effectLst>
        </p:spPr>
      </p:pic>
      <p:pic>
        <p:nvPicPr>
          <p:cNvPr id="8" name="图片 7">
            <a:extLst>
              <a:ext uri="{FF2B5EF4-FFF2-40B4-BE49-F238E27FC236}">
                <a16:creationId xmlns:a16="http://schemas.microsoft.com/office/drawing/2014/main" xmlns="" id="{E1E43CD6-7F6C-44E3-9A4C-0D7F3960405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5118" b="12472"/>
          <a:stretch/>
        </p:blipFill>
        <p:spPr>
          <a:xfrm>
            <a:off x="515938" y="3949702"/>
            <a:ext cx="3562269" cy="2372991"/>
          </a:xfrm>
          <a:prstGeom prst="rect">
            <a:avLst/>
          </a:prstGeom>
          <a:ln w="25400">
            <a:solidFill>
              <a:schemeClr val="bg1"/>
            </a:solidFill>
          </a:ln>
          <a:effectLst>
            <a:outerShdw blurRad="127000" sx="101000" sy="101000" algn="ctr" rotWithShape="0">
              <a:prstClr val="black">
                <a:alpha val="15000"/>
              </a:prstClr>
            </a:outerShdw>
          </a:effectLst>
        </p:spPr>
      </p:pic>
      <p:pic>
        <p:nvPicPr>
          <p:cNvPr id="9" name="图片 8">
            <a:extLst>
              <a:ext uri="{FF2B5EF4-FFF2-40B4-BE49-F238E27FC236}">
                <a16:creationId xmlns:a16="http://schemas.microsoft.com/office/drawing/2014/main" xmlns="" id="{FF927EFC-6F00-4F07-85CE-44C28B80707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3482"/>
          <a:stretch/>
        </p:blipFill>
        <p:spPr>
          <a:xfrm>
            <a:off x="4260914" y="3949702"/>
            <a:ext cx="3562269" cy="2368268"/>
          </a:xfrm>
          <a:prstGeom prst="rect">
            <a:avLst/>
          </a:prstGeom>
          <a:ln w="25400">
            <a:solidFill>
              <a:schemeClr val="bg1"/>
            </a:solidFill>
          </a:ln>
          <a:effectLst>
            <a:outerShdw blurRad="127000" sx="101000" sy="101000" algn="ctr" rotWithShape="0">
              <a:prstClr val="black">
                <a:alpha val="15000"/>
              </a:prstClr>
            </a:outerShdw>
          </a:effectLst>
        </p:spPr>
      </p:pic>
      <p:grpSp>
        <p:nvGrpSpPr>
          <p:cNvPr id="10" name="组合 9">
            <a:extLst>
              <a:ext uri="{FF2B5EF4-FFF2-40B4-BE49-F238E27FC236}">
                <a16:creationId xmlns:a16="http://schemas.microsoft.com/office/drawing/2014/main" xmlns="" id="{C191E55E-8B3E-43A2-A51E-728914AAF015}"/>
              </a:ext>
            </a:extLst>
          </p:cNvPr>
          <p:cNvGrpSpPr/>
          <p:nvPr/>
        </p:nvGrpSpPr>
        <p:grpSpPr>
          <a:xfrm>
            <a:off x="515938" y="3331029"/>
            <a:ext cx="3562268" cy="415471"/>
            <a:chOff x="515938" y="3331029"/>
            <a:chExt cx="3562268" cy="415471"/>
          </a:xfrm>
        </p:grpSpPr>
        <p:sp>
          <p:nvSpPr>
            <p:cNvPr id="11" name="矩形 10">
              <a:extLst>
                <a:ext uri="{FF2B5EF4-FFF2-40B4-BE49-F238E27FC236}">
                  <a16:creationId xmlns:a16="http://schemas.microsoft.com/office/drawing/2014/main" xmlns="" id="{CBAD219A-91DA-42F7-9E16-E33507F70DDF}"/>
                </a:ext>
              </a:extLst>
            </p:cNvPr>
            <p:cNvSpPr/>
            <p:nvPr/>
          </p:nvSpPr>
          <p:spPr>
            <a:xfrm>
              <a:off x="515938" y="3331029"/>
              <a:ext cx="3562268" cy="415471"/>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12" name="文本框 11">
              <a:extLst>
                <a:ext uri="{FF2B5EF4-FFF2-40B4-BE49-F238E27FC236}">
                  <a16:creationId xmlns:a16="http://schemas.microsoft.com/office/drawing/2014/main" xmlns="" id="{0C5541B2-FE7B-4494-A716-D63A90EFBB51}"/>
                </a:ext>
              </a:extLst>
            </p:cNvPr>
            <p:cNvSpPr txBox="1"/>
            <p:nvPr/>
          </p:nvSpPr>
          <p:spPr>
            <a:xfrm>
              <a:off x="1001672" y="3338709"/>
              <a:ext cx="2590800" cy="369332"/>
            </a:xfrm>
            <a:prstGeom prst="rect">
              <a:avLst/>
            </a:prstGeom>
            <a:noFill/>
          </p:spPr>
          <p:txBody>
            <a:bodyPr wrap="square" rtlCol="0">
              <a:spAutoFit/>
            </a:bodyPr>
            <a:lstStyle/>
            <a:p>
              <a:pPr algn="ctr"/>
              <a:r>
                <a:rPr lang="zh-CN" altLang="en-US" dirty="0">
                  <a:solidFill>
                    <a:schemeClr val="bg1"/>
                  </a:solidFill>
                  <a:latin typeface="+mn-ea"/>
                </a:rPr>
                <a:t>输入对图片的介绍</a:t>
              </a:r>
            </a:p>
          </p:txBody>
        </p:sp>
      </p:grpSp>
      <p:grpSp>
        <p:nvGrpSpPr>
          <p:cNvPr id="13" name="组合 12">
            <a:extLst>
              <a:ext uri="{FF2B5EF4-FFF2-40B4-BE49-F238E27FC236}">
                <a16:creationId xmlns:a16="http://schemas.microsoft.com/office/drawing/2014/main" xmlns="" id="{5BEA77A5-0C95-45B0-AC94-C6818F5219CE}"/>
              </a:ext>
            </a:extLst>
          </p:cNvPr>
          <p:cNvGrpSpPr/>
          <p:nvPr/>
        </p:nvGrpSpPr>
        <p:grpSpPr>
          <a:xfrm>
            <a:off x="4260914" y="3331029"/>
            <a:ext cx="3562268" cy="415471"/>
            <a:chOff x="515938" y="3331029"/>
            <a:chExt cx="3562268" cy="415471"/>
          </a:xfrm>
        </p:grpSpPr>
        <p:sp>
          <p:nvSpPr>
            <p:cNvPr id="14" name="矩形 13">
              <a:extLst>
                <a:ext uri="{FF2B5EF4-FFF2-40B4-BE49-F238E27FC236}">
                  <a16:creationId xmlns:a16="http://schemas.microsoft.com/office/drawing/2014/main" xmlns="" id="{FFDC3520-07B1-4910-8825-672E6501D6FF}"/>
                </a:ext>
              </a:extLst>
            </p:cNvPr>
            <p:cNvSpPr/>
            <p:nvPr/>
          </p:nvSpPr>
          <p:spPr>
            <a:xfrm>
              <a:off x="515938" y="3331029"/>
              <a:ext cx="3562268" cy="415471"/>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15" name="文本框 14">
              <a:extLst>
                <a:ext uri="{FF2B5EF4-FFF2-40B4-BE49-F238E27FC236}">
                  <a16:creationId xmlns:a16="http://schemas.microsoft.com/office/drawing/2014/main" xmlns="" id="{9A1D30E8-9850-4D5A-84CD-A482014D4BCF}"/>
                </a:ext>
              </a:extLst>
            </p:cNvPr>
            <p:cNvSpPr txBox="1"/>
            <p:nvPr/>
          </p:nvSpPr>
          <p:spPr>
            <a:xfrm>
              <a:off x="1001672" y="3338709"/>
              <a:ext cx="2590800" cy="369332"/>
            </a:xfrm>
            <a:prstGeom prst="rect">
              <a:avLst/>
            </a:prstGeom>
            <a:noFill/>
          </p:spPr>
          <p:txBody>
            <a:bodyPr wrap="square" rtlCol="0">
              <a:spAutoFit/>
            </a:bodyPr>
            <a:lstStyle/>
            <a:p>
              <a:pPr algn="ctr"/>
              <a:r>
                <a:rPr lang="zh-CN" altLang="en-US" dirty="0">
                  <a:solidFill>
                    <a:schemeClr val="bg1"/>
                  </a:solidFill>
                  <a:latin typeface="+mn-ea"/>
                </a:rPr>
                <a:t>输入对图片的介绍</a:t>
              </a:r>
            </a:p>
          </p:txBody>
        </p:sp>
      </p:grpSp>
      <p:grpSp>
        <p:nvGrpSpPr>
          <p:cNvPr id="16" name="组合 15">
            <a:extLst>
              <a:ext uri="{FF2B5EF4-FFF2-40B4-BE49-F238E27FC236}">
                <a16:creationId xmlns:a16="http://schemas.microsoft.com/office/drawing/2014/main" xmlns="" id="{5B64F25C-74AF-4ADC-8099-0135B106D555}"/>
              </a:ext>
            </a:extLst>
          </p:cNvPr>
          <p:cNvGrpSpPr/>
          <p:nvPr/>
        </p:nvGrpSpPr>
        <p:grpSpPr>
          <a:xfrm>
            <a:off x="8005890" y="3331029"/>
            <a:ext cx="3562268" cy="415471"/>
            <a:chOff x="515938" y="3331029"/>
            <a:chExt cx="3562268" cy="415471"/>
          </a:xfrm>
        </p:grpSpPr>
        <p:sp>
          <p:nvSpPr>
            <p:cNvPr id="17" name="矩形 16">
              <a:extLst>
                <a:ext uri="{FF2B5EF4-FFF2-40B4-BE49-F238E27FC236}">
                  <a16:creationId xmlns:a16="http://schemas.microsoft.com/office/drawing/2014/main" xmlns="" id="{2B0D9004-F106-45EE-AA6B-1A66C57305B9}"/>
                </a:ext>
              </a:extLst>
            </p:cNvPr>
            <p:cNvSpPr/>
            <p:nvPr/>
          </p:nvSpPr>
          <p:spPr>
            <a:xfrm>
              <a:off x="515938" y="3331029"/>
              <a:ext cx="3562268" cy="415471"/>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18" name="文本框 17">
              <a:extLst>
                <a:ext uri="{FF2B5EF4-FFF2-40B4-BE49-F238E27FC236}">
                  <a16:creationId xmlns:a16="http://schemas.microsoft.com/office/drawing/2014/main" xmlns="" id="{872086DC-355B-435F-9079-785E2E65B45E}"/>
                </a:ext>
              </a:extLst>
            </p:cNvPr>
            <p:cNvSpPr txBox="1"/>
            <p:nvPr/>
          </p:nvSpPr>
          <p:spPr>
            <a:xfrm>
              <a:off x="1001672" y="3338709"/>
              <a:ext cx="2590800" cy="369332"/>
            </a:xfrm>
            <a:prstGeom prst="rect">
              <a:avLst/>
            </a:prstGeom>
            <a:noFill/>
          </p:spPr>
          <p:txBody>
            <a:bodyPr wrap="square" rtlCol="0">
              <a:spAutoFit/>
            </a:bodyPr>
            <a:lstStyle/>
            <a:p>
              <a:pPr algn="ctr"/>
              <a:r>
                <a:rPr lang="zh-CN" altLang="en-US" dirty="0">
                  <a:solidFill>
                    <a:schemeClr val="bg1"/>
                  </a:solidFill>
                  <a:latin typeface="+mn-ea"/>
                </a:rPr>
                <a:t>输入对图片的介绍</a:t>
              </a:r>
            </a:p>
          </p:txBody>
        </p:sp>
      </p:grpSp>
      <p:grpSp>
        <p:nvGrpSpPr>
          <p:cNvPr id="19" name="组合 18">
            <a:extLst>
              <a:ext uri="{FF2B5EF4-FFF2-40B4-BE49-F238E27FC236}">
                <a16:creationId xmlns:a16="http://schemas.microsoft.com/office/drawing/2014/main" xmlns="" id="{0B35793B-A0C9-4BA0-87BA-6636A98AF32E}"/>
              </a:ext>
            </a:extLst>
          </p:cNvPr>
          <p:cNvGrpSpPr/>
          <p:nvPr/>
        </p:nvGrpSpPr>
        <p:grpSpPr>
          <a:xfrm>
            <a:off x="515938" y="5902499"/>
            <a:ext cx="3562268" cy="415471"/>
            <a:chOff x="515938" y="3331029"/>
            <a:chExt cx="3562268" cy="415471"/>
          </a:xfrm>
        </p:grpSpPr>
        <p:sp>
          <p:nvSpPr>
            <p:cNvPr id="20" name="矩形 19">
              <a:extLst>
                <a:ext uri="{FF2B5EF4-FFF2-40B4-BE49-F238E27FC236}">
                  <a16:creationId xmlns:a16="http://schemas.microsoft.com/office/drawing/2014/main" xmlns="" id="{D1E26506-14AD-4B85-83C6-4F2BD0F7B2CC}"/>
                </a:ext>
              </a:extLst>
            </p:cNvPr>
            <p:cNvSpPr/>
            <p:nvPr/>
          </p:nvSpPr>
          <p:spPr>
            <a:xfrm>
              <a:off x="515938" y="3331029"/>
              <a:ext cx="3562268" cy="415471"/>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21" name="文本框 20">
              <a:extLst>
                <a:ext uri="{FF2B5EF4-FFF2-40B4-BE49-F238E27FC236}">
                  <a16:creationId xmlns:a16="http://schemas.microsoft.com/office/drawing/2014/main" xmlns="" id="{56DFB86D-AADD-41DD-9DDD-A536EB1F740D}"/>
                </a:ext>
              </a:extLst>
            </p:cNvPr>
            <p:cNvSpPr txBox="1"/>
            <p:nvPr/>
          </p:nvSpPr>
          <p:spPr>
            <a:xfrm>
              <a:off x="1001672" y="3338709"/>
              <a:ext cx="2590800" cy="369332"/>
            </a:xfrm>
            <a:prstGeom prst="rect">
              <a:avLst/>
            </a:prstGeom>
            <a:noFill/>
          </p:spPr>
          <p:txBody>
            <a:bodyPr wrap="square" rtlCol="0">
              <a:spAutoFit/>
            </a:bodyPr>
            <a:lstStyle/>
            <a:p>
              <a:pPr algn="ctr"/>
              <a:r>
                <a:rPr lang="zh-CN" altLang="en-US" dirty="0">
                  <a:solidFill>
                    <a:schemeClr val="bg1"/>
                  </a:solidFill>
                  <a:latin typeface="+mn-ea"/>
                </a:rPr>
                <a:t>输入对图片的介绍</a:t>
              </a:r>
            </a:p>
          </p:txBody>
        </p:sp>
      </p:grpSp>
      <p:grpSp>
        <p:nvGrpSpPr>
          <p:cNvPr id="22" name="组合 21">
            <a:extLst>
              <a:ext uri="{FF2B5EF4-FFF2-40B4-BE49-F238E27FC236}">
                <a16:creationId xmlns:a16="http://schemas.microsoft.com/office/drawing/2014/main" xmlns="" id="{6A4BA9EB-7FE6-42BF-A71F-F243E6F9D6F7}"/>
              </a:ext>
            </a:extLst>
          </p:cNvPr>
          <p:cNvGrpSpPr/>
          <p:nvPr/>
        </p:nvGrpSpPr>
        <p:grpSpPr>
          <a:xfrm>
            <a:off x="4260914" y="5902499"/>
            <a:ext cx="3562268" cy="415471"/>
            <a:chOff x="515938" y="3331029"/>
            <a:chExt cx="3562268" cy="415471"/>
          </a:xfrm>
        </p:grpSpPr>
        <p:sp>
          <p:nvSpPr>
            <p:cNvPr id="23" name="矩形 22">
              <a:extLst>
                <a:ext uri="{FF2B5EF4-FFF2-40B4-BE49-F238E27FC236}">
                  <a16:creationId xmlns:a16="http://schemas.microsoft.com/office/drawing/2014/main" xmlns="" id="{DB5E3A81-C986-4EC5-A684-52768B15D2CB}"/>
                </a:ext>
              </a:extLst>
            </p:cNvPr>
            <p:cNvSpPr/>
            <p:nvPr/>
          </p:nvSpPr>
          <p:spPr>
            <a:xfrm>
              <a:off x="515938" y="3331029"/>
              <a:ext cx="3562268" cy="415471"/>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24" name="文本框 23">
              <a:extLst>
                <a:ext uri="{FF2B5EF4-FFF2-40B4-BE49-F238E27FC236}">
                  <a16:creationId xmlns:a16="http://schemas.microsoft.com/office/drawing/2014/main" xmlns="" id="{5825A3FC-9257-43EA-8E21-F4F3032D2446}"/>
                </a:ext>
              </a:extLst>
            </p:cNvPr>
            <p:cNvSpPr txBox="1"/>
            <p:nvPr/>
          </p:nvSpPr>
          <p:spPr>
            <a:xfrm>
              <a:off x="1001672" y="3338709"/>
              <a:ext cx="2590800" cy="369332"/>
            </a:xfrm>
            <a:prstGeom prst="rect">
              <a:avLst/>
            </a:prstGeom>
            <a:noFill/>
          </p:spPr>
          <p:txBody>
            <a:bodyPr wrap="square" rtlCol="0">
              <a:spAutoFit/>
            </a:bodyPr>
            <a:lstStyle/>
            <a:p>
              <a:pPr algn="ctr"/>
              <a:r>
                <a:rPr lang="zh-CN" altLang="en-US" dirty="0">
                  <a:solidFill>
                    <a:schemeClr val="bg1"/>
                  </a:solidFill>
                  <a:latin typeface="+mn-ea"/>
                </a:rPr>
                <a:t>输入对图片的介绍</a:t>
              </a:r>
            </a:p>
          </p:txBody>
        </p:sp>
      </p:grpSp>
      <p:grpSp>
        <p:nvGrpSpPr>
          <p:cNvPr id="25" name="组合 24">
            <a:extLst>
              <a:ext uri="{FF2B5EF4-FFF2-40B4-BE49-F238E27FC236}">
                <a16:creationId xmlns:a16="http://schemas.microsoft.com/office/drawing/2014/main" xmlns="" id="{E2349AD0-7C1E-45C8-907F-BFE816CEFD32}"/>
              </a:ext>
            </a:extLst>
          </p:cNvPr>
          <p:cNvGrpSpPr/>
          <p:nvPr/>
        </p:nvGrpSpPr>
        <p:grpSpPr>
          <a:xfrm>
            <a:off x="8005890" y="5902499"/>
            <a:ext cx="3562268" cy="415471"/>
            <a:chOff x="515938" y="3331029"/>
            <a:chExt cx="3562268" cy="415471"/>
          </a:xfrm>
        </p:grpSpPr>
        <p:sp>
          <p:nvSpPr>
            <p:cNvPr id="26" name="矩形 25">
              <a:extLst>
                <a:ext uri="{FF2B5EF4-FFF2-40B4-BE49-F238E27FC236}">
                  <a16:creationId xmlns:a16="http://schemas.microsoft.com/office/drawing/2014/main" xmlns="" id="{A02D1080-D1B0-42B6-9915-99986E86CD31}"/>
                </a:ext>
              </a:extLst>
            </p:cNvPr>
            <p:cNvSpPr/>
            <p:nvPr/>
          </p:nvSpPr>
          <p:spPr>
            <a:xfrm>
              <a:off x="515938" y="3331029"/>
              <a:ext cx="3562268" cy="415471"/>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27" name="文本框 26">
              <a:extLst>
                <a:ext uri="{FF2B5EF4-FFF2-40B4-BE49-F238E27FC236}">
                  <a16:creationId xmlns:a16="http://schemas.microsoft.com/office/drawing/2014/main" xmlns="" id="{3B8C6B19-2939-45EE-AA48-CDC2B8A8FF5D}"/>
                </a:ext>
              </a:extLst>
            </p:cNvPr>
            <p:cNvSpPr txBox="1"/>
            <p:nvPr/>
          </p:nvSpPr>
          <p:spPr>
            <a:xfrm>
              <a:off x="1001672" y="3338709"/>
              <a:ext cx="2590800" cy="369332"/>
            </a:xfrm>
            <a:prstGeom prst="rect">
              <a:avLst/>
            </a:prstGeom>
            <a:noFill/>
          </p:spPr>
          <p:txBody>
            <a:bodyPr wrap="square" rtlCol="0">
              <a:spAutoFit/>
            </a:bodyPr>
            <a:lstStyle/>
            <a:p>
              <a:pPr algn="ctr"/>
              <a:r>
                <a:rPr lang="zh-CN" altLang="en-US" dirty="0">
                  <a:solidFill>
                    <a:schemeClr val="bg1"/>
                  </a:solidFill>
                  <a:latin typeface="+mn-ea"/>
                </a:rPr>
                <a:t>输入对图片的介绍</a:t>
              </a:r>
            </a:p>
          </p:txBody>
        </p:sp>
      </p:grpSp>
    </p:spTree>
    <p:extLst>
      <p:ext uri="{BB962C8B-B14F-4D97-AF65-F5344CB8AC3E}">
        <p14:creationId xmlns:p14="http://schemas.microsoft.com/office/powerpoint/2010/main" val="2582987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6BAFDE4D-82B0-48D2-A292-D7FDC2FFD41F}"/>
              </a:ext>
            </a:extLst>
          </p:cNvPr>
          <p:cNvPicPr>
            <a:picLocks noChangeAspect="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21336203">
            <a:off x="602858" y="2223662"/>
            <a:ext cx="2872875" cy="4022026"/>
          </a:xfrm>
          <a:prstGeom prst="rect">
            <a:avLst/>
          </a:prstGeom>
        </p:spPr>
      </p:pic>
      <p:pic>
        <p:nvPicPr>
          <p:cNvPr id="14" name="图片 13">
            <a:extLst>
              <a:ext uri="{FF2B5EF4-FFF2-40B4-BE49-F238E27FC236}">
                <a16:creationId xmlns:a16="http://schemas.microsoft.com/office/drawing/2014/main" xmlns="" id="{D1FD2316-62A5-47FF-A319-AD677CF42EAE}"/>
              </a:ext>
            </a:extLst>
          </p:cNvPr>
          <p:cNvPicPr>
            <a:picLocks noChangeAspect="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298228">
            <a:off x="2900762" y="1795413"/>
            <a:ext cx="2872875" cy="4022026"/>
          </a:xfrm>
          <a:prstGeom prst="rect">
            <a:avLst/>
          </a:prstGeom>
        </p:spPr>
      </p:pic>
      <p:pic>
        <p:nvPicPr>
          <p:cNvPr id="15" name="图片 14">
            <a:extLst>
              <a:ext uri="{FF2B5EF4-FFF2-40B4-BE49-F238E27FC236}">
                <a16:creationId xmlns:a16="http://schemas.microsoft.com/office/drawing/2014/main" xmlns="" id="{3555A229-8114-4AB4-816C-0B881208DE6C}"/>
              </a:ext>
            </a:extLst>
          </p:cNvPr>
          <p:cNvPicPr>
            <a:picLocks noChangeAspect="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20702533">
            <a:off x="8848741" y="2146604"/>
            <a:ext cx="2872875" cy="4022026"/>
          </a:xfrm>
          <a:prstGeom prst="rect">
            <a:avLst/>
          </a:prstGeom>
        </p:spPr>
      </p:pic>
      <p:pic>
        <p:nvPicPr>
          <p:cNvPr id="16" name="图片 15">
            <a:extLst>
              <a:ext uri="{FF2B5EF4-FFF2-40B4-BE49-F238E27FC236}">
                <a16:creationId xmlns:a16="http://schemas.microsoft.com/office/drawing/2014/main" xmlns="" id="{9E115785-C1DF-4E33-8D4A-96D4E39E4E99}"/>
              </a:ext>
            </a:extLst>
          </p:cNvPr>
          <p:cNvPicPr>
            <a:picLocks noChangeAspect="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474086">
            <a:off x="7149488" y="1948888"/>
            <a:ext cx="2872875" cy="4022026"/>
          </a:xfrm>
          <a:prstGeom prst="rect">
            <a:avLst/>
          </a:prstGeom>
        </p:spPr>
      </p:pic>
      <p:pic>
        <p:nvPicPr>
          <p:cNvPr id="17" name="图片 16">
            <a:extLst>
              <a:ext uri="{FF2B5EF4-FFF2-40B4-BE49-F238E27FC236}">
                <a16:creationId xmlns:a16="http://schemas.microsoft.com/office/drawing/2014/main" xmlns="" id="{FB40655D-0936-4C32-8E10-1963EBCE94B8}"/>
              </a:ext>
            </a:extLst>
          </p:cNvPr>
          <p:cNvPicPr>
            <a:picLocks noChangeAspect="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018972" y="1143818"/>
            <a:ext cx="2872875" cy="4022026"/>
          </a:xfrm>
          <a:prstGeom prst="rect">
            <a:avLst/>
          </a:prstGeom>
        </p:spPr>
      </p:pic>
      <p:sp>
        <p:nvSpPr>
          <p:cNvPr id="18" name="矩形 17">
            <a:extLst>
              <a:ext uri="{FF2B5EF4-FFF2-40B4-BE49-F238E27FC236}">
                <a16:creationId xmlns:a16="http://schemas.microsoft.com/office/drawing/2014/main" xmlns="" id="{F832E5EC-94AF-4AF0-9F46-A278153DD53B}"/>
              </a:ext>
            </a:extLst>
          </p:cNvPr>
          <p:cNvSpPr/>
          <p:nvPr/>
        </p:nvSpPr>
        <p:spPr>
          <a:xfrm>
            <a:off x="0" y="4305300"/>
            <a:ext cx="12192000" cy="25527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9" name="文本框 18">
            <a:extLst>
              <a:ext uri="{FF2B5EF4-FFF2-40B4-BE49-F238E27FC236}">
                <a16:creationId xmlns:a16="http://schemas.microsoft.com/office/drawing/2014/main" xmlns="" id="{3E85296B-5A83-4217-A7E1-B228CA0FED71}"/>
              </a:ext>
            </a:extLst>
          </p:cNvPr>
          <p:cNvSpPr txBox="1"/>
          <p:nvPr/>
        </p:nvSpPr>
        <p:spPr>
          <a:xfrm>
            <a:off x="647700" y="5073818"/>
            <a:ext cx="1701800" cy="1015663"/>
          </a:xfrm>
          <a:prstGeom prst="rect">
            <a:avLst/>
          </a:prstGeom>
          <a:noFill/>
        </p:spPr>
        <p:txBody>
          <a:bodyPr wrap="square" rtlCol="0">
            <a:spAutoFit/>
          </a:bodyPr>
          <a:lstStyle/>
          <a:p>
            <a:r>
              <a:rPr lang="en-US" altLang="zh-CN" sz="4000" dirty="0">
                <a:solidFill>
                  <a:schemeClr val="bg1"/>
                </a:solidFill>
                <a:latin typeface="阿里巴巴普惠体 B" panose="00020600040101010101" pitchFamily="18" charset="-122"/>
                <a:ea typeface="阿里巴巴普惠体 B" panose="00020600040101010101" pitchFamily="18" charset="-122"/>
              </a:rPr>
              <a:t>50+</a:t>
            </a:r>
          </a:p>
          <a:p>
            <a:r>
              <a:rPr lang="zh-CN" altLang="en-US" sz="2000" dirty="0">
                <a:solidFill>
                  <a:schemeClr val="bg1"/>
                </a:solidFill>
              </a:rPr>
              <a:t>国家级荣誉</a:t>
            </a:r>
          </a:p>
        </p:txBody>
      </p:sp>
      <p:sp>
        <p:nvSpPr>
          <p:cNvPr id="20" name="文本框 19">
            <a:extLst>
              <a:ext uri="{FF2B5EF4-FFF2-40B4-BE49-F238E27FC236}">
                <a16:creationId xmlns:a16="http://schemas.microsoft.com/office/drawing/2014/main" xmlns="" id="{54C1138E-A0B9-4EFF-8E6C-32723E6A391B}"/>
              </a:ext>
            </a:extLst>
          </p:cNvPr>
          <p:cNvSpPr txBox="1"/>
          <p:nvPr/>
        </p:nvSpPr>
        <p:spPr>
          <a:xfrm>
            <a:off x="2801938" y="5073818"/>
            <a:ext cx="2159000" cy="1015663"/>
          </a:xfrm>
          <a:prstGeom prst="rect">
            <a:avLst/>
          </a:prstGeom>
          <a:noFill/>
        </p:spPr>
        <p:txBody>
          <a:bodyPr wrap="square" rtlCol="0">
            <a:spAutoFit/>
          </a:bodyPr>
          <a:lstStyle/>
          <a:p>
            <a:r>
              <a:rPr lang="en-US" altLang="zh-CN" sz="4000" dirty="0">
                <a:solidFill>
                  <a:schemeClr val="bg1"/>
                </a:solidFill>
                <a:latin typeface="阿里巴巴普惠体 B" panose="00020600040101010101" pitchFamily="18" charset="-122"/>
                <a:ea typeface="阿里巴巴普惠体 B" panose="00020600040101010101" pitchFamily="18" charset="-122"/>
              </a:rPr>
              <a:t>100+</a:t>
            </a:r>
          </a:p>
          <a:p>
            <a:r>
              <a:rPr lang="zh-CN" altLang="en-US" sz="2000" dirty="0">
                <a:solidFill>
                  <a:schemeClr val="bg1"/>
                </a:solidFill>
              </a:rPr>
              <a:t>国家级专利发明</a:t>
            </a:r>
          </a:p>
        </p:txBody>
      </p:sp>
      <p:sp>
        <p:nvSpPr>
          <p:cNvPr id="21" name="文本框 20">
            <a:extLst>
              <a:ext uri="{FF2B5EF4-FFF2-40B4-BE49-F238E27FC236}">
                <a16:creationId xmlns:a16="http://schemas.microsoft.com/office/drawing/2014/main" xmlns="" id="{4CE3D7C6-088B-405F-8275-13EC96F00620}"/>
              </a:ext>
            </a:extLst>
          </p:cNvPr>
          <p:cNvSpPr txBox="1"/>
          <p:nvPr/>
        </p:nvSpPr>
        <p:spPr>
          <a:xfrm>
            <a:off x="5413376" y="5073818"/>
            <a:ext cx="1892302" cy="1015663"/>
          </a:xfrm>
          <a:prstGeom prst="rect">
            <a:avLst/>
          </a:prstGeom>
          <a:noFill/>
        </p:spPr>
        <p:txBody>
          <a:bodyPr wrap="square" rtlCol="0">
            <a:spAutoFit/>
          </a:bodyPr>
          <a:lstStyle/>
          <a:p>
            <a:r>
              <a:rPr lang="en-US" altLang="zh-CN" sz="4000" dirty="0">
                <a:solidFill>
                  <a:schemeClr val="bg1"/>
                </a:solidFill>
                <a:latin typeface="阿里巴巴普惠体 B" panose="00020600040101010101" pitchFamily="18" charset="-122"/>
                <a:ea typeface="阿里巴巴普惠体 B" panose="00020600040101010101" pitchFamily="18" charset="-122"/>
              </a:rPr>
              <a:t>130+</a:t>
            </a:r>
          </a:p>
          <a:p>
            <a:r>
              <a:rPr lang="zh-CN" altLang="en-US" sz="2000" dirty="0">
                <a:solidFill>
                  <a:schemeClr val="bg1"/>
                </a:solidFill>
              </a:rPr>
              <a:t>省级单位荣誉</a:t>
            </a:r>
          </a:p>
        </p:txBody>
      </p:sp>
      <p:sp>
        <p:nvSpPr>
          <p:cNvPr id="22" name="文本框 21">
            <a:extLst>
              <a:ext uri="{FF2B5EF4-FFF2-40B4-BE49-F238E27FC236}">
                <a16:creationId xmlns:a16="http://schemas.microsoft.com/office/drawing/2014/main" xmlns="" id="{5CF720E2-B22E-4C1C-9E57-892AC833C400}"/>
              </a:ext>
            </a:extLst>
          </p:cNvPr>
          <p:cNvSpPr txBox="1"/>
          <p:nvPr/>
        </p:nvSpPr>
        <p:spPr>
          <a:xfrm>
            <a:off x="7758116" y="5073818"/>
            <a:ext cx="1854198" cy="1015663"/>
          </a:xfrm>
          <a:prstGeom prst="rect">
            <a:avLst/>
          </a:prstGeom>
          <a:noFill/>
        </p:spPr>
        <p:txBody>
          <a:bodyPr wrap="square" rtlCol="0">
            <a:spAutoFit/>
          </a:bodyPr>
          <a:lstStyle/>
          <a:p>
            <a:r>
              <a:rPr lang="en-US" altLang="zh-CN" sz="4000" dirty="0">
                <a:solidFill>
                  <a:schemeClr val="bg1"/>
                </a:solidFill>
                <a:latin typeface="阿里巴巴普惠体 B" panose="00020600040101010101" pitchFamily="18" charset="-122"/>
                <a:ea typeface="阿里巴巴普惠体 B" panose="00020600040101010101" pitchFamily="18" charset="-122"/>
              </a:rPr>
              <a:t>200+</a:t>
            </a:r>
          </a:p>
          <a:p>
            <a:r>
              <a:rPr lang="zh-CN" altLang="en-US" sz="2000" dirty="0">
                <a:solidFill>
                  <a:schemeClr val="bg1"/>
                </a:solidFill>
              </a:rPr>
              <a:t>市级单位荣誉</a:t>
            </a:r>
          </a:p>
        </p:txBody>
      </p:sp>
      <p:sp>
        <p:nvSpPr>
          <p:cNvPr id="23" name="文本框 22">
            <a:extLst>
              <a:ext uri="{FF2B5EF4-FFF2-40B4-BE49-F238E27FC236}">
                <a16:creationId xmlns:a16="http://schemas.microsoft.com/office/drawing/2014/main" xmlns="" id="{342792F5-A200-4D7C-B026-6CD92CC52AB4}"/>
              </a:ext>
            </a:extLst>
          </p:cNvPr>
          <p:cNvSpPr txBox="1"/>
          <p:nvPr/>
        </p:nvSpPr>
        <p:spPr>
          <a:xfrm>
            <a:off x="10064751" y="5073818"/>
            <a:ext cx="1854198" cy="1015663"/>
          </a:xfrm>
          <a:prstGeom prst="rect">
            <a:avLst/>
          </a:prstGeom>
          <a:noFill/>
        </p:spPr>
        <p:txBody>
          <a:bodyPr wrap="square" rtlCol="0">
            <a:spAutoFit/>
          </a:bodyPr>
          <a:lstStyle/>
          <a:p>
            <a:r>
              <a:rPr lang="en-US" altLang="zh-CN" sz="4000" dirty="0">
                <a:solidFill>
                  <a:schemeClr val="bg1"/>
                </a:solidFill>
                <a:latin typeface="阿里巴巴普惠体 B" panose="00020600040101010101" pitchFamily="18" charset="-122"/>
                <a:ea typeface="阿里巴巴普惠体 B" panose="00020600040101010101" pitchFamily="18" charset="-122"/>
              </a:rPr>
              <a:t>5</a:t>
            </a:r>
            <a:r>
              <a:rPr lang="zh-CN" altLang="en-US" sz="4000" dirty="0">
                <a:solidFill>
                  <a:schemeClr val="bg1"/>
                </a:solidFill>
                <a:latin typeface="阿里巴巴普惠体 B" panose="00020600040101010101" pitchFamily="18" charset="-122"/>
                <a:ea typeface="阿里巴巴普惠体 B" panose="00020600040101010101" pitchFamily="18" charset="-122"/>
              </a:rPr>
              <a:t>次</a:t>
            </a:r>
            <a:endParaRPr lang="en-US" altLang="zh-CN" sz="4000" dirty="0">
              <a:solidFill>
                <a:schemeClr val="bg1"/>
              </a:solidFill>
              <a:latin typeface="阿里巴巴普惠体 B" panose="00020600040101010101" pitchFamily="18" charset="-122"/>
              <a:ea typeface="阿里巴巴普惠体 B" panose="00020600040101010101" pitchFamily="18" charset="-122"/>
            </a:endParaRPr>
          </a:p>
          <a:p>
            <a:r>
              <a:rPr lang="zh-CN" altLang="en-US" sz="2000" dirty="0">
                <a:solidFill>
                  <a:schemeClr val="bg1"/>
                </a:solidFill>
              </a:rPr>
              <a:t>先进企业模范</a:t>
            </a:r>
          </a:p>
        </p:txBody>
      </p:sp>
      <p:cxnSp>
        <p:nvCxnSpPr>
          <p:cNvPr id="24" name="直接连接符 23">
            <a:extLst>
              <a:ext uri="{FF2B5EF4-FFF2-40B4-BE49-F238E27FC236}">
                <a16:creationId xmlns:a16="http://schemas.microsoft.com/office/drawing/2014/main" xmlns="" id="{B2EEBB3F-FFA4-4FC4-A178-98B4ABFCAAEA}"/>
              </a:ext>
            </a:extLst>
          </p:cNvPr>
          <p:cNvCxnSpPr>
            <a:cxnSpLocks/>
          </p:cNvCxnSpPr>
          <p:nvPr/>
        </p:nvCxnSpPr>
        <p:spPr>
          <a:xfrm>
            <a:off x="2381250" y="5192713"/>
            <a:ext cx="0" cy="792162"/>
          </a:xfrm>
          <a:prstGeom prst="line">
            <a:avLst/>
          </a:prstGeom>
          <a:ln>
            <a:solidFill>
              <a:schemeClr val="bg1">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3A889694-6B13-45A4-A2D5-257EF62D0DF8}"/>
              </a:ext>
            </a:extLst>
          </p:cNvPr>
          <p:cNvCxnSpPr>
            <a:cxnSpLocks/>
          </p:cNvCxnSpPr>
          <p:nvPr/>
        </p:nvCxnSpPr>
        <p:spPr>
          <a:xfrm>
            <a:off x="5073650" y="5192713"/>
            <a:ext cx="0" cy="792162"/>
          </a:xfrm>
          <a:prstGeom prst="line">
            <a:avLst/>
          </a:prstGeom>
          <a:ln>
            <a:solidFill>
              <a:schemeClr val="bg1">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E7E8DF05-1E58-4A0B-A1DF-E11AAD5C1839}"/>
              </a:ext>
            </a:extLst>
          </p:cNvPr>
          <p:cNvCxnSpPr>
            <a:cxnSpLocks/>
          </p:cNvCxnSpPr>
          <p:nvPr/>
        </p:nvCxnSpPr>
        <p:spPr>
          <a:xfrm>
            <a:off x="7446736" y="5192713"/>
            <a:ext cx="0" cy="792162"/>
          </a:xfrm>
          <a:prstGeom prst="line">
            <a:avLst/>
          </a:prstGeom>
          <a:ln>
            <a:solidFill>
              <a:schemeClr val="bg1">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A177AF81-87D8-4351-8A71-2E6B4F935DCA}"/>
              </a:ext>
            </a:extLst>
          </p:cNvPr>
          <p:cNvCxnSpPr>
            <a:cxnSpLocks/>
          </p:cNvCxnSpPr>
          <p:nvPr/>
        </p:nvCxnSpPr>
        <p:spPr>
          <a:xfrm>
            <a:off x="9700079" y="5192713"/>
            <a:ext cx="0" cy="792162"/>
          </a:xfrm>
          <a:prstGeom prst="line">
            <a:avLst/>
          </a:prstGeom>
          <a:ln>
            <a:solidFill>
              <a:schemeClr val="bg1">
                <a:alpha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8" name="标题 1">
            <a:extLst>
              <a:ext uri="{FF2B5EF4-FFF2-40B4-BE49-F238E27FC236}">
                <a16:creationId xmlns:a16="http://schemas.microsoft.com/office/drawing/2014/main" xmlns="" id="{1998EFD5-3CBE-4BEA-A717-B9795335B162}"/>
              </a:ext>
            </a:extLst>
          </p:cNvPr>
          <p:cNvSpPr>
            <a:spLocks noGrp="1"/>
          </p:cNvSpPr>
          <p:nvPr>
            <p:ph type="title"/>
          </p:nvPr>
        </p:nvSpPr>
        <p:spPr>
          <a:xfrm>
            <a:off x="600821" y="211346"/>
            <a:ext cx="10515600" cy="422434"/>
          </a:xfrm>
        </p:spPr>
        <p:txBody>
          <a:bodyPr/>
          <a:lstStyle/>
          <a:p>
            <a:r>
              <a:rPr lang="zh-CN" altLang="en-US" dirty="0"/>
              <a:t>团队荣誉</a:t>
            </a:r>
          </a:p>
        </p:txBody>
      </p:sp>
    </p:spTree>
    <p:extLst>
      <p:ext uri="{BB962C8B-B14F-4D97-AF65-F5344CB8AC3E}">
        <p14:creationId xmlns:p14="http://schemas.microsoft.com/office/powerpoint/2010/main" val="38979608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zh-CN" altLang="en-US" dirty="0">
                <a:latin typeface="+mn-lt"/>
                <a:sym typeface="+mn-lt"/>
              </a:rPr>
              <a:t>存在问题分析</a:t>
            </a:r>
          </a:p>
        </p:txBody>
      </p:sp>
    </p:spTree>
    <p:extLst>
      <p:ext uri="{BB962C8B-B14F-4D97-AF65-F5344CB8AC3E}">
        <p14:creationId xmlns:p14="http://schemas.microsoft.com/office/powerpoint/2010/main" val="20281131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1">
            <a:extLst>
              <a:ext uri="{FF2B5EF4-FFF2-40B4-BE49-F238E27FC236}">
                <a16:creationId xmlns:a16="http://schemas.microsoft.com/office/drawing/2014/main" xmlns="" id="{93DB08AD-D746-41E0-B585-15958878B7CE}"/>
              </a:ext>
            </a:extLst>
          </p:cNvPr>
          <p:cNvSpPr>
            <a:spLocks noGrp="1"/>
          </p:cNvSpPr>
          <p:nvPr>
            <p:ph type="title"/>
          </p:nvPr>
        </p:nvSpPr>
        <p:spPr/>
        <p:txBody>
          <a:bodyPr/>
          <a:lstStyle/>
          <a:p>
            <a:r>
              <a:rPr lang="zh-CN" altLang="en-US" dirty="0"/>
              <a:t>竞品分析</a:t>
            </a:r>
          </a:p>
        </p:txBody>
      </p:sp>
      <p:sp>
        <p:nvSpPr>
          <p:cNvPr id="11" name="任意多边形: 形状 10">
            <a:extLst>
              <a:ext uri="{FF2B5EF4-FFF2-40B4-BE49-F238E27FC236}">
                <a16:creationId xmlns:a16="http://schemas.microsoft.com/office/drawing/2014/main" xmlns="" id="{A5EFF332-1853-41D5-8B82-3230C0379996}"/>
              </a:ext>
            </a:extLst>
          </p:cNvPr>
          <p:cNvSpPr/>
          <p:nvPr/>
        </p:nvSpPr>
        <p:spPr>
          <a:xfrm>
            <a:off x="1" y="1774385"/>
            <a:ext cx="7382711" cy="4131115"/>
          </a:xfrm>
          <a:custGeom>
            <a:avLst/>
            <a:gdLst>
              <a:gd name="connsiteX0" fmla="*/ 0 w 7382711"/>
              <a:gd name="connsiteY0" fmla="*/ 0 h 4131115"/>
              <a:gd name="connsiteX1" fmla="*/ 7382711 w 7382711"/>
              <a:gd name="connsiteY1" fmla="*/ 0 h 4131115"/>
              <a:gd name="connsiteX2" fmla="*/ 4957209 w 7382711"/>
              <a:gd name="connsiteY2" fmla="*/ 4131115 h 4131115"/>
              <a:gd name="connsiteX3" fmla="*/ 0 w 7382711"/>
              <a:gd name="connsiteY3" fmla="*/ 4131115 h 4131115"/>
            </a:gdLst>
            <a:ahLst/>
            <a:cxnLst>
              <a:cxn ang="0">
                <a:pos x="connsiteX0" y="connsiteY0"/>
              </a:cxn>
              <a:cxn ang="0">
                <a:pos x="connsiteX1" y="connsiteY1"/>
              </a:cxn>
              <a:cxn ang="0">
                <a:pos x="connsiteX2" y="connsiteY2"/>
              </a:cxn>
              <a:cxn ang="0">
                <a:pos x="connsiteX3" y="connsiteY3"/>
              </a:cxn>
            </a:cxnLst>
            <a:rect l="l" t="t" r="r" b="b"/>
            <a:pathLst>
              <a:path w="7382711" h="4131115">
                <a:moveTo>
                  <a:pt x="0" y="0"/>
                </a:moveTo>
                <a:lnTo>
                  <a:pt x="7382711" y="0"/>
                </a:lnTo>
                <a:lnTo>
                  <a:pt x="4957209" y="4131115"/>
                </a:lnTo>
                <a:lnTo>
                  <a:pt x="0" y="413111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xmlns="" id="{7A2AD33D-83D6-4042-8E15-C6570BC20D9F}"/>
              </a:ext>
            </a:extLst>
          </p:cNvPr>
          <p:cNvSpPr/>
          <p:nvPr/>
        </p:nvSpPr>
        <p:spPr>
          <a:xfrm>
            <a:off x="4637226" y="1774385"/>
            <a:ext cx="7554775" cy="4131115"/>
          </a:xfrm>
          <a:custGeom>
            <a:avLst/>
            <a:gdLst>
              <a:gd name="connsiteX0" fmla="*/ 2425503 w 7554775"/>
              <a:gd name="connsiteY0" fmla="*/ 0 h 4131115"/>
              <a:gd name="connsiteX1" fmla="*/ 7554775 w 7554775"/>
              <a:gd name="connsiteY1" fmla="*/ 0 h 4131115"/>
              <a:gd name="connsiteX2" fmla="*/ 7554775 w 7554775"/>
              <a:gd name="connsiteY2" fmla="*/ 4131115 h 4131115"/>
              <a:gd name="connsiteX3" fmla="*/ 0 w 7554775"/>
              <a:gd name="connsiteY3" fmla="*/ 4131115 h 4131115"/>
            </a:gdLst>
            <a:ahLst/>
            <a:cxnLst>
              <a:cxn ang="0">
                <a:pos x="connsiteX0" y="connsiteY0"/>
              </a:cxn>
              <a:cxn ang="0">
                <a:pos x="connsiteX1" y="connsiteY1"/>
              </a:cxn>
              <a:cxn ang="0">
                <a:pos x="connsiteX2" y="connsiteY2"/>
              </a:cxn>
              <a:cxn ang="0">
                <a:pos x="connsiteX3" y="connsiteY3"/>
              </a:cxn>
            </a:cxnLst>
            <a:rect l="l" t="t" r="r" b="b"/>
            <a:pathLst>
              <a:path w="7554775" h="4131115">
                <a:moveTo>
                  <a:pt x="2425503" y="0"/>
                </a:moveTo>
                <a:lnTo>
                  <a:pt x="7554775" y="0"/>
                </a:lnTo>
                <a:lnTo>
                  <a:pt x="7554775" y="4131115"/>
                </a:lnTo>
                <a:lnTo>
                  <a:pt x="0" y="413111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6" name="图片 15">
            <a:extLst>
              <a:ext uri="{FF2B5EF4-FFF2-40B4-BE49-F238E27FC236}">
                <a16:creationId xmlns:a16="http://schemas.microsoft.com/office/drawing/2014/main" xmlns="" id="{00652A5F-A500-45EC-B912-08DB1209F9AA}"/>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Effect>
                      <a14:brightnessContrast bright="100000"/>
                    </a14:imgEffect>
                  </a14:imgLayer>
                </a14:imgProps>
              </a:ext>
            </a:extLst>
          </a:blip>
          <a:stretch>
            <a:fillRect/>
          </a:stretch>
        </p:blipFill>
        <p:spPr>
          <a:xfrm>
            <a:off x="5315947" y="2901359"/>
            <a:ext cx="1335140" cy="1792379"/>
          </a:xfrm>
          <a:prstGeom prst="rect">
            <a:avLst/>
          </a:prstGeom>
        </p:spPr>
      </p:pic>
      <p:sp>
        <p:nvSpPr>
          <p:cNvPr id="17" name="文本框 16">
            <a:extLst>
              <a:ext uri="{FF2B5EF4-FFF2-40B4-BE49-F238E27FC236}">
                <a16:creationId xmlns:a16="http://schemas.microsoft.com/office/drawing/2014/main" xmlns="" id="{87A514D2-5DB4-4772-BC96-883BF8518B78}"/>
              </a:ext>
            </a:extLst>
          </p:cNvPr>
          <p:cNvSpPr txBox="1"/>
          <p:nvPr/>
        </p:nvSpPr>
        <p:spPr>
          <a:xfrm>
            <a:off x="649967" y="2299785"/>
            <a:ext cx="2608262" cy="461665"/>
          </a:xfrm>
          <a:prstGeom prst="rect">
            <a:avLst/>
          </a:prstGeom>
          <a:noFill/>
        </p:spPr>
        <p:txBody>
          <a:bodyPr wrap="square" rtlCol="0">
            <a:spAutoFit/>
          </a:bodyPr>
          <a:lstStyle/>
          <a:p>
            <a:r>
              <a:rPr lang="zh-CN" altLang="en-US" sz="2400" dirty="0">
                <a:solidFill>
                  <a:schemeClr val="bg1"/>
                </a:solidFill>
                <a:latin typeface="阿里巴巴普惠体 B" panose="00020600040101010101" pitchFamily="18" charset="-122"/>
                <a:ea typeface="阿里巴巴普惠体 B" panose="00020600040101010101" pitchFamily="18" charset="-122"/>
              </a:rPr>
              <a:t>别人家的产品</a:t>
            </a:r>
          </a:p>
        </p:txBody>
      </p:sp>
      <p:sp>
        <p:nvSpPr>
          <p:cNvPr id="18" name="矩形 17">
            <a:extLst>
              <a:ext uri="{FF2B5EF4-FFF2-40B4-BE49-F238E27FC236}">
                <a16:creationId xmlns:a16="http://schemas.microsoft.com/office/drawing/2014/main" xmlns="" id="{EFFA33BE-CFB5-4FCB-A43B-817F51D6EB2C}"/>
              </a:ext>
            </a:extLst>
          </p:cNvPr>
          <p:cNvSpPr/>
          <p:nvPr/>
        </p:nvSpPr>
        <p:spPr>
          <a:xfrm>
            <a:off x="614590" y="2901359"/>
            <a:ext cx="3961341" cy="2269980"/>
          </a:xfrm>
          <a:prstGeom prst="rect">
            <a:avLst/>
          </a:prstGeom>
        </p:spPr>
        <p:txBody>
          <a:bodyPr wrap="none">
            <a:spAutoFit/>
          </a:bodyPr>
          <a:lstStyle/>
          <a:p>
            <a:pPr marL="285750" lvl="0" indent="-285750" algn="ctr">
              <a:lnSpc>
                <a:spcPct val="150000"/>
              </a:lnSpc>
              <a:buFont typeface="Arial" panose="020B0604020202020204" pitchFamily="34" charset="0"/>
              <a:buChar char="•"/>
              <a:defRPr/>
            </a:pPr>
            <a:r>
              <a:rPr lang="zh-CN" altLang="en-US" sz="1600" dirty="0">
                <a:solidFill>
                  <a:schemeClr val="bg1"/>
                </a:solidFill>
                <a:latin typeface="阿里巴巴普惠体 R" panose="00020600040101010101" pitchFamily="18" charset="-122"/>
                <a:ea typeface="阿里巴巴普惠体 R" panose="00020600040101010101" pitchFamily="18" charset="-122"/>
              </a:rPr>
              <a:t>输入你的正文内容，输入你的正文内容</a:t>
            </a:r>
            <a:endParaRPr lang="en-US" altLang="zh-CN" sz="1600" dirty="0">
              <a:solidFill>
                <a:schemeClr val="bg1"/>
              </a:solidFill>
              <a:latin typeface="阿里巴巴普惠体 R" panose="00020600040101010101" pitchFamily="18" charset="-122"/>
              <a:ea typeface="阿里巴巴普惠体 R" panose="00020600040101010101" pitchFamily="18" charset="-122"/>
            </a:endParaRPr>
          </a:p>
          <a:p>
            <a:pPr marL="285750" indent="-285750" algn="ctr">
              <a:lnSpc>
                <a:spcPct val="150000"/>
              </a:lnSpc>
              <a:buFont typeface="Arial" panose="020B0604020202020204" pitchFamily="34" charset="0"/>
              <a:buChar char="•"/>
              <a:defRPr/>
            </a:pPr>
            <a:r>
              <a:rPr lang="zh-CN" altLang="en-US" sz="1600" dirty="0">
                <a:solidFill>
                  <a:schemeClr val="bg1"/>
                </a:solidFill>
                <a:latin typeface="阿里巴巴普惠体 R" panose="00020600040101010101" pitchFamily="18" charset="-122"/>
                <a:ea typeface="阿里巴巴普惠体 R" panose="00020600040101010101" pitchFamily="18" charset="-122"/>
              </a:rPr>
              <a:t>输入你的正文内容，输入你的正文内容</a:t>
            </a:r>
          </a:p>
          <a:p>
            <a:pPr marL="285750" indent="-285750" algn="ctr">
              <a:lnSpc>
                <a:spcPct val="150000"/>
              </a:lnSpc>
              <a:buFont typeface="Arial" panose="020B0604020202020204" pitchFamily="34" charset="0"/>
              <a:buChar char="•"/>
              <a:defRPr/>
            </a:pPr>
            <a:r>
              <a:rPr lang="zh-CN" altLang="en-US" sz="1600" dirty="0">
                <a:solidFill>
                  <a:schemeClr val="bg1"/>
                </a:solidFill>
                <a:latin typeface="阿里巴巴普惠体 R" panose="00020600040101010101" pitchFamily="18" charset="-122"/>
                <a:ea typeface="阿里巴巴普惠体 R" panose="00020600040101010101" pitchFamily="18" charset="-122"/>
              </a:rPr>
              <a:t>输入你的正文内容，输入你的正文内容</a:t>
            </a:r>
          </a:p>
          <a:p>
            <a:pPr marL="285750" indent="-285750" algn="ctr">
              <a:lnSpc>
                <a:spcPct val="150000"/>
              </a:lnSpc>
              <a:buFont typeface="Arial" panose="020B0604020202020204" pitchFamily="34" charset="0"/>
              <a:buChar char="•"/>
              <a:defRPr/>
            </a:pPr>
            <a:r>
              <a:rPr lang="zh-CN" altLang="en-US" sz="1600" dirty="0">
                <a:solidFill>
                  <a:schemeClr val="bg1"/>
                </a:solidFill>
                <a:latin typeface="阿里巴巴普惠体 R" panose="00020600040101010101" pitchFamily="18" charset="-122"/>
                <a:ea typeface="阿里巴巴普惠体 R" panose="00020600040101010101" pitchFamily="18" charset="-122"/>
              </a:rPr>
              <a:t>输入你的正文内容，输入你的正文内容</a:t>
            </a:r>
          </a:p>
          <a:p>
            <a:pPr marL="285750" indent="-285750" algn="ctr">
              <a:lnSpc>
                <a:spcPct val="150000"/>
              </a:lnSpc>
              <a:buFont typeface="Arial" panose="020B0604020202020204" pitchFamily="34" charset="0"/>
              <a:buChar char="•"/>
              <a:defRPr/>
            </a:pPr>
            <a:r>
              <a:rPr lang="zh-CN" altLang="en-US" sz="1600" dirty="0">
                <a:solidFill>
                  <a:schemeClr val="bg1"/>
                </a:solidFill>
                <a:latin typeface="阿里巴巴普惠体 R" panose="00020600040101010101" pitchFamily="18" charset="-122"/>
                <a:ea typeface="阿里巴巴普惠体 R" panose="00020600040101010101" pitchFamily="18" charset="-122"/>
              </a:rPr>
              <a:t>输入你的正文内容，输入你的正文内容</a:t>
            </a:r>
          </a:p>
          <a:p>
            <a:pPr marL="285750" indent="-285750" algn="ctr">
              <a:lnSpc>
                <a:spcPct val="150000"/>
              </a:lnSpc>
              <a:buFont typeface="Arial" panose="020B0604020202020204" pitchFamily="34" charset="0"/>
              <a:buChar char="•"/>
              <a:defRPr/>
            </a:pPr>
            <a:r>
              <a:rPr lang="zh-CN" altLang="en-US" sz="1600" dirty="0">
                <a:solidFill>
                  <a:schemeClr val="bg1"/>
                </a:solidFill>
                <a:latin typeface="阿里巴巴普惠体 R" panose="00020600040101010101" pitchFamily="18" charset="-122"/>
                <a:ea typeface="阿里巴巴普惠体 R" panose="00020600040101010101" pitchFamily="18" charset="-122"/>
              </a:rPr>
              <a:t>输入你的正文内容，输入你的正文内容</a:t>
            </a:r>
          </a:p>
        </p:txBody>
      </p:sp>
      <p:sp>
        <p:nvSpPr>
          <p:cNvPr id="19" name="文本框 18">
            <a:extLst>
              <a:ext uri="{FF2B5EF4-FFF2-40B4-BE49-F238E27FC236}">
                <a16:creationId xmlns:a16="http://schemas.microsoft.com/office/drawing/2014/main" xmlns="" id="{FCF8DDC8-D71F-40ED-B7A6-D67D1E5E7FF9}"/>
              </a:ext>
            </a:extLst>
          </p:cNvPr>
          <p:cNvSpPr txBox="1"/>
          <p:nvPr/>
        </p:nvSpPr>
        <p:spPr>
          <a:xfrm>
            <a:off x="7365185" y="2299785"/>
            <a:ext cx="2608262" cy="461665"/>
          </a:xfrm>
          <a:prstGeom prst="rect">
            <a:avLst/>
          </a:prstGeom>
          <a:noFill/>
        </p:spPr>
        <p:txBody>
          <a:bodyPr wrap="square" rtlCol="0">
            <a:spAutoFit/>
          </a:bodyPr>
          <a:lstStyle/>
          <a:p>
            <a:r>
              <a:rPr lang="zh-CN" altLang="en-US" sz="2400" dirty="0">
                <a:solidFill>
                  <a:schemeClr val="bg1"/>
                </a:solidFill>
                <a:latin typeface="阿里巴巴普惠体 B" panose="00020600040101010101" pitchFamily="18" charset="-122"/>
                <a:ea typeface="阿里巴巴普惠体 B" panose="00020600040101010101" pitchFamily="18" charset="-122"/>
              </a:rPr>
              <a:t>自己家的产品</a:t>
            </a:r>
          </a:p>
        </p:txBody>
      </p:sp>
      <p:sp>
        <p:nvSpPr>
          <p:cNvPr id="20" name="矩形 19">
            <a:extLst>
              <a:ext uri="{FF2B5EF4-FFF2-40B4-BE49-F238E27FC236}">
                <a16:creationId xmlns:a16="http://schemas.microsoft.com/office/drawing/2014/main" xmlns="" id="{91B5C36C-8B9B-4503-AA05-57AEC4C665C8}"/>
              </a:ext>
            </a:extLst>
          </p:cNvPr>
          <p:cNvSpPr/>
          <p:nvPr/>
        </p:nvSpPr>
        <p:spPr>
          <a:xfrm>
            <a:off x="7329808" y="2901359"/>
            <a:ext cx="3961341" cy="2269980"/>
          </a:xfrm>
          <a:prstGeom prst="rect">
            <a:avLst/>
          </a:prstGeom>
        </p:spPr>
        <p:txBody>
          <a:bodyPr wrap="none">
            <a:spAutoFit/>
          </a:bodyPr>
          <a:lstStyle/>
          <a:p>
            <a:pPr marL="285750" lvl="0" indent="-285750" algn="ctr">
              <a:lnSpc>
                <a:spcPct val="150000"/>
              </a:lnSpc>
              <a:buFont typeface="Arial" panose="020B0604020202020204" pitchFamily="34" charset="0"/>
              <a:buChar char="•"/>
              <a:defRPr/>
            </a:pPr>
            <a:r>
              <a:rPr lang="zh-CN" altLang="en-US" sz="1600" dirty="0">
                <a:solidFill>
                  <a:schemeClr val="bg1"/>
                </a:solidFill>
                <a:latin typeface="阿里巴巴普惠体 R" panose="00020600040101010101" pitchFamily="18" charset="-122"/>
                <a:ea typeface="阿里巴巴普惠体 R" panose="00020600040101010101" pitchFamily="18" charset="-122"/>
              </a:rPr>
              <a:t>输入你的正文内容，输入你的正文内容</a:t>
            </a:r>
            <a:endParaRPr lang="en-US" altLang="zh-CN" sz="1600" dirty="0">
              <a:solidFill>
                <a:schemeClr val="bg1"/>
              </a:solidFill>
              <a:latin typeface="阿里巴巴普惠体 R" panose="00020600040101010101" pitchFamily="18" charset="-122"/>
              <a:ea typeface="阿里巴巴普惠体 R" panose="00020600040101010101" pitchFamily="18" charset="-122"/>
            </a:endParaRPr>
          </a:p>
          <a:p>
            <a:pPr marL="285750" indent="-285750" algn="ctr">
              <a:lnSpc>
                <a:spcPct val="150000"/>
              </a:lnSpc>
              <a:buFont typeface="Arial" panose="020B0604020202020204" pitchFamily="34" charset="0"/>
              <a:buChar char="•"/>
              <a:defRPr/>
            </a:pPr>
            <a:r>
              <a:rPr lang="zh-CN" altLang="en-US" sz="1600" dirty="0">
                <a:solidFill>
                  <a:schemeClr val="bg1"/>
                </a:solidFill>
                <a:latin typeface="阿里巴巴普惠体 R" panose="00020600040101010101" pitchFamily="18" charset="-122"/>
                <a:ea typeface="阿里巴巴普惠体 R" panose="00020600040101010101" pitchFamily="18" charset="-122"/>
              </a:rPr>
              <a:t>输入你的正文内容，输入你的正文内容</a:t>
            </a:r>
          </a:p>
          <a:p>
            <a:pPr marL="285750" indent="-285750" algn="ctr">
              <a:lnSpc>
                <a:spcPct val="150000"/>
              </a:lnSpc>
              <a:buFont typeface="Arial" panose="020B0604020202020204" pitchFamily="34" charset="0"/>
              <a:buChar char="•"/>
              <a:defRPr/>
            </a:pPr>
            <a:r>
              <a:rPr lang="zh-CN" altLang="en-US" sz="1600" dirty="0">
                <a:solidFill>
                  <a:schemeClr val="bg1"/>
                </a:solidFill>
                <a:latin typeface="阿里巴巴普惠体 R" panose="00020600040101010101" pitchFamily="18" charset="-122"/>
                <a:ea typeface="阿里巴巴普惠体 R" panose="00020600040101010101" pitchFamily="18" charset="-122"/>
              </a:rPr>
              <a:t>输入你的正文内容，输入你的正文内容</a:t>
            </a:r>
          </a:p>
          <a:p>
            <a:pPr marL="285750" indent="-285750" algn="ctr">
              <a:lnSpc>
                <a:spcPct val="150000"/>
              </a:lnSpc>
              <a:buFont typeface="Arial" panose="020B0604020202020204" pitchFamily="34" charset="0"/>
              <a:buChar char="•"/>
              <a:defRPr/>
            </a:pPr>
            <a:r>
              <a:rPr lang="zh-CN" altLang="en-US" sz="1600" dirty="0">
                <a:solidFill>
                  <a:schemeClr val="bg1"/>
                </a:solidFill>
                <a:latin typeface="阿里巴巴普惠体 R" panose="00020600040101010101" pitchFamily="18" charset="-122"/>
                <a:ea typeface="阿里巴巴普惠体 R" panose="00020600040101010101" pitchFamily="18" charset="-122"/>
              </a:rPr>
              <a:t>输入你的正文内容，输入你的正文内容</a:t>
            </a:r>
          </a:p>
          <a:p>
            <a:pPr marL="285750" indent="-285750" algn="ctr">
              <a:lnSpc>
                <a:spcPct val="150000"/>
              </a:lnSpc>
              <a:buFont typeface="Arial" panose="020B0604020202020204" pitchFamily="34" charset="0"/>
              <a:buChar char="•"/>
              <a:defRPr/>
            </a:pPr>
            <a:r>
              <a:rPr lang="zh-CN" altLang="en-US" sz="1600" dirty="0">
                <a:solidFill>
                  <a:schemeClr val="bg1"/>
                </a:solidFill>
                <a:latin typeface="阿里巴巴普惠体 R" panose="00020600040101010101" pitchFamily="18" charset="-122"/>
                <a:ea typeface="阿里巴巴普惠体 R" panose="00020600040101010101" pitchFamily="18" charset="-122"/>
              </a:rPr>
              <a:t>输入你的正文内容，输入你的正文内容</a:t>
            </a:r>
          </a:p>
          <a:p>
            <a:pPr marL="285750" indent="-285750" algn="ctr">
              <a:lnSpc>
                <a:spcPct val="150000"/>
              </a:lnSpc>
              <a:buFont typeface="Arial" panose="020B0604020202020204" pitchFamily="34" charset="0"/>
              <a:buChar char="•"/>
              <a:defRPr/>
            </a:pPr>
            <a:r>
              <a:rPr lang="zh-CN" altLang="en-US" sz="1600" dirty="0">
                <a:solidFill>
                  <a:schemeClr val="bg1"/>
                </a:solidFill>
                <a:latin typeface="阿里巴巴普惠体 R" panose="00020600040101010101" pitchFamily="18" charset="-122"/>
                <a:ea typeface="阿里巴巴普惠体 R" panose="00020600040101010101" pitchFamily="18" charset="-122"/>
              </a:rPr>
              <a:t>输入你的正文内容，输入你的正文内容</a:t>
            </a:r>
          </a:p>
        </p:txBody>
      </p:sp>
    </p:spTree>
    <p:extLst>
      <p:ext uri="{BB962C8B-B14F-4D97-AF65-F5344CB8AC3E}">
        <p14:creationId xmlns:p14="http://schemas.microsoft.com/office/powerpoint/2010/main" val="6463681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96B5744-5CC6-4C4C-865A-583148121D66}"/>
              </a:ext>
            </a:extLst>
          </p:cNvPr>
          <p:cNvSpPr>
            <a:spLocks noGrp="1"/>
          </p:cNvSpPr>
          <p:nvPr>
            <p:ph type="title"/>
          </p:nvPr>
        </p:nvSpPr>
        <p:spPr/>
        <p:txBody>
          <a:bodyPr/>
          <a:lstStyle/>
          <a:p>
            <a:r>
              <a:rPr lang="zh-CN" altLang="en-US" dirty="0"/>
              <a:t>竞品数据分析</a:t>
            </a:r>
          </a:p>
        </p:txBody>
      </p:sp>
      <p:cxnSp>
        <p:nvCxnSpPr>
          <p:cNvPr id="4" name="直接连接符 3">
            <a:extLst>
              <a:ext uri="{FF2B5EF4-FFF2-40B4-BE49-F238E27FC236}">
                <a16:creationId xmlns:a16="http://schemas.microsoft.com/office/drawing/2014/main" xmlns="" id="{2CF1222B-E2AF-4C1F-8E4F-1F4D5890800E}"/>
              </a:ext>
            </a:extLst>
          </p:cNvPr>
          <p:cNvCxnSpPr>
            <a:cxnSpLocks/>
          </p:cNvCxnSpPr>
          <p:nvPr/>
        </p:nvCxnSpPr>
        <p:spPr>
          <a:xfrm>
            <a:off x="6132513" y="1244600"/>
            <a:ext cx="0" cy="5280025"/>
          </a:xfrm>
          <a:prstGeom prst="line">
            <a:avLst/>
          </a:prstGeom>
          <a:noFill/>
          <a:ln w="6350" cap="flat" cmpd="sng" algn="ctr">
            <a:solidFill>
              <a:srgbClr val="0A7BB6"/>
            </a:solidFill>
            <a:prstDash val="solid"/>
            <a:miter lim="800000"/>
          </a:ln>
          <a:effectLst/>
        </p:spPr>
      </p:cxnSp>
      <p:grpSp>
        <p:nvGrpSpPr>
          <p:cNvPr id="5" name="组合 4">
            <a:extLst>
              <a:ext uri="{FF2B5EF4-FFF2-40B4-BE49-F238E27FC236}">
                <a16:creationId xmlns:a16="http://schemas.microsoft.com/office/drawing/2014/main" xmlns="" id="{C02662AF-D215-48D5-8995-9CFE4BC67587}"/>
              </a:ext>
            </a:extLst>
          </p:cNvPr>
          <p:cNvGrpSpPr/>
          <p:nvPr/>
        </p:nvGrpSpPr>
        <p:grpSpPr>
          <a:xfrm>
            <a:off x="5691190" y="2841632"/>
            <a:ext cx="882645" cy="882645"/>
            <a:chOff x="5441950" y="2774950"/>
            <a:chExt cx="1308100" cy="1308100"/>
          </a:xfrm>
        </p:grpSpPr>
        <p:sp>
          <p:nvSpPr>
            <p:cNvPr id="6" name="椭圆 5">
              <a:extLst>
                <a:ext uri="{FF2B5EF4-FFF2-40B4-BE49-F238E27FC236}">
                  <a16:creationId xmlns:a16="http://schemas.microsoft.com/office/drawing/2014/main" xmlns="" id="{3B398EE2-500D-4496-A38B-C4363C6E75C6}"/>
                </a:ext>
              </a:extLst>
            </p:cNvPr>
            <p:cNvSpPr/>
            <p:nvPr/>
          </p:nvSpPr>
          <p:spPr>
            <a:xfrm>
              <a:off x="5441950" y="2774950"/>
              <a:ext cx="1308100" cy="1308100"/>
            </a:xfrm>
            <a:prstGeom prst="ellipse">
              <a:avLst/>
            </a:prstGeom>
            <a:solidFill>
              <a:srgbClr val="0A7BB6"/>
            </a:solidFill>
            <a:ln w="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accent1"/>
                </a:solidFill>
                <a:effectLst/>
                <a:uLnTx/>
                <a:uFillTx/>
                <a:latin typeface="Segoe UI Light"/>
                <a:ea typeface="阿里巴巴普惠体 R" panose="00020600040101010101" pitchFamily="18" charset="-122"/>
                <a:cs typeface="+mn-cs"/>
              </a:endParaRPr>
            </a:p>
          </p:txBody>
        </p:sp>
        <p:sp>
          <p:nvSpPr>
            <p:cNvPr id="7" name="文本框 6">
              <a:extLst>
                <a:ext uri="{FF2B5EF4-FFF2-40B4-BE49-F238E27FC236}">
                  <a16:creationId xmlns:a16="http://schemas.microsoft.com/office/drawing/2014/main" xmlns="" id="{E73C0920-420F-495E-A475-3BDDF7319038}"/>
                </a:ext>
              </a:extLst>
            </p:cNvPr>
            <p:cNvSpPr txBox="1"/>
            <p:nvPr/>
          </p:nvSpPr>
          <p:spPr>
            <a:xfrm>
              <a:off x="5714227" y="3086899"/>
              <a:ext cx="1035823" cy="68419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rPr>
                <a:t>VS</a:t>
              </a:r>
              <a:endParaRPr kumimoji="0" lang="zh-CN" altLang="en-US" sz="24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endParaRPr>
            </a:p>
          </p:txBody>
        </p:sp>
      </p:grpSp>
      <p:graphicFrame>
        <p:nvGraphicFramePr>
          <p:cNvPr id="8" name="图表 7">
            <a:extLst>
              <a:ext uri="{FF2B5EF4-FFF2-40B4-BE49-F238E27FC236}">
                <a16:creationId xmlns:a16="http://schemas.microsoft.com/office/drawing/2014/main" xmlns="" id="{90F31226-938C-4FC1-AC89-B479A0E3B0F2}"/>
              </a:ext>
            </a:extLst>
          </p:cNvPr>
          <p:cNvGraphicFramePr/>
          <p:nvPr>
            <p:extLst>
              <p:ext uri="{D42A27DB-BD31-4B8C-83A1-F6EECF244321}">
                <p14:modId xmlns:p14="http://schemas.microsoft.com/office/powerpoint/2010/main" val="1750673093"/>
              </p:ext>
            </p:extLst>
          </p:nvPr>
        </p:nvGraphicFramePr>
        <p:xfrm>
          <a:off x="6546850" y="3673477"/>
          <a:ext cx="5645150" cy="26892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图表 8">
            <a:extLst>
              <a:ext uri="{FF2B5EF4-FFF2-40B4-BE49-F238E27FC236}">
                <a16:creationId xmlns:a16="http://schemas.microsoft.com/office/drawing/2014/main" xmlns="" id="{829F6F6E-D347-4344-BB61-911E46F8A829}"/>
              </a:ext>
            </a:extLst>
          </p:cNvPr>
          <p:cNvGraphicFramePr/>
          <p:nvPr>
            <p:extLst>
              <p:ext uri="{D42A27DB-BD31-4B8C-83A1-F6EECF244321}">
                <p14:modId xmlns:p14="http://schemas.microsoft.com/office/powerpoint/2010/main" val="1718296413"/>
              </p:ext>
            </p:extLst>
          </p:nvPr>
        </p:nvGraphicFramePr>
        <p:xfrm>
          <a:off x="86266" y="3673477"/>
          <a:ext cx="5645150" cy="2689225"/>
        </p:xfrm>
        <a:graphic>
          <a:graphicData uri="http://schemas.openxmlformats.org/drawingml/2006/chart">
            <c:chart xmlns:c="http://schemas.openxmlformats.org/drawingml/2006/chart" xmlns:r="http://schemas.openxmlformats.org/officeDocument/2006/relationships" r:id="rId3"/>
          </a:graphicData>
        </a:graphic>
      </p:graphicFrame>
      <p:sp useBgFill="1">
        <p:nvSpPr>
          <p:cNvPr id="10" name="文本框 9">
            <a:extLst>
              <a:ext uri="{FF2B5EF4-FFF2-40B4-BE49-F238E27FC236}">
                <a16:creationId xmlns:a16="http://schemas.microsoft.com/office/drawing/2014/main" xmlns="" id="{C7E34013-F330-4FAD-A61E-17A4F5FB77DB}"/>
              </a:ext>
            </a:extLst>
          </p:cNvPr>
          <p:cNvSpPr txBox="1"/>
          <p:nvPr/>
        </p:nvSpPr>
        <p:spPr>
          <a:xfrm>
            <a:off x="5706016" y="3960168"/>
            <a:ext cx="901477" cy="338554"/>
          </a:xfrm>
          <a:prstGeom prst="rect">
            <a:avLst/>
          </a:prstGeom>
        </p:spPr>
        <p:txBody>
          <a:bodyPr wrap="square" rtlCol="0">
            <a:spAutoFit/>
          </a:bodyPr>
          <a:lstStyle/>
          <a:p>
            <a:pPr algn="ctr"/>
            <a:r>
              <a:rPr lang="zh-CN" altLang="en-US" sz="1600" dirty="0">
                <a:solidFill>
                  <a:prstClr val="black">
                    <a:lumMod val="75000"/>
                    <a:lumOff val="25000"/>
                  </a:prstClr>
                </a:solidFill>
                <a:latin typeface="阿里巴巴普惠体 R" panose="00020600040101010101" pitchFamily="18" charset="-122"/>
                <a:ea typeface="阿里巴巴普惠体 R" panose="00020600040101010101" pitchFamily="18" charset="-122"/>
              </a:rPr>
              <a:t>类别一</a:t>
            </a:r>
          </a:p>
        </p:txBody>
      </p:sp>
      <p:sp useBgFill="1">
        <p:nvSpPr>
          <p:cNvPr id="11" name="文本框 10">
            <a:extLst>
              <a:ext uri="{FF2B5EF4-FFF2-40B4-BE49-F238E27FC236}">
                <a16:creationId xmlns:a16="http://schemas.microsoft.com/office/drawing/2014/main" xmlns="" id="{60650179-BAFA-452E-8902-958C7E823A82}"/>
              </a:ext>
            </a:extLst>
          </p:cNvPr>
          <p:cNvSpPr txBox="1"/>
          <p:nvPr/>
        </p:nvSpPr>
        <p:spPr>
          <a:xfrm>
            <a:off x="5706016" y="4572713"/>
            <a:ext cx="901477" cy="338554"/>
          </a:xfrm>
          <a:prstGeom prst="rect">
            <a:avLst/>
          </a:prstGeom>
        </p:spPr>
        <p:txBody>
          <a:bodyPr wrap="square" rtlCol="0">
            <a:spAutoFit/>
          </a:bodyPr>
          <a:lstStyle/>
          <a:p>
            <a:pPr algn="ctr"/>
            <a:r>
              <a:rPr lang="zh-CN" altLang="en-US" sz="1600" dirty="0">
                <a:solidFill>
                  <a:prstClr val="black">
                    <a:lumMod val="75000"/>
                    <a:lumOff val="25000"/>
                  </a:prstClr>
                </a:solidFill>
                <a:latin typeface="阿里巴巴普惠体 R" panose="00020600040101010101" pitchFamily="18" charset="-122"/>
                <a:ea typeface="阿里巴巴普惠体 R" panose="00020600040101010101" pitchFamily="18" charset="-122"/>
              </a:rPr>
              <a:t>类别二</a:t>
            </a:r>
          </a:p>
        </p:txBody>
      </p:sp>
      <p:sp useBgFill="1">
        <p:nvSpPr>
          <p:cNvPr id="12" name="文本框 11">
            <a:extLst>
              <a:ext uri="{FF2B5EF4-FFF2-40B4-BE49-F238E27FC236}">
                <a16:creationId xmlns:a16="http://schemas.microsoft.com/office/drawing/2014/main" xmlns="" id="{5CD3CECF-2352-47D4-93D1-CD77805199F4}"/>
              </a:ext>
            </a:extLst>
          </p:cNvPr>
          <p:cNvSpPr txBox="1"/>
          <p:nvPr/>
        </p:nvSpPr>
        <p:spPr>
          <a:xfrm>
            <a:off x="5706016" y="5147158"/>
            <a:ext cx="901477" cy="338554"/>
          </a:xfrm>
          <a:prstGeom prst="rect">
            <a:avLst/>
          </a:prstGeom>
        </p:spPr>
        <p:txBody>
          <a:bodyPr wrap="square" rtlCol="0">
            <a:spAutoFit/>
          </a:bodyPr>
          <a:lstStyle/>
          <a:p>
            <a:pPr algn="ctr"/>
            <a:r>
              <a:rPr lang="zh-CN" altLang="en-US" sz="1600" dirty="0">
                <a:solidFill>
                  <a:prstClr val="black">
                    <a:lumMod val="75000"/>
                    <a:lumOff val="25000"/>
                  </a:prstClr>
                </a:solidFill>
                <a:latin typeface="阿里巴巴普惠体 R" panose="00020600040101010101" pitchFamily="18" charset="-122"/>
                <a:ea typeface="阿里巴巴普惠体 R" panose="00020600040101010101" pitchFamily="18" charset="-122"/>
              </a:rPr>
              <a:t>类别三</a:t>
            </a:r>
          </a:p>
        </p:txBody>
      </p:sp>
      <p:sp useBgFill="1">
        <p:nvSpPr>
          <p:cNvPr id="13" name="文本框 12">
            <a:extLst>
              <a:ext uri="{FF2B5EF4-FFF2-40B4-BE49-F238E27FC236}">
                <a16:creationId xmlns:a16="http://schemas.microsoft.com/office/drawing/2014/main" xmlns="" id="{B7896C4A-5304-41BB-9609-40226CCD13EF}"/>
              </a:ext>
            </a:extLst>
          </p:cNvPr>
          <p:cNvSpPr txBox="1"/>
          <p:nvPr/>
        </p:nvSpPr>
        <p:spPr>
          <a:xfrm>
            <a:off x="5706016" y="5778736"/>
            <a:ext cx="901477" cy="338554"/>
          </a:xfrm>
          <a:prstGeom prst="rect">
            <a:avLst/>
          </a:prstGeom>
        </p:spPr>
        <p:txBody>
          <a:bodyPr wrap="square" rtlCol="0">
            <a:spAutoFit/>
          </a:bodyPr>
          <a:lstStyle/>
          <a:p>
            <a:pPr algn="ctr"/>
            <a:r>
              <a:rPr lang="zh-CN" altLang="en-US" sz="1600" dirty="0">
                <a:solidFill>
                  <a:prstClr val="black">
                    <a:lumMod val="75000"/>
                    <a:lumOff val="25000"/>
                  </a:prstClr>
                </a:solidFill>
                <a:latin typeface="阿里巴巴普惠体 R" panose="00020600040101010101" pitchFamily="18" charset="-122"/>
                <a:ea typeface="阿里巴巴普惠体 R" panose="00020600040101010101" pitchFamily="18" charset="-122"/>
              </a:rPr>
              <a:t>类别四</a:t>
            </a:r>
          </a:p>
        </p:txBody>
      </p:sp>
      <p:sp>
        <p:nvSpPr>
          <p:cNvPr id="15" name="文本框 14">
            <a:extLst>
              <a:ext uri="{FF2B5EF4-FFF2-40B4-BE49-F238E27FC236}">
                <a16:creationId xmlns:a16="http://schemas.microsoft.com/office/drawing/2014/main" xmlns="" id="{91CCA561-16B9-439C-B593-D562471A7939}"/>
              </a:ext>
            </a:extLst>
          </p:cNvPr>
          <p:cNvSpPr txBox="1"/>
          <p:nvPr/>
        </p:nvSpPr>
        <p:spPr>
          <a:xfrm>
            <a:off x="2949238" y="1559795"/>
            <a:ext cx="2608262" cy="461665"/>
          </a:xfrm>
          <a:prstGeom prst="rect">
            <a:avLst/>
          </a:prstGeom>
          <a:noFill/>
        </p:spPr>
        <p:txBody>
          <a:bodyPr wrap="square" rtlCol="0">
            <a:spAutoFit/>
          </a:bodyPr>
          <a:lstStyle/>
          <a:p>
            <a:pPr algn="r"/>
            <a:r>
              <a:rPr lang="zh-CN" altLang="en-US" sz="2400" b="1" dirty="0">
                <a:solidFill>
                  <a:schemeClr val="accent3"/>
                </a:solidFill>
                <a:latin typeface="阿里巴巴普惠体 B" panose="00020600040101010101" pitchFamily="18" charset="-122"/>
                <a:ea typeface="阿里巴巴普惠体 B" panose="00020600040101010101" pitchFamily="18" charset="-122"/>
              </a:rPr>
              <a:t>别人家的产品</a:t>
            </a:r>
          </a:p>
        </p:txBody>
      </p:sp>
      <p:sp>
        <p:nvSpPr>
          <p:cNvPr id="16" name="矩形 15">
            <a:extLst>
              <a:ext uri="{FF2B5EF4-FFF2-40B4-BE49-F238E27FC236}">
                <a16:creationId xmlns:a16="http://schemas.microsoft.com/office/drawing/2014/main" xmlns="" id="{02E977FE-1CB2-45BC-B50D-FFC49F5672AC}"/>
              </a:ext>
            </a:extLst>
          </p:cNvPr>
          <p:cNvSpPr/>
          <p:nvPr/>
        </p:nvSpPr>
        <p:spPr>
          <a:xfrm>
            <a:off x="1884700" y="2021460"/>
            <a:ext cx="3672800" cy="1161985"/>
          </a:xfrm>
          <a:prstGeom prst="rect">
            <a:avLst/>
          </a:prstGeom>
        </p:spPr>
        <p:txBody>
          <a:bodyPr wrap="none">
            <a:spAutoFit/>
          </a:bodyPr>
          <a:lstStyle/>
          <a:p>
            <a:pPr algn="r">
              <a:lnSpc>
                <a:spcPct val="150000"/>
              </a:lnSpc>
              <a:defRPr/>
            </a:pPr>
            <a:r>
              <a:rPr lang="zh-CN" altLang="en-US" sz="1600" dirty="0">
                <a:solidFill>
                  <a:prstClr val="black">
                    <a:lumMod val="75000"/>
                    <a:lumOff val="25000"/>
                  </a:prstClr>
                </a:solidFill>
                <a:latin typeface="阿里巴巴普惠体 R" panose="00020600040101010101" pitchFamily="18" charset="-122"/>
                <a:ea typeface="阿里巴巴普惠体 R" panose="00020600040101010101" pitchFamily="18" charset="-122"/>
              </a:rPr>
              <a:t>输入你的正文内容，输入你的正文内容</a:t>
            </a:r>
            <a:endParaRPr lang="en-US" altLang="zh-CN" sz="1600" dirty="0">
              <a:solidFill>
                <a:prstClr val="black">
                  <a:lumMod val="75000"/>
                  <a:lumOff val="25000"/>
                </a:prstClr>
              </a:solidFill>
              <a:latin typeface="阿里巴巴普惠体 R" panose="00020600040101010101" pitchFamily="18" charset="-122"/>
              <a:ea typeface="阿里巴巴普惠体 R" panose="00020600040101010101" pitchFamily="18" charset="-122"/>
            </a:endParaRPr>
          </a:p>
          <a:p>
            <a:pPr algn="r">
              <a:lnSpc>
                <a:spcPct val="150000"/>
              </a:lnSpc>
              <a:defRPr/>
            </a:pPr>
            <a:r>
              <a:rPr lang="zh-CN" altLang="en-US" sz="1600" dirty="0">
                <a:solidFill>
                  <a:prstClr val="black">
                    <a:lumMod val="75000"/>
                    <a:lumOff val="25000"/>
                  </a:prstClr>
                </a:solidFill>
                <a:latin typeface="阿里巴巴普惠体 R" panose="00020600040101010101" pitchFamily="18" charset="-122"/>
                <a:ea typeface="阿里巴巴普惠体 R" panose="00020600040101010101" pitchFamily="18" charset="-122"/>
              </a:rPr>
              <a:t>输入你的正文内容，输入你的正文内容</a:t>
            </a:r>
          </a:p>
          <a:p>
            <a:pPr algn="r">
              <a:lnSpc>
                <a:spcPct val="150000"/>
              </a:lnSpc>
              <a:defRPr/>
            </a:pPr>
            <a:r>
              <a:rPr lang="zh-CN" altLang="en-US" sz="1600" dirty="0">
                <a:solidFill>
                  <a:prstClr val="black">
                    <a:lumMod val="75000"/>
                    <a:lumOff val="25000"/>
                  </a:prstClr>
                </a:solidFill>
                <a:latin typeface="阿里巴巴普惠体 R" panose="00020600040101010101" pitchFamily="18" charset="-122"/>
                <a:ea typeface="阿里巴巴普惠体 R" panose="00020600040101010101" pitchFamily="18" charset="-122"/>
              </a:rPr>
              <a:t>输入你的正文内容，输入你的正文内容</a:t>
            </a:r>
          </a:p>
        </p:txBody>
      </p:sp>
      <p:sp>
        <p:nvSpPr>
          <p:cNvPr id="18" name="文本框 17">
            <a:extLst>
              <a:ext uri="{FF2B5EF4-FFF2-40B4-BE49-F238E27FC236}">
                <a16:creationId xmlns:a16="http://schemas.microsoft.com/office/drawing/2014/main" xmlns="" id="{EBD6B959-7C87-437A-8BAD-66BACDC89FF9}"/>
              </a:ext>
            </a:extLst>
          </p:cNvPr>
          <p:cNvSpPr txBox="1"/>
          <p:nvPr/>
        </p:nvSpPr>
        <p:spPr>
          <a:xfrm>
            <a:off x="6634500" y="1550166"/>
            <a:ext cx="2608262" cy="461665"/>
          </a:xfrm>
          <a:prstGeom prst="rect">
            <a:avLst/>
          </a:prstGeom>
          <a:noFill/>
        </p:spPr>
        <p:txBody>
          <a:bodyPr wrap="square" rtlCol="0">
            <a:spAutoFit/>
          </a:bodyPr>
          <a:lstStyle/>
          <a:p>
            <a:r>
              <a:rPr lang="zh-CN" altLang="en-US" sz="2400" b="1" dirty="0">
                <a:solidFill>
                  <a:schemeClr val="accent1"/>
                </a:solidFill>
                <a:latin typeface="阿里巴巴普惠体 B" panose="00020600040101010101" pitchFamily="18" charset="-122"/>
                <a:ea typeface="阿里巴巴普惠体 B" panose="00020600040101010101" pitchFamily="18" charset="-122"/>
              </a:rPr>
              <a:t>自己家的产品</a:t>
            </a:r>
          </a:p>
        </p:txBody>
      </p:sp>
      <p:sp>
        <p:nvSpPr>
          <p:cNvPr id="19" name="矩形 18">
            <a:extLst>
              <a:ext uri="{FF2B5EF4-FFF2-40B4-BE49-F238E27FC236}">
                <a16:creationId xmlns:a16="http://schemas.microsoft.com/office/drawing/2014/main" xmlns="" id="{A25D5207-1044-4C8D-8AEC-3AF8EA4E2436}"/>
              </a:ext>
            </a:extLst>
          </p:cNvPr>
          <p:cNvSpPr/>
          <p:nvPr/>
        </p:nvSpPr>
        <p:spPr>
          <a:xfrm>
            <a:off x="6634500" y="2011831"/>
            <a:ext cx="3672800" cy="1161985"/>
          </a:xfrm>
          <a:prstGeom prst="rect">
            <a:avLst/>
          </a:prstGeom>
        </p:spPr>
        <p:txBody>
          <a:bodyPr wrap="none">
            <a:spAutoFit/>
          </a:bodyPr>
          <a:lstStyle/>
          <a:p>
            <a:pPr>
              <a:lnSpc>
                <a:spcPct val="150000"/>
              </a:lnSpc>
              <a:defRPr/>
            </a:pPr>
            <a:r>
              <a:rPr lang="zh-CN" altLang="en-US" sz="1600" dirty="0">
                <a:solidFill>
                  <a:prstClr val="black">
                    <a:lumMod val="75000"/>
                    <a:lumOff val="25000"/>
                  </a:prstClr>
                </a:solidFill>
                <a:latin typeface="阿里巴巴普惠体 R" panose="00020600040101010101" pitchFamily="18" charset="-122"/>
                <a:ea typeface="阿里巴巴普惠体 R" panose="00020600040101010101" pitchFamily="18" charset="-122"/>
              </a:rPr>
              <a:t>输入你的正文内容，输入你的正文内容</a:t>
            </a:r>
            <a:endParaRPr lang="en-US" altLang="zh-CN" sz="1600" dirty="0">
              <a:solidFill>
                <a:prstClr val="black">
                  <a:lumMod val="75000"/>
                  <a:lumOff val="25000"/>
                </a:prstClr>
              </a:solidFill>
              <a:latin typeface="阿里巴巴普惠体 R" panose="00020600040101010101" pitchFamily="18" charset="-122"/>
              <a:ea typeface="阿里巴巴普惠体 R" panose="00020600040101010101" pitchFamily="18" charset="-122"/>
            </a:endParaRPr>
          </a:p>
          <a:p>
            <a:pPr>
              <a:lnSpc>
                <a:spcPct val="150000"/>
              </a:lnSpc>
              <a:defRPr/>
            </a:pPr>
            <a:r>
              <a:rPr lang="zh-CN" altLang="en-US" sz="1600" dirty="0">
                <a:solidFill>
                  <a:prstClr val="black">
                    <a:lumMod val="75000"/>
                    <a:lumOff val="25000"/>
                  </a:prstClr>
                </a:solidFill>
                <a:latin typeface="阿里巴巴普惠体 R" panose="00020600040101010101" pitchFamily="18" charset="-122"/>
                <a:ea typeface="阿里巴巴普惠体 R" panose="00020600040101010101" pitchFamily="18" charset="-122"/>
              </a:rPr>
              <a:t>输入你的正文内容，输入你的正文内容</a:t>
            </a:r>
          </a:p>
          <a:p>
            <a:pPr>
              <a:lnSpc>
                <a:spcPct val="150000"/>
              </a:lnSpc>
              <a:defRPr/>
            </a:pPr>
            <a:r>
              <a:rPr lang="zh-CN" altLang="en-US" sz="1600" dirty="0">
                <a:solidFill>
                  <a:prstClr val="black">
                    <a:lumMod val="75000"/>
                    <a:lumOff val="25000"/>
                  </a:prstClr>
                </a:solidFill>
                <a:latin typeface="阿里巴巴普惠体 R" panose="00020600040101010101" pitchFamily="18" charset="-122"/>
                <a:ea typeface="阿里巴巴普惠体 R" panose="00020600040101010101" pitchFamily="18" charset="-122"/>
              </a:rPr>
              <a:t>输入你的正文内容，输入你的正文内容</a:t>
            </a:r>
          </a:p>
        </p:txBody>
      </p:sp>
    </p:spTree>
    <p:extLst>
      <p:ext uri="{BB962C8B-B14F-4D97-AF65-F5344CB8AC3E}">
        <p14:creationId xmlns:p14="http://schemas.microsoft.com/office/powerpoint/2010/main" val="28418955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6BC7BDB-C5CC-499F-B649-32272DD488D1}"/>
              </a:ext>
            </a:extLst>
          </p:cNvPr>
          <p:cNvSpPr>
            <a:spLocks noGrp="1"/>
          </p:cNvSpPr>
          <p:nvPr>
            <p:ph type="title"/>
          </p:nvPr>
        </p:nvSpPr>
        <p:spPr/>
        <p:txBody>
          <a:bodyPr/>
          <a:lstStyle/>
          <a:p>
            <a:r>
              <a:rPr lang="zh-CN" altLang="en-US" dirty="0"/>
              <a:t>存在问题分析</a:t>
            </a:r>
          </a:p>
        </p:txBody>
      </p:sp>
      <p:graphicFrame>
        <p:nvGraphicFramePr>
          <p:cNvPr id="5" name="表格 4">
            <a:extLst>
              <a:ext uri="{FF2B5EF4-FFF2-40B4-BE49-F238E27FC236}">
                <a16:creationId xmlns:a16="http://schemas.microsoft.com/office/drawing/2014/main" xmlns="" id="{3190813E-E48F-4988-831F-67EE14E7EBC2}"/>
              </a:ext>
            </a:extLst>
          </p:cNvPr>
          <p:cNvGraphicFramePr>
            <a:graphicFrameLocks noGrp="1"/>
          </p:cNvGraphicFramePr>
          <p:nvPr>
            <p:extLst>
              <p:ext uri="{D42A27DB-BD31-4B8C-83A1-F6EECF244321}">
                <p14:modId xmlns:p14="http://schemas.microsoft.com/office/powerpoint/2010/main" val="1827615029"/>
              </p:ext>
            </p:extLst>
          </p:nvPr>
        </p:nvGraphicFramePr>
        <p:xfrm>
          <a:off x="731838" y="1439780"/>
          <a:ext cx="10872786" cy="4765757"/>
        </p:xfrm>
        <a:graphic>
          <a:graphicData uri="http://schemas.openxmlformats.org/drawingml/2006/table">
            <a:tbl>
              <a:tblPr bandRow="1">
                <a:tableStyleId>{5C22544A-7EE6-4342-B048-85BDC9FD1C3A}</a:tableStyleId>
              </a:tblPr>
              <a:tblGrid>
                <a:gridCol w="1681716">
                  <a:extLst>
                    <a:ext uri="{9D8B030D-6E8A-4147-A177-3AD203B41FA5}">
                      <a16:colId xmlns:a16="http://schemas.microsoft.com/office/drawing/2014/main" xmlns="" val="1607367219"/>
                    </a:ext>
                  </a:extLst>
                </a:gridCol>
                <a:gridCol w="4595535">
                  <a:extLst>
                    <a:ext uri="{9D8B030D-6E8A-4147-A177-3AD203B41FA5}">
                      <a16:colId xmlns:a16="http://schemas.microsoft.com/office/drawing/2014/main" xmlns="" val="379760895"/>
                    </a:ext>
                  </a:extLst>
                </a:gridCol>
                <a:gridCol w="4595535">
                  <a:extLst>
                    <a:ext uri="{9D8B030D-6E8A-4147-A177-3AD203B41FA5}">
                      <a16:colId xmlns:a16="http://schemas.microsoft.com/office/drawing/2014/main" xmlns="" val="4184774529"/>
                    </a:ext>
                  </a:extLst>
                </a:gridCol>
              </a:tblGrid>
              <a:tr h="739442">
                <a:tc>
                  <a:txBody>
                    <a:bodyPr/>
                    <a:lstStyle/>
                    <a:p>
                      <a:pPr algn="ctr"/>
                      <a:r>
                        <a:rPr lang="zh-CN" altLang="en-US" sz="2400" b="1" spc="200" baseline="0" dirty="0">
                          <a:solidFill>
                            <a:schemeClr val="bg1"/>
                          </a:solidFill>
                          <a:latin typeface="+mj-ea"/>
                          <a:ea typeface="+mj-ea"/>
                        </a:rPr>
                        <a:t>对比项目</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b="1" spc="200" baseline="0" dirty="0">
                          <a:solidFill>
                            <a:schemeClr val="bg1"/>
                          </a:solidFill>
                          <a:latin typeface="阿里巴巴普惠体 B" panose="00020600040101010101" pitchFamily="18" charset="-122"/>
                          <a:ea typeface="阿里巴巴普惠体 B" panose="00020600040101010101" pitchFamily="18" charset="-122"/>
                        </a:rPr>
                        <a:t>关键词</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b="1" spc="200" baseline="0" dirty="0">
                          <a:solidFill>
                            <a:schemeClr val="bg1"/>
                          </a:solidFill>
                          <a:latin typeface="阿里巴巴普惠体 B" panose="00020600040101010101" pitchFamily="18" charset="-122"/>
                          <a:ea typeface="阿里巴巴普惠体 B" panose="00020600040101010101" pitchFamily="18" charset="-122"/>
                        </a:rPr>
                        <a:t>关键词</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xmlns="" val="3102544743"/>
                  </a:ext>
                </a:extLst>
              </a:tr>
              <a:tr h="80526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输入关键词</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输入你的正文内容，输入你的正文内容</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输入你的正文内容，输入你的正文内容</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xmlns="" val="2294353993"/>
                  </a:ext>
                </a:extLst>
              </a:tr>
              <a:tr h="80526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输入关键词</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输入你的正文内容，输入你的正文内容</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输入你的正文内容，输入你的正文内容</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xmlns="" val="3587518534"/>
                  </a:ext>
                </a:extLst>
              </a:tr>
              <a:tr h="80526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输入关键词</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输入你的正文内容，输入你的正文内容</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输入你的正文内容，输入你的正文内容</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xmlns="" val="968885802"/>
                  </a:ext>
                </a:extLst>
              </a:tr>
              <a:tr h="80526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输入关键词</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输入你的正文内容，输入你的正文内容</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输入你的正文内容，输入你的正文内容</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xmlns="" val="2706667027"/>
                  </a:ext>
                </a:extLst>
              </a:tr>
              <a:tr h="80526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输入关键词</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输入你的正文内容，输入你的正文内容</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输入你的正文内容，输入你的正文内容</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xmlns="" val="2314931118"/>
                  </a:ext>
                </a:extLst>
              </a:tr>
            </a:tbl>
          </a:graphicData>
        </a:graphic>
      </p:graphicFrame>
    </p:spTree>
    <p:extLst>
      <p:ext uri="{BB962C8B-B14F-4D97-AF65-F5344CB8AC3E}">
        <p14:creationId xmlns:p14="http://schemas.microsoft.com/office/powerpoint/2010/main" val="20429017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CB0C1DD-8BBA-4BA7-B84C-65CC7F7687BE}"/>
              </a:ext>
            </a:extLst>
          </p:cNvPr>
          <p:cNvSpPr>
            <a:spLocks noGrp="1"/>
          </p:cNvSpPr>
          <p:nvPr>
            <p:ph type="title"/>
          </p:nvPr>
        </p:nvSpPr>
        <p:spPr/>
        <p:txBody>
          <a:bodyPr/>
          <a:lstStyle/>
          <a:p>
            <a:r>
              <a:rPr lang="zh-CN" altLang="en-US" dirty="0"/>
              <a:t>存在问题分析</a:t>
            </a:r>
          </a:p>
        </p:txBody>
      </p:sp>
      <p:grpSp>
        <p:nvGrpSpPr>
          <p:cNvPr id="4" name="组合 3">
            <a:extLst>
              <a:ext uri="{FF2B5EF4-FFF2-40B4-BE49-F238E27FC236}">
                <a16:creationId xmlns:a16="http://schemas.microsoft.com/office/drawing/2014/main" xmlns="" id="{5E11B80A-9FA2-453A-906B-57AB9BEEA6EF}"/>
              </a:ext>
            </a:extLst>
          </p:cNvPr>
          <p:cNvGrpSpPr/>
          <p:nvPr/>
        </p:nvGrpSpPr>
        <p:grpSpPr>
          <a:xfrm>
            <a:off x="3832700" y="1849894"/>
            <a:ext cx="1875950" cy="4038417"/>
            <a:chOff x="3832700" y="1690237"/>
            <a:chExt cx="1875950" cy="4038417"/>
          </a:xfrm>
        </p:grpSpPr>
        <p:cxnSp>
          <p:nvCxnSpPr>
            <p:cNvPr id="5" name="直接连接符 4">
              <a:extLst>
                <a:ext uri="{FF2B5EF4-FFF2-40B4-BE49-F238E27FC236}">
                  <a16:creationId xmlns:a16="http://schemas.microsoft.com/office/drawing/2014/main" xmlns="" id="{7010A6B7-BAD7-44CF-B6BA-66A853F81FDD}"/>
                </a:ext>
              </a:extLst>
            </p:cNvPr>
            <p:cNvCxnSpPr>
              <a:stCxn id="12" idx="6"/>
            </p:cNvCxnSpPr>
            <p:nvPr/>
          </p:nvCxnSpPr>
          <p:spPr>
            <a:xfrm flipV="1">
              <a:off x="3832700" y="3829957"/>
              <a:ext cx="1298100" cy="1783"/>
            </a:xfrm>
            <a:prstGeom prst="line">
              <a:avLst/>
            </a:prstGeom>
            <a:ln w="12700" cap="sq">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670367E2-1F00-472C-B0D0-441140739E08}"/>
                </a:ext>
              </a:extLst>
            </p:cNvPr>
            <p:cNvCxnSpPr/>
            <p:nvPr/>
          </p:nvCxnSpPr>
          <p:spPr>
            <a:xfrm flipV="1">
              <a:off x="5130800" y="1698505"/>
              <a:ext cx="0" cy="1971795"/>
            </a:xfrm>
            <a:prstGeom prst="line">
              <a:avLst/>
            </a:prstGeom>
            <a:ln w="12700" cap="sq">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627B2FB9-221B-4ACE-A54E-7F6909DBF60D}"/>
                </a:ext>
              </a:extLst>
            </p:cNvPr>
            <p:cNvCxnSpPr>
              <a:cxnSpLocks/>
            </p:cNvCxnSpPr>
            <p:nvPr/>
          </p:nvCxnSpPr>
          <p:spPr>
            <a:xfrm>
              <a:off x="5130800" y="1690237"/>
              <a:ext cx="577850" cy="0"/>
            </a:xfrm>
            <a:prstGeom prst="line">
              <a:avLst/>
            </a:prstGeom>
            <a:ln w="12700" cap="sq">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5A226EEF-9868-47EE-BF2F-632DF5C83487}"/>
                </a:ext>
              </a:extLst>
            </p:cNvPr>
            <p:cNvCxnSpPr>
              <a:cxnSpLocks/>
            </p:cNvCxnSpPr>
            <p:nvPr/>
          </p:nvCxnSpPr>
          <p:spPr>
            <a:xfrm>
              <a:off x="5127625" y="3052271"/>
              <a:ext cx="581025" cy="0"/>
            </a:xfrm>
            <a:prstGeom prst="line">
              <a:avLst/>
            </a:prstGeom>
            <a:ln w="12700" cap="sq">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F5C56C8A-277B-4630-AD45-DDB654393882}"/>
                </a:ext>
              </a:extLst>
            </p:cNvPr>
            <p:cNvCxnSpPr>
              <a:cxnSpLocks/>
            </p:cNvCxnSpPr>
            <p:nvPr/>
          </p:nvCxnSpPr>
          <p:spPr>
            <a:xfrm>
              <a:off x="5130800" y="4373437"/>
              <a:ext cx="577850" cy="0"/>
            </a:xfrm>
            <a:prstGeom prst="line">
              <a:avLst/>
            </a:prstGeom>
            <a:ln w="12700" cap="sq">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277232FB-C945-407C-8C61-8D9CAC55B931}"/>
                </a:ext>
              </a:extLst>
            </p:cNvPr>
            <p:cNvCxnSpPr>
              <a:cxnSpLocks/>
            </p:cNvCxnSpPr>
            <p:nvPr/>
          </p:nvCxnSpPr>
          <p:spPr>
            <a:xfrm>
              <a:off x="5127625" y="5728654"/>
              <a:ext cx="581025" cy="0"/>
            </a:xfrm>
            <a:prstGeom prst="line">
              <a:avLst/>
            </a:prstGeom>
            <a:ln w="12700" cap="sq">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1" name="椭圆 10">
            <a:extLst>
              <a:ext uri="{FF2B5EF4-FFF2-40B4-BE49-F238E27FC236}">
                <a16:creationId xmlns:a16="http://schemas.microsoft.com/office/drawing/2014/main" xmlns="" id="{2A028F13-9986-4EB0-8FF9-A384F8C66A91}"/>
              </a:ext>
            </a:extLst>
          </p:cNvPr>
          <p:cNvSpPr/>
          <p:nvPr/>
        </p:nvSpPr>
        <p:spPr>
          <a:xfrm>
            <a:off x="810730" y="2217656"/>
            <a:ext cx="3228169" cy="3228169"/>
          </a:xfrm>
          <a:prstGeom prst="ellipse">
            <a:avLst/>
          </a:prstGeom>
          <a:noFill/>
          <a:ln>
            <a:solidFill>
              <a:schemeClr val="accent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9D205B80-8BC3-4361-A7B1-CFE955A46912}"/>
              </a:ext>
            </a:extLst>
          </p:cNvPr>
          <p:cNvSpPr/>
          <p:nvPr/>
        </p:nvSpPr>
        <p:spPr>
          <a:xfrm>
            <a:off x="1016928" y="2423854"/>
            <a:ext cx="2815772" cy="28157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A61F45E0-F7AB-4013-8446-26CD890BB4C9}"/>
              </a:ext>
            </a:extLst>
          </p:cNvPr>
          <p:cNvSpPr/>
          <p:nvPr/>
        </p:nvSpPr>
        <p:spPr>
          <a:xfrm>
            <a:off x="550863" y="1957789"/>
            <a:ext cx="3747902" cy="3747902"/>
          </a:xfrm>
          <a:prstGeom prst="ellipse">
            <a:avLst/>
          </a:prstGeom>
          <a:noFill/>
          <a:ln>
            <a:solidFill>
              <a:schemeClr val="accent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xmlns="" id="{F25A0698-BB59-487A-861D-5DCD96A46C49}"/>
              </a:ext>
            </a:extLst>
          </p:cNvPr>
          <p:cNvSpPr txBox="1"/>
          <p:nvPr/>
        </p:nvSpPr>
        <p:spPr>
          <a:xfrm>
            <a:off x="1400349" y="3609253"/>
            <a:ext cx="2048930" cy="523220"/>
          </a:xfrm>
          <a:prstGeom prst="rect">
            <a:avLst/>
          </a:prstGeom>
          <a:noFill/>
        </p:spPr>
        <p:txBody>
          <a:bodyPr wrap="square" rtlCol="0">
            <a:spAutoFit/>
          </a:bodyPr>
          <a:lstStyle/>
          <a:p>
            <a:pPr algn="ctr"/>
            <a:r>
              <a:rPr lang="zh-CN" altLang="en-US" sz="2800" dirty="0">
                <a:solidFill>
                  <a:schemeClr val="bg1"/>
                </a:solidFill>
                <a:latin typeface="阿里巴巴普惠体 B" panose="00020600040101010101" pitchFamily="18" charset="-122"/>
                <a:ea typeface="阿里巴巴普惠体 B" panose="00020600040101010101" pitchFamily="18" charset="-122"/>
              </a:rPr>
              <a:t>输入小标题</a:t>
            </a:r>
          </a:p>
        </p:txBody>
      </p:sp>
      <p:grpSp>
        <p:nvGrpSpPr>
          <p:cNvPr id="16" name="组合 15">
            <a:extLst>
              <a:ext uri="{FF2B5EF4-FFF2-40B4-BE49-F238E27FC236}">
                <a16:creationId xmlns:a16="http://schemas.microsoft.com/office/drawing/2014/main" xmlns="" id="{8FE8EA94-CD15-473F-A3A8-20B540918056}"/>
              </a:ext>
            </a:extLst>
          </p:cNvPr>
          <p:cNvGrpSpPr/>
          <p:nvPr/>
        </p:nvGrpSpPr>
        <p:grpSpPr>
          <a:xfrm>
            <a:off x="5692775" y="1357769"/>
            <a:ext cx="6019800" cy="984250"/>
            <a:chOff x="5613400" y="1300163"/>
            <a:chExt cx="6019800" cy="984250"/>
          </a:xfrm>
        </p:grpSpPr>
        <p:sp>
          <p:nvSpPr>
            <p:cNvPr id="17" name="椭圆 16">
              <a:extLst>
                <a:ext uri="{FF2B5EF4-FFF2-40B4-BE49-F238E27FC236}">
                  <a16:creationId xmlns:a16="http://schemas.microsoft.com/office/drawing/2014/main" xmlns="" id="{5A2BCE48-A1BD-4713-A922-913C46A4B958}"/>
                </a:ext>
              </a:extLst>
            </p:cNvPr>
            <p:cNvSpPr/>
            <p:nvPr/>
          </p:nvSpPr>
          <p:spPr>
            <a:xfrm>
              <a:off x="5613400" y="1300163"/>
              <a:ext cx="984250" cy="984250"/>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a16="http://schemas.microsoft.com/office/drawing/2014/main" xmlns="" id="{CCF92491-D9E1-4EFA-93A0-ECB05F182437}"/>
                </a:ext>
              </a:extLst>
            </p:cNvPr>
            <p:cNvGrpSpPr/>
            <p:nvPr/>
          </p:nvGrpSpPr>
          <p:grpSpPr>
            <a:xfrm>
              <a:off x="6697738" y="1411461"/>
              <a:ext cx="4935462" cy="771187"/>
              <a:chOff x="6697738" y="1411461"/>
              <a:chExt cx="4935462" cy="771187"/>
            </a:xfrm>
          </p:grpSpPr>
          <p:sp>
            <p:nvSpPr>
              <p:cNvPr id="19" name="文本框 18">
                <a:extLst>
                  <a:ext uri="{FF2B5EF4-FFF2-40B4-BE49-F238E27FC236}">
                    <a16:creationId xmlns:a16="http://schemas.microsoft.com/office/drawing/2014/main" xmlns="" id="{8371F246-6EF7-4DD2-AF27-F6A1D31ECDE5}"/>
                  </a:ext>
                </a:extLst>
              </p:cNvPr>
              <p:cNvSpPr txBox="1"/>
              <p:nvPr/>
            </p:nvSpPr>
            <p:spPr>
              <a:xfrm>
                <a:off x="6697738" y="1411461"/>
                <a:ext cx="1900162" cy="461665"/>
              </a:xfrm>
              <a:prstGeom prst="rect">
                <a:avLst/>
              </a:prstGeom>
              <a:noFill/>
            </p:spPr>
            <p:txBody>
              <a:bodyPr wrap="square" rtlCol="0">
                <a:spAutoFit/>
              </a:bodyPr>
              <a:lstStyle/>
              <a:p>
                <a:r>
                  <a:rPr lang="zh-CN" altLang="en-US" sz="2400" dirty="0">
                    <a:solidFill>
                      <a:schemeClr val="accent1"/>
                    </a:solidFill>
                    <a:latin typeface="阿里巴巴普惠体 B" panose="00020600040101010101" pitchFamily="18" charset="-122"/>
                    <a:ea typeface="阿里巴巴普惠体 B" panose="00020600040101010101" pitchFamily="18" charset="-122"/>
                  </a:rPr>
                  <a:t>输入小标题</a:t>
                </a:r>
              </a:p>
            </p:txBody>
          </p:sp>
          <p:sp>
            <p:nvSpPr>
              <p:cNvPr id="20" name="文本框 19">
                <a:extLst>
                  <a:ext uri="{FF2B5EF4-FFF2-40B4-BE49-F238E27FC236}">
                    <a16:creationId xmlns:a16="http://schemas.microsoft.com/office/drawing/2014/main" xmlns="" id="{4C40B106-8E77-4C29-A7DA-A8BE35CE5B57}"/>
                  </a:ext>
                </a:extLst>
              </p:cNvPr>
              <p:cNvSpPr txBox="1"/>
              <p:nvPr/>
            </p:nvSpPr>
            <p:spPr>
              <a:xfrm>
                <a:off x="6697738" y="1800556"/>
                <a:ext cx="4935462" cy="382092"/>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在这里输入你的正文，在这里输入你的正文</a:t>
                </a:r>
              </a:p>
            </p:txBody>
          </p:sp>
        </p:grpSp>
      </p:grpSp>
      <p:sp>
        <p:nvSpPr>
          <p:cNvPr id="22" name="椭圆 21">
            <a:extLst>
              <a:ext uri="{FF2B5EF4-FFF2-40B4-BE49-F238E27FC236}">
                <a16:creationId xmlns:a16="http://schemas.microsoft.com/office/drawing/2014/main" xmlns="" id="{28668CF5-4C7C-461A-B446-8ADAE9212E21}"/>
              </a:ext>
            </a:extLst>
          </p:cNvPr>
          <p:cNvSpPr/>
          <p:nvPr/>
        </p:nvSpPr>
        <p:spPr>
          <a:xfrm>
            <a:off x="5692775" y="2679000"/>
            <a:ext cx="984250" cy="984250"/>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a16="http://schemas.microsoft.com/office/drawing/2014/main" xmlns="" id="{168539E6-75DD-4179-BCB1-388F98712AA3}"/>
              </a:ext>
            </a:extLst>
          </p:cNvPr>
          <p:cNvGrpSpPr/>
          <p:nvPr/>
        </p:nvGrpSpPr>
        <p:grpSpPr>
          <a:xfrm>
            <a:off x="6777113" y="2784184"/>
            <a:ext cx="4935462" cy="773880"/>
            <a:chOff x="6697738" y="1411461"/>
            <a:chExt cx="4935462" cy="773880"/>
          </a:xfrm>
        </p:grpSpPr>
        <p:sp>
          <p:nvSpPr>
            <p:cNvPr id="25" name="文本框 24">
              <a:extLst>
                <a:ext uri="{FF2B5EF4-FFF2-40B4-BE49-F238E27FC236}">
                  <a16:creationId xmlns:a16="http://schemas.microsoft.com/office/drawing/2014/main" xmlns="" id="{26DE01D7-DDE5-4612-9DFE-89270155997E}"/>
                </a:ext>
              </a:extLst>
            </p:cNvPr>
            <p:cNvSpPr txBox="1"/>
            <p:nvPr/>
          </p:nvSpPr>
          <p:spPr>
            <a:xfrm>
              <a:off x="6697738" y="1411461"/>
              <a:ext cx="1900162" cy="461665"/>
            </a:xfrm>
            <a:prstGeom prst="rect">
              <a:avLst/>
            </a:prstGeom>
            <a:noFill/>
          </p:spPr>
          <p:txBody>
            <a:bodyPr wrap="square" rtlCol="0">
              <a:spAutoFit/>
            </a:bodyPr>
            <a:lstStyle/>
            <a:p>
              <a:r>
                <a:rPr lang="zh-CN" altLang="en-US" sz="2400" dirty="0">
                  <a:solidFill>
                    <a:schemeClr val="accent1"/>
                  </a:solidFill>
                  <a:latin typeface="阿里巴巴普惠体 B" panose="00020600040101010101" pitchFamily="18" charset="-122"/>
                  <a:ea typeface="阿里巴巴普惠体 B" panose="00020600040101010101" pitchFamily="18" charset="-122"/>
                </a:rPr>
                <a:t>输入小标题</a:t>
              </a:r>
            </a:p>
          </p:txBody>
        </p:sp>
        <p:sp>
          <p:nvSpPr>
            <p:cNvPr id="26" name="文本框 25">
              <a:extLst>
                <a:ext uri="{FF2B5EF4-FFF2-40B4-BE49-F238E27FC236}">
                  <a16:creationId xmlns:a16="http://schemas.microsoft.com/office/drawing/2014/main" xmlns="" id="{F658234F-AD03-48DA-8D7E-8DB79D60FB03}"/>
                </a:ext>
              </a:extLst>
            </p:cNvPr>
            <p:cNvSpPr txBox="1"/>
            <p:nvPr/>
          </p:nvSpPr>
          <p:spPr>
            <a:xfrm>
              <a:off x="6697738" y="1800556"/>
              <a:ext cx="4935462" cy="384785"/>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在这里输入你的正文，在这里输入你的正文</a:t>
              </a:r>
            </a:p>
          </p:txBody>
        </p:sp>
      </p:grpSp>
      <p:sp>
        <p:nvSpPr>
          <p:cNvPr id="28" name="椭圆 27">
            <a:extLst>
              <a:ext uri="{FF2B5EF4-FFF2-40B4-BE49-F238E27FC236}">
                <a16:creationId xmlns:a16="http://schemas.microsoft.com/office/drawing/2014/main" xmlns="" id="{4736FDA4-205D-4F10-9157-1ED37D0FD098}"/>
              </a:ext>
            </a:extLst>
          </p:cNvPr>
          <p:cNvSpPr/>
          <p:nvPr/>
        </p:nvSpPr>
        <p:spPr>
          <a:xfrm>
            <a:off x="5692775" y="4000231"/>
            <a:ext cx="984250" cy="984250"/>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a:extLst>
              <a:ext uri="{FF2B5EF4-FFF2-40B4-BE49-F238E27FC236}">
                <a16:creationId xmlns:a16="http://schemas.microsoft.com/office/drawing/2014/main" xmlns="" id="{A7FF4C53-0845-47B1-968E-1A2F9C79ACE3}"/>
              </a:ext>
            </a:extLst>
          </p:cNvPr>
          <p:cNvGrpSpPr/>
          <p:nvPr/>
        </p:nvGrpSpPr>
        <p:grpSpPr>
          <a:xfrm>
            <a:off x="6777113" y="4105416"/>
            <a:ext cx="4935462" cy="773880"/>
            <a:chOff x="6697738" y="1411461"/>
            <a:chExt cx="4935462" cy="773880"/>
          </a:xfrm>
        </p:grpSpPr>
        <p:sp>
          <p:nvSpPr>
            <p:cNvPr id="31" name="文本框 30">
              <a:extLst>
                <a:ext uri="{FF2B5EF4-FFF2-40B4-BE49-F238E27FC236}">
                  <a16:creationId xmlns:a16="http://schemas.microsoft.com/office/drawing/2014/main" xmlns="" id="{9FE43980-3F59-49F2-939D-14EA423A1D05}"/>
                </a:ext>
              </a:extLst>
            </p:cNvPr>
            <p:cNvSpPr txBox="1"/>
            <p:nvPr/>
          </p:nvSpPr>
          <p:spPr>
            <a:xfrm>
              <a:off x="6697738" y="1411461"/>
              <a:ext cx="1900162" cy="461665"/>
            </a:xfrm>
            <a:prstGeom prst="rect">
              <a:avLst/>
            </a:prstGeom>
            <a:noFill/>
          </p:spPr>
          <p:txBody>
            <a:bodyPr wrap="square" rtlCol="0">
              <a:spAutoFit/>
            </a:bodyPr>
            <a:lstStyle/>
            <a:p>
              <a:r>
                <a:rPr lang="zh-CN" altLang="en-US" sz="2400" dirty="0">
                  <a:solidFill>
                    <a:schemeClr val="accent1"/>
                  </a:solidFill>
                  <a:latin typeface="阿里巴巴普惠体 B" panose="00020600040101010101" pitchFamily="18" charset="-122"/>
                  <a:ea typeface="阿里巴巴普惠体 B" panose="00020600040101010101" pitchFamily="18" charset="-122"/>
                </a:rPr>
                <a:t>输入小标题</a:t>
              </a:r>
            </a:p>
          </p:txBody>
        </p:sp>
        <p:sp>
          <p:nvSpPr>
            <p:cNvPr id="32" name="文本框 31">
              <a:extLst>
                <a:ext uri="{FF2B5EF4-FFF2-40B4-BE49-F238E27FC236}">
                  <a16:creationId xmlns:a16="http://schemas.microsoft.com/office/drawing/2014/main" xmlns="" id="{80051195-3A4B-454A-9BA1-A701264B4CEC}"/>
                </a:ext>
              </a:extLst>
            </p:cNvPr>
            <p:cNvSpPr txBox="1"/>
            <p:nvPr/>
          </p:nvSpPr>
          <p:spPr>
            <a:xfrm>
              <a:off x="6697738" y="1800556"/>
              <a:ext cx="4935462" cy="384785"/>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在这里输入你的正文，在这里输入你的正文</a:t>
              </a:r>
            </a:p>
          </p:txBody>
        </p:sp>
      </p:grpSp>
      <p:sp>
        <p:nvSpPr>
          <p:cNvPr id="34" name="椭圆 33">
            <a:extLst>
              <a:ext uri="{FF2B5EF4-FFF2-40B4-BE49-F238E27FC236}">
                <a16:creationId xmlns:a16="http://schemas.microsoft.com/office/drawing/2014/main" xmlns="" id="{137DDF4F-B604-4702-96ED-165E2E513CEE}"/>
              </a:ext>
            </a:extLst>
          </p:cNvPr>
          <p:cNvSpPr/>
          <p:nvPr/>
        </p:nvSpPr>
        <p:spPr>
          <a:xfrm>
            <a:off x="5692775" y="5321461"/>
            <a:ext cx="984250" cy="984250"/>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xmlns="" id="{6A79B422-9301-47E3-A1E0-E5E0ABDF29AF}"/>
              </a:ext>
            </a:extLst>
          </p:cNvPr>
          <p:cNvGrpSpPr/>
          <p:nvPr/>
        </p:nvGrpSpPr>
        <p:grpSpPr>
          <a:xfrm>
            <a:off x="6777113" y="5426646"/>
            <a:ext cx="4935462" cy="773880"/>
            <a:chOff x="6697738" y="1411461"/>
            <a:chExt cx="4935462" cy="773880"/>
          </a:xfrm>
        </p:grpSpPr>
        <p:sp>
          <p:nvSpPr>
            <p:cNvPr id="37" name="文本框 36">
              <a:extLst>
                <a:ext uri="{FF2B5EF4-FFF2-40B4-BE49-F238E27FC236}">
                  <a16:creationId xmlns:a16="http://schemas.microsoft.com/office/drawing/2014/main" xmlns="" id="{33481F88-9EEA-4B53-B694-179943791B95}"/>
                </a:ext>
              </a:extLst>
            </p:cNvPr>
            <p:cNvSpPr txBox="1"/>
            <p:nvPr/>
          </p:nvSpPr>
          <p:spPr>
            <a:xfrm>
              <a:off x="6697738" y="1411461"/>
              <a:ext cx="1900162" cy="461665"/>
            </a:xfrm>
            <a:prstGeom prst="rect">
              <a:avLst/>
            </a:prstGeom>
            <a:noFill/>
          </p:spPr>
          <p:txBody>
            <a:bodyPr wrap="square" rtlCol="0">
              <a:spAutoFit/>
            </a:bodyPr>
            <a:lstStyle/>
            <a:p>
              <a:r>
                <a:rPr lang="zh-CN" altLang="en-US" sz="2400" dirty="0">
                  <a:solidFill>
                    <a:schemeClr val="accent1"/>
                  </a:solidFill>
                  <a:latin typeface="阿里巴巴普惠体 B" panose="00020600040101010101" pitchFamily="18" charset="-122"/>
                  <a:ea typeface="阿里巴巴普惠体 B" panose="00020600040101010101" pitchFamily="18" charset="-122"/>
                </a:rPr>
                <a:t>输入小标题</a:t>
              </a:r>
            </a:p>
          </p:txBody>
        </p:sp>
        <p:sp>
          <p:nvSpPr>
            <p:cNvPr id="38" name="文本框 37">
              <a:extLst>
                <a:ext uri="{FF2B5EF4-FFF2-40B4-BE49-F238E27FC236}">
                  <a16:creationId xmlns:a16="http://schemas.microsoft.com/office/drawing/2014/main" xmlns="" id="{A02C287E-2557-4F2C-B79E-A449C4EC6B18}"/>
                </a:ext>
              </a:extLst>
            </p:cNvPr>
            <p:cNvSpPr txBox="1"/>
            <p:nvPr/>
          </p:nvSpPr>
          <p:spPr>
            <a:xfrm>
              <a:off x="6697738" y="1800556"/>
              <a:ext cx="4935462" cy="384785"/>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在这里输入你的正文，在这里输入你的正文</a:t>
              </a:r>
            </a:p>
          </p:txBody>
        </p:sp>
      </p:grpSp>
      <p:cxnSp>
        <p:nvCxnSpPr>
          <p:cNvPr id="40" name="直接连接符 39">
            <a:extLst>
              <a:ext uri="{FF2B5EF4-FFF2-40B4-BE49-F238E27FC236}">
                <a16:creationId xmlns:a16="http://schemas.microsoft.com/office/drawing/2014/main" xmlns="" id="{A16710AD-22BA-42C6-922B-5E3C222F5C4E}"/>
              </a:ext>
            </a:extLst>
          </p:cNvPr>
          <p:cNvCxnSpPr>
            <a:cxnSpLocks/>
          </p:cNvCxnSpPr>
          <p:nvPr/>
        </p:nvCxnSpPr>
        <p:spPr>
          <a:xfrm flipV="1">
            <a:off x="5130800" y="3742950"/>
            <a:ext cx="0" cy="21453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椭圆 40">
            <a:extLst>
              <a:ext uri="{FF2B5EF4-FFF2-40B4-BE49-F238E27FC236}">
                <a16:creationId xmlns:a16="http://schemas.microsoft.com/office/drawing/2014/main" xmlns="" id="{B23BFFAC-0331-4EDD-A98F-D6DA60C6E2C2}"/>
              </a:ext>
            </a:extLst>
          </p:cNvPr>
          <p:cNvSpPr/>
          <p:nvPr/>
        </p:nvSpPr>
        <p:spPr>
          <a:xfrm>
            <a:off x="252232" y="1657375"/>
            <a:ext cx="4345164" cy="4345164"/>
          </a:xfrm>
          <a:prstGeom prst="ellipse">
            <a:avLst/>
          </a:prstGeom>
          <a:noFill/>
          <a:ln>
            <a:solidFill>
              <a:schemeClr val="accent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atom_65879">
            <a:extLst>
              <a:ext uri="{FF2B5EF4-FFF2-40B4-BE49-F238E27FC236}">
                <a16:creationId xmlns:a16="http://schemas.microsoft.com/office/drawing/2014/main" xmlns="" id="{B9DD8978-A984-4209-A87E-8A48534A1E4B}"/>
              </a:ext>
            </a:extLst>
          </p:cNvPr>
          <p:cNvSpPr>
            <a:spLocks noChangeAspect="1"/>
          </p:cNvSpPr>
          <p:nvPr/>
        </p:nvSpPr>
        <p:spPr bwMode="auto">
          <a:xfrm>
            <a:off x="5914699" y="1553319"/>
            <a:ext cx="540402"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539527" h="608697">
                <a:moveTo>
                  <a:pt x="269740" y="427400"/>
                </a:moveTo>
                <a:cubicBezTo>
                  <a:pt x="250430" y="436996"/>
                  <a:pt x="231212" y="445618"/>
                  <a:pt x="212459" y="453174"/>
                </a:cubicBezTo>
                <a:cubicBezTo>
                  <a:pt x="215894" y="470186"/>
                  <a:pt x="219839" y="486133"/>
                  <a:pt x="224435" y="500642"/>
                </a:cubicBezTo>
                <a:cubicBezTo>
                  <a:pt x="231908" y="524562"/>
                  <a:pt x="240775" y="543799"/>
                  <a:pt x="250058" y="556269"/>
                </a:cubicBezTo>
                <a:cubicBezTo>
                  <a:pt x="257114" y="565865"/>
                  <a:pt x="264077" y="571103"/>
                  <a:pt x="269740" y="571103"/>
                </a:cubicBezTo>
                <a:cubicBezTo>
                  <a:pt x="275357" y="571103"/>
                  <a:pt x="282366" y="565772"/>
                  <a:pt x="289422" y="556269"/>
                </a:cubicBezTo>
                <a:cubicBezTo>
                  <a:pt x="298706" y="543706"/>
                  <a:pt x="307526" y="524515"/>
                  <a:pt x="315046" y="500642"/>
                </a:cubicBezTo>
                <a:cubicBezTo>
                  <a:pt x="319595" y="486133"/>
                  <a:pt x="323633" y="470233"/>
                  <a:pt x="326975" y="453174"/>
                </a:cubicBezTo>
                <a:cubicBezTo>
                  <a:pt x="308222" y="445618"/>
                  <a:pt x="289051" y="436996"/>
                  <a:pt x="269740" y="427400"/>
                </a:cubicBezTo>
                <a:close/>
                <a:moveTo>
                  <a:pt x="336213" y="391011"/>
                </a:moveTo>
                <a:cubicBezTo>
                  <a:pt x="332314" y="393282"/>
                  <a:pt x="328414" y="395646"/>
                  <a:pt x="324515" y="397918"/>
                </a:cubicBezTo>
                <a:cubicBezTo>
                  <a:pt x="320105" y="400514"/>
                  <a:pt x="315649" y="403063"/>
                  <a:pt x="311239" y="405520"/>
                </a:cubicBezTo>
                <a:cubicBezTo>
                  <a:pt x="318620" y="408858"/>
                  <a:pt x="326001" y="412056"/>
                  <a:pt x="333288" y="415116"/>
                </a:cubicBezTo>
                <a:cubicBezTo>
                  <a:pt x="334403" y="407189"/>
                  <a:pt x="335331" y="399169"/>
                  <a:pt x="336213" y="391011"/>
                </a:cubicBezTo>
                <a:close/>
                <a:moveTo>
                  <a:pt x="203314" y="390918"/>
                </a:moveTo>
                <a:cubicBezTo>
                  <a:pt x="204103" y="399169"/>
                  <a:pt x="205124" y="407189"/>
                  <a:pt x="206239" y="415023"/>
                </a:cubicBezTo>
                <a:cubicBezTo>
                  <a:pt x="213526" y="412010"/>
                  <a:pt x="220814" y="408858"/>
                  <a:pt x="228241" y="405474"/>
                </a:cubicBezTo>
                <a:cubicBezTo>
                  <a:pt x="223785" y="402971"/>
                  <a:pt x="219422" y="400467"/>
                  <a:pt x="215012" y="397871"/>
                </a:cubicBezTo>
                <a:cubicBezTo>
                  <a:pt x="211066" y="395554"/>
                  <a:pt x="207167" y="393282"/>
                  <a:pt x="203314" y="390918"/>
                </a:cubicBezTo>
                <a:close/>
                <a:moveTo>
                  <a:pt x="425802" y="328987"/>
                </a:moveTo>
                <a:cubicBezTo>
                  <a:pt x="410345" y="341317"/>
                  <a:pt x="393680" y="353555"/>
                  <a:pt x="376134" y="365422"/>
                </a:cubicBezTo>
                <a:cubicBezTo>
                  <a:pt x="374695" y="387395"/>
                  <a:pt x="372420" y="408672"/>
                  <a:pt x="369449" y="428930"/>
                </a:cubicBezTo>
                <a:cubicBezTo>
                  <a:pt x="407745" y="442234"/>
                  <a:pt x="441121" y="449234"/>
                  <a:pt x="466094" y="449234"/>
                </a:cubicBezTo>
                <a:cubicBezTo>
                  <a:pt x="483734" y="449234"/>
                  <a:pt x="496499" y="445432"/>
                  <a:pt x="500213" y="439128"/>
                </a:cubicBezTo>
                <a:cubicBezTo>
                  <a:pt x="503044" y="434261"/>
                  <a:pt x="502069" y="425592"/>
                  <a:pt x="497381" y="414652"/>
                </a:cubicBezTo>
                <a:cubicBezTo>
                  <a:pt x="491254" y="400328"/>
                  <a:pt x="479092" y="382945"/>
                  <a:pt x="462288" y="364495"/>
                </a:cubicBezTo>
                <a:cubicBezTo>
                  <a:pt x="451612" y="352814"/>
                  <a:pt x="439357" y="340854"/>
                  <a:pt x="425802" y="328987"/>
                </a:cubicBezTo>
                <a:close/>
                <a:moveTo>
                  <a:pt x="113585" y="328940"/>
                </a:moveTo>
                <a:cubicBezTo>
                  <a:pt x="100031" y="340808"/>
                  <a:pt x="87823" y="352721"/>
                  <a:pt x="77193" y="364403"/>
                </a:cubicBezTo>
                <a:cubicBezTo>
                  <a:pt x="60342" y="382945"/>
                  <a:pt x="48227" y="400282"/>
                  <a:pt x="42099" y="414606"/>
                </a:cubicBezTo>
                <a:cubicBezTo>
                  <a:pt x="37458" y="425546"/>
                  <a:pt x="36390" y="434261"/>
                  <a:pt x="39221" y="439082"/>
                </a:cubicBezTo>
                <a:cubicBezTo>
                  <a:pt x="42935" y="445386"/>
                  <a:pt x="55700" y="449141"/>
                  <a:pt x="73340" y="449141"/>
                </a:cubicBezTo>
                <a:cubicBezTo>
                  <a:pt x="98360" y="449141"/>
                  <a:pt x="131689" y="442187"/>
                  <a:pt x="169939" y="428883"/>
                </a:cubicBezTo>
                <a:cubicBezTo>
                  <a:pt x="166968" y="408626"/>
                  <a:pt x="164740" y="387349"/>
                  <a:pt x="163254" y="365330"/>
                </a:cubicBezTo>
                <a:cubicBezTo>
                  <a:pt x="145708" y="353463"/>
                  <a:pt x="129043" y="341225"/>
                  <a:pt x="113585" y="328940"/>
                </a:cubicBezTo>
                <a:close/>
                <a:moveTo>
                  <a:pt x="378083" y="290882"/>
                </a:moveTo>
                <a:cubicBezTo>
                  <a:pt x="378176" y="295333"/>
                  <a:pt x="378176" y="313504"/>
                  <a:pt x="378083" y="317954"/>
                </a:cubicBezTo>
                <a:cubicBezTo>
                  <a:pt x="384303" y="313504"/>
                  <a:pt x="390292" y="308915"/>
                  <a:pt x="396094" y="304418"/>
                </a:cubicBezTo>
                <a:cubicBezTo>
                  <a:pt x="390292" y="299875"/>
                  <a:pt x="384303" y="295379"/>
                  <a:pt x="378083" y="290882"/>
                </a:cubicBezTo>
                <a:close/>
                <a:moveTo>
                  <a:pt x="161397" y="290882"/>
                </a:moveTo>
                <a:cubicBezTo>
                  <a:pt x="155224" y="295333"/>
                  <a:pt x="149235" y="299875"/>
                  <a:pt x="143387" y="304418"/>
                </a:cubicBezTo>
                <a:cubicBezTo>
                  <a:pt x="149235" y="308915"/>
                  <a:pt x="155224" y="313411"/>
                  <a:pt x="161397" y="317954"/>
                </a:cubicBezTo>
                <a:cubicBezTo>
                  <a:pt x="161305" y="313504"/>
                  <a:pt x="161305" y="295333"/>
                  <a:pt x="161397" y="290882"/>
                </a:cubicBezTo>
                <a:close/>
                <a:moveTo>
                  <a:pt x="269729" y="261092"/>
                </a:moveTo>
                <a:cubicBezTo>
                  <a:pt x="293678" y="261092"/>
                  <a:pt x="313092" y="280474"/>
                  <a:pt x="313092" y="304384"/>
                </a:cubicBezTo>
                <a:cubicBezTo>
                  <a:pt x="313092" y="328294"/>
                  <a:pt x="293678" y="347676"/>
                  <a:pt x="269729" y="347676"/>
                </a:cubicBezTo>
                <a:cubicBezTo>
                  <a:pt x="245780" y="347676"/>
                  <a:pt x="226366" y="328294"/>
                  <a:pt x="226366" y="304384"/>
                </a:cubicBezTo>
                <a:cubicBezTo>
                  <a:pt x="226366" y="280474"/>
                  <a:pt x="245780" y="261092"/>
                  <a:pt x="269729" y="261092"/>
                </a:cubicBezTo>
                <a:close/>
                <a:moveTo>
                  <a:pt x="269740" y="223666"/>
                </a:moveTo>
                <a:cubicBezTo>
                  <a:pt x="257764" y="229924"/>
                  <a:pt x="245834" y="236553"/>
                  <a:pt x="233997" y="243460"/>
                </a:cubicBezTo>
                <a:cubicBezTo>
                  <a:pt x="222300" y="250274"/>
                  <a:pt x="210927" y="257320"/>
                  <a:pt x="199925" y="264413"/>
                </a:cubicBezTo>
                <a:cubicBezTo>
                  <a:pt x="199368" y="277532"/>
                  <a:pt x="199044" y="290882"/>
                  <a:pt x="199044" y="304418"/>
                </a:cubicBezTo>
                <a:cubicBezTo>
                  <a:pt x="199044" y="317954"/>
                  <a:pt x="199368" y="331305"/>
                  <a:pt x="199925" y="344377"/>
                </a:cubicBezTo>
                <a:cubicBezTo>
                  <a:pt x="210927" y="351516"/>
                  <a:pt x="222300" y="358562"/>
                  <a:pt x="233997" y="365330"/>
                </a:cubicBezTo>
                <a:cubicBezTo>
                  <a:pt x="245881" y="372283"/>
                  <a:pt x="257764" y="378866"/>
                  <a:pt x="269740" y="385124"/>
                </a:cubicBezTo>
                <a:cubicBezTo>
                  <a:pt x="281670" y="378866"/>
                  <a:pt x="293600" y="372283"/>
                  <a:pt x="305437" y="365330"/>
                </a:cubicBezTo>
                <a:cubicBezTo>
                  <a:pt x="317135" y="358562"/>
                  <a:pt x="328507" y="351516"/>
                  <a:pt x="339555" y="344377"/>
                </a:cubicBezTo>
                <a:cubicBezTo>
                  <a:pt x="340112" y="331305"/>
                  <a:pt x="340391" y="317954"/>
                  <a:pt x="340391" y="304418"/>
                </a:cubicBezTo>
                <a:cubicBezTo>
                  <a:pt x="340391" y="290882"/>
                  <a:pt x="340112" y="277532"/>
                  <a:pt x="339555" y="264413"/>
                </a:cubicBezTo>
                <a:cubicBezTo>
                  <a:pt x="328507" y="257320"/>
                  <a:pt x="317135" y="250274"/>
                  <a:pt x="305437" y="243460"/>
                </a:cubicBezTo>
                <a:cubicBezTo>
                  <a:pt x="293553" y="236553"/>
                  <a:pt x="281670" y="229924"/>
                  <a:pt x="269740" y="223666"/>
                </a:cubicBezTo>
                <a:close/>
                <a:moveTo>
                  <a:pt x="333288" y="193767"/>
                </a:moveTo>
                <a:cubicBezTo>
                  <a:pt x="326001" y="196780"/>
                  <a:pt x="318666" y="199932"/>
                  <a:pt x="311239" y="203362"/>
                </a:cubicBezTo>
                <a:cubicBezTo>
                  <a:pt x="315696" y="205819"/>
                  <a:pt x="320105" y="208369"/>
                  <a:pt x="324515" y="210965"/>
                </a:cubicBezTo>
                <a:cubicBezTo>
                  <a:pt x="328414" y="213236"/>
                  <a:pt x="332314" y="215508"/>
                  <a:pt x="336120" y="217872"/>
                </a:cubicBezTo>
                <a:cubicBezTo>
                  <a:pt x="335331" y="209713"/>
                  <a:pt x="334356" y="201694"/>
                  <a:pt x="333288" y="193767"/>
                </a:cubicBezTo>
                <a:close/>
                <a:moveTo>
                  <a:pt x="206146" y="193720"/>
                </a:moveTo>
                <a:cubicBezTo>
                  <a:pt x="205124" y="201601"/>
                  <a:pt x="204103" y="209667"/>
                  <a:pt x="203268" y="217825"/>
                </a:cubicBezTo>
                <a:cubicBezTo>
                  <a:pt x="207167" y="215461"/>
                  <a:pt x="211066" y="213190"/>
                  <a:pt x="214965" y="210872"/>
                </a:cubicBezTo>
                <a:cubicBezTo>
                  <a:pt x="219329" y="208276"/>
                  <a:pt x="223785" y="205773"/>
                  <a:pt x="228195" y="203270"/>
                </a:cubicBezTo>
                <a:cubicBezTo>
                  <a:pt x="220814" y="199932"/>
                  <a:pt x="213480" y="196733"/>
                  <a:pt x="206146" y="193720"/>
                </a:cubicBezTo>
                <a:close/>
                <a:moveTo>
                  <a:pt x="466187" y="159649"/>
                </a:moveTo>
                <a:cubicBezTo>
                  <a:pt x="441167" y="159649"/>
                  <a:pt x="407792" y="166649"/>
                  <a:pt x="369496" y="179906"/>
                </a:cubicBezTo>
                <a:cubicBezTo>
                  <a:pt x="372466" y="200210"/>
                  <a:pt x="374695" y="221441"/>
                  <a:pt x="376180" y="243460"/>
                </a:cubicBezTo>
                <a:cubicBezTo>
                  <a:pt x="393773" y="255327"/>
                  <a:pt x="410391" y="267565"/>
                  <a:pt x="425895" y="279850"/>
                </a:cubicBezTo>
                <a:cubicBezTo>
                  <a:pt x="439357" y="267936"/>
                  <a:pt x="451612" y="256022"/>
                  <a:pt x="462334" y="244387"/>
                </a:cubicBezTo>
                <a:cubicBezTo>
                  <a:pt x="479185" y="225845"/>
                  <a:pt x="491300" y="208554"/>
                  <a:pt x="497428" y="194184"/>
                </a:cubicBezTo>
                <a:cubicBezTo>
                  <a:pt x="502069" y="183244"/>
                  <a:pt x="503137" y="174529"/>
                  <a:pt x="500259" y="169708"/>
                </a:cubicBezTo>
                <a:cubicBezTo>
                  <a:pt x="496546" y="163404"/>
                  <a:pt x="483827" y="159649"/>
                  <a:pt x="466187" y="159649"/>
                </a:cubicBezTo>
                <a:close/>
                <a:moveTo>
                  <a:pt x="73386" y="159603"/>
                </a:moveTo>
                <a:cubicBezTo>
                  <a:pt x="55747" y="159603"/>
                  <a:pt x="43028" y="163357"/>
                  <a:pt x="39314" y="169662"/>
                </a:cubicBezTo>
                <a:cubicBezTo>
                  <a:pt x="36436" y="174529"/>
                  <a:pt x="37458" y="183198"/>
                  <a:pt x="42146" y="194138"/>
                </a:cubicBezTo>
                <a:cubicBezTo>
                  <a:pt x="48273" y="208461"/>
                  <a:pt x="60389" y="225845"/>
                  <a:pt x="77239" y="244341"/>
                </a:cubicBezTo>
                <a:cubicBezTo>
                  <a:pt x="87823" y="256022"/>
                  <a:pt x="100077" y="267936"/>
                  <a:pt x="113678" y="279803"/>
                </a:cubicBezTo>
                <a:cubicBezTo>
                  <a:pt x="129182" y="267519"/>
                  <a:pt x="145800" y="255281"/>
                  <a:pt x="163393" y="243414"/>
                </a:cubicBezTo>
                <a:cubicBezTo>
                  <a:pt x="164832" y="221395"/>
                  <a:pt x="167107" y="200117"/>
                  <a:pt x="170078" y="179860"/>
                </a:cubicBezTo>
                <a:cubicBezTo>
                  <a:pt x="131782" y="166556"/>
                  <a:pt x="98406" y="159603"/>
                  <a:pt x="73386" y="159603"/>
                </a:cubicBezTo>
                <a:close/>
                <a:moveTo>
                  <a:pt x="269740" y="37687"/>
                </a:moveTo>
                <a:cubicBezTo>
                  <a:pt x="264077" y="37687"/>
                  <a:pt x="257114" y="43018"/>
                  <a:pt x="250058" y="52521"/>
                </a:cubicBezTo>
                <a:cubicBezTo>
                  <a:pt x="240775" y="65083"/>
                  <a:pt x="231908" y="84321"/>
                  <a:pt x="224435" y="108148"/>
                </a:cubicBezTo>
                <a:cubicBezTo>
                  <a:pt x="219839" y="122703"/>
                  <a:pt x="215894" y="138557"/>
                  <a:pt x="212459" y="155616"/>
                </a:cubicBezTo>
                <a:cubicBezTo>
                  <a:pt x="231212" y="163172"/>
                  <a:pt x="250430" y="171840"/>
                  <a:pt x="269740" y="181390"/>
                </a:cubicBezTo>
                <a:cubicBezTo>
                  <a:pt x="289051" y="171840"/>
                  <a:pt x="308222" y="163172"/>
                  <a:pt x="326975" y="155616"/>
                </a:cubicBezTo>
                <a:cubicBezTo>
                  <a:pt x="323587" y="138650"/>
                  <a:pt x="319595" y="122703"/>
                  <a:pt x="315046" y="108148"/>
                </a:cubicBezTo>
                <a:cubicBezTo>
                  <a:pt x="307526" y="84228"/>
                  <a:pt x="298706" y="65037"/>
                  <a:pt x="289422" y="52521"/>
                </a:cubicBezTo>
                <a:cubicBezTo>
                  <a:pt x="282366" y="42972"/>
                  <a:pt x="275357" y="37687"/>
                  <a:pt x="269740" y="37687"/>
                </a:cubicBezTo>
                <a:close/>
                <a:moveTo>
                  <a:pt x="269740" y="0"/>
                </a:moveTo>
                <a:cubicBezTo>
                  <a:pt x="292625" y="0"/>
                  <a:pt x="309568" y="16363"/>
                  <a:pt x="319780" y="30177"/>
                </a:cubicBezTo>
                <a:cubicBezTo>
                  <a:pt x="331757" y="46216"/>
                  <a:pt x="342247" y="68653"/>
                  <a:pt x="351114" y="96930"/>
                </a:cubicBezTo>
                <a:cubicBezTo>
                  <a:pt x="355523" y="111022"/>
                  <a:pt x="359423" y="126226"/>
                  <a:pt x="362811" y="142405"/>
                </a:cubicBezTo>
                <a:cubicBezTo>
                  <a:pt x="402732" y="129054"/>
                  <a:pt x="438336" y="122008"/>
                  <a:pt x="466094" y="122008"/>
                </a:cubicBezTo>
                <a:cubicBezTo>
                  <a:pt x="480949" y="122008"/>
                  <a:pt x="493900" y="124048"/>
                  <a:pt x="504437" y="127988"/>
                </a:cubicBezTo>
                <a:cubicBezTo>
                  <a:pt x="517249" y="132809"/>
                  <a:pt x="526811" y="140504"/>
                  <a:pt x="532846" y="150749"/>
                </a:cubicBezTo>
                <a:cubicBezTo>
                  <a:pt x="544404" y="170450"/>
                  <a:pt x="538834" y="193349"/>
                  <a:pt x="532103" y="209018"/>
                </a:cubicBezTo>
                <a:cubicBezTo>
                  <a:pt x="524212" y="227375"/>
                  <a:pt x="510100" y="247864"/>
                  <a:pt x="490186" y="269744"/>
                </a:cubicBezTo>
                <a:cubicBezTo>
                  <a:pt x="479788" y="281148"/>
                  <a:pt x="467951" y="292783"/>
                  <a:pt x="454954" y="304418"/>
                </a:cubicBezTo>
                <a:cubicBezTo>
                  <a:pt x="467951" y="316007"/>
                  <a:pt x="479788" y="327642"/>
                  <a:pt x="490140" y="339000"/>
                </a:cubicBezTo>
                <a:cubicBezTo>
                  <a:pt x="510054" y="360880"/>
                  <a:pt x="524165" y="381276"/>
                  <a:pt x="532010" y="399726"/>
                </a:cubicBezTo>
                <a:cubicBezTo>
                  <a:pt x="538787" y="415394"/>
                  <a:pt x="544358" y="438201"/>
                  <a:pt x="532753" y="457995"/>
                </a:cubicBezTo>
                <a:cubicBezTo>
                  <a:pt x="526718" y="468239"/>
                  <a:pt x="517156" y="475934"/>
                  <a:pt x="504344" y="480755"/>
                </a:cubicBezTo>
                <a:cubicBezTo>
                  <a:pt x="493760" y="484696"/>
                  <a:pt x="480902" y="486735"/>
                  <a:pt x="466048" y="486735"/>
                </a:cubicBezTo>
                <a:cubicBezTo>
                  <a:pt x="438243" y="486735"/>
                  <a:pt x="402685" y="479689"/>
                  <a:pt x="362765" y="466339"/>
                </a:cubicBezTo>
                <a:cubicBezTo>
                  <a:pt x="359423" y="482517"/>
                  <a:pt x="355431" y="497722"/>
                  <a:pt x="351067" y="511814"/>
                </a:cubicBezTo>
                <a:cubicBezTo>
                  <a:pt x="342201" y="539998"/>
                  <a:pt x="331664" y="562527"/>
                  <a:pt x="319734" y="578566"/>
                </a:cubicBezTo>
                <a:cubicBezTo>
                  <a:pt x="309568" y="592287"/>
                  <a:pt x="292625" y="608697"/>
                  <a:pt x="269740" y="608697"/>
                </a:cubicBezTo>
                <a:cubicBezTo>
                  <a:pt x="246809" y="608697"/>
                  <a:pt x="229866" y="592287"/>
                  <a:pt x="219700" y="578566"/>
                </a:cubicBezTo>
                <a:cubicBezTo>
                  <a:pt x="207770" y="562527"/>
                  <a:pt x="197233" y="540091"/>
                  <a:pt x="188413" y="511814"/>
                </a:cubicBezTo>
                <a:cubicBezTo>
                  <a:pt x="184004" y="497722"/>
                  <a:pt x="180104" y="482517"/>
                  <a:pt x="176716" y="466339"/>
                </a:cubicBezTo>
                <a:cubicBezTo>
                  <a:pt x="136795" y="479689"/>
                  <a:pt x="101191" y="486735"/>
                  <a:pt x="73386" y="486735"/>
                </a:cubicBezTo>
                <a:cubicBezTo>
                  <a:pt x="58532" y="486735"/>
                  <a:pt x="45627" y="484696"/>
                  <a:pt x="35090" y="480755"/>
                </a:cubicBezTo>
                <a:cubicBezTo>
                  <a:pt x="22278" y="475934"/>
                  <a:pt x="12670" y="468239"/>
                  <a:pt x="6681" y="457995"/>
                </a:cubicBezTo>
                <a:cubicBezTo>
                  <a:pt x="-4877" y="438294"/>
                  <a:pt x="693" y="415394"/>
                  <a:pt x="7424" y="399726"/>
                </a:cubicBezTo>
                <a:cubicBezTo>
                  <a:pt x="15269" y="381369"/>
                  <a:pt x="29381" y="360880"/>
                  <a:pt x="49341" y="339000"/>
                </a:cubicBezTo>
                <a:cubicBezTo>
                  <a:pt x="59785" y="327596"/>
                  <a:pt x="71529" y="315961"/>
                  <a:pt x="84527" y="304326"/>
                </a:cubicBezTo>
                <a:cubicBezTo>
                  <a:pt x="71529" y="292737"/>
                  <a:pt x="59739" y="281101"/>
                  <a:pt x="49341" y="269651"/>
                </a:cubicBezTo>
                <a:cubicBezTo>
                  <a:pt x="29381" y="247771"/>
                  <a:pt x="15269" y="227375"/>
                  <a:pt x="7424" y="208971"/>
                </a:cubicBezTo>
                <a:cubicBezTo>
                  <a:pt x="693" y="193257"/>
                  <a:pt x="-4877" y="170450"/>
                  <a:pt x="6681" y="150702"/>
                </a:cubicBezTo>
                <a:cubicBezTo>
                  <a:pt x="12762" y="140411"/>
                  <a:pt x="22278" y="132763"/>
                  <a:pt x="35090" y="127942"/>
                </a:cubicBezTo>
                <a:cubicBezTo>
                  <a:pt x="45674" y="124001"/>
                  <a:pt x="58532" y="121962"/>
                  <a:pt x="73386" y="121962"/>
                </a:cubicBezTo>
                <a:cubicBezTo>
                  <a:pt x="101191" y="121962"/>
                  <a:pt x="136795" y="129008"/>
                  <a:pt x="176716" y="142358"/>
                </a:cubicBezTo>
                <a:cubicBezTo>
                  <a:pt x="180058" y="126134"/>
                  <a:pt x="184004" y="110929"/>
                  <a:pt x="188413" y="96837"/>
                </a:cubicBezTo>
                <a:cubicBezTo>
                  <a:pt x="197233" y="68653"/>
                  <a:pt x="207770" y="46170"/>
                  <a:pt x="219700" y="30085"/>
                </a:cubicBezTo>
                <a:cubicBezTo>
                  <a:pt x="229866" y="16363"/>
                  <a:pt x="246809" y="0"/>
                  <a:pt x="269740" y="0"/>
                </a:cubicBezTo>
                <a:close/>
              </a:path>
            </a:pathLst>
          </a:custGeom>
          <a:solidFill>
            <a:schemeClr val="bg1"/>
          </a:solidFill>
          <a:ln>
            <a:noFill/>
          </a:ln>
        </p:spPr>
      </p:sp>
      <p:sp>
        <p:nvSpPr>
          <p:cNvPr id="48" name="atom_65879">
            <a:extLst>
              <a:ext uri="{FF2B5EF4-FFF2-40B4-BE49-F238E27FC236}">
                <a16:creationId xmlns:a16="http://schemas.microsoft.com/office/drawing/2014/main" xmlns="" id="{35B9B546-C38D-484F-B5CE-1E3493DC26D4}"/>
              </a:ext>
            </a:extLst>
          </p:cNvPr>
          <p:cNvSpPr>
            <a:spLocks noChangeAspect="1"/>
          </p:cNvSpPr>
          <p:nvPr/>
        </p:nvSpPr>
        <p:spPr bwMode="auto">
          <a:xfrm>
            <a:off x="5880057" y="2903666"/>
            <a:ext cx="609685" cy="534917"/>
          </a:xfrm>
          <a:custGeom>
            <a:avLst/>
            <a:gdLst>
              <a:gd name="connsiteX0" fmla="*/ 476267 w 607639"/>
              <a:gd name="connsiteY0" fmla="*/ 385561 h 533122"/>
              <a:gd name="connsiteX1" fmla="*/ 476267 w 607639"/>
              <a:gd name="connsiteY1" fmla="*/ 403962 h 533122"/>
              <a:gd name="connsiteX2" fmla="*/ 476267 w 607639"/>
              <a:gd name="connsiteY2" fmla="*/ 428585 h 533122"/>
              <a:gd name="connsiteX3" fmla="*/ 476267 w 607639"/>
              <a:gd name="connsiteY3" fmla="*/ 483965 h 533122"/>
              <a:gd name="connsiteX4" fmla="*/ 525487 w 607639"/>
              <a:gd name="connsiteY4" fmla="*/ 483965 h 533122"/>
              <a:gd name="connsiteX5" fmla="*/ 525487 w 607639"/>
              <a:gd name="connsiteY5" fmla="*/ 385561 h 533122"/>
              <a:gd name="connsiteX6" fmla="*/ 513204 w 607639"/>
              <a:gd name="connsiteY6" fmla="*/ 385561 h 533122"/>
              <a:gd name="connsiteX7" fmla="*/ 488550 w 607639"/>
              <a:gd name="connsiteY7" fmla="*/ 385561 h 533122"/>
              <a:gd name="connsiteX8" fmla="*/ 377738 w 607639"/>
              <a:gd name="connsiteY8" fmla="*/ 385561 h 533122"/>
              <a:gd name="connsiteX9" fmla="*/ 377738 w 607639"/>
              <a:gd name="connsiteY9" fmla="*/ 403962 h 533122"/>
              <a:gd name="connsiteX10" fmla="*/ 377738 w 607639"/>
              <a:gd name="connsiteY10" fmla="*/ 428585 h 533122"/>
              <a:gd name="connsiteX11" fmla="*/ 377738 w 607639"/>
              <a:gd name="connsiteY11" fmla="*/ 483965 h 533122"/>
              <a:gd name="connsiteX12" fmla="*/ 426958 w 607639"/>
              <a:gd name="connsiteY12" fmla="*/ 483965 h 533122"/>
              <a:gd name="connsiteX13" fmla="*/ 426958 w 607639"/>
              <a:gd name="connsiteY13" fmla="*/ 428585 h 533122"/>
              <a:gd name="connsiteX14" fmla="*/ 426958 w 607639"/>
              <a:gd name="connsiteY14" fmla="*/ 403962 h 533122"/>
              <a:gd name="connsiteX15" fmla="*/ 426958 w 607639"/>
              <a:gd name="connsiteY15" fmla="*/ 385561 h 533122"/>
              <a:gd name="connsiteX16" fmla="*/ 279210 w 607639"/>
              <a:gd name="connsiteY16" fmla="*/ 385561 h 533122"/>
              <a:gd name="connsiteX17" fmla="*/ 279210 w 607639"/>
              <a:gd name="connsiteY17" fmla="*/ 403962 h 533122"/>
              <a:gd name="connsiteX18" fmla="*/ 279210 w 607639"/>
              <a:gd name="connsiteY18" fmla="*/ 428585 h 533122"/>
              <a:gd name="connsiteX19" fmla="*/ 279210 w 607639"/>
              <a:gd name="connsiteY19" fmla="*/ 483965 h 533122"/>
              <a:gd name="connsiteX20" fmla="*/ 328429 w 607639"/>
              <a:gd name="connsiteY20" fmla="*/ 483965 h 533122"/>
              <a:gd name="connsiteX21" fmla="*/ 328429 w 607639"/>
              <a:gd name="connsiteY21" fmla="*/ 428585 h 533122"/>
              <a:gd name="connsiteX22" fmla="*/ 328429 w 607639"/>
              <a:gd name="connsiteY22" fmla="*/ 403962 h 533122"/>
              <a:gd name="connsiteX23" fmla="*/ 328429 w 607639"/>
              <a:gd name="connsiteY23" fmla="*/ 385561 h 533122"/>
              <a:gd name="connsiteX24" fmla="*/ 303775 w 607639"/>
              <a:gd name="connsiteY24" fmla="*/ 385561 h 533122"/>
              <a:gd name="connsiteX25" fmla="*/ 180681 w 607639"/>
              <a:gd name="connsiteY25" fmla="*/ 385561 h 533122"/>
              <a:gd name="connsiteX26" fmla="*/ 180681 w 607639"/>
              <a:gd name="connsiteY26" fmla="*/ 403962 h 533122"/>
              <a:gd name="connsiteX27" fmla="*/ 180681 w 607639"/>
              <a:gd name="connsiteY27" fmla="*/ 428585 h 533122"/>
              <a:gd name="connsiteX28" fmla="*/ 180681 w 607639"/>
              <a:gd name="connsiteY28" fmla="*/ 483965 h 533122"/>
              <a:gd name="connsiteX29" fmla="*/ 229901 w 607639"/>
              <a:gd name="connsiteY29" fmla="*/ 483965 h 533122"/>
              <a:gd name="connsiteX30" fmla="*/ 229901 w 607639"/>
              <a:gd name="connsiteY30" fmla="*/ 428585 h 533122"/>
              <a:gd name="connsiteX31" fmla="*/ 229901 w 607639"/>
              <a:gd name="connsiteY31" fmla="*/ 403962 h 533122"/>
              <a:gd name="connsiteX32" fmla="*/ 229901 w 607639"/>
              <a:gd name="connsiteY32" fmla="*/ 385561 h 533122"/>
              <a:gd name="connsiteX33" fmla="*/ 82152 w 607639"/>
              <a:gd name="connsiteY33" fmla="*/ 385561 h 533122"/>
              <a:gd name="connsiteX34" fmla="*/ 82152 w 607639"/>
              <a:gd name="connsiteY34" fmla="*/ 483965 h 533122"/>
              <a:gd name="connsiteX35" fmla="*/ 131372 w 607639"/>
              <a:gd name="connsiteY35" fmla="*/ 483965 h 533122"/>
              <a:gd name="connsiteX36" fmla="*/ 131372 w 607639"/>
              <a:gd name="connsiteY36" fmla="*/ 428585 h 533122"/>
              <a:gd name="connsiteX37" fmla="*/ 131372 w 607639"/>
              <a:gd name="connsiteY37" fmla="*/ 403962 h 533122"/>
              <a:gd name="connsiteX38" fmla="*/ 131372 w 607639"/>
              <a:gd name="connsiteY38" fmla="*/ 385561 h 533122"/>
              <a:gd name="connsiteX39" fmla="*/ 119089 w 607639"/>
              <a:gd name="connsiteY39" fmla="*/ 385561 h 533122"/>
              <a:gd name="connsiteX40" fmla="*/ 94435 w 607639"/>
              <a:gd name="connsiteY40" fmla="*/ 385561 h 533122"/>
              <a:gd name="connsiteX41" fmla="*/ 24654 w 607639"/>
              <a:gd name="connsiteY41" fmla="*/ 336315 h 533122"/>
              <a:gd name="connsiteX42" fmla="*/ 57497 w 607639"/>
              <a:gd name="connsiteY42" fmla="*/ 336315 h 533122"/>
              <a:gd name="connsiteX43" fmla="*/ 94435 w 607639"/>
              <a:gd name="connsiteY43" fmla="*/ 336315 h 533122"/>
              <a:gd name="connsiteX44" fmla="*/ 119089 w 607639"/>
              <a:gd name="connsiteY44" fmla="*/ 336315 h 533122"/>
              <a:gd name="connsiteX45" fmla="*/ 143655 w 607639"/>
              <a:gd name="connsiteY45" fmla="*/ 336315 h 533122"/>
              <a:gd name="connsiteX46" fmla="*/ 156026 w 607639"/>
              <a:gd name="connsiteY46" fmla="*/ 336315 h 533122"/>
              <a:gd name="connsiteX47" fmla="*/ 254555 w 607639"/>
              <a:gd name="connsiteY47" fmla="*/ 336315 h 533122"/>
              <a:gd name="connsiteX48" fmla="*/ 279210 w 607639"/>
              <a:gd name="connsiteY48" fmla="*/ 336315 h 533122"/>
              <a:gd name="connsiteX49" fmla="*/ 303775 w 607639"/>
              <a:gd name="connsiteY49" fmla="*/ 336315 h 533122"/>
              <a:gd name="connsiteX50" fmla="*/ 328429 w 607639"/>
              <a:gd name="connsiteY50" fmla="*/ 336315 h 533122"/>
              <a:gd name="connsiteX51" fmla="*/ 353084 w 607639"/>
              <a:gd name="connsiteY51" fmla="*/ 336315 h 533122"/>
              <a:gd name="connsiteX52" fmla="*/ 451613 w 607639"/>
              <a:gd name="connsiteY52" fmla="*/ 336315 h 533122"/>
              <a:gd name="connsiteX53" fmla="*/ 463895 w 607639"/>
              <a:gd name="connsiteY53" fmla="*/ 336315 h 533122"/>
              <a:gd name="connsiteX54" fmla="*/ 488550 w 607639"/>
              <a:gd name="connsiteY54" fmla="*/ 336315 h 533122"/>
              <a:gd name="connsiteX55" fmla="*/ 513204 w 607639"/>
              <a:gd name="connsiteY55" fmla="*/ 336315 h 533122"/>
              <a:gd name="connsiteX56" fmla="*/ 550142 w 607639"/>
              <a:gd name="connsiteY56" fmla="*/ 336315 h 533122"/>
              <a:gd name="connsiteX57" fmla="*/ 582985 w 607639"/>
              <a:gd name="connsiteY57" fmla="*/ 336315 h 533122"/>
              <a:gd name="connsiteX58" fmla="*/ 607639 w 607639"/>
              <a:gd name="connsiteY58" fmla="*/ 360938 h 533122"/>
              <a:gd name="connsiteX59" fmla="*/ 582985 w 607639"/>
              <a:gd name="connsiteY59" fmla="*/ 385561 h 533122"/>
              <a:gd name="connsiteX60" fmla="*/ 574796 w 607639"/>
              <a:gd name="connsiteY60" fmla="*/ 385561 h 533122"/>
              <a:gd name="connsiteX61" fmla="*/ 574796 w 607639"/>
              <a:gd name="connsiteY61" fmla="*/ 508588 h 533122"/>
              <a:gd name="connsiteX62" fmla="*/ 550142 w 607639"/>
              <a:gd name="connsiteY62" fmla="*/ 533122 h 533122"/>
              <a:gd name="connsiteX63" fmla="*/ 451613 w 607639"/>
              <a:gd name="connsiteY63" fmla="*/ 533122 h 533122"/>
              <a:gd name="connsiteX64" fmla="*/ 353084 w 607639"/>
              <a:gd name="connsiteY64" fmla="*/ 533122 h 533122"/>
              <a:gd name="connsiteX65" fmla="*/ 254555 w 607639"/>
              <a:gd name="connsiteY65" fmla="*/ 533122 h 533122"/>
              <a:gd name="connsiteX66" fmla="*/ 156026 w 607639"/>
              <a:gd name="connsiteY66" fmla="*/ 533122 h 533122"/>
              <a:gd name="connsiteX67" fmla="*/ 57497 w 607639"/>
              <a:gd name="connsiteY67" fmla="*/ 533122 h 533122"/>
              <a:gd name="connsiteX68" fmla="*/ 32843 w 607639"/>
              <a:gd name="connsiteY68" fmla="*/ 508588 h 533122"/>
              <a:gd name="connsiteX69" fmla="*/ 32843 w 607639"/>
              <a:gd name="connsiteY69" fmla="*/ 385561 h 533122"/>
              <a:gd name="connsiteX70" fmla="*/ 24654 w 607639"/>
              <a:gd name="connsiteY70" fmla="*/ 385561 h 533122"/>
              <a:gd name="connsiteX71" fmla="*/ 0 w 607639"/>
              <a:gd name="connsiteY71" fmla="*/ 360938 h 533122"/>
              <a:gd name="connsiteX72" fmla="*/ 24654 w 607639"/>
              <a:gd name="connsiteY72" fmla="*/ 336315 h 533122"/>
              <a:gd name="connsiteX73" fmla="*/ 328412 w 607639"/>
              <a:gd name="connsiteY73" fmla="*/ 180648 h 533122"/>
              <a:gd name="connsiteX74" fmla="*/ 463898 w 607639"/>
              <a:gd name="connsiteY74" fmla="*/ 180648 h 533122"/>
              <a:gd name="connsiteX75" fmla="*/ 463898 w 607639"/>
              <a:gd name="connsiteY75" fmla="*/ 287202 h 533122"/>
              <a:gd name="connsiteX76" fmla="*/ 328412 w 607639"/>
              <a:gd name="connsiteY76" fmla="*/ 287202 h 533122"/>
              <a:gd name="connsiteX77" fmla="*/ 143671 w 607639"/>
              <a:gd name="connsiteY77" fmla="*/ 180648 h 533122"/>
              <a:gd name="connsiteX78" fmla="*/ 279227 w 607639"/>
              <a:gd name="connsiteY78" fmla="*/ 180648 h 533122"/>
              <a:gd name="connsiteX79" fmla="*/ 279227 w 607639"/>
              <a:gd name="connsiteY79" fmla="*/ 287202 h 533122"/>
              <a:gd name="connsiteX80" fmla="*/ 143671 w 607639"/>
              <a:gd name="connsiteY80" fmla="*/ 287202 h 533122"/>
              <a:gd name="connsiteX81" fmla="*/ 328412 w 607639"/>
              <a:gd name="connsiteY81" fmla="*/ 0 h 533122"/>
              <a:gd name="connsiteX82" fmla="*/ 461640 w 607639"/>
              <a:gd name="connsiteY82" fmla="*/ 131393 h 533122"/>
              <a:gd name="connsiteX83" fmla="*/ 328412 w 607639"/>
              <a:gd name="connsiteY83" fmla="*/ 131393 h 533122"/>
              <a:gd name="connsiteX84" fmla="*/ 279228 w 607639"/>
              <a:gd name="connsiteY84" fmla="*/ 0 h 533122"/>
              <a:gd name="connsiteX85" fmla="*/ 279228 w 607639"/>
              <a:gd name="connsiteY85" fmla="*/ 131393 h 533122"/>
              <a:gd name="connsiteX86" fmla="*/ 146000 w 607639"/>
              <a:gd name="connsiteY86" fmla="*/ 131393 h 533122"/>
              <a:gd name="connsiteX87" fmla="*/ 279228 w 607639"/>
              <a:gd name="connsiteY87" fmla="*/ 0 h 533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07639" h="533122">
                <a:moveTo>
                  <a:pt x="476267" y="385561"/>
                </a:moveTo>
                <a:lnTo>
                  <a:pt x="476267" y="403962"/>
                </a:lnTo>
                <a:lnTo>
                  <a:pt x="476267" y="428585"/>
                </a:lnTo>
                <a:lnTo>
                  <a:pt x="476267" y="483965"/>
                </a:lnTo>
                <a:lnTo>
                  <a:pt x="525487" y="483965"/>
                </a:lnTo>
                <a:lnTo>
                  <a:pt x="525487" y="385561"/>
                </a:lnTo>
                <a:lnTo>
                  <a:pt x="513204" y="385561"/>
                </a:lnTo>
                <a:lnTo>
                  <a:pt x="488550" y="385561"/>
                </a:lnTo>
                <a:close/>
                <a:moveTo>
                  <a:pt x="377738" y="385561"/>
                </a:moveTo>
                <a:lnTo>
                  <a:pt x="377738" y="403962"/>
                </a:lnTo>
                <a:lnTo>
                  <a:pt x="377738" y="428585"/>
                </a:lnTo>
                <a:lnTo>
                  <a:pt x="377738" y="483965"/>
                </a:lnTo>
                <a:lnTo>
                  <a:pt x="426958" y="483965"/>
                </a:lnTo>
                <a:lnTo>
                  <a:pt x="426958" y="428585"/>
                </a:lnTo>
                <a:lnTo>
                  <a:pt x="426958" y="403962"/>
                </a:lnTo>
                <a:lnTo>
                  <a:pt x="426958" y="385561"/>
                </a:lnTo>
                <a:close/>
                <a:moveTo>
                  <a:pt x="279210" y="385561"/>
                </a:moveTo>
                <a:lnTo>
                  <a:pt x="279210" y="403962"/>
                </a:lnTo>
                <a:lnTo>
                  <a:pt x="279210" y="428585"/>
                </a:lnTo>
                <a:lnTo>
                  <a:pt x="279210" y="483965"/>
                </a:lnTo>
                <a:lnTo>
                  <a:pt x="328429" y="483965"/>
                </a:lnTo>
                <a:lnTo>
                  <a:pt x="328429" y="428585"/>
                </a:lnTo>
                <a:lnTo>
                  <a:pt x="328429" y="403962"/>
                </a:lnTo>
                <a:lnTo>
                  <a:pt x="328429" y="385561"/>
                </a:lnTo>
                <a:lnTo>
                  <a:pt x="303775" y="385561"/>
                </a:lnTo>
                <a:close/>
                <a:moveTo>
                  <a:pt x="180681" y="385561"/>
                </a:moveTo>
                <a:lnTo>
                  <a:pt x="180681" y="403962"/>
                </a:lnTo>
                <a:lnTo>
                  <a:pt x="180681" y="428585"/>
                </a:lnTo>
                <a:lnTo>
                  <a:pt x="180681" y="483965"/>
                </a:lnTo>
                <a:lnTo>
                  <a:pt x="229901" y="483965"/>
                </a:lnTo>
                <a:lnTo>
                  <a:pt x="229901" y="428585"/>
                </a:lnTo>
                <a:lnTo>
                  <a:pt x="229901" y="403962"/>
                </a:lnTo>
                <a:lnTo>
                  <a:pt x="229901" y="385561"/>
                </a:lnTo>
                <a:close/>
                <a:moveTo>
                  <a:pt x="82152" y="385561"/>
                </a:moveTo>
                <a:lnTo>
                  <a:pt x="82152" y="483965"/>
                </a:lnTo>
                <a:lnTo>
                  <a:pt x="131372" y="483965"/>
                </a:lnTo>
                <a:lnTo>
                  <a:pt x="131372" y="428585"/>
                </a:lnTo>
                <a:lnTo>
                  <a:pt x="131372" y="403962"/>
                </a:lnTo>
                <a:lnTo>
                  <a:pt x="131372" y="385561"/>
                </a:lnTo>
                <a:lnTo>
                  <a:pt x="119089" y="385561"/>
                </a:lnTo>
                <a:lnTo>
                  <a:pt x="94435" y="385561"/>
                </a:lnTo>
                <a:close/>
                <a:moveTo>
                  <a:pt x="24654" y="336315"/>
                </a:moveTo>
                <a:lnTo>
                  <a:pt x="57497" y="336315"/>
                </a:lnTo>
                <a:lnTo>
                  <a:pt x="94435" y="336315"/>
                </a:lnTo>
                <a:lnTo>
                  <a:pt x="119089" y="336315"/>
                </a:lnTo>
                <a:lnTo>
                  <a:pt x="143655" y="336315"/>
                </a:lnTo>
                <a:lnTo>
                  <a:pt x="156026" y="336315"/>
                </a:lnTo>
                <a:lnTo>
                  <a:pt x="254555" y="336315"/>
                </a:lnTo>
                <a:lnTo>
                  <a:pt x="279210" y="336315"/>
                </a:lnTo>
                <a:lnTo>
                  <a:pt x="303775" y="336315"/>
                </a:lnTo>
                <a:lnTo>
                  <a:pt x="328429" y="336315"/>
                </a:lnTo>
                <a:lnTo>
                  <a:pt x="353084" y="336315"/>
                </a:lnTo>
                <a:lnTo>
                  <a:pt x="451613" y="336315"/>
                </a:lnTo>
                <a:lnTo>
                  <a:pt x="463895" y="336315"/>
                </a:lnTo>
                <a:lnTo>
                  <a:pt x="488550" y="336315"/>
                </a:lnTo>
                <a:lnTo>
                  <a:pt x="513204" y="336315"/>
                </a:lnTo>
                <a:lnTo>
                  <a:pt x="550142" y="336315"/>
                </a:lnTo>
                <a:lnTo>
                  <a:pt x="582985" y="336315"/>
                </a:lnTo>
                <a:cubicBezTo>
                  <a:pt x="596602" y="336315"/>
                  <a:pt x="607639" y="347338"/>
                  <a:pt x="607639" y="360938"/>
                </a:cubicBezTo>
                <a:cubicBezTo>
                  <a:pt x="607639" y="374539"/>
                  <a:pt x="596602" y="385561"/>
                  <a:pt x="582985" y="385561"/>
                </a:cubicBezTo>
                <a:lnTo>
                  <a:pt x="574796" y="385561"/>
                </a:lnTo>
                <a:lnTo>
                  <a:pt x="574796" y="508588"/>
                </a:lnTo>
                <a:cubicBezTo>
                  <a:pt x="574796" y="522188"/>
                  <a:pt x="563759" y="533122"/>
                  <a:pt x="550142" y="533122"/>
                </a:cubicBezTo>
                <a:lnTo>
                  <a:pt x="451613" y="533122"/>
                </a:lnTo>
                <a:lnTo>
                  <a:pt x="353084" y="533122"/>
                </a:lnTo>
                <a:lnTo>
                  <a:pt x="254555" y="533122"/>
                </a:lnTo>
                <a:lnTo>
                  <a:pt x="156026" y="533122"/>
                </a:lnTo>
                <a:lnTo>
                  <a:pt x="57497" y="533122"/>
                </a:lnTo>
                <a:cubicBezTo>
                  <a:pt x="43880" y="533122"/>
                  <a:pt x="32843" y="522188"/>
                  <a:pt x="32843" y="508588"/>
                </a:cubicBezTo>
                <a:lnTo>
                  <a:pt x="32843" y="385561"/>
                </a:lnTo>
                <a:lnTo>
                  <a:pt x="24654" y="385561"/>
                </a:lnTo>
                <a:cubicBezTo>
                  <a:pt x="11037" y="385561"/>
                  <a:pt x="0" y="374539"/>
                  <a:pt x="0" y="360938"/>
                </a:cubicBezTo>
                <a:cubicBezTo>
                  <a:pt x="0" y="347338"/>
                  <a:pt x="11037" y="336315"/>
                  <a:pt x="24654" y="336315"/>
                </a:cubicBezTo>
                <a:close/>
                <a:moveTo>
                  <a:pt x="328412" y="180648"/>
                </a:moveTo>
                <a:lnTo>
                  <a:pt x="463898" y="180648"/>
                </a:lnTo>
                <a:lnTo>
                  <a:pt x="463898" y="287202"/>
                </a:lnTo>
                <a:lnTo>
                  <a:pt x="328412" y="287202"/>
                </a:lnTo>
                <a:close/>
                <a:moveTo>
                  <a:pt x="143671" y="180648"/>
                </a:moveTo>
                <a:lnTo>
                  <a:pt x="279227" y="180648"/>
                </a:lnTo>
                <a:lnTo>
                  <a:pt x="279227" y="287202"/>
                </a:lnTo>
                <a:lnTo>
                  <a:pt x="143671" y="287202"/>
                </a:lnTo>
                <a:close/>
                <a:moveTo>
                  <a:pt x="328412" y="0"/>
                </a:moveTo>
                <a:cubicBezTo>
                  <a:pt x="396316" y="10579"/>
                  <a:pt x="450248" y="63830"/>
                  <a:pt x="461640" y="131393"/>
                </a:cubicBezTo>
                <a:lnTo>
                  <a:pt x="328412" y="131393"/>
                </a:lnTo>
                <a:close/>
                <a:moveTo>
                  <a:pt x="279228" y="0"/>
                </a:moveTo>
                <a:lnTo>
                  <a:pt x="279228" y="131393"/>
                </a:lnTo>
                <a:lnTo>
                  <a:pt x="146000" y="131393"/>
                </a:lnTo>
                <a:cubicBezTo>
                  <a:pt x="157392" y="63830"/>
                  <a:pt x="211324" y="10579"/>
                  <a:pt x="279228" y="0"/>
                </a:cubicBezTo>
                <a:close/>
              </a:path>
            </a:pathLst>
          </a:custGeom>
          <a:solidFill>
            <a:schemeClr val="bg1"/>
          </a:solidFill>
          <a:ln>
            <a:noFill/>
          </a:ln>
        </p:spPr>
        <p:txBody>
          <a:bodyPr/>
          <a:lstStyle/>
          <a:p>
            <a:endParaRPr lang="zh-CN" altLang="en-US"/>
          </a:p>
        </p:txBody>
      </p:sp>
      <p:sp>
        <p:nvSpPr>
          <p:cNvPr id="49" name="atom_65879">
            <a:extLst>
              <a:ext uri="{FF2B5EF4-FFF2-40B4-BE49-F238E27FC236}">
                <a16:creationId xmlns:a16="http://schemas.microsoft.com/office/drawing/2014/main" xmlns="" id="{18986426-6B60-4943-A544-79F859CE6FDB}"/>
              </a:ext>
            </a:extLst>
          </p:cNvPr>
          <p:cNvSpPr>
            <a:spLocks noChangeAspect="1"/>
          </p:cNvSpPr>
          <p:nvPr/>
        </p:nvSpPr>
        <p:spPr bwMode="auto">
          <a:xfrm>
            <a:off x="5880057" y="4235750"/>
            <a:ext cx="609685" cy="496675"/>
          </a:xfrm>
          <a:custGeom>
            <a:avLst/>
            <a:gdLst>
              <a:gd name="connsiteX0" fmla="*/ 165033 w 609243"/>
              <a:gd name="connsiteY0" fmla="*/ 400904 h 496315"/>
              <a:gd name="connsiteX1" fmla="*/ 303783 w 609243"/>
              <a:gd name="connsiteY1" fmla="*/ 460951 h 496315"/>
              <a:gd name="connsiteX2" fmla="*/ 600145 w 609243"/>
              <a:gd name="connsiteY2" fmla="*/ 431016 h 496315"/>
              <a:gd name="connsiteX3" fmla="*/ 585911 w 609243"/>
              <a:gd name="connsiteY3" fmla="*/ 453751 h 496315"/>
              <a:gd name="connsiteX4" fmla="*/ 316310 w 609243"/>
              <a:gd name="connsiteY4" fmla="*/ 490033 h 496315"/>
              <a:gd name="connsiteX5" fmla="*/ 303783 w 609243"/>
              <a:gd name="connsiteY5" fmla="*/ 496285 h 496315"/>
              <a:gd name="connsiteX6" fmla="*/ 291257 w 609243"/>
              <a:gd name="connsiteY6" fmla="*/ 490033 h 496315"/>
              <a:gd name="connsiteX7" fmla="*/ 21751 w 609243"/>
              <a:gd name="connsiteY7" fmla="*/ 453751 h 496315"/>
              <a:gd name="connsiteX8" fmla="*/ 7422 w 609243"/>
              <a:gd name="connsiteY8" fmla="*/ 431016 h 496315"/>
              <a:gd name="connsiteX9" fmla="*/ 165033 w 609243"/>
              <a:gd name="connsiteY9" fmla="*/ 400904 h 496315"/>
              <a:gd name="connsiteX10" fmla="*/ 155189 w 609243"/>
              <a:gd name="connsiteY10" fmla="*/ 275778 h 496315"/>
              <a:gd name="connsiteX11" fmla="*/ 259126 w 609243"/>
              <a:gd name="connsiteY11" fmla="*/ 295874 h 496315"/>
              <a:gd name="connsiteX12" fmla="*/ 249162 w 609243"/>
              <a:gd name="connsiteY12" fmla="*/ 312936 h 496315"/>
              <a:gd name="connsiteX13" fmla="*/ 65059 w 609243"/>
              <a:gd name="connsiteY13" fmla="*/ 331041 h 496315"/>
              <a:gd name="connsiteX14" fmla="*/ 55095 w 609243"/>
              <a:gd name="connsiteY14" fmla="*/ 313979 h 496315"/>
              <a:gd name="connsiteX15" fmla="*/ 155189 w 609243"/>
              <a:gd name="connsiteY15" fmla="*/ 275778 h 496315"/>
              <a:gd name="connsiteX16" fmla="*/ 443849 w 609243"/>
              <a:gd name="connsiteY16" fmla="*/ 275552 h 496315"/>
              <a:gd name="connsiteX17" fmla="*/ 546751 w 609243"/>
              <a:gd name="connsiteY17" fmla="*/ 305255 h 496315"/>
              <a:gd name="connsiteX18" fmla="*/ 538211 w 609243"/>
              <a:gd name="connsiteY18" fmla="*/ 323074 h 496315"/>
              <a:gd name="connsiteX19" fmla="*/ 353260 w 609243"/>
              <a:gd name="connsiteY19" fmla="*/ 320420 h 496315"/>
              <a:gd name="connsiteX20" fmla="*/ 341872 w 609243"/>
              <a:gd name="connsiteY20" fmla="*/ 304212 h 496315"/>
              <a:gd name="connsiteX21" fmla="*/ 443849 w 609243"/>
              <a:gd name="connsiteY21" fmla="*/ 275552 h 496315"/>
              <a:gd name="connsiteX22" fmla="*/ 155189 w 609243"/>
              <a:gd name="connsiteY22" fmla="*/ 229830 h 496315"/>
              <a:gd name="connsiteX23" fmla="*/ 259126 w 609243"/>
              <a:gd name="connsiteY23" fmla="*/ 249914 h 496315"/>
              <a:gd name="connsiteX24" fmla="*/ 249162 w 609243"/>
              <a:gd name="connsiteY24" fmla="*/ 266966 h 496315"/>
              <a:gd name="connsiteX25" fmla="*/ 65059 w 609243"/>
              <a:gd name="connsiteY25" fmla="*/ 284966 h 496315"/>
              <a:gd name="connsiteX26" fmla="*/ 55095 w 609243"/>
              <a:gd name="connsiteY26" fmla="*/ 268008 h 496315"/>
              <a:gd name="connsiteX27" fmla="*/ 155189 w 609243"/>
              <a:gd name="connsiteY27" fmla="*/ 229830 h 496315"/>
              <a:gd name="connsiteX28" fmla="*/ 439981 w 609243"/>
              <a:gd name="connsiteY28" fmla="*/ 229743 h 496315"/>
              <a:gd name="connsiteX29" fmla="*/ 542897 w 609243"/>
              <a:gd name="connsiteY29" fmla="*/ 259481 h 496315"/>
              <a:gd name="connsiteX30" fmla="*/ 534359 w 609243"/>
              <a:gd name="connsiteY30" fmla="*/ 277206 h 496315"/>
              <a:gd name="connsiteX31" fmla="*/ 349445 w 609243"/>
              <a:gd name="connsiteY31" fmla="*/ 274552 h 496315"/>
              <a:gd name="connsiteX32" fmla="*/ 338060 w 609243"/>
              <a:gd name="connsiteY32" fmla="*/ 258438 h 496315"/>
              <a:gd name="connsiteX33" fmla="*/ 439981 w 609243"/>
              <a:gd name="connsiteY33" fmla="*/ 229743 h 496315"/>
              <a:gd name="connsiteX34" fmla="*/ 436157 w 609243"/>
              <a:gd name="connsiteY34" fmla="*/ 183933 h 496315"/>
              <a:gd name="connsiteX35" fmla="*/ 539058 w 609243"/>
              <a:gd name="connsiteY35" fmla="*/ 213639 h 496315"/>
              <a:gd name="connsiteX36" fmla="*/ 530612 w 609243"/>
              <a:gd name="connsiteY36" fmla="*/ 231439 h 496315"/>
              <a:gd name="connsiteX37" fmla="*/ 345546 w 609243"/>
              <a:gd name="connsiteY37" fmla="*/ 228694 h 496315"/>
              <a:gd name="connsiteX38" fmla="*/ 334252 w 609243"/>
              <a:gd name="connsiteY38" fmla="*/ 212598 h 496315"/>
              <a:gd name="connsiteX39" fmla="*/ 436157 w 609243"/>
              <a:gd name="connsiteY39" fmla="*/ 183933 h 496315"/>
              <a:gd name="connsiteX40" fmla="*/ 155189 w 609243"/>
              <a:gd name="connsiteY40" fmla="*/ 183880 h 496315"/>
              <a:gd name="connsiteX41" fmla="*/ 259126 w 609243"/>
              <a:gd name="connsiteY41" fmla="*/ 203976 h 496315"/>
              <a:gd name="connsiteX42" fmla="*/ 249162 w 609243"/>
              <a:gd name="connsiteY42" fmla="*/ 220933 h 496315"/>
              <a:gd name="connsiteX43" fmla="*/ 65059 w 609243"/>
              <a:gd name="connsiteY43" fmla="*/ 239028 h 496315"/>
              <a:gd name="connsiteX44" fmla="*/ 55095 w 609243"/>
              <a:gd name="connsiteY44" fmla="*/ 221975 h 496315"/>
              <a:gd name="connsiteX45" fmla="*/ 155189 w 609243"/>
              <a:gd name="connsiteY45" fmla="*/ 183880 h 496315"/>
              <a:gd name="connsiteX46" fmla="*/ 439981 w 609243"/>
              <a:gd name="connsiteY46" fmla="*/ 137783 h 496315"/>
              <a:gd name="connsiteX47" fmla="*/ 542897 w 609243"/>
              <a:gd name="connsiteY47" fmla="*/ 167489 h 496315"/>
              <a:gd name="connsiteX48" fmla="*/ 534359 w 609243"/>
              <a:gd name="connsiteY48" fmla="*/ 185289 h 496315"/>
              <a:gd name="connsiteX49" fmla="*/ 349445 w 609243"/>
              <a:gd name="connsiteY49" fmla="*/ 182544 h 496315"/>
              <a:gd name="connsiteX50" fmla="*/ 338060 w 609243"/>
              <a:gd name="connsiteY50" fmla="*/ 166448 h 496315"/>
              <a:gd name="connsiteX51" fmla="*/ 439981 w 609243"/>
              <a:gd name="connsiteY51" fmla="*/ 137783 h 496315"/>
              <a:gd name="connsiteX52" fmla="*/ 209117 w 609243"/>
              <a:gd name="connsiteY52" fmla="*/ 125922 h 496315"/>
              <a:gd name="connsiteX53" fmla="*/ 249230 w 609243"/>
              <a:gd name="connsiteY53" fmla="*/ 141507 h 496315"/>
              <a:gd name="connsiteX54" fmla="*/ 239267 w 609243"/>
              <a:gd name="connsiteY54" fmla="*/ 158561 h 496315"/>
              <a:gd name="connsiteX55" fmla="*/ 171234 w 609243"/>
              <a:gd name="connsiteY55" fmla="*/ 146339 h 496315"/>
              <a:gd name="connsiteX56" fmla="*/ 166015 w 609243"/>
              <a:gd name="connsiteY56" fmla="*/ 127390 h 496315"/>
              <a:gd name="connsiteX57" fmla="*/ 209117 w 609243"/>
              <a:gd name="connsiteY57" fmla="*/ 125922 h 496315"/>
              <a:gd name="connsiteX58" fmla="*/ 114405 w 609243"/>
              <a:gd name="connsiteY58" fmla="*/ 101164 h 496315"/>
              <a:gd name="connsiteX59" fmla="*/ 79658 w 609243"/>
              <a:gd name="connsiteY59" fmla="*/ 112628 h 496315"/>
              <a:gd name="connsiteX60" fmla="*/ 78139 w 609243"/>
              <a:gd name="connsiteY60" fmla="*/ 156871 h 496315"/>
              <a:gd name="connsiteX61" fmla="*/ 114405 w 609243"/>
              <a:gd name="connsiteY61" fmla="*/ 142186 h 496315"/>
              <a:gd name="connsiteX62" fmla="*/ 436157 w 609243"/>
              <a:gd name="connsiteY62" fmla="*/ 91941 h 496315"/>
              <a:gd name="connsiteX63" fmla="*/ 539058 w 609243"/>
              <a:gd name="connsiteY63" fmla="*/ 121643 h 496315"/>
              <a:gd name="connsiteX64" fmla="*/ 530612 w 609243"/>
              <a:gd name="connsiteY64" fmla="*/ 139462 h 496315"/>
              <a:gd name="connsiteX65" fmla="*/ 345546 w 609243"/>
              <a:gd name="connsiteY65" fmla="*/ 136808 h 496315"/>
              <a:gd name="connsiteX66" fmla="*/ 334252 w 609243"/>
              <a:gd name="connsiteY66" fmla="*/ 120601 h 496315"/>
              <a:gd name="connsiteX67" fmla="*/ 436157 w 609243"/>
              <a:gd name="connsiteY67" fmla="*/ 91941 h 496315"/>
              <a:gd name="connsiteX68" fmla="*/ 120956 w 609243"/>
              <a:gd name="connsiteY68" fmla="*/ 81080 h 496315"/>
              <a:gd name="connsiteX69" fmla="*/ 123804 w 609243"/>
              <a:gd name="connsiteY69" fmla="*/ 81459 h 496315"/>
              <a:gd name="connsiteX70" fmla="*/ 134152 w 609243"/>
              <a:gd name="connsiteY70" fmla="*/ 90933 h 496315"/>
              <a:gd name="connsiteX71" fmla="*/ 134152 w 609243"/>
              <a:gd name="connsiteY71" fmla="*/ 146734 h 496315"/>
              <a:gd name="connsiteX72" fmla="*/ 133773 w 609243"/>
              <a:gd name="connsiteY72" fmla="*/ 149292 h 496315"/>
              <a:gd name="connsiteX73" fmla="*/ 126842 w 609243"/>
              <a:gd name="connsiteY73" fmla="*/ 159523 h 496315"/>
              <a:gd name="connsiteX74" fmla="*/ 78234 w 609243"/>
              <a:gd name="connsiteY74" fmla="*/ 179892 h 496315"/>
              <a:gd name="connsiteX75" fmla="*/ 64658 w 609243"/>
              <a:gd name="connsiteY75" fmla="*/ 175439 h 496315"/>
              <a:gd name="connsiteX76" fmla="*/ 58392 w 609243"/>
              <a:gd name="connsiteY76" fmla="*/ 166439 h 496315"/>
              <a:gd name="connsiteX77" fmla="*/ 60101 w 609243"/>
              <a:gd name="connsiteY77" fmla="*/ 110638 h 496315"/>
              <a:gd name="connsiteX78" fmla="*/ 60765 w 609243"/>
              <a:gd name="connsiteY78" fmla="*/ 107796 h 496315"/>
              <a:gd name="connsiteX79" fmla="*/ 64943 w 609243"/>
              <a:gd name="connsiteY79" fmla="*/ 98796 h 496315"/>
              <a:gd name="connsiteX80" fmla="*/ 120956 w 609243"/>
              <a:gd name="connsiteY80" fmla="*/ 81080 h 496315"/>
              <a:gd name="connsiteX81" fmla="*/ 211133 w 609243"/>
              <a:gd name="connsiteY81" fmla="*/ 79659 h 496315"/>
              <a:gd name="connsiteX82" fmla="*/ 252540 w 609243"/>
              <a:gd name="connsiteY82" fmla="*/ 93858 h 496315"/>
              <a:gd name="connsiteX83" fmla="*/ 242574 w 609243"/>
              <a:gd name="connsiteY83" fmla="*/ 110925 h 496315"/>
              <a:gd name="connsiteX84" fmla="*/ 172811 w 609243"/>
              <a:gd name="connsiteY84" fmla="*/ 103719 h 496315"/>
              <a:gd name="connsiteX85" fmla="*/ 167590 w 609243"/>
              <a:gd name="connsiteY85" fmla="*/ 84661 h 496315"/>
              <a:gd name="connsiteX86" fmla="*/ 211133 w 609243"/>
              <a:gd name="connsiteY86" fmla="*/ 79659 h 496315"/>
              <a:gd name="connsiteX87" fmla="*/ 198798 w 609243"/>
              <a:gd name="connsiteY87" fmla="*/ 22403 h 496315"/>
              <a:gd name="connsiteX88" fmla="*/ 27245 w 609243"/>
              <a:gd name="connsiteY88" fmla="*/ 79844 h 496315"/>
              <a:gd name="connsiteX89" fmla="*/ 26012 w 609243"/>
              <a:gd name="connsiteY89" fmla="*/ 387586 h 496315"/>
              <a:gd name="connsiteX90" fmla="*/ 306429 w 609243"/>
              <a:gd name="connsiteY90" fmla="*/ 408620 h 496315"/>
              <a:gd name="connsiteX91" fmla="*/ 586847 w 609243"/>
              <a:gd name="connsiteY91" fmla="*/ 387586 h 496315"/>
              <a:gd name="connsiteX92" fmla="*/ 585614 w 609243"/>
              <a:gd name="connsiteY92" fmla="*/ 79844 h 496315"/>
              <a:gd name="connsiteX93" fmla="*/ 315160 w 609243"/>
              <a:gd name="connsiteY93" fmla="*/ 68664 h 496315"/>
              <a:gd name="connsiteX94" fmla="*/ 306429 w 609243"/>
              <a:gd name="connsiteY94" fmla="*/ 71791 h 496315"/>
              <a:gd name="connsiteX95" fmla="*/ 297699 w 609243"/>
              <a:gd name="connsiteY95" fmla="*/ 68664 h 496315"/>
              <a:gd name="connsiteX96" fmla="*/ 198798 w 609243"/>
              <a:gd name="connsiteY96" fmla="*/ 22403 h 496315"/>
              <a:gd name="connsiteX97" fmla="*/ 197678 w 609243"/>
              <a:gd name="connsiteY97" fmla="*/ 346 h 496315"/>
              <a:gd name="connsiteX98" fmla="*/ 306429 w 609243"/>
              <a:gd name="connsiteY98" fmla="*/ 46209 h 496315"/>
              <a:gd name="connsiteX99" fmla="*/ 602505 w 609243"/>
              <a:gd name="connsiteY99" fmla="*/ 64779 h 496315"/>
              <a:gd name="connsiteX100" fmla="*/ 606016 w 609243"/>
              <a:gd name="connsiteY100" fmla="*/ 68948 h 496315"/>
              <a:gd name="connsiteX101" fmla="*/ 608009 w 609243"/>
              <a:gd name="connsiteY101" fmla="*/ 75581 h 496315"/>
              <a:gd name="connsiteX102" fmla="*/ 609243 w 609243"/>
              <a:gd name="connsiteY102" fmla="*/ 396113 h 496315"/>
              <a:gd name="connsiteX103" fmla="*/ 608199 w 609243"/>
              <a:gd name="connsiteY103" fmla="*/ 400945 h 496315"/>
              <a:gd name="connsiteX104" fmla="*/ 595103 w 609243"/>
              <a:gd name="connsiteY104" fmla="*/ 414210 h 496315"/>
              <a:gd name="connsiteX105" fmla="*/ 317437 w 609243"/>
              <a:gd name="connsiteY105" fmla="*/ 428043 h 496315"/>
              <a:gd name="connsiteX106" fmla="*/ 306429 w 609243"/>
              <a:gd name="connsiteY106" fmla="*/ 434675 h 496315"/>
              <a:gd name="connsiteX107" fmla="*/ 295422 w 609243"/>
              <a:gd name="connsiteY107" fmla="*/ 428043 h 496315"/>
              <a:gd name="connsiteX108" fmla="*/ 17756 w 609243"/>
              <a:gd name="connsiteY108" fmla="*/ 414210 h 496315"/>
              <a:gd name="connsiteX109" fmla="*/ 4660 w 609243"/>
              <a:gd name="connsiteY109" fmla="*/ 400945 h 496315"/>
              <a:gd name="connsiteX110" fmla="*/ 3616 w 609243"/>
              <a:gd name="connsiteY110" fmla="*/ 396113 h 496315"/>
              <a:gd name="connsiteX111" fmla="*/ 4850 w 609243"/>
              <a:gd name="connsiteY111" fmla="*/ 75581 h 496315"/>
              <a:gd name="connsiteX112" fmla="*/ 6843 w 609243"/>
              <a:gd name="connsiteY112" fmla="*/ 68948 h 496315"/>
              <a:gd name="connsiteX113" fmla="*/ 10354 w 609243"/>
              <a:gd name="connsiteY113" fmla="*/ 64779 h 496315"/>
              <a:gd name="connsiteX114" fmla="*/ 197678 w 609243"/>
              <a:gd name="connsiteY114" fmla="*/ 346 h 4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chemeClr val="bg1"/>
          </a:solidFill>
          <a:ln>
            <a:noFill/>
          </a:ln>
        </p:spPr>
        <p:txBody>
          <a:bodyPr/>
          <a:lstStyle/>
          <a:p>
            <a:endParaRPr lang="zh-CN" altLang="en-US"/>
          </a:p>
        </p:txBody>
      </p:sp>
      <p:sp>
        <p:nvSpPr>
          <p:cNvPr id="50" name="atom_65879">
            <a:extLst>
              <a:ext uri="{FF2B5EF4-FFF2-40B4-BE49-F238E27FC236}">
                <a16:creationId xmlns:a16="http://schemas.microsoft.com/office/drawing/2014/main" xmlns="" id="{CA34A235-B420-4270-AE17-EB9F277E56E1}"/>
              </a:ext>
            </a:extLst>
          </p:cNvPr>
          <p:cNvSpPr>
            <a:spLocks noChangeAspect="1"/>
          </p:cNvSpPr>
          <p:nvPr/>
        </p:nvSpPr>
        <p:spPr bwMode="auto">
          <a:xfrm>
            <a:off x="5924182" y="5516452"/>
            <a:ext cx="609685" cy="594267"/>
          </a:xfrm>
          <a:custGeom>
            <a:avLst/>
            <a:gdLst>
              <a:gd name="T0" fmla="*/ 472622 w 604011"/>
              <a:gd name="T1" fmla="*/ 472622 w 604011"/>
              <a:gd name="T2" fmla="*/ 472622 w 604011"/>
              <a:gd name="T3" fmla="*/ 472622 w 604011"/>
              <a:gd name="T4" fmla="*/ 472622 w 604011"/>
              <a:gd name="T5" fmla="*/ 472622 w 604011"/>
              <a:gd name="T6" fmla="*/ 472622 w 604011"/>
              <a:gd name="T7" fmla="*/ 472622 w 604011"/>
              <a:gd name="T8" fmla="*/ 472622 w 604011"/>
              <a:gd name="T9" fmla="*/ 472622 w 604011"/>
              <a:gd name="T10" fmla="*/ 472622 w 604011"/>
              <a:gd name="T11" fmla="*/ 472622 w 604011"/>
              <a:gd name="T12" fmla="*/ 472622 w 604011"/>
              <a:gd name="T13" fmla="*/ 472622 w 604011"/>
              <a:gd name="T14" fmla="*/ 472622 w 604011"/>
              <a:gd name="T15" fmla="*/ 472622 w 604011"/>
              <a:gd name="T16" fmla="*/ 472622 w 604011"/>
              <a:gd name="T17" fmla="*/ 472622 w 604011"/>
              <a:gd name="T18" fmla="*/ 472622 w 604011"/>
              <a:gd name="T19" fmla="*/ 472622 w 604011"/>
              <a:gd name="T20" fmla="*/ 472622 w 604011"/>
              <a:gd name="T21" fmla="*/ 472622 w 604011"/>
              <a:gd name="T22" fmla="*/ 472622 w 604011"/>
              <a:gd name="T23" fmla="*/ 472622 w 604011"/>
              <a:gd name="T24" fmla="*/ 472622 w 604011"/>
              <a:gd name="T25" fmla="*/ 472622 w 604011"/>
              <a:gd name="T26" fmla="*/ 472622 w 604011"/>
              <a:gd name="T27" fmla="*/ 472622 w 604011"/>
              <a:gd name="T28" fmla="*/ 472622 w 604011"/>
              <a:gd name="T29" fmla="*/ 472622 w 604011"/>
              <a:gd name="T30" fmla="*/ 472622 w 604011"/>
              <a:gd name="T31" fmla="*/ 472622 w 604011"/>
              <a:gd name="T32" fmla="*/ 472622 w 604011"/>
              <a:gd name="T33" fmla="*/ 472622 w 604011"/>
              <a:gd name="T34" fmla="*/ 472622 w 604011"/>
              <a:gd name="T35" fmla="*/ 472622 w 604011"/>
              <a:gd name="T36" fmla="*/ 472622 w 604011"/>
              <a:gd name="T37" fmla="*/ 472622 w 604011"/>
              <a:gd name="T38" fmla="*/ 472622 w 604011"/>
              <a:gd name="T39" fmla="*/ 472622 w 604011"/>
              <a:gd name="T40" fmla="*/ 472622 w 604011"/>
              <a:gd name="T41" fmla="*/ 472622 w 604011"/>
              <a:gd name="T42" fmla="*/ 472622 w 604011"/>
              <a:gd name="T43" fmla="*/ 472622 w 604011"/>
              <a:gd name="T44" fmla="*/ 472622 w 604011"/>
              <a:gd name="T45" fmla="*/ 472622 w 604011"/>
              <a:gd name="T46" fmla="*/ 472622 w 604011"/>
              <a:gd name="T47" fmla="*/ 472622 w 604011"/>
              <a:gd name="T48" fmla="*/ 472622 w 604011"/>
              <a:gd name="T49" fmla="*/ 472622 w 604011"/>
              <a:gd name="T50" fmla="*/ 472622 w 604011"/>
              <a:gd name="T51" fmla="*/ 472622 w 604011"/>
              <a:gd name="T52" fmla="*/ 472622 w 604011"/>
              <a:gd name="T53" fmla="*/ 472622 w 604011"/>
              <a:gd name="T54" fmla="*/ 472622 w 604011"/>
              <a:gd name="T55" fmla="*/ 472622 w 604011"/>
              <a:gd name="T56" fmla="*/ 472622 w 604011"/>
              <a:gd name="T57" fmla="*/ 472622 w 604011"/>
              <a:gd name="T58" fmla="*/ 472622 w 604011"/>
              <a:gd name="T59" fmla="*/ 472622 w 604011"/>
              <a:gd name="T60" fmla="*/ 472622 w 604011"/>
              <a:gd name="T61" fmla="*/ 472622 w 604011"/>
              <a:gd name="T62" fmla="*/ 472622 w 604011"/>
              <a:gd name="T63" fmla="*/ 472622 w 604011"/>
              <a:gd name="T64" fmla="*/ 472622 w 604011"/>
              <a:gd name="T65" fmla="*/ 472622 w 604011"/>
              <a:gd name="T66" fmla="*/ 472622 w 604011"/>
              <a:gd name="T67" fmla="*/ 472622 w 604011"/>
              <a:gd name="T68" fmla="*/ 472622 w 604011"/>
              <a:gd name="T69" fmla="*/ 472622 w 604011"/>
              <a:gd name="T70" fmla="*/ 472622 w 604011"/>
              <a:gd name="T71" fmla="*/ 472622 w 604011"/>
              <a:gd name="T72" fmla="*/ 472622 w 604011"/>
              <a:gd name="T73" fmla="*/ 472622 w 604011"/>
              <a:gd name="T74" fmla="*/ 472622 w 604011"/>
              <a:gd name="T75" fmla="*/ 472622 w 604011"/>
              <a:gd name="T76" fmla="*/ 472622 w 604011"/>
              <a:gd name="T77" fmla="*/ 472622 w 604011"/>
              <a:gd name="T78" fmla="*/ 472622 w 604011"/>
              <a:gd name="T79" fmla="*/ 472622 w 604011"/>
              <a:gd name="T80" fmla="*/ 472622 w 604011"/>
              <a:gd name="T81" fmla="*/ 472622 w 604011"/>
              <a:gd name="T82" fmla="*/ 472622 w 604011"/>
              <a:gd name="T83" fmla="*/ 472622 w 604011"/>
              <a:gd name="T84" fmla="*/ 472622 w 604011"/>
              <a:gd name="T85" fmla="*/ 472622 w 604011"/>
              <a:gd name="T86" fmla="*/ 472622 w 604011"/>
              <a:gd name="T87" fmla="*/ 472622 w 604011"/>
              <a:gd name="T88" fmla="*/ 472622 w 604011"/>
              <a:gd name="T89" fmla="*/ 472622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8" h="408">
                <a:moveTo>
                  <a:pt x="246" y="243"/>
                </a:moveTo>
                <a:lnTo>
                  <a:pt x="362" y="127"/>
                </a:lnTo>
                <a:lnTo>
                  <a:pt x="418" y="183"/>
                </a:lnTo>
                <a:lnTo>
                  <a:pt x="302" y="299"/>
                </a:lnTo>
                <a:lnTo>
                  <a:pt x="246" y="243"/>
                </a:lnTo>
                <a:close/>
                <a:moveTo>
                  <a:pt x="235" y="283"/>
                </a:moveTo>
                <a:lnTo>
                  <a:pt x="227" y="318"/>
                </a:lnTo>
                <a:lnTo>
                  <a:pt x="261" y="309"/>
                </a:lnTo>
                <a:lnTo>
                  <a:pt x="235" y="283"/>
                </a:lnTo>
                <a:close/>
                <a:moveTo>
                  <a:pt x="304" y="316"/>
                </a:moveTo>
                <a:lnTo>
                  <a:pt x="330" y="290"/>
                </a:lnTo>
                <a:lnTo>
                  <a:pt x="330" y="408"/>
                </a:lnTo>
                <a:lnTo>
                  <a:pt x="0" y="408"/>
                </a:lnTo>
                <a:lnTo>
                  <a:pt x="0" y="112"/>
                </a:lnTo>
                <a:lnTo>
                  <a:pt x="106" y="0"/>
                </a:lnTo>
                <a:lnTo>
                  <a:pt x="330" y="0"/>
                </a:lnTo>
                <a:lnTo>
                  <a:pt x="330" y="140"/>
                </a:lnTo>
                <a:lnTo>
                  <a:pt x="304" y="165"/>
                </a:lnTo>
                <a:lnTo>
                  <a:pt x="304" y="26"/>
                </a:lnTo>
                <a:lnTo>
                  <a:pt x="122" y="26"/>
                </a:lnTo>
                <a:lnTo>
                  <a:pt x="122" y="122"/>
                </a:lnTo>
                <a:lnTo>
                  <a:pt x="25" y="122"/>
                </a:lnTo>
                <a:lnTo>
                  <a:pt x="25" y="382"/>
                </a:lnTo>
                <a:lnTo>
                  <a:pt x="304" y="382"/>
                </a:lnTo>
                <a:lnTo>
                  <a:pt x="304" y="316"/>
                </a:lnTo>
                <a:close/>
                <a:moveTo>
                  <a:pt x="49" y="96"/>
                </a:moveTo>
                <a:lnTo>
                  <a:pt x="96" y="96"/>
                </a:lnTo>
                <a:lnTo>
                  <a:pt x="96" y="47"/>
                </a:lnTo>
                <a:lnTo>
                  <a:pt x="49" y="96"/>
                </a:lnTo>
                <a:close/>
                <a:moveTo>
                  <a:pt x="272" y="197"/>
                </a:moveTo>
                <a:lnTo>
                  <a:pt x="272" y="194"/>
                </a:lnTo>
                <a:lnTo>
                  <a:pt x="56" y="194"/>
                </a:lnTo>
                <a:lnTo>
                  <a:pt x="56" y="222"/>
                </a:lnTo>
                <a:lnTo>
                  <a:pt x="247" y="222"/>
                </a:lnTo>
                <a:lnTo>
                  <a:pt x="272" y="197"/>
                </a:lnTo>
                <a:close/>
                <a:moveTo>
                  <a:pt x="230" y="250"/>
                </a:moveTo>
                <a:lnTo>
                  <a:pt x="56" y="250"/>
                </a:lnTo>
                <a:lnTo>
                  <a:pt x="56" y="279"/>
                </a:lnTo>
                <a:lnTo>
                  <a:pt x="222" y="279"/>
                </a:lnTo>
                <a:lnTo>
                  <a:pt x="230" y="250"/>
                </a:lnTo>
                <a:close/>
                <a:moveTo>
                  <a:pt x="56" y="338"/>
                </a:moveTo>
                <a:lnTo>
                  <a:pt x="208" y="338"/>
                </a:lnTo>
                <a:lnTo>
                  <a:pt x="215" y="310"/>
                </a:lnTo>
                <a:lnTo>
                  <a:pt x="56" y="310"/>
                </a:lnTo>
                <a:lnTo>
                  <a:pt x="56" y="338"/>
                </a:lnTo>
                <a:close/>
              </a:path>
            </a:pathLst>
          </a:custGeom>
          <a:solidFill>
            <a:schemeClr val="bg1"/>
          </a:solidFill>
          <a:ln>
            <a:noFill/>
          </a:ln>
        </p:spPr>
        <p:txBody>
          <a:bodyPr/>
          <a:lstStyle/>
          <a:p>
            <a:endParaRPr lang="zh-CN" altLang="en-US"/>
          </a:p>
        </p:txBody>
      </p:sp>
    </p:spTree>
    <p:extLst>
      <p:ext uri="{BB962C8B-B14F-4D97-AF65-F5344CB8AC3E}">
        <p14:creationId xmlns:p14="http://schemas.microsoft.com/office/powerpoint/2010/main" val="30787399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a:extLst>
              <a:ext uri="{FF2B5EF4-FFF2-40B4-BE49-F238E27FC236}">
                <a16:creationId xmlns:a16="http://schemas.microsoft.com/office/drawing/2014/main" xmlns="" id="{45CDC1EB-BE54-4F96-8502-B9C43D7EB457}"/>
              </a:ext>
            </a:extLst>
          </p:cNvPr>
          <p:cNvSpPr>
            <a:spLocks noGrp="1"/>
          </p:cNvSpPr>
          <p:nvPr>
            <p:ph type="title"/>
          </p:nvPr>
        </p:nvSpPr>
        <p:spPr/>
        <p:txBody>
          <a:bodyPr/>
          <a:lstStyle/>
          <a:p>
            <a:r>
              <a:rPr lang="zh-CN" altLang="en-US" dirty="0"/>
              <a:t>产品不足分析</a:t>
            </a:r>
          </a:p>
        </p:txBody>
      </p:sp>
      <p:sp>
        <p:nvSpPr>
          <p:cNvPr id="12" name="椭圆 11">
            <a:extLst>
              <a:ext uri="{FF2B5EF4-FFF2-40B4-BE49-F238E27FC236}">
                <a16:creationId xmlns:a16="http://schemas.microsoft.com/office/drawing/2014/main" xmlns="" id="{B6B258A5-1C1C-4652-BB80-B0BCFF77D1EC}"/>
              </a:ext>
            </a:extLst>
          </p:cNvPr>
          <p:cNvSpPr/>
          <p:nvPr/>
        </p:nvSpPr>
        <p:spPr>
          <a:xfrm>
            <a:off x="8217695" y="1551243"/>
            <a:ext cx="2419350" cy="2419350"/>
          </a:xfrm>
          <a:prstGeom prst="ellipse">
            <a:avLst/>
          </a:prstGeom>
          <a:solidFill>
            <a:schemeClr val="tx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4E1DA8F7-D083-46E9-AEB9-14A85CA5A4C7}"/>
              </a:ext>
            </a:extLst>
          </p:cNvPr>
          <p:cNvSpPr/>
          <p:nvPr/>
        </p:nvSpPr>
        <p:spPr>
          <a:xfrm>
            <a:off x="7213601" y="3203694"/>
            <a:ext cx="2419350" cy="2419350"/>
          </a:xfrm>
          <a:prstGeom prst="ellips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D418232D-ACEC-4D1C-9B1C-E1E3B7023332}"/>
              </a:ext>
            </a:extLst>
          </p:cNvPr>
          <p:cNvSpPr/>
          <p:nvPr/>
        </p:nvSpPr>
        <p:spPr>
          <a:xfrm>
            <a:off x="9221788" y="3260565"/>
            <a:ext cx="2419350" cy="2419350"/>
          </a:xfrm>
          <a:prstGeom prst="ellipse">
            <a:avLst/>
          </a:prstGeom>
          <a:solidFill>
            <a:schemeClr val="accent3">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A2A03549-72D0-4FA2-8E25-9EE0FF886F83}"/>
              </a:ext>
            </a:extLst>
          </p:cNvPr>
          <p:cNvSpPr/>
          <p:nvPr/>
        </p:nvSpPr>
        <p:spPr>
          <a:xfrm>
            <a:off x="479425" y="1767450"/>
            <a:ext cx="714375" cy="71437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xmlns="" id="{DF2569CD-5BC6-4D47-80FF-05CEE47C6AE4}"/>
              </a:ext>
            </a:extLst>
          </p:cNvPr>
          <p:cNvSpPr/>
          <p:nvPr/>
        </p:nvSpPr>
        <p:spPr>
          <a:xfrm>
            <a:off x="1279701" y="2007641"/>
            <a:ext cx="6096000" cy="791050"/>
          </a:xfrm>
          <a:prstGeom prst="rect">
            <a:avLst/>
          </a:prstGeom>
        </p:spPr>
        <p:txBody>
          <a:bodyPr>
            <a:spAutoFit/>
          </a:bodyPr>
          <a:lstStyle/>
          <a:p>
            <a:pPr>
              <a:lnSpc>
                <a:spcPct val="150000"/>
              </a:lnSpc>
            </a:pPr>
            <a:r>
              <a:rPr lang="zh-CN" altLang="en-US" sz="1600" dirty="0">
                <a:solidFill>
                  <a:schemeClr val="tx1">
                    <a:lumMod val="75000"/>
                    <a:lumOff val="25000"/>
                  </a:schemeClr>
                </a:solidFill>
              </a:rPr>
              <a:t>在这里输入的你的正文内容 在这里输入的你的正文内容</a:t>
            </a:r>
          </a:p>
          <a:p>
            <a:pPr>
              <a:lnSpc>
                <a:spcPct val="150000"/>
              </a:lnSpc>
            </a:pPr>
            <a:r>
              <a:rPr lang="zh-CN" altLang="en-US" sz="1600" dirty="0">
                <a:solidFill>
                  <a:schemeClr val="tx1">
                    <a:lumMod val="75000"/>
                    <a:lumOff val="25000"/>
                  </a:schemeClr>
                </a:solidFill>
              </a:rPr>
              <a:t>在这里输入的你的正文内容 在这里输入的你的正文内容</a:t>
            </a:r>
            <a:endParaRPr lang="en-US" altLang="zh-CN" sz="1600" dirty="0">
              <a:solidFill>
                <a:schemeClr val="tx1">
                  <a:lumMod val="75000"/>
                  <a:lumOff val="25000"/>
                </a:schemeClr>
              </a:solidFill>
            </a:endParaRPr>
          </a:p>
        </p:txBody>
      </p:sp>
      <p:sp>
        <p:nvSpPr>
          <p:cNvPr id="23" name="矩形 22">
            <a:extLst>
              <a:ext uri="{FF2B5EF4-FFF2-40B4-BE49-F238E27FC236}">
                <a16:creationId xmlns:a16="http://schemas.microsoft.com/office/drawing/2014/main" xmlns="" id="{1D540267-E21E-45A1-8D96-BACC46F642EF}"/>
              </a:ext>
            </a:extLst>
          </p:cNvPr>
          <p:cNvSpPr/>
          <p:nvPr/>
        </p:nvSpPr>
        <p:spPr>
          <a:xfrm>
            <a:off x="1303505" y="1616962"/>
            <a:ext cx="1443023" cy="464679"/>
          </a:xfrm>
          <a:prstGeom prst="rect">
            <a:avLst/>
          </a:prstGeom>
        </p:spPr>
        <p:txBody>
          <a:bodyPr wrap="none">
            <a:spAutoFit/>
          </a:bodyPr>
          <a:lstStyle/>
          <a:p>
            <a:pPr algn="r">
              <a:lnSpc>
                <a:spcPct val="130000"/>
              </a:lnSpc>
            </a:pPr>
            <a:r>
              <a:rPr lang="zh-CN" altLang="en-US" sz="2000" b="1" dirty="0">
                <a:solidFill>
                  <a:schemeClr val="tx2"/>
                </a:solidFill>
                <a:latin typeface="阿里巴巴普惠体 B" panose="00020600040101010101" pitchFamily="18" charset="-122"/>
                <a:ea typeface="阿里巴巴普惠体 B" panose="00020600040101010101" pitchFamily="18" charset="-122"/>
              </a:rPr>
              <a:t>输入小标题</a:t>
            </a:r>
            <a:endParaRPr lang="en-US" altLang="zh-CN" sz="2000" b="1" dirty="0">
              <a:solidFill>
                <a:schemeClr val="tx2"/>
              </a:solidFill>
              <a:latin typeface="阿里巴巴普惠体 B" panose="00020600040101010101" pitchFamily="18" charset="-122"/>
              <a:ea typeface="阿里巴巴普惠体 B" panose="00020600040101010101" pitchFamily="18" charset="-122"/>
            </a:endParaRPr>
          </a:p>
        </p:txBody>
      </p:sp>
      <p:sp>
        <p:nvSpPr>
          <p:cNvPr id="24" name="椭圆 23">
            <a:extLst>
              <a:ext uri="{FF2B5EF4-FFF2-40B4-BE49-F238E27FC236}">
                <a16:creationId xmlns:a16="http://schemas.microsoft.com/office/drawing/2014/main" xmlns="" id="{5A795DB0-6C1C-4913-9EFE-D878FB672ED9}"/>
              </a:ext>
            </a:extLst>
          </p:cNvPr>
          <p:cNvSpPr/>
          <p:nvPr/>
        </p:nvSpPr>
        <p:spPr>
          <a:xfrm>
            <a:off x="479425" y="3315431"/>
            <a:ext cx="714375" cy="7143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矩形 25">
            <a:extLst>
              <a:ext uri="{FF2B5EF4-FFF2-40B4-BE49-F238E27FC236}">
                <a16:creationId xmlns:a16="http://schemas.microsoft.com/office/drawing/2014/main" xmlns="" id="{266615EF-6CF6-4861-A046-1C90D0E881B1}"/>
              </a:ext>
            </a:extLst>
          </p:cNvPr>
          <p:cNvSpPr/>
          <p:nvPr/>
        </p:nvSpPr>
        <p:spPr>
          <a:xfrm>
            <a:off x="1279701" y="3555622"/>
            <a:ext cx="6096000" cy="791050"/>
          </a:xfrm>
          <a:prstGeom prst="rect">
            <a:avLst/>
          </a:prstGeom>
        </p:spPr>
        <p:txBody>
          <a:bodyPr>
            <a:spAutoFit/>
          </a:bodyPr>
          <a:lstStyle/>
          <a:p>
            <a:pPr>
              <a:lnSpc>
                <a:spcPct val="150000"/>
              </a:lnSpc>
            </a:pPr>
            <a:r>
              <a:rPr lang="zh-CN" altLang="en-US" sz="1600" dirty="0">
                <a:solidFill>
                  <a:schemeClr val="tx1">
                    <a:lumMod val="75000"/>
                    <a:lumOff val="25000"/>
                  </a:schemeClr>
                </a:solidFill>
              </a:rPr>
              <a:t>在这里输入的你的正文内容 在这里输入的你的正文内容</a:t>
            </a:r>
          </a:p>
          <a:p>
            <a:pPr>
              <a:lnSpc>
                <a:spcPct val="150000"/>
              </a:lnSpc>
            </a:pPr>
            <a:r>
              <a:rPr lang="zh-CN" altLang="en-US" sz="1600" dirty="0">
                <a:solidFill>
                  <a:schemeClr val="tx1">
                    <a:lumMod val="75000"/>
                    <a:lumOff val="25000"/>
                  </a:schemeClr>
                </a:solidFill>
              </a:rPr>
              <a:t>在这里输入的你的正文内容 在这里输入的你的正文内容</a:t>
            </a:r>
            <a:endParaRPr lang="en-US" altLang="zh-CN" sz="1600" dirty="0">
              <a:solidFill>
                <a:schemeClr val="tx1">
                  <a:lumMod val="75000"/>
                  <a:lumOff val="25000"/>
                </a:schemeClr>
              </a:solidFill>
            </a:endParaRPr>
          </a:p>
        </p:txBody>
      </p:sp>
      <p:sp>
        <p:nvSpPr>
          <p:cNvPr id="27" name="矩形 26">
            <a:extLst>
              <a:ext uri="{FF2B5EF4-FFF2-40B4-BE49-F238E27FC236}">
                <a16:creationId xmlns:a16="http://schemas.microsoft.com/office/drawing/2014/main" xmlns="" id="{43BA0ED9-B7CA-41DA-9D44-6B309132C40E}"/>
              </a:ext>
            </a:extLst>
          </p:cNvPr>
          <p:cNvSpPr/>
          <p:nvPr/>
        </p:nvSpPr>
        <p:spPr>
          <a:xfrm>
            <a:off x="1303505" y="3164943"/>
            <a:ext cx="1443023" cy="464679"/>
          </a:xfrm>
          <a:prstGeom prst="rect">
            <a:avLst/>
          </a:prstGeom>
        </p:spPr>
        <p:txBody>
          <a:bodyPr wrap="none">
            <a:spAutoFit/>
          </a:bodyPr>
          <a:lstStyle/>
          <a:p>
            <a:pPr algn="r">
              <a:lnSpc>
                <a:spcPct val="130000"/>
              </a:lnSpc>
            </a:pPr>
            <a:r>
              <a:rPr lang="zh-CN" altLang="en-US" sz="2000" b="1" dirty="0">
                <a:solidFill>
                  <a:schemeClr val="accent2"/>
                </a:solidFill>
                <a:latin typeface="阿里巴巴普惠体 B" panose="00020600040101010101" pitchFamily="18" charset="-122"/>
                <a:ea typeface="阿里巴巴普惠体 B" panose="00020600040101010101" pitchFamily="18" charset="-122"/>
              </a:rPr>
              <a:t>输入小标题</a:t>
            </a:r>
            <a:endParaRPr lang="en-US" altLang="zh-CN" sz="2000" b="1" dirty="0">
              <a:solidFill>
                <a:schemeClr val="accent2"/>
              </a:solidFill>
              <a:latin typeface="阿里巴巴普惠体 B" panose="00020600040101010101" pitchFamily="18" charset="-122"/>
              <a:ea typeface="阿里巴巴普惠体 B" panose="00020600040101010101" pitchFamily="18" charset="-122"/>
            </a:endParaRPr>
          </a:p>
        </p:txBody>
      </p:sp>
      <p:sp>
        <p:nvSpPr>
          <p:cNvPr id="28" name="椭圆 27">
            <a:extLst>
              <a:ext uri="{FF2B5EF4-FFF2-40B4-BE49-F238E27FC236}">
                <a16:creationId xmlns:a16="http://schemas.microsoft.com/office/drawing/2014/main" xmlns="" id="{F9F1D76E-55B7-48C4-A2A7-C63896623E5A}"/>
              </a:ext>
            </a:extLst>
          </p:cNvPr>
          <p:cNvSpPr/>
          <p:nvPr/>
        </p:nvSpPr>
        <p:spPr>
          <a:xfrm>
            <a:off x="479425" y="4863412"/>
            <a:ext cx="714375" cy="7143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xmlns="" id="{40E0CB18-695E-4FDE-8A1C-670095D0C96F}"/>
              </a:ext>
            </a:extLst>
          </p:cNvPr>
          <p:cNvSpPr/>
          <p:nvPr/>
        </p:nvSpPr>
        <p:spPr>
          <a:xfrm>
            <a:off x="1279701" y="5103603"/>
            <a:ext cx="6096000" cy="791050"/>
          </a:xfrm>
          <a:prstGeom prst="rect">
            <a:avLst/>
          </a:prstGeom>
        </p:spPr>
        <p:txBody>
          <a:bodyPr>
            <a:spAutoFit/>
          </a:bodyPr>
          <a:lstStyle/>
          <a:p>
            <a:pPr>
              <a:lnSpc>
                <a:spcPct val="150000"/>
              </a:lnSpc>
            </a:pPr>
            <a:r>
              <a:rPr lang="zh-CN" altLang="en-US" sz="1600" dirty="0">
                <a:solidFill>
                  <a:schemeClr val="tx1">
                    <a:lumMod val="75000"/>
                    <a:lumOff val="25000"/>
                  </a:schemeClr>
                </a:solidFill>
              </a:rPr>
              <a:t>在这里输入的你的正文内容 在这里输入的你的正文内容</a:t>
            </a:r>
          </a:p>
          <a:p>
            <a:pPr>
              <a:lnSpc>
                <a:spcPct val="150000"/>
              </a:lnSpc>
            </a:pPr>
            <a:r>
              <a:rPr lang="zh-CN" altLang="en-US" sz="1600" dirty="0">
                <a:solidFill>
                  <a:schemeClr val="tx1">
                    <a:lumMod val="75000"/>
                    <a:lumOff val="25000"/>
                  </a:schemeClr>
                </a:solidFill>
              </a:rPr>
              <a:t>在这里输入的你的正文内容 在这里输入的你的正文内容</a:t>
            </a:r>
            <a:endParaRPr lang="en-US" altLang="zh-CN" sz="1600" dirty="0">
              <a:solidFill>
                <a:schemeClr val="tx1">
                  <a:lumMod val="75000"/>
                  <a:lumOff val="25000"/>
                </a:schemeClr>
              </a:solidFill>
            </a:endParaRPr>
          </a:p>
        </p:txBody>
      </p:sp>
      <p:sp>
        <p:nvSpPr>
          <p:cNvPr id="31" name="矩形 30">
            <a:extLst>
              <a:ext uri="{FF2B5EF4-FFF2-40B4-BE49-F238E27FC236}">
                <a16:creationId xmlns:a16="http://schemas.microsoft.com/office/drawing/2014/main" xmlns="" id="{F9407DAC-E944-49B3-B153-765985925842}"/>
              </a:ext>
            </a:extLst>
          </p:cNvPr>
          <p:cNvSpPr/>
          <p:nvPr/>
        </p:nvSpPr>
        <p:spPr>
          <a:xfrm>
            <a:off x="1303505" y="4712924"/>
            <a:ext cx="1443023" cy="464679"/>
          </a:xfrm>
          <a:prstGeom prst="rect">
            <a:avLst/>
          </a:prstGeom>
        </p:spPr>
        <p:txBody>
          <a:bodyPr wrap="none">
            <a:spAutoFit/>
          </a:bodyPr>
          <a:lstStyle/>
          <a:p>
            <a:pPr algn="r">
              <a:lnSpc>
                <a:spcPct val="130000"/>
              </a:lnSpc>
            </a:pPr>
            <a:r>
              <a:rPr lang="zh-CN" altLang="en-US" sz="2000" b="1" dirty="0">
                <a:solidFill>
                  <a:schemeClr val="accent3"/>
                </a:solidFill>
                <a:latin typeface="阿里巴巴普惠体 B" panose="00020600040101010101" pitchFamily="18" charset="-122"/>
                <a:ea typeface="阿里巴巴普惠体 B" panose="00020600040101010101" pitchFamily="18" charset="-122"/>
              </a:rPr>
              <a:t>输入小标题</a:t>
            </a:r>
            <a:endParaRPr lang="en-US" altLang="zh-CN" sz="2000" b="1" dirty="0">
              <a:solidFill>
                <a:schemeClr val="accent3"/>
              </a:solidFill>
              <a:latin typeface="阿里巴巴普惠体 B" panose="00020600040101010101" pitchFamily="18" charset="-122"/>
              <a:ea typeface="阿里巴巴普惠体 B" panose="00020600040101010101" pitchFamily="18" charset="-122"/>
            </a:endParaRPr>
          </a:p>
        </p:txBody>
      </p:sp>
      <p:sp>
        <p:nvSpPr>
          <p:cNvPr id="25" name="web-site_376021">
            <a:extLst>
              <a:ext uri="{FF2B5EF4-FFF2-40B4-BE49-F238E27FC236}">
                <a16:creationId xmlns:a16="http://schemas.microsoft.com/office/drawing/2014/main" xmlns="" id="{EDE87A20-46CD-4D65-9AAF-47FE094C7ED3}"/>
              </a:ext>
            </a:extLst>
          </p:cNvPr>
          <p:cNvSpPr>
            <a:spLocks noChangeAspect="1"/>
          </p:cNvSpPr>
          <p:nvPr/>
        </p:nvSpPr>
        <p:spPr bwMode="auto">
          <a:xfrm>
            <a:off x="670584" y="1974300"/>
            <a:ext cx="370156" cy="338774"/>
          </a:xfrm>
          <a:custGeom>
            <a:avLst/>
            <a:gdLst>
              <a:gd name="connsiteX0" fmla="*/ 531631 w 607639"/>
              <a:gd name="connsiteY0" fmla="*/ 404551 h 556126"/>
              <a:gd name="connsiteX1" fmla="*/ 556997 w 607639"/>
              <a:gd name="connsiteY1" fmla="*/ 429784 h 556126"/>
              <a:gd name="connsiteX2" fmla="*/ 556997 w 607639"/>
              <a:gd name="connsiteY2" fmla="*/ 455017 h 556126"/>
              <a:gd name="connsiteX3" fmla="*/ 582273 w 607639"/>
              <a:gd name="connsiteY3" fmla="*/ 455017 h 556126"/>
              <a:gd name="connsiteX4" fmla="*/ 607639 w 607639"/>
              <a:gd name="connsiteY4" fmla="*/ 480339 h 556126"/>
              <a:gd name="connsiteX5" fmla="*/ 582273 w 607639"/>
              <a:gd name="connsiteY5" fmla="*/ 505572 h 556126"/>
              <a:gd name="connsiteX6" fmla="*/ 556997 w 607639"/>
              <a:gd name="connsiteY6" fmla="*/ 505572 h 556126"/>
              <a:gd name="connsiteX7" fmla="*/ 556997 w 607639"/>
              <a:gd name="connsiteY7" fmla="*/ 530893 h 556126"/>
              <a:gd name="connsiteX8" fmla="*/ 531631 w 607639"/>
              <a:gd name="connsiteY8" fmla="*/ 556126 h 556126"/>
              <a:gd name="connsiteX9" fmla="*/ 506354 w 607639"/>
              <a:gd name="connsiteY9" fmla="*/ 530893 h 556126"/>
              <a:gd name="connsiteX10" fmla="*/ 506354 w 607639"/>
              <a:gd name="connsiteY10" fmla="*/ 505572 h 556126"/>
              <a:gd name="connsiteX11" fmla="*/ 480989 w 607639"/>
              <a:gd name="connsiteY11" fmla="*/ 505572 h 556126"/>
              <a:gd name="connsiteX12" fmla="*/ 455712 w 607639"/>
              <a:gd name="connsiteY12" fmla="*/ 480339 h 556126"/>
              <a:gd name="connsiteX13" fmla="*/ 480989 w 607639"/>
              <a:gd name="connsiteY13" fmla="*/ 455017 h 556126"/>
              <a:gd name="connsiteX14" fmla="*/ 506354 w 607639"/>
              <a:gd name="connsiteY14" fmla="*/ 455017 h 556126"/>
              <a:gd name="connsiteX15" fmla="*/ 506354 w 607639"/>
              <a:gd name="connsiteY15" fmla="*/ 429784 h 556126"/>
              <a:gd name="connsiteX16" fmla="*/ 531631 w 607639"/>
              <a:gd name="connsiteY16" fmla="*/ 404551 h 556126"/>
              <a:gd name="connsiteX17" fmla="*/ 126541 w 607639"/>
              <a:gd name="connsiteY17" fmla="*/ 353956 h 556126"/>
              <a:gd name="connsiteX18" fmla="*/ 430431 w 607639"/>
              <a:gd name="connsiteY18" fmla="*/ 353956 h 556126"/>
              <a:gd name="connsiteX19" fmla="*/ 455711 w 607639"/>
              <a:gd name="connsiteY19" fmla="*/ 379209 h 556126"/>
              <a:gd name="connsiteX20" fmla="*/ 430431 w 607639"/>
              <a:gd name="connsiteY20" fmla="*/ 404551 h 556126"/>
              <a:gd name="connsiteX21" fmla="*/ 126541 w 607639"/>
              <a:gd name="connsiteY21" fmla="*/ 404551 h 556126"/>
              <a:gd name="connsiteX22" fmla="*/ 101261 w 607639"/>
              <a:gd name="connsiteY22" fmla="*/ 379209 h 556126"/>
              <a:gd name="connsiteX23" fmla="*/ 126541 w 607639"/>
              <a:gd name="connsiteY23" fmla="*/ 353956 h 556126"/>
              <a:gd name="connsiteX24" fmla="*/ 177203 w 607639"/>
              <a:gd name="connsiteY24" fmla="*/ 252836 h 556126"/>
              <a:gd name="connsiteX25" fmla="*/ 379769 w 607639"/>
              <a:gd name="connsiteY25" fmla="*/ 252836 h 556126"/>
              <a:gd name="connsiteX26" fmla="*/ 405045 w 607639"/>
              <a:gd name="connsiteY26" fmla="*/ 278054 h 556126"/>
              <a:gd name="connsiteX27" fmla="*/ 379769 w 607639"/>
              <a:gd name="connsiteY27" fmla="*/ 303361 h 556126"/>
              <a:gd name="connsiteX28" fmla="*/ 177203 w 607639"/>
              <a:gd name="connsiteY28" fmla="*/ 303361 h 556126"/>
              <a:gd name="connsiteX29" fmla="*/ 151927 w 607639"/>
              <a:gd name="connsiteY29" fmla="*/ 278054 h 556126"/>
              <a:gd name="connsiteX30" fmla="*/ 177203 w 607639"/>
              <a:gd name="connsiteY30" fmla="*/ 252836 h 556126"/>
              <a:gd name="connsiteX31" fmla="*/ 430424 w 607639"/>
              <a:gd name="connsiteY31" fmla="*/ 101120 h 556126"/>
              <a:gd name="connsiteX32" fmla="*/ 455712 w 607639"/>
              <a:gd name="connsiteY32" fmla="*/ 126373 h 556126"/>
              <a:gd name="connsiteX33" fmla="*/ 455712 w 607639"/>
              <a:gd name="connsiteY33" fmla="*/ 126462 h 556126"/>
              <a:gd name="connsiteX34" fmla="*/ 430424 w 607639"/>
              <a:gd name="connsiteY34" fmla="*/ 151715 h 556126"/>
              <a:gd name="connsiteX35" fmla="*/ 405046 w 607639"/>
              <a:gd name="connsiteY35" fmla="*/ 126462 h 556126"/>
              <a:gd name="connsiteX36" fmla="*/ 430424 w 607639"/>
              <a:gd name="connsiteY36" fmla="*/ 101120 h 556126"/>
              <a:gd name="connsiteX37" fmla="*/ 329126 w 607639"/>
              <a:gd name="connsiteY37" fmla="*/ 101120 h 556126"/>
              <a:gd name="connsiteX38" fmla="*/ 354379 w 607639"/>
              <a:gd name="connsiteY38" fmla="*/ 126373 h 556126"/>
              <a:gd name="connsiteX39" fmla="*/ 354379 w 607639"/>
              <a:gd name="connsiteY39" fmla="*/ 126462 h 556126"/>
              <a:gd name="connsiteX40" fmla="*/ 329126 w 607639"/>
              <a:gd name="connsiteY40" fmla="*/ 151715 h 556126"/>
              <a:gd name="connsiteX41" fmla="*/ 303784 w 607639"/>
              <a:gd name="connsiteY41" fmla="*/ 126462 h 556126"/>
              <a:gd name="connsiteX42" fmla="*/ 329126 w 607639"/>
              <a:gd name="connsiteY42" fmla="*/ 101120 h 556126"/>
              <a:gd name="connsiteX43" fmla="*/ 227856 w 607639"/>
              <a:gd name="connsiteY43" fmla="*/ 101120 h 556126"/>
              <a:gd name="connsiteX44" fmla="*/ 253118 w 607639"/>
              <a:gd name="connsiteY44" fmla="*/ 126373 h 556126"/>
              <a:gd name="connsiteX45" fmla="*/ 253118 w 607639"/>
              <a:gd name="connsiteY45" fmla="*/ 126462 h 556126"/>
              <a:gd name="connsiteX46" fmla="*/ 227856 w 607639"/>
              <a:gd name="connsiteY46" fmla="*/ 151715 h 556126"/>
              <a:gd name="connsiteX47" fmla="*/ 202593 w 607639"/>
              <a:gd name="connsiteY47" fmla="*/ 126462 h 556126"/>
              <a:gd name="connsiteX48" fmla="*/ 227856 w 607639"/>
              <a:gd name="connsiteY48" fmla="*/ 101120 h 556126"/>
              <a:gd name="connsiteX49" fmla="*/ 25276 w 607639"/>
              <a:gd name="connsiteY49" fmla="*/ 0 h 556126"/>
              <a:gd name="connsiteX50" fmla="*/ 531608 w 607639"/>
              <a:gd name="connsiteY50" fmla="*/ 0 h 556126"/>
              <a:gd name="connsiteX51" fmla="*/ 556973 w 607639"/>
              <a:gd name="connsiteY51" fmla="*/ 25329 h 556126"/>
              <a:gd name="connsiteX52" fmla="*/ 556973 w 607639"/>
              <a:gd name="connsiteY52" fmla="*/ 328654 h 556126"/>
              <a:gd name="connsiteX53" fmla="*/ 531608 w 607639"/>
              <a:gd name="connsiteY53" fmla="*/ 353983 h 556126"/>
              <a:gd name="connsiteX54" fmla="*/ 506331 w 607639"/>
              <a:gd name="connsiteY54" fmla="*/ 328654 h 556126"/>
              <a:gd name="connsiteX55" fmla="*/ 506331 w 607639"/>
              <a:gd name="connsiteY55" fmla="*/ 50569 h 556126"/>
              <a:gd name="connsiteX56" fmla="*/ 50642 w 607639"/>
              <a:gd name="connsiteY56" fmla="*/ 50569 h 556126"/>
              <a:gd name="connsiteX57" fmla="*/ 50642 w 607639"/>
              <a:gd name="connsiteY57" fmla="*/ 455032 h 556126"/>
              <a:gd name="connsiteX58" fmla="*/ 379770 w 607639"/>
              <a:gd name="connsiteY58" fmla="*/ 455032 h 556126"/>
              <a:gd name="connsiteX59" fmla="*/ 405047 w 607639"/>
              <a:gd name="connsiteY59" fmla="*/ 480361 h 556126"/>
              <a:gd name="connsiteX60" fmla="*/ 379770 w 607639"/>
              <a:gd name="connsiteY60" fmla="*/ 505601 h 556126"/>
              <a:gd name="connsiteX61" fmla="*/ 25276 w 607639"/>
              <a:gd name="connsiteY61" fmla="*/ 505601 h 556126"/>
              <a:gd name="connsiteX62" fmla="*/ 0 w 607639"/>
              <a:gd name="connsiteY62" fmla="*/ 480361 h 556126"/>
              <a:gd name="connsiteX63" fmla="*/ 0 w 607639"/>
              <a:gd name="connsiteY63" fmla="*/ 25329 h 556126"/>
              <a:gd name="connsiteX64" fmla="*/ 25276 w 607639"/>
              <a:gd name="connsiteY64" fmla="*/ 0 h 556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07639" h="556126">
                <a:moveTo>
                  <a:pt x="531631" y="404551"/>
                </a:moveTo>
                <a:cubicBezTo>
                  <a:pt x="545604" y="404551"/>
                  <a:pt x="556997" y="415835"/>
                  <a:pt x="556997" y="429784"/>
                </a:cubicBezTo>
                <a:lnTo>
                  <a:pt x="556997" y="455017"/>
                </a:lnTo>
                <a:lnTo>
                  <a:pt x="582273" y="455017"/>
                </a:lnTo>
                <a:cubicBezTo>
                  <a:pt x="596247" y="455017"/>
                  <a:pt x="607639" y="466390"/>
                  <a:pt x="607639" y="480339"/>
                </a:cubicBezTo>
                <a:cubicBezTo>
                  <a:pt x="607639" y="494288"/>
                  <a:pt x="596247" y="505572"/>
                  <a:pt x="582273" y="505572"/>
                </a:cubicBezTo>
                <a:lnTo>
                  <a:pt x="556997" y="505572"/>
                </a:lnTo>
                <a:lnTo>
                  <a:pt x="556997" y="530893"/>
                </a:lnTo>
                <a:cubicBezTo>
                  <a:pt x="556997" y="544843"/>
                  <a:pt x="545604" y="556126"/>
                  <a:pt x="531631" y="556126"/>
                </a:cubicBezTo>
                <a:cubicBezTo>
                  <a:pt x="517658" y="556126"/>
                  <a:pt x="506354" y="544843"/>
                  <a:pt x="506354" y="530893"/>
                </a:cubicBezTo>
                <a:lnTo>
                  <a:pt x="506354" y="505572"/>
                </a:lnTo>
                <a:lnTo>
                  <a:pt x="480989" y="505572"/>
                </a:lnTo>
                <a:cubicBezTo>
                  <a:pt x="467015" y="505572"/>
                  <a:pt x="455712" y="494288"/>
                  <a:pt x="455712" y="480339"/>
                </a:cubicBezTo>
                <a:cubicBezTo>
                  <a:pt x="455712" y="466390"/>
                  <a:pt x="467015" y="455017"/>
                  <a:pt x="480989" y="455017"/>
                </a:cubicBezTo>
                <a:lnTo>
                  <a:pt x="506354" y="455017"/>
                </a:lnTo>
                <a:lnTo>
                  <a:pt x="506354" y="429784"/>
                </a:lnTo>
                <a:cubicBezTo>
                  <a:pt x="506354" y="415835"/>
                  <a:pt x="517658" y="404551"/>
                  <a:pt x="531631" y="404551"/>
                </a:cubicBezTo>
                <a:close/>
                <a:moveTo>
                  <a:pt x="126541" y="353956"/>
                </a:moveTo>
                <a:lnTo>
                  <a:pt x="430431" y="353956"/>
                </a:lnTo>
                <a:cubicBezTo>
                  <a:pt x="444406" y="353956"/>
                  <a:pt x="455711" y="365248"/>
                  <a:pt x="455711" y="379209"/>
                </a:cubicBezTo>
                <a:cubicBezTo>
                  <a:pt x="455711" y="393169"/>
                  <a:pt x="444406" y="404551"/>
                  <a:pt x="430431" y="404551"/>
                </a:cubicBezTo>
                <a:lnTo>
                  <a:pt x="126541" y="404551"/>
                </a:lnTo>
                <a:cubicBezTo>
                  <a:pt x="112566" y="404551"/>
                  <a:pt x="101261" y="393169"/>
                  <a:pt x="101261" y="379209"/>
                </a:cubicBezTo>
                <a:cubicBezTo>
                  <a:pt x="101261" y="365248"/>
                  <a:pt x="112566" y="353956"/>
                  <a:pt x="126541" y="353956"/>
                </a:cubicBezTo>
                <a:close/>
                <a:moveTo>
                  <a:pt x="177203" y="252836"/>
                </a:moveTo>
                <a:lnTo>
                  <a:pt x="379769" y="252836"/>
                </a:lnTo>
                <a:cubicBezTo>
                  <a:pt x="393742" y="252836"/>
                  <a:pt x="405045" y="264113"/>
                  <a:pt x="405045" y="278054"/>
                </a:cubicBezTo>
                <a:cubicBezTo>
                  <a:pt x="405045" y="291995"/>
                  <a:pt x="393742" y="303361"/>
                  <a:pt x="379769" y="303361"/>
                </a:cubicBezTo>
                <a:lnTo>
                  <a:pt x="177203" y="303361"/>
                </a:lnTo>
                <a:cubicBezTo>
                  <a:pt x="163230" y="303361"/>
                  <a:pt x="151927" y="291995"/>
                  <a:pt x="151927" y="278054"/>
                </a:cubicBezTo>
                <a:cubicBezTo>
                  <a:pt x="151927" y="264113"/>
                  <a:pt x="163230" y="252836"/>
                  <a:pt x="177203" y="252836"/>
                </a:cubicBezTo>
                <a:close/>
                <a:moveTo>
                  <a:pt x="430424" y="101120"/>
                </a:moveTo>
                <a:cubicBezTo>
                  <a:pt x="444403" y="101120"/>
                  <a:pt x="455712" y="112412"/>
                  <a:pt x="455712" y="126373"/>
                </a:cubicBezTo>
                <a:lnTo>
                  <a:pt x="455712" y="126462"/>
                </a:lnTo>
                <a:cubicBezTo>
                  <a:pt x="455712" y="140422"/>
                  <a:pt x="444403" y="151715"/>
                  <a:pt x="430424" y="151715"/>
                </a:cubicBezTo>
                <a:cubicBezTo>
                  <a:pt x="416355" y="151715"/>
                  <a:pt x="405046" y="140422"/>
                  <a:pt x="405046" y="126462"/>
                </a:cubicBezTo>
                <a:cubicBezTo>
                  <a:pt x="405046" y="112501"/>
                  <a:pt x="416355" y="101120"/>
                  <a:pt x="430424" y="101120"/>
                </a:cubicBezTo>
                <a:close/>
                <a:moveTo>
                  <a:pt x="329126" y="101120"/>
                </a:moveTo>
                <a:cubicBezTo>
                  <a:pt x="343086" y="101120"/>
                  <a:pt x="354379" y="112412"/>
                  <a:pt x="354379" y="126373"/>
                </a:cubicBezTo>
                <a:lnTo>
                  <a:pt x="354379" y="126462"/>
                </a:lnTo>
                <a:cubicBezTo>
                  <a:pt x="354379" y="140422"/>
                  <a:pt x="343086" y="151715"/>
                  <a:pt x="329126" y="151715"/>
                </a:cubicBezTo>
                <a:cubicBezTo>
                  <a:pt x="315166" y="151715"/>
                  <a:pt x="303784" y="140422"/>
                  <a:pt x="303784" y="126462"/>
                </a:cubicBezTo>
                <a:cubicBezTo>
                  <a:pt x="303784" y="112501"/>
                  <a:pt x="315166" y="101120"/>
                  <a:pt x="329126" y="101120"/>
                </a:cubicBezTo>
                <a:close/>
                <a:moveTo>
                  <a:pt x="227856" y="101120"/>
                </a:moveTo>
                <a:cubicBezTo>
                  <a:pt x="241821" y="101120"/>
                  <a:pt x="253118" y="112412"/>
                  <a:pt x="253118" y="126373"/>
                </a:cubicBezTo>
                <a:lnTo>
                  <a:pt x="253118" y="126462"/>
                </a:lnTo>
                <a:cubicBezTo>
                  <a:pt x="253118" y="140422"/>
                  <a:pt x="241821" y="151715"/>
                  <a:pt x="227856" y="151715"/>
                </a:cubicBezTo>
                <a:cubicBezTo>
                  <a:pt x="213890" y="151715"/>
                  <a:pt x="202593" y="140422"/>
                  <a:pt x="202593" y="126462"/>
                </a:cubicBezTo>
                <a:cubicBezTo>
                  <a:pt x="202593" y="112501"/>
                  <a:pt x="213890" y="101120"/>
                  <a:pt x="227856" y="101120"/>
                </a:cubicBezTo>
                <a:close/>
                <a:moveTo>
                  <a:pt x="25276" y="0"/>
                </a:moveTo>
                <a:lnTo>
                  <a:pt x="531608" y="0"/>
                </a:lnTo>
                <a:cubicBezTo>
                  <a:pt x="545581" y="0"/>
                  <a:pt x="556973" y="11376"/>
                  <a:pt x="556973" y="25329"/>
                </a:cubicBezTo>
                <a:lnTo>
                  <a:pt x="556973" y="328654"/>
                </a:lnTo>
                <a:cubicBezTo>
                  <a:pt x="556973" y="342607"/>
                  <a:pt x="545581" y="353983"/>
                  <a:pt x="531608" y="353983"/>
                </a:cubicBezTo>
                <a:cubicBezTo>
                  <a:pt x="517634" y="353983"/>
                  <a:pt x="506331" y="342607"/>
                  <a:pt x="506331" y="328654"/>
                </a:cubicBezTo>
                <a:lnTo>
                  <a:pt x="506331" y="50569"/>
                </a:lnTo>
                <a:lnTo>
                  <a:pt x="50642" y="50569"/>
                </a:lnTo>
                <a:lnTo>
                  <a:pt x="50642" y="455032"/>
                </a:lnTo>
                <a:lnTo>
                  <a:pt x="379770" y="455032"/>
                </a:lnTo>
                <a:cubicBezTo>
                  <a:pt x="393744" y="455032"/>
                  <a:pt x="405047" y="466408"/>
                  <a:pt x="405047" y="480361"/>
                </a:cubicBezTo>
                <a:cubicBezTo>
                  <a:pt x="405047" y="494314"/>
                  <a:pt x="393744" y="505601"/>
                  <a:pt x="379770" y="505601"/>
                </a:cubicBezTo>
                <a:lnTo>
                  <a:pt x="25276" y="505601"/>
                </a:lnTo>
                <a:cubicBezTo>
                  <a:pt x="11303" y="505601"/>
                  <a:pt x="0" y="494314"/>
                  <a:pt x="0" y="480361"/>
                </a:cubicBezTo>
                <a:lnTo>
                  <a:pt x="0" y="25329"/>
                </a:lnTo>
                <a:cubicBezTo>
                  <a:pt x="0" y="11376"/>
                  <a:pt x="11303" y="0"/>
                  <a:pt x="25276" y="0"/>
                </a:cubicBezTo>
                <a:close/>
              </a:path>
            </a:pathLst>
          </a:custGeom>
          <a:solidFill>
            <a:schemeClr val="bg1"/>
          </a:solidFill>
          <a:ln>
            <a:noFill/>
          </a:ln>
        </p:spPr>
      </p:sp>
      <p:sp>
        <p:nvSpPr>
          <p:cNvPr id="35" name="web-site_376021">
            <a:extLst>
              <a:ext uri="{FF2B5EF4-FFF2-40B4-BE49-F238E27FC236}">
                <a16:creationId xmlns:a16="http://schemas.microsoft.com/office/drawing/2014/main" xmlns="" id="{EBA726C4-5F61-4772-9794-011F5C22ABF8}"/>
              </a:ext>
            </a:extLst>
          </p:cNvPr>
          <p:cNvSpPr>
            <a:spLocks noChangeAspect="1"/>
          </p:cNvSpPr>
          <p:nvPr/>
        </p:nvSpPr>
        <p:spPr bwMode="auto">
          <a:xfrm>
            <a:off x="670584" y="3487820"/>
            <a:ext cx="370156" cy="369597"/>
          </a:xfrm>
          <a:custGeom>
            <a:avLst/>
            <a:gdLst>
              <a:gd name="T0" fmla="*/ 6604 w 6827"/>
              <a:gd name="T1" fmla="*/ 0 h 6827"/>
              <a:gd name="T2" fmla="*/ 223 w 6827"/>
              <a:gd name="T3" fmla="*/ 0 h 6827"/>
              <a:gd name="T4" fmla="*/ 0 w 6827"/>
              <a:gd name="T5" fmla="*/ 223 h 6827"/>
              <a:gd name="T6" fmla="*/ 0 w 6827"/>
              <a:gd name="T7" fmla="*/ 5268 h 6827"/>
              <a:gd name="T8" fmla="*/ 223 w 6827"/>
              <a:gd name="T9" fmla="*/ 5491 h 6827"/>
              <a:gd name="T10" fmla="*/ 2582 w 6827"/>
              <a:gd name="T11" fmla="*/ 5491 h 6827"/>
              <a:gd name="T12" fmla="*/ 2582 w 6827"/>
              <a:gd name="T13" fmla="*/ 6381 h 6827"/>
              <a:gd name="T14" fmla="*/ 1914 w 6827"/>
              <a:gd name="T15" fmla="*/ 6381 h 6827"/>
              <a:gd name="T16" fmla="*/ 1692 w 6827"/>
              <a:gd name="T17" fmla="*/ 6604 h 6827"/>
              <a:gd name="T18" fmla="*/ 1914 w 6827"/>
              <a:gd name="T19" fmla="*/ 6827 h 6827"/>
              <a:gd name="T20" fmla="*/ 2805 w 6827"/>
              <a:gd name="T21" fmla="*/ 6827 h 6827"/>
              <a:gd name="T22" fmla="*/ 4141 w 6827"/>
              <a:gd name="T23" fmla="*/ 6827 h 6827"/>
              <a:gd name="T24" fmla="*/ 5031 w 6827"/>
              <a:gd name="T25" fmla="*/ 6827 h 6827"/>
              <a:gd name="T26" fmla="*/ 5254 w 6827"/>
              <a:gd name="T27" fmla="*/ 6604 h 6827"/>
              <a:gd name="T28" fmla="*/ 5031 w 6827"/>
              <a:gd name="T29" fmla="*/ 6381 h 6827"/>
              <a:gd name="T30" fmla="*/ 4363 w 6827"/>
              <a:gd name="T31" fmla="*/ 6381 h 6827"/>
              <a:gd name="T32" fmla="*/ 4363 w 6827"/>
              <a:gd name="T33" fmla="*/ 5491 h 6827"/>
              <a:gd name="T34" fmla="*/ 6604 w 6827"/>
              <a:gd name="T35" fmla="*/ 5491 h 6827"/>
              <a:gd name="T36" fmla="*/ 6827 w 6827"/>
              <a:gd name="T37" fmla="*/ 5268 h 6827"/>
              <a:gd name="T38" fmla="*/ 6827 w 6827"/>
              <a:gd name="T39" fmla="*/ 223 h 6827"/>
              <a:gd name="T40" fmla="*/ 6604 w 6827"/>
              <a:gd name="T41" fmla="*/ 0 h 6827"/>
              <a:gd name="T42" fmla="*/ 3918 w 6827"/>
              <a:gd name="T43" fmla="*/ 6381 h 6827"/>
              <a:gd name="T44" fmla="*/ 3027 w 6827"/>
              <a:gd name="T45" fmla="*/ 6381 h 6827"/>
              <a:gd name="T46" fmla="*/ 3027 w 6827"/>
              <a:gd name="T47" fmla="*/ 5491 h 6827"/>
              <a:gd name="T48" fmla="*/ 3918 w 6827"/>
              <a:gd name="T49" fmla="*/ 5491 h 6827"/>
              <a:gd name="T50" fmla="*/ 3918 w 6827"/>
              <a:gd name="T51" fmla="*/ 6381 h 6827"/>
              <a:gd name="T52" fmla="*/ 6381 w 6827"/>
              <a:gd name="T53" fmla="*/ 5046 h 6827"/>
              <a:gd name="T54" fmla="*/ 4141 w 6827"/>
              <a:gd name="T55" fmla="*/ 5046 h 6827"/>
              <a:gd name="T56" fmla="*/ 2805 w 6827"/>
              <a:gd name="T57" fmla="*/ 5046 h 6827"/>
              <a:gd name="T58" fmla="*/ 445 w 6827"/>
              <a:gd name="T59" fmla="*/ 5046 h 6827"/>
              <a:gd name="T60" fmla="*/ 445 w 6827"/>
              <a:gd name="T61" fmla="*/ 4601 h 6827"/>
              <a:gd name="T62" fmla="*/ 6381 w 6827"/>
              <a:gd name="T63" fmla="*/ 4601 h 6827"/>
              <a:gd name="T64" fmla="*/ 6381 w 6827"/>
              <a:gd name="T65" fmla="*/ 5046 h 6827"/>
              <a:gd name="T66" fmla="*/ 6381 w 6827"/>
              <a:gd name="T67" fmla="*/ 4155 h 6827"/>
              <a:gd name="T68" fmla="*/ 445 w 6827"/>
              <a:gd name="T69" fmla="*/ 4155 h 6827"/>
              <a:gd name="T70" fmla="*/ 445 w 6827"/>
              <a:gd name="T71" fmla="*/ 445 h 6827"/>
              <a:gd name="T72" fmla="*/ 6381 w 6827"/>
              <a:gd name="T73" fmla="*/ 445 h 6827"/>
              <a:gd name="T74" fmla="*/ 6381 w 6827"/>
              <a:gd name="T75" fmla="*/ 4155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827" h="6827">
                <a:moveTo>
                  <a:pt x="6604" y="0"/>
                </a:moveTo>
                <a:lnTo>
                  <a:pt x="223" y="0"/>
                </a:lnTo>
                <a:cubicBezTo>
                  <a:pt x="100" y="0"/>
                  <a:pt x="0" y="100"/>
                  <a:pt x="0" y="223"/>
                </a:cubicBezTo>
                <a:lnTo>
                  <a:pt x="0" y="5268"/>
                </a:lnTo>
                <a:cubicBezTo>
                  <a:pt x="0" y="5391"/>
                  <a:pt x="100" y="5491"/>
                  <a:pt x="223" y="5491"/>
                </a:cubicBezTo>
                <a:lnTo>
                  <a:pt x="2582" y="5491"/>
                </a:lnTo>
                <a:lnTo>
                  <a:pt x="2582" y="6381"/>
                </a:lnTo>
                <a:lnTo>
                  <a:pt x="1914" y="6381"/>
                </a:lnTo>
                <a:cubicBezTo>
                  <a:pt x="1792" y="6381"/>
                  <a:pt x="1692" y="6481"/>
                  <a:pt x="1692" y="6604"/>
                </a:cubicBezTo>
                <a:cubicBezTo>
                  <a:pt x="1692" y="6727"/>
                  <a:pt x="1791" y="6827"/>
                  <a:pt x="1914" y="6827"/>
                </a:cubicBezTo>
                <a:lnTo>
                  <a:pt x="2805" y="6827"/>
                </a:lnTo>
                <a:lnTo>
                  <a:pt x="4141" y="6827"/>
                </a:lnTo>
                <a:lnTo>
                  <a:pt x="5031" y="6827"/>
                </a:lnTo>
                <a:cubicBezTo>
                  <a:pt x="5154" y="6827"/>
                  <a:pt x="5254" y="6727"/>
                  <a:pt x="5254" y="6604"/>
                </a:cubicBezTo>
                <a:cubicBezTo>
                  <a:pt x="5254" y="6481"/>
                  <a:pt x="5154" y="6381"/>
                  <a:pt x="5031" y="6381"/>
                </a:cubicBezTo>
                <a:lnTo>
                  <a:pt x="4363" y="6381"/>
                </a:lnTo>
                <a:lnTo>
                  <a:pt x="4363" y="5491"/>
                </a:lnTo>
                <a:lnTo>
                  <a:pt x="6604" y="5491"/>
                </a:lnTo>
                <a:cubicBezTo>
                  <a:pt x="6727" y="5491"/>
                  <a:pt x="6827" y="5391"/>
                  <a:pt x="6827" y="5268"/>
                </a:cubicBezTo>
                <a:lnTo>
                  <a:pt x="6827" y="223"/>
                </a:lnTo>
                <a:cubicBezTo>
                  <a:pt x="6827" y="100"/>
                  <a:pt x="6727" y="0"/>
                  <a:pt x="6604" y="0"/>
                </a:cubicBezTo>
                <a:close/>
                <a:moveTo>
                  <a:pt x="3918" y="6381"/>
                </a:moveTo>
                <a:lnTo>
                  <a:pt x="3027" y="6381"/>
                </a:lnTo>
                <a:lnTo>
                  <a:pt x="3027" y="5491"/>
                </a:lnTo>
                <a:lnTo>
                  <a:pt x="3918" y="5491"/>
                </a:lnTo>
                <a:lnTo>
                  <a:pt x="3918" y="6381"/>
                </a:lnTo>
                <a:close/>
                <a:moveTo>
                  <a:pt x="6381" y="5046"/>
                </a:moveTo>
                <a:lnTo>
                  <a:pt x="4141" y="5046"/>
                </a:lnTo>
                <a:lnTo>
                  <a:pt x="2805" y="5046"/>
                </a:lnTo>
                <a:lnTo>
                  <a:pt x="445" y="5046"/>
                </a:lnTo>
                <a:lnTo>
                  <a:pt x="445" y="4601"/>
                </a:lnTo>
                <a:lnTo>
                  <a:pt x="6381" y="4601"/>
                </a:lnTo>
                <a:lnTo>
                  <a:pt x="6381" y="5046"/>
                </a:lnTo>
                <a:close/>
                <a:moveTo>
                  <a:pt x="6381" y="4155"/>
                </a:moveTo>
                <a:lnTo>
                  <a:pt x="445" y="4155"/>
                </a:lnTo>
                <a:lnTo>
                  <a:pt x="445" y="445"/>
                </a:lnTo>
                <a:lnTo>
                  <a:pt x="6381" y="445"/>
                </a:lnTo>
                <a:lnTo>
                  <a:pt x="6381" y="4155"/>
                </a:lnTo>
                <a:close/>
              </a:path>
            </a:pathLst>
          </a:custGeom>
          <a:solidFill>
            <a:schemeClr val="bg1"/>
          </a:solidFill>
          <a:ln>
            <a:noFill/>
          </a:ln>
        </p:spPr>
        <p:txBody>
          <a:bodyPr/>
          <a:lstStyle/>
          <a:p>
            <a:endParaRPr lang="zh-CN" altLang="en-US"/>
          </a:p>
        </p:txBody>
      </p:sp>
      <p:sp>
        <p:nvSpPr>
          <p:cNvPr id="36" name="web-site_376021">
            <a:extLst>
              <a:ext uri="{FF2B5EF4-FFF2-40B4-BE49-F238E27FC236}">
                <a16:creationId xmlns:a16="http://schemas.microsoft.com/office/drawing/2014/main" xmlns="" id="{012A6A7B-FECA-4E6F-BFFE-372E6B62620D}"/>
              </a:ext>
            </a:extLst>
          </p:cNvPr>
          <p:cNvSpPr>
            <a:spLocks noChangeAspect="1"/>
          </p:cNvSpPr>
          <p:nvPr/>
        </p:nvSpPr>
        <p:spPr bwMode="auto">
          <a:xfrm>
            <a:off x="670584" y="5046411"/>
            <a:ext cx="370156" cy="348376"/>
          </a:xfrm>
          <a:custGeom>
            <a:avLst/>
            <a:gdLst>
              <a:gd name="connsiteX0" fmla="*/ 155944 w 590095"/>
              <a:gd name="connsiteY0" fmla="*/ 227108 h 555374"/>
              <a:gd name="connsiteX1" fmla="*/ 142036 w 590095"/>
              <a:gd name="connsiteY1" fmla="*/ 270734 h 555374"/>
              <a:gd name="connsiteX2" fmla="*/ 221507 w 590095"/>
              <a:gd name="connsiteY2" fmla="*/ 270734 h 555374"/>
              <a:gd name="connsiteX3" fmla="*/ 456940 w 590095"/>
              <a:gd name="connsiteY3" fmla="*/ 270734 h 555374"/>
              <a:gd name="connsiteX4" fmla="*/ 442040 w 590095"/>
              <a:gd name="connsiteY4" fmla="*/ 227108 h 555374"/>
              <a:gd name="connsiteX5" fmla="*/ 399324 w 590095"/>
              <a:gd name="connsiteY5" fmla="*/ 227108 h 555374"/>
              <a:gd name="connsiteX6" fmla="*/ 150977 w 590095"/>
              <a:gd name="connsiteY6" fmla="*/ 214218 h 555374"/>
              <a:gd name="connsiteX7" fmla="*/ 198659 w 590095"/>
              <a:gd name="connsiteY7" fmla="*/ 214218 h 555374"/>
              <a:gd name="connsiteX8" fmla="*/ 447007 w 590095"/>
              <a:gd name="connsiteY8" fmla="*/ 214218 h 555374"/>
              <a:gd name="connsiteX9" fmla="*/ 450980 w 590095"/>
              <a:gd name="connsiteY9" fmla="*/ 215210 h 555374"/>
              <a:gd name="connsiteX10" fmla="*/ 452967 w 590095"/>
              <a:gd name="connsiteY10" fmla="*/ 219176 h 555374"/>
              <a:gd name="connsiteX11" fmla="*/ 472835 w 590095"/>
              <a:gd name="connsiteY11" fmla="*/ 275691 h 555374"/>
              <a:gd name="connsiteX12" fmla="*/ 471841 w 590095"/>
              <a:gd name="connsiteY12" fmla="*/ 282632 h 555374"/>
              <a:gd name="connsiteX13" fmla="*/ 470848 w 590095"/>
              <a:gd name="connsiteY13" fmla="*/ 282632 h 555374"/>
              <a:gd name="connsiteX14" fmla="*/ 466874 w 590095"/>
              <a:gd name="connsiteY14" fmla="*/ 284615 h 555374"/>
              <a:gd name="connsiteX15" fmla="*/ 378463 w 590095"/>
              <a:gd name="connsiteY15" fmla="*/ 284615 h 555374"/>
              <a:gd name="connsiteX16" fmla="*/ 133096 w 590095"/>
              <a:gd name="connsiteY16" fmla="*/ 284615 h 555374"/>
              <a:gd name="connsiteX17" fmla="*/ 128129 w 590095"/>
              <a:gd name="connsiteY17" fmla="*/ 281640 h 555374"/>
              <a:gd name="connsiteX18" fmla="*/ 127135 w 590095"/>
              <a:gd name="connsiteY18" fmla="*/ 275691 h 555374"/>
              <a:gd name="connsiteX19" fmla="*/ 145016 w 590095"/>
              <a:gd name="connsiteY19" fmla="*/ 219176 h 555374"/>
              <a:gd name="connsiteX20" fmla="*/ 150977 w 590095"/>
              <a:gd name="connsiteY20" fmla="*/ 214218 h 555374"/>
              <a:gd name="connsiteX21" fmla="*/ 175802 w 590095"/>
              <a:gd name="connsiteY21" fmla="*/ 129943 h 555374"/>
              <a:gd name="connsiteX22" fmla="*/ 160903 w 590095"/>
              <a:gd name="connsiteY22" fmla="*/ 171554 h 555374"/>
              <a:gd name="connsiteX23" fmla="*/ 198647 w 590095"/>
              <a:gd name="connsiteY23" fmla="*/ 171554 h 555374"/>
              <a:gd name="connsiteX24" fmla="*/ 435047 w 590095"/>
              <a:gd name="connsiteY24" fmla="*/ 171554 h 555374"/>
              <a:gd name="connsiteX25" fmla="*/ 408228 w 590095"/>
              <a:gd name="connsiteY25" fmla="*/ 129943 h 555374"/>
              <a:gd name="connsiteX26" fmla="*/ 407235 w 590095"/>
              <a:gd name="connsiteY26" fmla="*/ 129943 h 555374"/>
              <a:gd name="connsiteX27" fmla="*/ 171829 w 590095"/>
              <a:gd name="connsiteY27" fmla="*/ 117063 h 555374"/>
              <a:gd name="connsiteX28" fmla="*/ 247318 w 590095"/>
              <a:gd name="connsiteY28" fmla="*/ 117063 h 555374"/>
              <a:gd name="connsiteX29" fmla="*/ 394323 w 590095"/>
              <a:gd name="connsiteY29" fmla="*/ 117063 h 555374"/>
              <a:gd name="connsiteX30" fmla="*/ 410215 w 590095"/>
              <a:gd name="connsiteY30" fmla="*/ 117063 h 555374"/>
              <a:gd name="connsiteX31" fmla="*/ 420148 w 590095"/>
              <a:gd name="connsiteY31" fmla="*/ 123008 h 555374"/>
              <a:gd name="connsiteX32" fmla="*/ 452926 w 590095"/>
              <a:gd name="connsiteY32" fmla="*/ 174526 h 555374"/>
              <a:gd name="connsiteX33" fmla="*/ 451932 w 590095"/>
              <a:gd name="connsiteY33" fmla="*/ 182452 h 555374"/>
              <a:gd name="connsiteX34" fmla="*/ 449946 w 590095"/>
              <a:gd name="connsiteY34" fmla="*/ 184434 h 555374"/>
              <a:gd name="connsiteX35" fmla="*/ 448953 w 590095"/>
              <a:gd name="connsiteY35" fmla="*/ 184434 h 555374"/>
              <a:gd name="connsiteX36" fmla="*/ 446966 w 590095"/>
              <a:gd name="connsiteY36" fmla="*/ 184434 h 555374"/>
              <a:gd name="connsiteX37" fmla="*/ 399289 w 590095"/>
              <a:gd name="connsiteY37" fmla="*/ 184434 h 555374"/>
              <a:gd name="connsiteX38" fmla="*/ 150970 w 590095"/>
              <a:gd name="connsiteY38" fmla="*/ 184434 h 555374"/>
              <a:gd name="connsiteX39" fmla="*/ 145011 w 590095"/>
              <a:gd name="connsiteY39" fmla="*/ 176508 h 555374"/>
              <a:gd name="connsiteX40" fmla="*/ 164876 w 590095"/>
              <a:gd name="connsiteY40" fmla="*/ 122017 h 555374"/>
              <a:gd name="connsiteX41" fmla="*/ 171829 w 590095"/>
              <a:gd name="connsiteY41" fmla="*/ 117063 h 555374"/>
              <a:gd name="connsiteX42" fmla="*/ 151025 w 590095"/>
              <a:gd name="connsiteY42" fmla="*/ 75421 h 555374"/>
              <a:gd name="connsiteX43" fmla="*/ 148045 w 590095"/>
              <a:gd name="connsiteY43" fmla="*/ 84347 h 555374"/>
              <a:gd name="connsiteX44" fmla="*/ 81495 w 590095"/>
              <a:gd name="connsiteY44" fmla="*/ 306510 h 555374"/>
              <a:gd name="connsiteX45" fmla="*/ 188770 w 590095"/>
              <a:gd name="connsiteY45" fmla="*/ 312461 h 555374"/>
              <a:gd name="connsiteX46" fmla="*/ 197710 w 590095"/>
              <a:gd name="connsiteY46" fmla="*/ 319404 h 555374"/>
              <a:gd name="connsiteX47" fmla="*/ 236448 w 590095"/>
              <a:gd name="connsiteY47" fmla="*/ 415608 h 555374"/>
              <a:gd name="connsiteX48" fmla="*/ 346703 w 590095"/>
              <a:gd name="connsiteY48" fmla="*/ 415608 h 555374"/>
              <a:gd name="connsiteX49" fmla="*/ 385441 w 590095"/>
              <a:gd name="connsiteY49" fmla="*/ 312461 h 555374"/>
              <a:gd name="connsiteX50" fmla="*/ 388421 w 590095"/>
              <a:gd name="connsiteY50" fmla="*/ 307502 h 555374"/>
              <a:gd name="connsiteX51" fmla="*/ 394381 w 590095"/>
              <a:gd name="connsiteY51" fmla="*/ 305518 h 555374"/>
              <a:gd name="connsiteX52" fmla="*/ 511589 w 590095"/>
              <a:gd name="connsiteY52" fmla="*/ 305518 h 555374"/>
              <a:gd name="connsiteX53" fmla="*/ 510596 w 590095"/>
              <a:gd name="connsiteY53" fmla="*/ 301551 h 555374"/>
              <a:gd name="connsiteX54" fmla="*/ 442059 w 590095"/>
              <a:gd name="connsiteY54" fmla="*/ 75421 h 555374"/>
              <a:gd name="connsiteX55" fmla="*/ 391401 w 590095"/>
              <a:gd name="connsiteY55" fmla="*/ 75421 h 555374"/>
              <a:gd name="connsiteX56" fmla="*/ 144072 w 590095"/>
              <a:gd name="connsiteY56" fmla="*/ 55585 h 555374"/>
              <a:gd name="connsiteX57" fmla="*/ 202676 w 590095"/>
              <a:gd name="connsiteY57" fmla="*/ 55585 h 555374"/>
              <a:gd name="connsiteX58" fmla="*/ 450005 w 590095"/>
              <a:gd name="connsiteY58" fmla="*/ 55585 h 555374"/>
              <a:gd name="connsiteX59" fmla="*/ 455965 w 590095"/>
              <a:gd name="connsiteY59" fmla="*/ 57569 h 555374"/>
              <a:gd name="connsiteX60" fmla="*/ 458945 w 590095"/>
              <a:gd name="connsiteY60" fmla="*/ 62528 h 555374"/>
              <a:gd name="connsiteX61" fmla="*/ 464904 w 590095"/>
              <a:gd name="connsiteY61" fmla="*/ 79388 h 555374"/>
              <a:gd name="connsiteX62" fmla="*/ 535428 w 590095"/>
              <a:gd name="connsiteY62" fmla="*/ 312461 h 555374"/>
              <a:gd name="connsiteX63" fmla="*/ 525495 w 590095"/>
              <a:gd name="connsiteY63" fmla="*/ 325354 h 555374"/>
              <a:gd name="connsiteX64" fmla="*/ 401334 w 590095"/>
              <a:gd name="connsiteY64" fmla="*/ 325354 h 555374"/>
              <a:gd name="connsiteX65" fmla="*/ 363589 w 590095"/>
              <a:gd name="connsiteY65" fmla="*/ 428501 h 555374"/>
              <a:gd name="connsiteX66" fmla="*/ 353656 w 590095"/>
              <a:gd name="connsiteY66" fmla="*/ 435444 h 555374"/>
              <a:gd name="connsiteX67" fmla="*/ 229495 w 590095"/>
              <a:gd name="connsiteY67" fmla="*/ 435444 h 555374"/>
              <a:gd name="connsiteX68" fmla="*/ 221549 w 590095"/>
              <a:gd name="connsiteY68" fmla="*/ 430485 h 555374"/>
              <a:gd name="connsiteX69" fmla="*/ 220555 w 590095"/>
              <a:gd name="connsiteY69" fmla="*/ 428501 h 555374"/>
              <a:gd name="connsiteX70" fmla="*/ 181817 w 590095"/>
              <a:gd name="connsiteY70" fmla="*/ 332297 h 555374"/>
              <a:gd name="connsiteX71" fmla="*/ 68582 w 590095"/>
              <a:gd name="connsiteY71" fmla="*/ 325354 h 555374"/>
              <a:gd name="connsiteX72" fmla="*/ 60636 w 590095"/>
              <a:gd name="connsiteY72" fmla="*/ 321387 h 555374"/>
              <a:gd name="connsiteX73" fmla="*/ 58649 w 590095"/>
              <a:gd name="connsiteY73" fmla="*/ 312461 h 555374"/>
              <a:gd name="connsiteX74" fmla="*/ 63616 w 590095"/>
              <a:gd name="connsiteY74" fmla="*/ 295600 h 555374"/>
              <a:gd name="connsiteX75" fmla="*/ 134139 w 590095"/>
              <a:gd name="connsiteY75" fmla="*/ 62528 h 555374"/>
              <a:gd name="connsiteX76" fmla="*/ 136126 w 590095"/>
              <a:gd name="connsiteY76" fmla="*/ 58560 h 555374"/>
              <a:gd name="connsiteX77" fmla="*/ 144072 w 590095"/>
              <a:gd name="connsiteY77" fmla="*/ 55585 h 555374"/>
              <a:gd name="connsiteX78" fmla="*/ 116231 w 590095"/>
              <a:gd name="connsiteY78" fmla="*/ 26777 h 555374"/>
              <a:gd name="connsiteX79" fmla="*/ 96362 w 590095"/>
              <a:gd name="connsiteY79" fmla="*/ 90248 h 555374"/>
              <a:gd name="connsiteX80" fmla="*/ 48678 w 590095"/>
              <a:gd name="connsiteY80" fmla="*/ 241984 h 555374"/>
              <a:gd name="connsiteX81" fmla="*/ 31790 w 590095"/>
              <a:gd name="connsiteY81" fmla="*/ 297522 h 555374"/>
              <a:gd name="connsiteX82" fmla="*/ 26823 w 590095"/>
              <a:gd name="connsiteY82" fmla="*/ 312398 h 555374"/>
              <a:gd name="connsiteX83" fmla="*/ 26823 w 590095"/>
              <a:gd name="connsiteY83" fmla="*/ 314381 h 555374"/>
              <a:gd name="connsiteX84" fmla="*/ 26823 w 590095"/>
              <a:gd name="connsiteY84" fmla="*/ 528597 h 555374"/>
              <a:gd name="connsiteX85" fmla="*/ 81461 w 590095"/>
              <a:gd name="connsiteY85" fmla="*/ 528597 h 555374"/>
              <a:gd name="connsiteX86" fmla="*/ 385449 w 590095"/>
              <a:gd name="connsiteY86" fmla="*/ 528597 h 555374"/>
              <a:gd name="connsiteX87" fmla="*/ 563273 w 590095"/>
              <a:gd name="connsiteY87" fmla="*/ 528597 h 555374"/>
              <a:gd name="connsiteX88" fmla="*/ 563273 w 590095"/>
              <a:gd name="connsiteY88" fmla="*/ 451241 h 555374"/>
              <a:gd name="connsiteX89" fmla="*/ 563273 w 590095"/>
              <a:gd name="connsiteY89" fmla="*/ 317357 h 555374"/>
              <a:gd name="connsiteX90" fmla="*/ 563273 w 590095"/>
              <a:gd name="connsiteY90" fmla="*/ 314381 h 555374"/>
              <a:gd name="connsiteX91" fmla="*/ 561286 w 590095"/>
              <a:gd name="connsiteY91" fmla="*/ 304464 h 555374"/>
              <a:gd name="connsiteX92" fmla="*/ 546384 w 590095"/>
              <a:gd name="connsiteY92" fmla="*/ 254877 h 555374"/>
              <a:gd name="connsiteX93" fmla="*/ 480818 w 590095"/>
              <a:gd name="connsiteY93" fmla="*/ 26777 h 555374"/>
              <a:gd name="connsiteX94" fmla="*/ 340745 w 590095"/>
              <a:gd name="connsiteY94" fmla="*/ 26777 h 555374"/>
              <a:gd name="connsiteX95" fmla="*/ 106297 w 590095"/>
              <a:gd name="connsiteY95" fmla="*/ 0 h 555374"/>
              <a:gd name="connsiteX96" fmla="*/ 256304 w 590095"/>
              <a:gd name="connsiteY96" fmla="*/ 0 h 555374"/>
              <a:gd name="connsiteX97" fmla="*/ 490752 w 590095"/>
              <a:gd name="connsiteY97" fmla="*/ 0 h 555374"/>
              <a:gd name="connsiteX98" fmla="*/ 503667 w 590095"/>
              <a:gd name="connsiteY98" fmla="*/ 9917 h 555374"/>
              <a:gd name="connsiteX99" fmla="*/ 525522 w 590095"/>
              <a:gd name="connsiteY99" fmla="*/ 84298 h 555374"/>
              <a:gd name="connsiteX100" fmla="*/ 569233 w 590095"/>
              <a:gd name="connsiteY100" fmla="*/ 237026 h 555374"/>
              <a:gd name="connsiteX101" fmla="*/ 585128 w 590095"/>
              <a:gd name="connsiteY101" fmla="*/ 292563 h 555374"/>
              <a:gd name="connsiteX102" fmla="*/ 590095 w 590095"/>
              <a:gd name="connsiteY102" fmla="*/ 313390 h 555374"/>
              <a:gd name="connsiteX103" fmla="*/ 590095 w 590095"/>
              <a:gd name="connsiteY103" fmla="*/ 542481 h 555374"/>
              <a:gd name="connsiteX104" fmla="*/ 587115 w 590095"/>
              <a:gd name="connsiteY104" fmla="*/ 550415 h 555374"/>
              <a:gd name="connsiteX105" fmla="*/ 586121 w 590095"/>
              <a:gd name="connsiteY105" fmla="*/ 551407 h 555374"/>
              <a:gd name="connsiteX106" fmla="*/ 585128 w 590095"/>
              <a:gd name="connsiteY106" fmla="*/ 552399 h 555374"/>
              <a:gd name="connsiteX107" fmla="*/ 577180 w 590095"/>
              <a:gd name="connsiteY107" fmla="*/ 555374 h 555374"/>
              <a:gd name="connsiteX108" fmla="*/ 508634 w 590095"/>
              <a:gd name="connsiteY108" fmla="*/ 555374 h 555374"/>
              <a:gd name="connsiteX109" fmla="*/ 204646 w 590095"/>
              <a:gd name="connsiteY109" fmla="*/ 555374 h 555374"/>
              <a:gd name="connsiteX110" fmla="*/ 12915 w 590095"/>
              <a:gd name="connsiteY110" fmla="*/ 555374 h 555374"/>
              <a:gd name="connsiteX111" fmla="*/ 0 w 590095"/>
              <a:gd name="connsiteY111" fmla="*/ 542481 h 555374"/>
              <a:gd name="connsiteX112" fmla="*/ 0 w 590095"/>
              <a:gd name="connsiteY112" fmla="*/ 444299 h 555374"/>
              <a:gd name="connsiteX113" fmla="*/ 0 w 590095"/>
              <a:gd name="connsiteY113" fmla="*/ 315373 h 555374"/>
              <a:gd name="connsiteX114" fmla="*/ 3974 w 590095"/>
              <a:gd name="connsiteY114" fmla="*/ 296530 h 555374"/>
              <a:gd name="connsiteX115" fmla="*/ 19869 w 590095"/>
              <a:gd name="connsiteY115" fmla="*/ 245951 h 555374"/>
              <a:gd name="connsiteX116" fmla="*/ 93382 w 590095"/>
              <a:gd name="connsiteY116" fmla="*/ 9917 h 555374"/>
              <a:gd name="connsiteX117" fmla="*/ 106297 w 590095"/>
              <a:gd name="connsiteY117" fmla="*/ 0 h 55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590095" h="555374">
                <a:moveTo>
                  <a:pt x="155944" y="227108"/>
                </a:moveTo>
                <a:cubicBezTo>
                  <a:pt x="150977" y="241980"/>
                  <a:pt x="147003" y="256853"/>
                  <a:pt x="142036" y="270734"/>
                </a:cubicBezTo>
                <a:lnTo>
                  <a:pt x="221507" y="270734"/>
                </a:lnTo>
                <a:lnTo>
                  <a:pt x="456940" y="270734"/>
                </a:lnTo>
                <a:cubicBezTo>
                  <a:pt x="451973" y="256853"/>
                  <a:pt x="447007" y="241980"/>
                  <a:pt x="442040" y="227108"/>
                </a:cubicBezTo>
                <a:lnTo>
                  <a:pt x="399324" y="227108"/>
                </a:lnTo>
                <a:close/>
                <a:moveTo>
                  <a:pt x="150977" y="214218"/>
                </a:moveTo>
                <a:lnTo>
                  <a:pt x="198659" y="214218"/>
                </a:lnTo>
                <a:lnTo>
                  <a:pt x="447007" y="214218"/>
                </a:lnTo>
                <a:cubicBezTo>
                  <a:pt x="448000" y="214218"/>
                  <a:pt x="449987" y="214218"/>
                  <a:pt x="450980" y="215210"/>
                </a:cubicBezTo>
                <a:cubicBezTo>
                  <a:pt x="451973" y="216201"/>
                  <a:pt x="452967" y="217193"/>
                  <a:pt x="452967" y="219176"/>
                </a:cubicBezTo>
                <a:cubicBezTo>
                  <a:pt x="459921" y="238014"/>
                  <a:pt x="466874" y="256853"/>
                  <a:pt x="472835" y="275691"/>
                </a:cubicBezTo>
                <a:cubicBezTo>
                  <a:pt x="473828" y="278666"/>
                  <a:pt x="472835" y="280649"/>
                  <a:pt x="471841" y="282632"/>
                </a:cubicBezTo>
                <a:cubicBezTo>
                  <a:pt x="470848" y="282632"/>
                  <a:pt x="470848" y="282632"/>
                  <a:pt x="470848" y="282632"/>
                </a:cubicBezTo>
                <a:cubicBezTo>
                  <a:pt x="469854" y="283623"/>
                  <a:pt x="468861" y="284615"/>
                  <a:pt x="466874" y="284615"/>
                </a:cubicBezTo>
                <a:lnTo>
                  <a:pt x="378463" y="284615"/>
                </a:lnTo>
                <a:lnTo>
                  <a:pt x="133096" y="284615"/>
                </a:lnTo>
                <a:cubicBezTo>
                  <a:pt x="131109" y="284615"/>
                  <a:pt x="129122" y="283623"/>
                  <a:pt x="128129" y="281640"/>
                </a:cubicBezTo>
                <a:cubicBezTo>
                  <a:pt x="127135" y="280649"/>
                  <a:pt x="126142" y="277674"/>
                  <a:pt x="127135" y="275691"/>
                </a:cubicBezTo>
                <a:cubicBezTo>
                  <a:pt x="133096" y="256853"/>
                  <a:pt x="139056" y="238014"/>
                  <a:pt x="145016" y="219176"/>
                </a:cubicBezTo>
                <a:cubicBezTo>
                  <a:pt x="146010" y="216201"/>
                  <a:pt x="147997" y="214218"/>
                  <a:pt x="150977" y="214218"/>
                </a:cubicBezTo>
                <a:close/>
                <a:moveTo>
                  <a:pt x="175802" y="129943"/>
                </a:moveTo>
                <a:cubicBezTo>
                  <a:pt x="170836" y="143813"/>
                  <a:pt x="165869" y="157684"/>
                  <a:pt x="160903" y="171554"/>
                </a:cubicBezTo>
                <a:lnTo>
                  <a:pt x="198647" y="171554"/>
                </a:lnTo>
                <a:lnTo>
                  <a:pt x="435047" y="171554"/>
                </a:lnTo>
                <a:cubicBezTo>
                  <a:pt x="426107" y="157684"/>
                  <a:pt x="417168" y="143813"/>
                  <a:pt x="408228" y="129943"/>
                </a:cubicBezTo>
                <a:lnTo>
                  <a:pt x="407235" y="129943"/>
                </a:lnTo>
                <a:close/>
                <a:moveTo>
                  <a:pt x="171829" y="117063"/>
                </a:moveTo>
                <a:lnTo>
                  <a:pt x="247318" y="117063"/>
                </a:lnTo>
                <a:lnTo>
                  <a:pt x="394323" y="117063"/>
                </a:lnTo>
                <a:lnTo>
                  <a:pt x="410215" y="117063"/>
                </a:lnTo>
                <a:cubicBezTo>
                  <a:pt x="415181" y="117063"/>
                  <a:pt x="418161" y="119044"/>
                  <a:pt x="420148" y="123008"/>
                </a:cubicBezTo>
                <a:cubicBezTo>
                  <a:pt x="431074" y="140841"/>
                  <a:pt x="442000" y="157684"/>
                  <a:pt x="452926" y="174526"/>
                </a:cubicBezTo>
                <a:cubicBezTo>
                  <a:pt x="453919" y="177499"/>
                  <a:pt x="453919" y="180471"/>
                  <a:pt x="451932" y="182452"/>
                </a:cubicBezTo>
                <a:cubicBezTo>
                  <a:pt x="450939" y="183443"/>
                  <a:pt x="450939" y="183443"/>
                  <a:pt x="449946" y="184434"/>
                </a:cubicBezTo>
                <a:cubicBezTo>
                  <a:pt x="449946" y="184434"/>
                  <a:pt x="448953" y="184434"/>
                  <a:pt x="448953" y="184434"/>
                </a:cubicBezTo>
                <a:cubicBezTo>
                  <a:pt x="447959" y="184434"/>
                  <a:pt x="447959" y="184434"/>
                  <a:pt x="446966" y="184434"/>
                </a:cubicBezTo>
                <a:lnTo>
                  <a:pt x="399289" y="184434"/>
                </a:lnTo>
                <a:lnTo>
                  <a:pt x="150970" y="184434"/>
                </a:lnTo>
                <a:cubicBezTo>
                  <a:pt x="146997" y="184434"/>
                  <a:pt x="143024" y="180471"/>
                  <a:pt x="145011" y="176508"/>
                </a:cubicBezTo>
                <a:cubicBezTo>
                  <a:pt x="150970" y="157684"/>
                  <a:pt x="157923" y="139850"/>
                  <a:pt x="164876" y="122017"/>
                </a:cubicBezTo>
                <a:cubicBezTo>
                  <a:pt x="165869" y="119044"/>
                  <a:pt x="167856" y="117063"/>
                  <a:pt x="171829" y="117063"/>
                </a:cubicBezTo>
                <a:close/>
                <a:moveTo>
                  <a:pt x="151025" y="75421"/>
                </a:moveTo>
                <a:cubicBezTo>
                  <a:pt x="150032" y="78396"/>
                  <a:pt x="149039" y="81372"/>
                  <a:pt x="148045" y="84347"/>
                </a:cubicBezTo>
                <a:cubicBezTo>
                  <a:pt x="126193" y="158732"/>
                  <a:pt x="103347" y="232125"/>
                  <a:pt x="81495" y="306510"/>
                </a:cubicBezTo>
                <a:cubicBezTo>
                  <a:pt x="117253" y="308494"/>
                  <a:pt x="153012" y="310477"/>
                  <a:pt x="188770" y="312461"/>
                </a:cubicBezTo>
                <a:cubicBezTo>
                  <a:pt x="193737" y="312461"/>
                  <a:pt x="196716" y="315436"/>
                  <a:pt x="197710" y="319404"/>
                </a:cubicBezTo>
                <a:cubicBezTo>
                  <a:pt x="210622" y="352133"/>
                  <a:pt x="223535" y="383870"/>
                  <a:pt x="236448" y="415608"/>
                </a:cubicBezTo>
                <a:lnTo>
                  <a:pt x="346703" y="415608"/>
                </a:lnTo>
                <a:cubicBezTo>
                  <a:pt x="359616" y="380895"/>
                  <a:pt x="372528" y="347174"/>
                  <a:pt x="385441" y="312461"/>
                </a:cubicBezTo>
                <a:cubicBezTo>
                  <a:pt x="386434" y="310477"/>
                  <a:pt x="387428" y="309486"/>
                  <a:pt x="388421" y="307502"/>
                </a:cubicBezTo>
                <a:cubicBezTo>
                  <a:pt x="390408" y="306510"/>
                  <a:pt x="392394" y="305518"/>
                  <a:pt x="394381" y="305518"/>
                </a:cubicBezTo>
                <a:lnTo>
                  <a:pt x="511589" y="305518"/>
                </a:lnTo>
                <a:cubicBezTo>
                  <a:pt x="511589" y="304527"/>
                  <a:pt x="511589" y="302543"/>
                  <a:pt x="510596" y="301551"/>
                </a:cubicBezTo>
                <a:cubicBezTo>
                  <a:pt x="487750" y="226174"/>
                  <a:pt x="464904" y="150798"/>
                  <a:pt x="442059" y="75421"/>
                </a:cubicBezTo>
                <a:lnTo>
                  <a:pt x="391401" y="75421"/>
                </a:lnTo>
                <a:close/>
                <a:moveTo>
                  <a:pt x="144072" y="55585"/>
                </a:moveTo>
                <a:lnTo>
                  <a:pt x="202676" y="55585"/>
                </a:lnTo>
                <a:lnTo>
                  <a:pt x="450005" y="55585"/>
                </a:lnTo>
                <a:cubicBezTo>
                  <a:pt x="451992" y="55585"/>
                  <a:pt x="453978" y="55585"/>
                  <a:pt x="455965" y="57569"/>
                </a:cubicBezTo>
                <a:cubicBezTo>
                  <a:pt x="457951" y="58560"/>
                  <a:pt x="458945" y="60544"/>
                  <a:pt x="458945" y="62528"/>
                </a:cubicBezTo>
                <a:cubicBezTo>
                  <a:pt x="460931" y="68478"/>
                  <a:pt x="462918" y="73437"/>
                  <a:pt x="464904" y="79388"/>
                </a:cubicBezTo>
                <a:cubicBezTo>
                  <a:pt x="487750" y="157740"/>
                  <a:pt x="511589" y="235101"/>
                  <a:pt x="535428" y="312461"/>
                </a:cubicBezTo>
                <a:cubicBezTo>
                  <a:pt x="536421" y="319404"/>
                  <a:pt x="531455" y="325354"/>
                  <a:pt x="525495" y="325354"/>
                </a:cubicBezTo>
                <a:lnTo>
                  <a:pt x="401334" y="325354"/>
                </a:lnTo>
                <a:cubicBezTo>
                  <a:pt x="388421" y="360067"/>
                  <a:pt x="375508" y="393788"/>
                  <a:pt x="363589" y="428501"/>
                </a:cubicBezTo>
                <a:cubicBezTo>
                  <a:pt x="361602" y="432469"/>
                  <a:pt x="358622" y="435444"/>
                  <a:pt x="353656" y="435444"/>
                </a:cubicBezTo>
                <a:lnTo>
                  <a:pt x="229495" y="435444"/>
                </a:lnTo>
                <a:cubicBezTo>
                  <a:pt x="226515" y="435444"/>
                  <a:pt x="223535" y="433460"/>
                  <a:pt x="221549" y="430485"/>
                </a:cubicBezTo>
                <a:cubicBezTo>
                  <a:pt x="221549" y="430485"/>
                  <a:pt x="220555" y="429493"/>
                  <a:pt x="220555" y="428501"/>
                </a:cubicBezTo>
                <a:cubicBezTo>
                  <a:pt x="207643" y="395772"/>
                  <a:pt x="194730" y="364034"/>
                  <a:pt x="181817" y="332297"/>
                </a:cubicBezTo>
                <a:cubicBezTo>
                  <a:pt x="144072" y="329322"/>
                  <a:pt x="106327" y="327338"/>
                  <a:pt x="68582" y="325354"/>
                </a:cubicBezTo>
                <a:cubicBezTo>
                  <a:pt x="65602" y="325354"/>
                  <a:pt x="62622" y="323371"/>
                  <a:pt x="60636" y="321387"/>
                </a:cubicBezTo>
                <a:cubicBezTo>
                  <a:pt x="58649" y="319404"/>
                  <a:pt x="57656" y="316428"/>
                  <a:pt x="58649" y="312461"/>
                </a:cubicBezTo>
                <a:cubicBezTo>
                  <a:pt x="60636" y="307502"/>
                  <a:pt x="62622" y="301551"/>
                  <a:pt x="63616" y="295600"/>
                </a:cubicBezTo>
                <a:cubicBezTo>
                  <a:pt x="87455" y="218240"/>
                  <a:pt x="111294" y="139888"/>
                  <a:pt x="134139" y="62528"/>
                </a:cubicBezTo>
                <a:cubicBezTo>
                  <a:pt x="135133" y="60544"/>
                  <a:pt x="135133" y="59552"/>
                  <a:pt x="136126" y="58560"/>
                </a:cubicBezTo>
                <a:cubicBezTo>
                  <a:pt x="138112" y="56577"/>
                  <a:pt x="140099" y="55585"/>
                  <a:pt x="144072" y="55585"/>
                </a:cubicBezTo>
                <a:close/>
                <a:moveTo>
                  <a:pt x="116231" y="26777"/>
                </a:moveTo>
                <a:cubicBezTo>
                  <a:pt x="109277" y="47603"/>
                  <a:pt x="102323" y="69422"/>
                  <a:pt x="96362" y="90248"/>
                </a:cubicBezTo>
                <a:cubicBezTo>
                  <a:pt x="80468" y="140827"/>
                  <a:pt x="64573" y="191406"/>
                  <a:pt x="48678" y="241984"/>
                </a:cubicBezTo>
                <a:cubicBezTo>
                  <a:pt x="42717" y="260827"/>
                  <a:pt x="37750" y="279670"/>
                  <a:pt x="31790" y="297522"/>
                </a:cubicBezTo>
                <a:cubicBezTo>
                  <a:pt x="29803" y="302480"/>
                  <a:pt x="28809" y="307439"/>
                  <a:pt x="26823" y="312398"/>
                </a:cubicBezTo>
                <a:cubicBezTo>
                  <a:pt x="26823" y="313390"/>
                  <a:pt x="26823" y="313390"/>
                  <a:pt x="26823" y="314381"/>
                </a:cubicBezTo>
                <a:lnTo>
                  <a:pt x="26823" y="528597"/>
                </a:lnTo>
                <a:lnTo>
                  <a:pt x="81461" y="528597"/>
                </a:lnTo>
                <a:lnTo>
                  <a:pt x="385449" y="528597"/>
                </a:lnTo>
                <a:cubicBezTo>
                  <a:pt x="445055" y="528597"/>
                  <a:pt x="504660" y="528597"/>
                  <a:pt x="563273" y="528597"/>
                </a:cubicBezTo>
                <a:lnTo>
                  <a:pt x="563273" y="451241"/>
                </a:lnTo>
                <a:lnTo>
                  <a:pt x="563273" y="317357"/>
                </a:lnTo>
                <a:lnTo>
                  <a:pt x="563273" y="314381"/>
                </a:lnTo>
                <a:cubicBezTo>
                  <a:pt x="563273" y="311406"/>
                  <a:pt x="562279" y="308431"/>
                  <a:pt x="561286" y="304464"/>
                </a:cubicBezTo>
                <a:cubicBezTo>
                  <a:pt x="556319" y="288596"/>
                  <a:pt x="551351" y="271737"/>
                  <a:pt x="546384" y="254877"/>
                </a:cubicBezTo>
                <a:cubicBezTo>
                  <a:pt x="524529" y="178513"/>
                  <a:pt x="502674" y="103141"/>
                  <a:pt x="480818" y="26777"/>
                </a:cubicBezTo>
                <a:lnTo>
                  <a:pt x="340745" y="26777"/>
                </a:lnTo>
                <a:close/>
                <a:moveTo>
                  <a:pt x="106297" y="0"/>
                </a:moveTo>
                <a:lnTo>
                  <a:pt x="256304" y="0"/>
                </a:lnTo>
                <a:lnTo>
                  <a:pt x="490752" y="0"/>
                </a:lnTo>
                <a:cubicBezTo>
                  <a:pt x="496713" y="0"/>
                  <a:pt x="502674" y="3967"/>
                  <a:pt x="503667" y="9917"/>
                </a:cubicBezTo>
                <a:cubicBezTo>
                  <a:pt x="510621" y="34711"/>
                  <a:pt x="518568" y="59504"/>
                  <a:pt x="525522" y="84298"/>
                </a:cubicBezTo>
                <a:cubicBezTo>
                  <a:pt x="539430" y="134877"/>
                  <a:pt x="554332" y="186447"/>
                  <a:pt x="569233" y="237026"/>
                </a:cubicBezTo>
                <a:cubicBezTo>
                  <a:pt x="574200" y="254877"/>
                  <a:pt x="580161" y="273720"/>
                  <a:pt x="585128" y="292563"/>
                </a:cubicBezTo>
                <a:cubicBezTo>
                  <a:pt x="587115" y="298514"/>
                  <a:pt x="590095" y="306447"/>
                  <a:pt x="590095" y="313390"/>
                </a:cubicBezTo>
                <a:cubicBezTo>
                  <a:pt x="590095" y="389754"/>
                  <a:pt x="590095" y="466117"/>
                  <a:pt x="590095" y="542481"/>
                </a:cubicBezTo>
                <a:cubicBezTo>
                  <a:pt x="590095" y="545457"/>
                  <a:pt x="589102" y="548432"/>
                  <a:pt x="587115" y="550415"/>
                </a:cubicBezTo>
                <a:cubicBezTo>
                  <a:pt x="587115" y="550415"/>
                  <a:pt x="586121" y="551407"/>
                  <a:pt x="586121" y="551407"/>
                </a:cubicBezTo>
                <a:cubicBezTo>
                  <a:pt x="586121" y="551407"/>
                  <a:pt x="586121" y="551407"/>
                  <a:pt x="585128" y="552399"/>
                </a:cubicBezTo>
                <a:cubicBezTo>
                  <a:pt x="583141" y="553390"/>
                  <a:pt x="580161" y="555374"/>
                  <a:pt x="577180" y="555374"/>
                </a:cubicBezTo>
                <a:lnTo>
                  <a:pt x="508634" y="555374"/>
                </a:lnTo>
                <a:lnTo>
                  <a:pt x="204646" y="555374"/>
                </a:lnTo>
                <a:lnTo>
                  <a:pt x="12915" y="555374"/>
                </a:lnTo>
                <a:cubicBezTo>
                  <a:pt x="5961" y="555374"/>
                  <a:pt x="0" y="549424"/>
                  <a:pt x="0" y="542481"/>
                </a:cubicBezTo>
                <a:lnTo>
                  <a:pt x="0" y="444299"/>
                </a:lnTo>
                <a:lnTo>
                  <a:pt x="0" y="315373"/>
                </a:lnTo>
                <a:cubicBezTo>
                  <a:pt x="0" y="308431"/>
                  <a:pt x="1987" y="303472"/>
                  <a:pt x="3974" y="296530"/>
                </a:cubicBezTo>
                <a:cubicBezTo>
                  <a:pt x="9934" y="279670"/>
                  <a:pt x="14901" y="262811"/>
                  <a:pt x="19869" y="245951"/>
                </a:cubicBezTo>
                <a:cubicBezTo>
                  <a:pt x="44704" y="166612"/>
                  <a:pt x="68546" y="88265"/>
                  <a:pt x="93382" y="9917"/>
                </a:cubicBezTo>
                <a:cubicBezTo>
                  <a:pt x="95369" y="3967"/>
                  <a:pt x="100336" y="0"/>
                  <a:pt x="106297" y="0"/>
                </a:cubicBezTo>
                <a:close/>
              </a:path>
            </a:pathLst>
          </a:custGeom>
          <a:solidFill>
            <a:schemeClr val="bg1"/>
          </a:solidFill>
          <a:ln>
            <a:noFill/>
          </a:ln>
        </p:spPr>
        <p:txBody>
          <a:bodyPr/>
          <a:lstStyle/>
          <a:p>
            <a:endParaRPr lang="zh-CN" altLang="en-US"/>
          </a:p>
        </p:txBody>
      </p:sp>
      <p:sp>
        <p:nvSpPr>
          <p:cNvPr id="37" name="web-site_376021">
            <a:extLst>
              <a:ext uri="{FF2B5EF4-FFF2-40B4-BE49-F238E27FC236}">
                <a16:creationId xmlns:a16="http://schemas.microsoft.com/office/drawing/2014/main" xmlns="" id="{34237BAC-C561-45A7-BEFD-BF304642EAFC}"/>
              </a:ext>
            </a:extLst>
          </p:cNvPr>
          <p:cNvSpPr>
            <a:spLocks noChangeAspect="1"/>
          </p:cNvSpPr>
          <p:nvPr/>
        </p:nvSpPr>
        <p:spPr bwMode="auto">
          <a:xfrm>
            <a:off x="8947286" y="2312818"/>
            <a:ext cx="979218" cy="896200"/>
          </a:xfrm>
          <a:custGeom>
            <a:avLst/>
            <a:gdLst>
              <a:gd name="connsiteX0" fmla="*/ 531631 w 607639"/>
              <a:gd name="connsiteY0" fmla="*/ 404551 h 556126"/>
              <a:gd name="connsiteX1" fmla="*/ 556997 w 607639"/>
              <a:gd name="connsiteY1" fmla="*/ 429784 h 556126"/>
              <a:gd name="connsiteX2" fmla="*/ 556997 w 607639"/>
              <a:gd name="connsiteY2" fmla="*/ 455017 h 556126"/>
              <a:gd name="connsiteX3" fmla="*/ 582273 w 607639"/>
              <a:gd name="connsiteY3" fmla="*/ 455017 h 556126"/>
              <a:gd name="connsiteX4" fmla="*/ 607639 w 607639"/>
              <a:gd name="connsiteY4" fmla="*/ 480339 h 556126"/>
              <a:gd name="connsiteX5" fmla="*/ 582273 w 607639"/>
              <a:gd name="connsiteY5" fmla="*/ 505572 h 556126"/>
              <a:gd name="connsiteX6" fmla="*/ 556997 w 607639"/>
              <a:gd name="connsiteY6" fmla="*/ 505572 h 556126"/>
              <a:gd name="connsiteX7" fmla="*/ 556997 w 607639"/>
              <a:gd name="connsiteY7" fmla="*/ 530893 h 556126"/>
              <a:gd name="connsiteX8" fmla="*/ 531631 w 607639"/>
              <a:gd name="connsiteY8" fmla="*/ 556126 h 556126"/>
              <a:gd name="connsiteX9" fmla="*/ 506354 w 607639"/>
              <a:gd name="connsiteY9" fmla="*/ 530893 h 556126"/>
              <a:gd name="connsiteX10" fmla="*/ 506354 w 607639"/>
              <a:gd name="connsiteY10" fmla="*/ 505572 h 556126"/>
              <a:gd name="connsiteX11" fmla="*/ 480989 w 607639"/>
              <a:gd name="connsiteY11" fmla="*/ 505572 h 556126"/>
              <a:gd name="connsiteX12" fmla="*/ 455712 w 607639"/>
              <a:gd name="connsiteY12" fmla="*/ 480339 h 556126"/>
              <a:gd name="connsiteX13" fmla="*/ 480989 w 607639"/>
              <a:gd name="connsiteY13" fmla="*/ 455017 h 556126"/>
              <a:gd name="connsiteX14" fmla="*/ 506354 w 607639"/>
              <a:gd name="connsiteY14" fmla="*/ 455017 h 556126"/>
              <a:gd name="connsiteX15" fmla="*/ 506354 w 607639"/>
              <a:gd name="connsiteY15" fmla="*/ 429784 h 556126"/>
              <a:gd name="connsiteX16" fmla="*/ 531631 w 607639"/>
              <a:gd name="connsiteY16" fmla="*/ 404551 h 556126"/>
              <a:gd name="connsiteX17" fmla="*/ 126541 w 607639"/>
              <a:gd name="connsiteY17" fmla="*/ 353956 h 556126"/>
              <a:gd name="connsiteX18" fmla="*/ 430431 w 607639"/>
              <a:gd name="connsiteY18" fmla="*/ 353956 h 556126"/>
              <a:gd name="connsiteX19" fmla="*/ 455711 w 607639"/>
              <a:gd name="connsiteY19" fmla="*/ 379209 h 556126"/>
              <a:gd name="connsiteX20" fmla="*/ 430431 w 607639"/>
              <a:gd name="connsiteY20" fmla="*/ 404551 h 556126"/>
              <a:gd name="connsiteX21" fmla="*/ 126541 w 607639"/>
              <a:gd name="connsiteY21" fmla="*/ 404551 h 556126"/>
              <a:gd name="connsiteX22" fmla="*/ 101261 w 607639"/>
              <a:gd name="connsiteY22" fmla="*/ 379209 h 556126"/>
              <a:gd name="connsiteX23" fmla="*/ 126541 w 607639"/>
              <a:gd name="connsiteY23" fmla="*/ 353956 h 556126"/>
              <a:gd name="connsiteX24" fmla="*/ 177203 w 607639"/>
              <a:gd name="connsiteY24" fmla="*/ 252836 h 556126"/>
              <a:gd name="connsiteX25" fmla="*/ 379769 w 607639"/>
              <a:gd name="connsiteY25" fmla="*/ 252836 h 556126"/>
              <a:gd name="connsiteX26" fmla="*/ 405045 w 607639"/>
              <a:gd name="connsiteY26" fmla="*/ 278054 h 556126"/>
              <a:gd name="connsiteX27" fmla="*/ 379769 w 607639"/>
              <a:gd name="connsiteY27" fmla="*/ 303361 h 556126"/>
              <a:gd name="connsiteX28" fmla="*/ 177203 w 607639"/>
              <a:gd name="connsiteY28" fmla="*/ 303361 h 556126"/>
              <a:gd name="connsiteX29" fmla="*/ 151927 w 607639"/>
              <a:gd name="connsiteY29" fmla="*/ 278054 h 556126"/>
              <a:gd name="connsiteX30" fmla="*/ 177203 w 607639"/>
              <a:gd name="connsiteY30" fmla="*/ 252836 h 556126"/>
              <a:gd name="connsiteX31" fmla="*/ 430424 w 607639"/>
              <a:gd name="connsiteY31" fmla="*/ 101120 h 556126"/>
              <a:gd name="connsiteX32" fmla="*/ 455712 w 607639"/>
              <a:gd name="connsiteY32" fmla="*/ 126373 h 556126"/>
              <a:gd name="connsiteX33" fmla="*/ 455712 w 607639"/>
              <a:gd name="connsiteY33" fmla="*/ 126462 h 556126"/>
              <a:gd name="connsiteX34" fmla="*/ 430424 w 607639"/>
              <a:gd name="connsiteY34" fmla="*/ 151715 h 556126"/>
              <a:gd name="connsiteX35" fmla="*/ 405046 w 607639"/>
              <a:gd name="connsiteY35" fmla="*/ 126462 h 556126"/>
              <a:gd name="connsiteX36" fmla="*/ 430424 w 607639"/>
              <a:gd name="connsiteY36" fmla="*/ 101120 h 556126"/>
              <a:gd name="connsiteX37" fmla="*/ 329126 w 607639"/>
              <a:gd name="connsiteY37" fmla="*/ 101120 h 556126"/>
              <a:gd name="connsiteX38" fmla="*/ 354379 w 607639"/>
              <a:gd name="connsiteY38" fmla="*/ 126373 h 556126"/>
              <a:gd name="connsiteX39" fmla="*/ 354379 w 607639"/>
              <a:gd name="connsiteY39" fmla="*/ 126462 h 556126"/>
              <a:gd name="connsiteX40" fmla="*/ 329126 w 607639"/>
              <a:gd name="connsiteY40" fmla="*/ 151715 h 556126"/>
              <a:gd name="connsiteX41" fmla="*/ 303784 w 607639"/>
              <a:gd name="connsiteY41" fmla="*/ 126462 h 556126"/>
              <a:gd name="connsiteX42" fmla="*/ 329126 w 607639"/>
              <a:gd name="connsiteY42" fmla="*/ 101120 h 556126"/>
              <a:gd name="connsiteX43" fmla="*/ 227856 w 607639"/>
              <a:gd name="connsiteY43" fmla="*/ 101120 h 556126"/>
              <a:gd name="connsiteX44" fmla="*/ 253118 w 607639"/>
              <a:gd name="connsiteY44" fmla="*/ 126373 h 556126"/>
              <a:gd name="connsiteX45" fmla="*/ 253118 w 607639"/>
              <a:gd name="connsiteY45" fmla="*/ 126462 h 556126"/>
              <a:gd name="connsiteX46" fmla="*/ 227856 w 607639"/>
              <a:gd name="connsiteY46" fmla="*/ 151715 h 556126"/>
              <a:gd name="connsiteX47" fmla="*/ 202593 w 607639"/>
              <a:gd name="connsiteY47" fmla="*/ 126462 h 556126"/>
              <a:gd name="connsiteX48" fmla="*/ 227856 w 607639"/>
              <a:gd name="connsiteY48" fmla="*/ 101120 h 556126"/>
              <a:gd name="connsiteX49" fmla="*/ 25276 w 607639"/>
              <a:gd name="connsiteY49" fmla="*/ 0 h 556126"/>
              <a:gd name="connsiteX50" fmla="*/ 531608 w 607639"/>
              <a:gd name="connsiteY50" fmla="*/ 0 h 556126"/>
              <a:gd name="connsiteX51" fmla="*/ 556973 w 607639"/>
              <a:gd name="connsiteY51" fmla="*/ 25329 h 556126"/>
              <a:gd name="connsiteX52" fmla="*/ 556973 w 607639"/>
              <a:gd name="connsiteY52" fmla="*/ 328654 h 556126"/>
              <a:gd name="connsiteX53" fmla="*/ 531608 w 607639"/>
              <a:gd name="connsiteY53" fmla="*/ 353983 h 556126"/>
              <a:gd name="connsiteX54" fmla="*/ 506331 w 607639"/>
              <a:gd name="connsiteY54" fmla="*/ 328654 h 556126"/>
              <a:gd name="connsiteX55" fmla="*/ 506331 w 607639"/>
              <a:gd name="connsiteY55" fmla="*/ 50569 h 556126"/>
              <a:gd name="connsiteX56" fmla="*/ 50642 w 607639"/>
              <a:gd name="connsiteY56" fmla="*/ 50569 h 556126"/>
              <a:gd name="connsiteX57" fmla="*/ 50642 w 607639"/>
              <a:gd name="connsiteY57" fmla="*/ 455032 h 556126"/>
              <a:gd name="connsiteX58" fmla="*/ 379770 w 607639"/>
              <a:gd name="connsiteY58" fmla="*/ 455032 h 556126"/>
              <a:gd name="connsiteX59" fmla="*/ 405047 w 607639"/>
              <a:gd name="connsiteY59" fmla="*/ 480361 h 556126"/>
              <a:gd name="connsiteX60" fmla="*/ 379770 w 607639"/>
              <a:gd name="connsiteY60" fmla="*/ 505601 h 556126"/>
              <a:gd name="connsiteX61" fmla="*/ 25276 w 607639"/>
              <a:gd name="connsiteY61" fmla="*/ 505601 h 556126"/>
              <a:gd name="connsiteX62" fmla="*/ 0 w 607639"/>
              <a:gd name="connsiteY62" fmla="*/ 480361 h 556126"/>
              <a:gd name="connsiteX63" fmla="*/ 0 w 607639"/>
              <a:gd name="connsiteY63" fmla="*/ 25329 h 556126"/>
              <a:gd name="connsiteX64" fmla="*/ 25276 w 607639"/>
              <a:gd name="connsiteY64" fmla="*/ 0 h 556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07639" h="556126">
                <a:moveTo>
                  <a:pt x="531631" y="404551"/>
                </a:moveTo>
                <a:cubicBezTo>
                  <a:pt x="545604" y="404551"/>
                  <a:pt x="556997" y="415835"/>
                  <a:pt x="556997" y="429784"/>
                </a:cubicBezTo>
                <a:lnTo>
                  <a:pt x="556997" y="455017"/>
                </a:lnTo>
                <a:lnTo>
                  <a:pt x="582273" y="455017"/>
                </a:lnTo>
                <a:cubicBezTo>
                  <a:pt x="596247" y="455017"/>
                  <a:pt x="607639" y="466390"/>
                  <a:pt x="607639" y="480339"/>
                </a:cubicBezTo>
                <a:cubicBezTo>
                  <a:pt x="607639" y="494288"/>
                  <a:pt x="596247" y="505572"/>
                  <a:pt x="582273" y="505572"/>
                </a:cubicBezTo>
                <a:lnTo>
                  <a:pt x="556997" y="505572"/>
                </a:lnTo>
                <a:lnTo>
                  <a:pt x="556997" y="530893"/>
                </a:lnTo>
                <a:cubicBezTo>
                  <a:pt x="556997" y="544843"/>
                  <a:pt x="545604" y="556126"/>
                  <a:pt x="531631" y="556126"/>
                </a:cubicBezTo>
                <a:cubicBezTo>
                  <a:pt x="517658" y="556126"/>
                  <a:pt x="506354" y="544843"/>
                  <a:pt x="506354" y="530893"/>
                </a:cubicBezTo>
                <a:lnTo>
                  <a:pt x="506354" y="505572"/>
                </a:lnTo>
                <a:lnTo>
                  <a:pt x="480989" y="505572"/>
                </a:lnTo>
                <a:cubicBezTo>
                  <a:pt x="467015" y="505572"/>
                  <a:pt x="455712" y="494288"/>
                  <a:pt x="455712" y="480339"/>
                </a:cubicBezTo>
                <a:cubicBezTo>
                  <a:pt x="455712" y="466390"/>
                  <a:pt x="467015" y="455017"/>
                  <a:pt x="480989" y="455017"/>
                </a:cubicBezTo>
                <a:lnTo>
                  <a:pt x="506354" y="455017"/>
                </a:lnTo>
                <a:lnTo>
                  <a:pt x="506354" y="429784"/>
                </a:lnTo>
                <a:cubicBezTo>
                  <a:pt x="506354" y="415835"/>
                  <a:pt x="517658" y="404551"/>
                  <a:pt x="531631" y="404551"/>
                </a:cubicBezTo>
                <a:close/>
                <a:moveTo>
                  <a:pt x="126541" y="353956"/>
                </a:moveTo>
                <a:lnTo>
                  <a:pt x="430431" y="353956"/>
                </a:lnTo>
                <a:cubicBezTo>
                  <a:pt x="444406" y="353956"/>
                  <a:pt x="455711" y="365248"/>
                  <a:pt x="455711" y="379209"/>
                </a:cubicBezTo>
                <a:cubicBezTo>
                  <a:pt x="455711" y="393169"/>
                  <a:pt x="444406" y="404551"/>
                  <a:pt x="430431" y="404551"/>
                </a:cubicBezTo>
                <a:lnTo>
                  <a:pt x="126541" y="404551"/>
                </a:lnTo>
                <a:cubicBezTo>
                  <a:pt x="112566" y="404551"/>
                  <a:pt x="101261" y="393169"/>
                  <a:pt x="101261" y="379209"/>
                </a:cubicBezTo>
                <a:cubicBezTo>
                  <a:pt x="101261" y="365248"/>
                  <a:pt x="112566" y="353956"/>
                  <a:pt x="126541" y="353956"/>
                </a:cubicBezTo>
                <a:close/>
                <a:moveTo>
                  <a:pt x="177203" y="252836"/>
                </a:moveTo>
                <a:lnTo>
                  <a:pt x="379769" y="252836"/>
                </a:lnTo>
                <a:cubicBezTo>
                  <a:pt x="393742" y="252836"/>
                  <a:pt x="405045" y="264113"/>
                  <a:pt x="405045" y="278054"/>
                </a:cubicBezTo>
                <a:cubicBezTo>
                  <a:pt x="405045" y="291995"/>
                  <a:pt x="393742" y="303361"/>
                  <a:pt x="379769" y="303361"/>
                </a:cubicBezTo>
                <a:lnTo>
                  <a:pt x="177203" y="303361"/>
                </a:lnTo>
                <a:cubicBezTo>
                  <a:pt x="163230" y="303361"/>
                  <a:pt x="151927" y="291995"/>
                  <a:pt x="151927" y="278054"/>
                </a:cubicBezTo>
                <a:cubicBezTo>
                  <a:pt x="151927" y="264113"/>
                  <a:pt x="163230" y="252836"/>
                  <a:pt x="177203" y="252836"/>
                </a:cubicBezTo>
                <a:close/>
                <a:moveTo>
                  <a:pt x="430424" y="101120"/>
                </a:moveTo>
                <a:cubicBezTo>
                  <a:pt x="444403" y="101120"/>
                  <a:pt x="455712" y="112412"/>
                  <a:pt x="455712" y="126373"/>
                </a:cubicBezTo>
                <a:lnTo>
                  <a:pt x="455712" y="126462"/>
                </a:lnTo>
                <a:cubicBezTo>
                  <a:pt x="455712" y="140422"/>
                  <a:pt x="444403" y="151715"/>
                  <a:pt x="430424" y="151715"/>
                </a:cubicBezTo>
                <a:cubicBezTo>
                  <a:pt x="416355" y="151715"/>
                  <a:pt x="405046" y="140422"/>
                  <a:pt x="405046" y="126462"/>
                </a:cubicBezTo>
                <a:cubicBezTo>
                  <a:pt x="405046" y="112501"/>
                  <a:pt x="416355" y="101120"/>
                  <a:pt x="430424" y="101120"/>
                </a:cubicBezTo>
                <a:close/>
                <a:moveTo>
                  <a:pt x="329126" y="101120"/>
                </a:moveTo>
                <a:cubicBezTo>
                  <a:pt x="343086" y="101120"/>
                  <a:pt x="354379" y="112412"/>
                  <a:pt x="354379" y="126373"/>
                </a:cubicBezTo>
                <a:lnTo>
                  <a:pt x="354379" y="126462"/>
                </a:lnTo>
                <a:cubicBezTo>
                  <a:pt x="354379" y="140422"/>
                  <a:pt x="343086" y="151715"/>
                  <a:pt x="329126" y="151715"/>
                </a:cubicBezTo>
                <a:cubicBezTo>
                  <a:pt x="315166" y="151715"/>
                  <a:pt x="303784" y="140422"/>
                  <a:pt x="303784" y="126462"/>
                </a:cubicBezTo>
                <a:cubicBezTo>
                  <a:pt x="303784" y="112501"/>
                  <a:pt x="315166" y="101120"/>
                  <a:pt x="329126" y="101120"/>
                </a:cubicBezTo>
                <a:close/>
                <a:moveTo>
                  <a:pt x="227856" y="101120"/>
                </a:moveTo>
                <a:cubicBezTo>
                  <a:pt x="241821" y="101120"/>
                  <a:pt x="253118" y="112412"/>
                  <a:pt x="253118" y="126373"/>
                </a:cubicBezTo>
                <a:lnTo>
                  <a:pt x="253118" y="126462"/>
                </a:lnTo>
                <a:cubicBezTo>
                  <a:pt x="253118" y="140422"/>
                  <a:pt x="241821" y="151715"/>
                  <a:pt x="227856" y="151715"/>
                </a:cubicBezTo>
                <a:cubicBezTo>
                  <a:pt x="213890" y="151715"/>
                  <a:pt x="202593" y="140422"/>
                  <a:pt x="202593" y="126462"/>
                </a:cubicBezTo>
                <a:cubicBezTo>
                  <a:pt x="202593" y="112501"/>
                  <a:pt x="213890" y="101120"/>
                  <a:pt x="227856" y="101120"/>
                </a:cubicBezTo>
                <a:close/>
                <a:moveTo>
                  <a:pt x="25276" y="0"/>
                </a:moveTo>
                <a:lnTo>
                  <a:pt x="531608" y="0"/>
                </a:lnTo>
                <a:cubicBezTo>
                  <a:pt x="545581" y="0"/>
                  <a:pt x="556973" y="11376"/>
                  <a:pt x="556973" y="25329"/>
                </a:cubicBezTo>
                <a:lnTo>
                  <a:pt x="556973" y="328654"/>
                </a:lnTo>
                <a:cubicBezTo>
                  <a:pt x="556973" y="342607"/>
                  <a:pt x="545581" y="353983"/>
                  <a:pt x="531608" y="353983"/>
                </a:cubicBezTo>
                <a:cubicBezTo>
                  <a:pt x="517634" y="353983"/>
                  <a:pt x="506331" y="342607"/>
                  <a:pt x="506331" y="328654"/>
                </a:cubicBezTo>
                <a:lnTo>
                  <a:pt x="506331" y="50569"/>
                </a:lnTo>
                <a:lnTo>
                  <a:pt x="50642" y="50569"/>
                </a:lnTo>
                <a:lnTo>
                  <a:pt x="50642" y="455032"/>
                </a:lnTo>
                <a:lnTo>
                  <a:pt x="379770" y="455032"/>
                </a:lnTo>
                <a:cubicBezTo>
                  <a:pt x="393744" y="455032"/>
                  <a:pt x="405047" y="466408"/>
                  <a:pt x="405047" y="480361"/>
                </a:cubicBezTo>
                <a:cubicBezTo>
                  <a:pt x="405047" y="494314"/>
                  <a:pt x="393744" y="505601"/>
                  <a:pt x="379770" y="505601"/>
                </a:cubicBezTo>
                <a:lnTo>
                  <a:pt x="25276" y="505601"/>
                </a:lnTo>
                <a:cubicBezTo>
                  <a:pt x="11303" y="505601"/>
                  <a:pt x="0" y="494314"/>
                  <a:pt x="0" y="480361"/>
                </a:cubicBezTo>
                <a:lnTo>
                  <a:pt x="0" y="25329"/>
                </a:lnTo>
                <a:cubicBezTo>
                  <a:pt x="0" y="11376"/>
                  <a:pt x="11303" y="0"/>
                  <a:pt x="25276" y="0"/>
                </a:cubicBezTo>
                <a:close/>
              </a:path>
            </a:pathLst>
          </a:custGeom>
          <a:solidFill>
            <a:schemeClr val="bg1"/>
          </a:solidFill>
          <a:ln>
            <a:noFill/>
          </a:ln>
        </p:spPr>
      </p:sp>
      <p:sp>
        <p:nvSpPr>
          <p:cNvPr id="38" name="web-site_376021">
            <a:extLst>
              <a:ext uri="{FF2B5EF4-FFF2-40B4-BE49-F238E27FC236}">
                <a16:creationId xmlns:a16="http://schemas.microsoft.com/office/drawing/2014/main" xmlns="" id="{D41C5EBC-B3BB-43E2-A88D-CB6EC7486E8F}"/>
              </a:ext>
            </a:extLst>
          </p:cNvPr>
          <p:cNvSpPr>
            <a:spLocks noChangeAspect="1"/>
          </p:cNvSpPr>
          <p:nvPr/>
        </p:nvSpPr>
        <p:spPr bwMode="auto">
          <a:xfrm>
            <a:off x="7927858" y="4042759"/>
            <a:ext cx="903872" cy="902504"/>
          </a:xfrm>
          <a:custGeom>
            <a:avLst/>
            <a:gdLst>
              <a:gd name="T0" fmla="*/ 6604 w 6827"/>
              <a:gd name="T1" fmla="*/ 0 h 6827"/>
              <a:gd name="T2" fmla="*/ 223 w 6827"/>
              <a:gd name="T3" fmla="*/ 0 h 6827"/>
              <a:gd name="T4" fmla="*/ 0 w 6827"/>
              <a:gd name="T5" fmla="*/ 223 h 6827"/>
              <a:gd name="T6" fmla="*/ 0 w 6827"/>
              <a:gd name="T7" fmla="*/ 5268 h 6827"/>
              <a:gd name="T8" fmla="*/ 223 w 6827"/>
              <a:gd name="T9" fmla="*/ 5491 h 6827"/>
              <a:gd name="T10" fmla="*/ 2582 w 6827"/>
              <a:gd name="T11" fmla="*/ 5491 h 6827"/>
              <a:gd name="T12" fmla="*/ 2582 w 6827"/>
              <a:gd name="T13" fmla="*/ 6381 h 6827"/>
              <a:gd name="T14" fmla="*/ 1914 w 6827"/>
              <a:gd name="T15" fmla="*/ 6381 h 6827"/>
              <a:gd name="T16" fmla="*/ 1692 w 6827"/>
              <a:gd name="T17" fmla="*/ 6604 h 6827"/>
              <a:gd name="T18" fmla="*/ 1914 w 6827"/>
              <a:gd name="T19" fmla="*/ 6827 h 6827"/>
              <a:gd name="T20" fmla="*/ 2805 w 6827"/>
              <a:gd name="T21" fmla="*/ 6827 h 6827"/>
              <a:gd name="T22" fmla="*/ 4141 w 6827"/>
              <a:gd name="T23" fmla="*/ 6827 h 6827"/>
              <a:gd name="T24" fmla="*/ 5031 w 6827"/>
              <a:gd name="T25" fmla="*/ 6827 h 6827"/>
              <a:gd name="T26" fmla="*/ 5254 w 6827"/>
              <a:gd name="T27" fmla="*/ 6604 h 6827"/>
              <a:gd name="T28" fmla="*/ 5031 w 6827"/>
              <a:gd name="T29" fmla="*/ 6381 h 6827"/>
              <a:gd name="T30" fmla="*/ 4363 w 6827"/>
              <a:gd name="T31" fmla="*/ 6381 h 6827"/>
              <a:gd name="T32" fmla="*/ 4363 w 6827"/>
              <a:gd name="T33" fmla="*/ 5491 h 6827"/>
              <a:gd name="T34" fmla="*/ 6604 w 6827"/>
              <a:gd name="T35" fmla="*/ 5491 h 6827"/>
              <a:gd name="T36" fmla="*/ 6827 w 6827"/>
              <a:gd name="T37" fmla="*/ 5268 h 6827"/>
              <a:gd name="T38" fmla="*/ 6827 w 6827"/>
              <a:gd name="T39" fmla="*/ 223 h 6827"/>
              <a:gd name="T40" fmla="*/ 6604 w 6827"/>
              <a:gd name="T41" fmla="*/ 0 h 6827"/>
              <a:gd name="T42" fmla="*/ 3918 w 6827"/>
              <a:gd name="T43" fmla="*/ 6381 h 6827"/>
              <a:gd name="T44" fmla="*/ 3027 w 6827"/>
              <a:gd name="T45" fmla="*/ 6381 h 6827"/>
              <a:gd name="T46" fmla="*/ 3027 w 6827"/>
              <a:gd name="T47" fmla="*/ 5491 h 6827"/>
              <a:gd name="T48" fmla="*/ 3918 w 6827"/>
              <a:gd name="T49" fmla="*/ 5491 h 6827"/>
              <a:gd name="T50" fmla="*/ 3918 w 6827"/>
              <a:gd name="T51" fmla="*/ 6381 h 6827"/>
              <a:gd name="T52" fmla="*/ 6381 w 6827"/>
              <a:gd name="T53" fmla="*/ 5046 h 6827"/>
              <a:gd name="T54" fmla="*/ 4141 w 6827"/>
              <a:gd name="T55" fmla="*/ 5046 h 6827"/>
              <a:gd name="T56" fmla="*/ 2805 w 6827"/>
              <a:gd name="T57" fmla="*/ 5046 h 6827"/>
              <a:gd name="T58" fmla="*/ 445 w 6827"/>
              <a:gd name="T59" fmla="*/ 5046 h 6827"/>
              <a:gd name="T60" fmla="*/ 445 w 6827"/>
              <a:gd name="T61" fmla="*/ 4601 h 6827"/>
              <a:gd name="T62" fmla="*/ 6381 w 6827"/>
              <a:gd name="T63" fmla="*/ 4601 h 6827"/>
              <a:gd name="T64" fmla="*/ 6381 w 6827"/>
              <a:gd name="T65" fmla="*/ 5046 h 6827"/>
              <a:gd name="T66" fmla="*/ 6381 w 6827"/>
              <a:gd name="T67" fmla="*/ 4155 h 6827"/>
              <a:gd name="T68" fmla="*/ 445 w 6827"/>
              <a:gd name="T69" fmla="*/ 4155 h 6827"/>
              <a:gd name="T70" fmla="*/ 445 w 6827"/>
              <a:gd name="T71" fmla="*/ 445 h 6827"/>
              <a:gd name="T72" fmla="*/ 6381 w 6827"/>
              <a:gd name="T73" fmla="*/ 445 h 6827"/>
              <a:gd name="T74" fmla="*/ 6381 w 6827"/>
              <a:gd name="T75" fmla="*/ 4155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827" h="6827">
                <a:moveTo>
                  <a:pt x="6604" y="0"/>
                </a:moveTo>
                <a:lnTo>
                  <a:pt x="223" y="0"/>
                </a:lnTo>
                <a:cubicBezTo>
                  <a:pt x="100" y="0"/>
                  <a:pt x="0" y="100"/>
                  <a:pt x="0" y="223"/>
                </a:cubicBezTo>
                <a:lnTo>
                  <a:pt x="0" y="5268"/>
                </a:lnTo>
                <a:cubicBezTo>
                  <a:pt x="0" y="5391"/>
                  <a:pt x="100" y="5491"/>
                  <a:pt x="223" y="5491"/>
                </a:cubicBezTo>
                <a:lnTo>
                  <a:pt x="2582" y="5491"/>
                </a:lnTo>
                <a:lnTo>
                  <a:pt x="2582" y="6381"/>
                </a:lnTo>
                <a:lnTo>
                  <a:pt x="1914" y="6381"/>
                </a:lnTo>
                <a:cubicBezTo>
                  <a:pt x="1792" y="6381"/>
                  <a:pt x="1692" y="6481"/>
                  <a:pt x="1692" y="6604"/>
                </a:cubicBezTo>
                <a:cubicBezTo>
                  <a:pt x="1692" y="6727"/>
                  <a:pt x="1791" y="6827"/>
                  <a:pt x="1914" y="6827"/>
                </a:cubicBezTo>
                <a:lnTo>
                  <a:pt x="2805" y="6827"/>
                </a:lnTo>
                <a:lnTo>
                  <a:pt x="4141" y="6827"/>
                </a:lnTo>
                <a:lnTo>
                  <a:pt x="5031" y="6827"/>
                </a:lnTo>
                <a:cubicBezTo>
                  <a:pt x="5154" y="6827"/>
                  <a:pt x="5254" y="6727"/>
                  <a:pt x="5254" y="6604"/>
                </a:cubicBezTo>
                <a:cubicBezTo>
                  <a:pt x="5254" y="6481"/>
                  <a:pt x="5154" y="6381"/>
                  <a:pt x="5031" y="6381"/>
                </a:cubicBezTo>
                <a:lnTo>
                  <a:pt x="4363" y="6381"/>
                </a:lnTo>
                <a:lnTo>
                  <a:pt x="4363" y="5491"/>
                </a:lnTo>
                <a:lnTo>
                  <a:pt x="6604" y="5491"/>
                </a:lnTo>
                <a:cubicBezTo>
                  <a:pt x="6727" y="5491"/>
                  <a:pt x="6827" y="5391"/>
                  <a:pt x="6827" y="5268"/>
                </a:cubicBezTo>
                <a:lnTo>
                  <a:pt x="6827" y="223"/>
                </a:lnTo>
                <a:cubicBezTo>
                  <a:pt x="6827" y="100"/>
                  <a:pt x="6727" y="0"/>
                  <a:pt x="6604" y="0"/>
                </a:cubicBezTo>
                <a:close/>
                <a:moveTo>
                  <a:pt x="3918" y="6381"/>
                </a:moveTo>
                <a:lnTo>
                  <a:pt x="3027" y="6381"/>
                </a:lnTo>
                <a:lnTo>
                  <a:pt x="3027" y="5491"/>
                </a:lnTo>
                <a:lnTo>
                  <a:pt x="3918" y="5491"/>
                </a:lnTo>
                <a:lnTo>
                  <a:pt x="3918" y="6381"/>
                </a:lnTo>
                <a:close/>
                <a:moveTo>
                  <a:pt x="6381" y="5046"/>
                </a:moveTo>
                <a:lnTo>
                  <a:pt x="4141" y="5046"/>
                </a:lnTo>
                <a:lnTo>
                  <a:pt x="2805" y="5046"/>
                </a:lnTo>
                <a:lnTo>
                  <a:pt x="445" y="5046"/>
                </a:lnTo>
                <a:lnTo>
                  <a:pt x="445" y="4601"/>
                </a:lnTo>
                <a:lnTo>
                  <a:pt x="6381" y="4601"/>
                </a:lnTo>
                <a:lnTo>
                  <a:pt x="6381" y="5046"/>
                </a:lnTo>
                <a:close/>
                <a:moveTo>
                  <a:pt x="6381" y="4155"/>
                </a:moveTo>
                <a:lnTo>
                  <a:pt x="445" y="4155"/>
                </a:lnTo>
                <a:lnTo>
                  <a:pt x="445" y="445"/>
                </a:lnTo>
                <a:lnTo>
                  <a:pt x="6381" y="445"/>
                </a:lnTo>
                <a:lnTo>
                  <a:pt x="6381" y="4155"/>
                </a:lnTo>
                <a:close/>
              </a:path>
            </a:pathLst>
          </a:custGeom>
          <a:solidFill>
            <a:schemeClr val="bg1"/>
          </a:solidFill>
          <a:ln>
            <a:noFill/>
          </a:ln>
        </p:spPr>
        <p:txBody>
          <a:bodyPr/>
          <a:lstStyle/>
          <a:p>
            <a:endParaRPr lang="zh-CN" altLang="en-US"/>
          </a:p>
        </p:txBody>
      </p:sp>
      <p:sp>
        <p:nvSpPr>
          <p:cNvPr id="39" name="web-site_376021">
            <a:extLst>
              <a:ext uri="{FF2B5EF4-FFF2-40B4-BE49-F238E27FC236}">
                <a16:creationId xmlns:a16="http://schemas.microsoft.com/office/drawing/2014/main" xmlns="" id="{F53349CC-3400-45CC-BE57-28C77A970003}"/>
              </a:ext>
            </a:extLst>
          </p:cNvPr>
          <p:cNvSpPr>
            <a:spLocks noChangeAspect="1"/>
          </p:cNvSpPr>
          <p:nvPr/>
        </p:nvSpPr>
        <p:spPr bwMode="auto">
          <a:xfrm>
            <a:off x="9997818" y="4062111"/>
            <a:ext cx="867290" cy="816258"/>
          </a:xfrm>
          <a:custGeom>
            <a:avLst/>
            <a:gdLst>
              <a:gd name="connsiteX0" fmla="*/ 155944 w 590095"/>
              <a:gd name="connsiteY0" fmla="*/ 227108 h 555374"/>
              <a:gd name="connsiteX1" fmla="*/ 142036 w 590095"/>
              <a:gd name="connsiteY1" fmla="*/ 270734 h 555374"/>
              <a:gd name="connsiteX2" fmla="*/ 221507 w 590095"/>
              <a:gd name="connsiteY2" fmla="*/ 270734 h 555374"/>
              <a:gd name="connsiteX3" fmla="*/ 456940 w 590095"/>
              <a:gd name="connsiteY3" fmla="*/ 270734 h 555374"/>
              <a:gd name="connsiteX4" fmla="*/ 442040 w 590095"/>
              <a:gd name="connsiteY4" fmla="*/ 227108 h 555374"/>
              <a:gd name="connsiteX5" fmla="*/ 399324 w 590095"/>
              <a:gd name="connsiteY5" fmla="*/ 227108 h 555374"/>
              <a:gd name="connsiteX6" fmla="*/ 150977 w 590095"/>
              <a:gd name="connsiteY6" fmla="*/ 214218 h 555374"/>
              <a:gd name="connsiteX7" fmla="*/ 198659 w 590095"/>
              <a:gd name="connsiteY7" fmla="*/ 214218 h 555374"/>
              <a:gd name="connsiteX8" fmla="*/ 447007 w 590095"/>
              <a:gd name="connsiteY8" fmla="*/ 214218 h 555374"/>
              <a:gd name="connsiteX9" fmla="*/ 450980 w 590095"/>
              <a:gd name="connsiteY9" fmla="*/ 215210 h 555374"/>
              <a:gd name="connsiteX10" fmla="*/ 452967 w 590095"/>
              <a:gd name="connsiteY10" fmla="*/ 219176 h 555374"/>
              <a:gd name="connsiteX11" fmla="*/ 472835 w 590095"/>
              <a:gd name="connsiteY11" fmla="*/ 275691 h 555374"/>
              <a:gd name="connsiteX12" fmla="*/ 471841 w 590095"/>
              <a:gd name="connsiteY12" fmla="*/ 282632 h 555374"/>
              <a:gd name="connsiteX13" fmla="*/ 470848 w 590095"/>
              <a:gd name="connsiteY13" fmla="*/ 282632 h 555374"/>
              <a:gd name="connsiteX14" fmla="*/ 466874 w 590095"/>
              <a:gd name="connsiteY14" fmla="*/ 284615 h 555374"/>
              <a:gd name="connsiteX15" fmla="*/ 378463 w 590095"/>
              <a:gd name="connsiteY15" fmla="*/ 284615 h 555374"/>
              <a:gd name="connsiteX16" fmla="*/ 133096 w 590095"/>
              <a:gd name="connsiteY16" fmla="*/ 284615 h 555374"/>
              <a:gd name="connsiteX17" fmla="*/ 128129 w 590095"/>
              <a:gd name="connsiteY17" fmla="*/ 281640 h 555374"/>
              <a:gd name="connsiteX18" fmla="*/ 127135 w 590095"/>
              <a:gd name="connsiteY18" fmla="*/ 275691 h 555374"/>
              <a:gd name="connsiteX19" fmla="*/ 145016 w 590095"/>
              <a:gd name="connsiteY19" fmla="*/ 219176 h 555374"/>
              <a:gd name="connsiteX20" fmla="*/ 150977 w 590095"/>
              <a:gd name="connsiteY20" fmla="*/ 214218 h 555374"/>
              <a:gd name="connsiteX21" fmla="*/ 175802 w 590095"/>
              <a:gd name="connsiteY21" fmla="*/ 129943 h 555374"/>
              <a:gd name="connsiteX22" fmla="*/ 160903 w 590095"/>
              <a:gd name="connsiteY22" fmla="*/ 171554 h 555374"/>
              <a:gd name="connsiteX23" fmla="*/ 198647 w 590095"/>
              <a:gd name="connsiteY23" fmla="*/ 171554 h 555374"/>
              <a:gd name="connsiteX24" fmla="*/ 435047 w 590095"/>
              <a:gd name="connsiteY24" fmla="*/ 171554 h 555374"/>
              <a:gd name="connsiteX25" fmla="*/ 408228 w 590095"/>
              <a:gd name="connsiteY25" fmla="*/ 129943 h 555374"/>
              <a:gd name="connsiteX26" fmla="*/ 407235 w 590095"/>
              <a:gd name="connsiteY26" fmla="*/ 129943 h 555374"/>
              <a:gd name="connsiteX27" fmla="*/ 171829 w 590095"/>
              <a:gd name="connsiteY27" fmla="*/ 117063 h 555374"/>
              <a:gd name="connsiteX28" fmla="*/ 247318 w 590095"/>
              <a:gd name="connsiteY28" fmla="*/ 117063 h 555374"/>
              <a:gd name="connsiteX29" fmla="*/ 394323 w 590095"/>
              <a:gd name="connsiteY29" fmla="*/ 117063 h 555374"/>
              <a:gd name="connsiteX30" fmla="*/ 410215 w 590095"/>
              <a:gd name="connsiteY30" fmla="*/ 117063 h 555374"/>
              <a:gd name="connsiteX31" fmla="*/ 420148 w 590095"/>
              <a:gd name="connsiteY31" fmla="*/ 123008 h 555374"/>
              <a:gd name="connsiteX32" fmla="*/ 452926 w 590095"/>
              <a:gd name="connsiteY32" fmla="*/ 174526 h 555374"/>
              <a:gd name="connsiteX33" fmla="*/ 451932 w 590095"/>
              <a:gd name="connsiteY33" fmla="*/ 182452 h 555374"/>
              <a:gd name="connsiteX34" fmla="*/ 449946 w 590095"/>
              <a:gd name="connsiteY34" fmla="*/ 184434 h 555374"/>
              <a:gd name="connsiteX35" fmla="*/ 448953 w 590095"/>
              <a:gd name="connsiteY35" fmla="*/ 184434 h 555374"/>
              <a:gd name="connsiteX36" fmla="*/ 446966 w 590095"/>
              <a:gd name="connsiteY36" fmla="*/ 184434 h 555374"/>
              <a:gd name="connsiteX37" fmla="*/ 399289 w 590095"/>
              <a:gd name="connsiteY37" fmla="*/ 184434 h 555374"/>
              <a:gd name="connsiteX38" fmla="*/ 150970 w 590095"/>
              <a:gd name="connsiteY38" fmla="*/ 184434 h 555374"/>
              <a:gd name="connsiteX39" fmla="*/ 145011 w 590095"/>
              <a:gd name="connsiteY39" fmla="*/ 176508 h 555374"/>
              <a:gd name="connsiteX40" fmla="*/ 164876 w 590095"/>
              <a:gd name="connsiteY40" fmla="*/ 122017 h 555374"/>
              <a:gd name="connsiteX41" fmla="*/ 171829 w 590095"/>
              <a:gd name="connsiteY41" fmla="*/ 117063 h 555374"/>
              <a:gd name="connsiteX42" fmla="*/ 151025 w 590095"/>
              <a:gd name="connsiteY42" fmla="*/ 75421 h 555374"/>
              <a:gd name="connsiteX43" fmla="*/ 148045 w 590095"/>
              <a:gd name="connsiteY43" fmla="*/ 84347 h 555374"/>
              <a:gd name="connsiteX44" fmla="*/ 81495 w 590095"/>
              <a:gd name="connsiteY44" fmla="*/ 306510 h 555374"/>
              <a:gd name="connsiteX45" fmla="*/ 188770 w 590095"/>
              <a:gd name="connsiteY45" fmla="*/ 312461 h 555374"/>
              <a:gd name="connsiteX46" fmla="*/ 197710 w 590095"/>
              <a:gd name="connsiteY46" fmla="*/ 319404 h 555374"/>
              <a:gd name="connsiteX47" fmla="*/ 236448 w 590095"/>
              <a:gd name="connsiteY47" fmla="*/ 415608 h 555374"/>
              <a:gd name="connsiteX48" fmla="*/ 346703 w 590095"/>
              <a:gd name="connsiteY48" fmla="*/ 415608 h 555374"/>
              <a:gd name="connsiteX49" fmla="*/ 385441 w 590095"/>
              <a:gd name="connsiteY49" fmla="*/ 312461 h 555374"/>
              <a:gd name="connsiteX50" fmla="*/ 388421 w 590095"/>
              <a:gd name="connsiteY50" fmla="*/ 307502 h 555374"/>
              <a:gd name="connsiteX51" fmla="*/ 394381 w 590095"/>
              <a:gd name="connsiteY51" fmla="*/ 305518 h 555374"/>
              <a:gd name="connsiteX52" fmla="*/ 511589 w 590095"/>
              <a:gd name="connsiteY52" fmla="*/ 305518 h 555374"/>
              <a:gd name="connsiteX53" fmla="*/ 510596 w 590095"/>
              <a:gd name="connsiteY53" fmla="*/ 301551 h 555374"/>
              <a:gd name="connsiteX54" fmla="*/ 442059 w 590095"/>
              <a:gd name="connsiteY54" fmla="*/ 75421 h 555374"/>
              <a:gd name="connsiteX55" fmla="*/ 391401 w 590095"/>
              <a:gd name="connsiteY55" fmla="*/ 75421 h 555374"/>
              <a:gd name="connsiteX56" fmla="*/ 144072 w 590095"/>
              <a:gd name="connsiteY56" fmla="*/ 55585 h 555374"/>
              <a:gd name="connsiteX57" fmla="*/ 202676 w 590095"/>
              <a:gd name="connsiteY57" fmla="*/ 55585 h 555374"/>
              <a:gd name="connsiteX58" fmla="*/ 450005 w 590095"/>
              <a:gd name="connsiteY58" fmla="*/ 55585 h 555374"/>
              <a:gd name="connsiteX59" fmla="*/ 455965 w 590095"/>
              <a:gd name="connsiteY59" fmla="*/ 57569 h 555374"/>
              <a:gd name="connsiteX60" fmla="*/ 458945 w 590095"/>
              <a:gd name="connsiteY60" fmla="*/ 62528 h 555374"/>
              <a:gd name="connsiteX61" fmla="*/ 464904 w 590095"/>
              <a:gd name="connsiteY61" fmla="*/ 79388 h 555374"/>
              <a:gd name="connsiteX62" fmla="*/ 535428 w 590095"/>
              <a:gd name="connsiteY62" fmla="*/ 312461 h 555374"/>
              <a:gd name="connsiteX63" fmla="*/ 525495 w 590095"/>
              <a:gd name="connsiteY63" fmla="*/ 325354 h 555374"/>
              <a:gd name="connsiteX64" fmla="*/ 401334 w 590095"/>
              <a:gd name="connsiteY64" fmla="*/ 325354 h 555374"/>
              <a:gd name="connsiteX65" fmla="*/ 363589 w 590095"/>
              <a:gd name="connsiteY65" fmla="*/ 428501 h 555374"/>
              <a:gd name="connsiteX66" fmla="*/ 353656 w 590095"/>
              <a:gd name="connsiteY66" fmla="*/ 435444 h 555374"/>
              <a:gd name="connsiteX67" fmla="*/ 229495 w 590095"/>
              <a:gd name="connsiteY67" fmla="*/ 435444 h 555374"/>
              <a:gd name="connsiteX68" fmla="*/ 221549 w 590095"/>
              <a:gd name="connsiteY68" fmla="*/ 430485 h 555374"/>
              <a:gd name="connsiteX69" fmla="*/ 220555 w 590095"/>
              <a:gd name="connsiteY69" fmla="*/ 428501 h 555374"/>
              <a:gd name="connsiteX70" fmla="*/ 181817 w 590095"/>
              <a:gd name="connsiteY70" fmla="*/ 332297 h 555374"/>
              <a:gd name="connsiteX71" fmla="*/ 68582 w 590095"/>
              <a:gd name="connsiteY71" fmla="*/ 325354 h 555374"/>
              <a:gd name="connsiteX72" fmla="*/ 60636 w 590095"/>
              <a:gd name="connsiteY72" fmla="*/ 321387 h 555374"/>
              <a:gd name="connsiteX73" fmla="*/ 58649 w 590095"/>
              <a:gd name="connsiteY73" fmla="*/ 312461 h 555374"/>
              <a:gd name="connsiteX74" fmla="*/ 63616 w 590095"/>
              <a:gd name="connsiteY74" fmla="*/ 295600 h 555374"/>
              <a:gd name="connsiteX75" fmla="*/ 134139 w 590095"/>
              <a:gd name="connsiteY75" fmla="*/ 62528 h 555374"/>
              <a:gd name="connsiteX76" fmla="*/ 136126 w 590095"/>
              <a:gd name="connsiteY76" fmla="*/ 58560 h 555374"/>
              <a:gd name="connsiteX77" fmla="*/ 144072 w 590095"/>
              <a:gd name="connsiteY77" fmla="*/ 55585 h 555374"/>
              <a:gd name="connsiteX78" fmla="*/ 116231 w 590095"/>
              <a:gd name="connsiteY78" fmla="*/ 26777 h 555374"/>
              <a:gd name="connsiteX79" fmla="*/ 96362 w 590095"/>
              <a:gd name="connsiteY79" fmla="*/ 90248 h 555374"/>
              <a:gd name="connsiteX80" fmla="*/ 48678 w 590095"/>
              <a:gd name="connsiteY80" fmla="*/ 241984 h 555374"/>
              <a:gd name="connsiteX81" fmla="*/ 31790 w 590095"/>
              <a:gd name="connsiteY81" fmla="*/ 297522 h 555374"/>
              <a:gd name="connsiteX82" fmla="*/ 26823 w 590095"/>
              <a:gd name="connsiteY82" fmla="*/ 312398 h 555374"/>
              <a:gd name="connsiteX83" fmla="*/ 26823 w 590095"/>
              <a:gd name="connsiteY83" fmla="*/ 314381 h 555374"/>
              <a:gd name="connsiteX84" fmla="*/ 26823 w 590095"/>
              <a:gd name="connsiteY84" fmla="*/ 528597 h 555374"/>
              <a:gd name="connsiteX85" fmla="*/ 81461 w 590095"/>
              <a:gd name="connsiteY85" fmla="*/ 528597 h 555374"/>
              <a:gd name="connsiteX86" fmla="*/ 385449 w 590095"/>
              <a:gd name="connsiteY86" fmla="*/ 528597 h 555374"/>
              <a:gd name="connsiteX87" fmla="*/ 563273 w 590095"/>
              <a:gd name="connsiteY87" fmla="*/ 528597 h 555374"/>
              <a:gd name="connsiteX88" fmla="*/ 563273 w 590095"/>
              <a:gd name="connsiteY88" fmla="*/ 451241 h 555374"/>
              <a:gd name="connsiteX89" fmla="*/ 563273 w 590095"/>
              <a:gd name="connsiteY89" fmla="*/ 317357 h 555374"/>
              <a:gd name="connsiteX90" fmla="*/ 563273 w 590095"/>
              <a:gd name="connsiteY90" fmla="*/ 314381 h 555374"/>
              <a:gd name="connsiteX91" fmla="*/ 561286 w 590095"/>
              <a:gd name="connsiteY91" fmla="*/ 304464 h 555374"/>
              <a:gd name="connsiteX92" fmla="*/ 546384 w 590095"/>
              <a:gd name="connsiteY92" fmla="*/ 254877 h 555374"/>
              <a:gd name="connsiteX93" fmla="*/ 480818 w 590095"/>
              <a:gd name="connsiteY93" fmla="*/ 26777 h 555374"/>
              <a:gd name="connsiteX94" fmla="*/ 340745 w 590095"/>
              <a:gd name="connsiteY94" fmla="*/ 26777 h 555374"/>
              <a:gd name="connsiteX95" fmla="*/ 106297 w 590095"/>
              <a:gd name="connsiteY95" fmla="*/ 0 h 555374"/>
              <a:gd name="connsiteX96" fmla="*/ 256304 w 590095"/>
              <a:gd name="connsiteY96" fmla="*/ 0 h 555374"/>
              <a:gd name="connsiteX97" fmla="*/ 490752 w 590095"/>
              <a:gd name="connsiteY97" fmla="*/ 0 h 555374"/>
              <a:gd name="connsiteX98" fmla="*/ 503667 w 590095"/>
              <a:gd name="connsiteY98" fmla="*/ 9917 h 555374"/>
              <a:gd name="connsiteX99" fmla="*/ 525522 w 590095"/>
              <a:gd name="connsiteY99" fmla="*/ 84298 h 555374"/>
              <a:gd name="connsiteX100" fmla="*/ 569233 w 590095"/>
              <a:gd name="connsiteY100" fmla="*/ 237026 h 555374"/>
              <a:gd name="connsiteX101" fmla="*/ 585128 w 590095"/>
              <a:gd name="connsiteY101" fmla="*/ 292563 h 555374"/>
              <a:gd name="connsiteX102" fmla="*/ 590095 w 590095"/>
              <a:gd name="connsiteY102" fmla="*/ 313390 h 555374"/>
              <a:gd name="connsiteX103" fmla="*/ 590095 w 590095"/>
              <a:gd name="connsiteY103" fmla="*/ 542481 h 555374"/>
              <a:gd name="connsiteX104" fmla="*/ 587115 w 590095"/>
              <a:gd name="connsiteY104" fmla="*/ 550415 h 555374"/>
              <a:gd name="connsiteX105" fmla="*/ 586121 w 590095"/>
              <a:gd name="connsiteY105" fmla="*/ 551407 h 555374"/>
              <a:gd name="connsiteX106" fmla="*/ 585128 w 590095"/>
              <a:gd name="connsiteY106" fmla="*/ 552399 h 555374"/>
              <a:gd name="connsiteX107" fmla="*/ 577180 w 590095"/>
              <a:gd name="connsiteY107" fmla="*/ 555374 h 555374"/>
              <a:gd name="connsiteX108" fmla="*/ 508634 w 590095"/>
              <a:gd name="connsiteY108" fmla="*/ 555374 h 555374"/>
              <a:gd name="connsiteX109" fmla="*/ 204646 w 590095"/>
              <a:gd name="connsiteY109" fmla="*/ 555374 h 555374"/>
              <a:gd name="connsiteX110" fmla="*/ 12915 w 590095"/>
              <a:gd name="connsiteY110" fmla="*/ 555374 h 555374"/>
              <a:gd name="connsiteX111" fmla="*/ 0 w 590095"/>
              <a:gd name="connsiteY111" fmla="*/ 542481 h 555374"/>
              <a:gd name="connsiteX112" fmla="*/ 0 w 590095"/>
              <a:gd name="connsiteY112" fmla="*/ 444299 h 555374"/>
              <a:gd name="connsiteX113" fmla="*/ 0 w 590095"/>
              <a:gd name="connsiteY113" fmla="*/ 315373 h 555374"/>
              <a:gd name="connsiteX114" fmla="*/ 3974 w 590095"/>
              <a:gd name="connsiteY114" fmla="*/ 296530 h 555374"/>
              <a:gd name="connsiteX115" fmla="*/ 19869 w 590095"/>
              <a:gd name="connsiteY115" fmla="*/ 245951 h 555374"/>
              <a:gd name="connsiteX116" fmla="*/ 93382 w 590095"/>
              <a:gd name="connsiteY116" fmla="*/ 9917 h 555374"/>
              <a:gd name="connsiteX117" fmla="*/ 106297 w 590095"/>
              <a:gd name="connsiteY117" fmla="*/ 0 h 55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590095" h="555374">
                <a:moveTo>
                  <a:pt x="155944" y="227108"/>
                </a:moveTo>
                <a:cubicBezTo>
                  <a:pt x="150977" y="241980"/>
                  <a:pt x="147003" y="256853"/>
                  <a:pt x="142036" y="270734"/>
                </a:cubicBezTo>
                <a:lnTo>
                  <a:pt x="221507" y="270734"/>
                </a:lnTo>
                <a:lnTo>
                  <a:pt x="456940" y="270734"/>
                </a:lnTo>
                <a:cubicBezTo>
                  <a:pt x="451973" y="256853"/>
                  <a:pt x="447007" y="241980"/>
                  <a:pt x="442040" y="227108"/>
                </a:cubicBezTo>
                <a:lnTo>
                  <a:pt x="399324" y="227108"/>
                </a:lnTo>
                <a:close/>
                <a:moveTo>
                  <a:pt x="150977" y="214218"/>
                </a:moveTo>
                <a:lnTo>
                  <a:pt x="198659" y="214218"/>
                </a:lnTo>
                <a:lnTo>
                  <a:pt x="447007" y="214218"/>
                </a:lnTo>
                <a:cubicBezTo>
                  <a:pt x="448000" y="214218"/>
                  <a:pt x="449987" y="214218"/>
                  <a:pt x="450980" y="215210"/>
                </a:cubicBezTo>
                <a:cubicBezTo>
                  <a:pt x="451973" y="216201"/>
                  <a:pt x="452967" y="217193"/>
                  <a:pt x="452967" y="219176"/>
                </a:cubicBezTo>
                <a:cubicBezTo>
                  <a:pt x="459921" y="238014"/>
                  <a:pt x="466874" y="256853"/>
                  <a:pt x="472835" y="275691"/>
                </a:cubicBezTo>
                <a:cubicBezTo>
                  <a:pt x="473828" y="278666"/>
                  <a:pt x="472835" y="280649"/>
                  <a:pt x="471841" y="282632"/>
                </a:cubicBezTo>
                <a:cubicBezTo>
                  <a:pt x="470848" y="282632"/>
                  <a:pt x="470848" y="282632"/>
                  <a:pt x="470848" y="282632"/>
                </a:cubicBezTo>
                <a:cubicBezTo>
                  <a:pt x="469854" y="283623"/>
                  <a:pt x="468861" y="284615"/>
                  <a:pt x="466874" y="284615"/>
                </a:cubicBezTo>
                <a:lnTo>
                  <a:pt x="378463" y="284615"/>
                </a:lnTo>
                <a:lnTo>
                  <a:pt x="133096" y="284615"/>
                </a:lnTo>
                <a:cubicBezTo>
                  <a:pt x="131109" y="284615"/>
                  <a:pt x="129122" y="283623"/>
                  <a:pt x="128129" y="281640"/>
                </a:cubicBezTo>
                <a:cubicBezTo>
                  <a:pt x="127135" y="280649"/>
                  <a:pt x="126142" y="277674"/>
                  <a:pt x="127135" y="275691"/>
                </a:cubicBezTo>
                <a:cubicBezTo>
                  <a:pt x="133096" y="256853"/>
                  <a:pt x="139056" y="238014"/>
                  <a:pt x="145016" y="219176"/>
                </a:cubicBezTo>
                <a:cubicBezTo>
                  <a:pt x="146010" y="216201"/>
                  <a:pt x="147997" y="214218"/>
                  <a:pt x="150977" y="214218"/>
                </a:cubicBezTo>
                <a:close/>
                <a:moveTo>
                  <a:pt x="175802" y="129943"/>
                </a:moveTo>
                <a:cubicBezTo>
                  <a:pt x="170836" y="143813"/>
                  <a:pt x="165869" y="157684"/>
                  <a:pt x="160903" y="171554"/>
                </a:cubicBezTo>
                <a:lnTo>
                  <a:pt x="198647" y="171554"/>
                </a:lnTo>
                <a:lnTo>
                  <a:pt x="435047" y="171554"/>
                </a:lnTo>
                <a:cubicBezTo>
                  <a:pt x="426107" y="157684"/>
                  <a:pt x="417168" y="143813"/>
                  <a:pt x="408228" y="129943"/>
                </a:cubicBezTo>
                <a:lnTo>
                  <a:pt x="407235" y="129943"/>
                </a:lnTo>
                <a:close/>
                <a:moveTo>
                  <a:pt x="171829" y="117063"/>
                </a:moveTo>
                <a:lnTo>
                  <a:pt x="247318" y="117063"/>
                </a:lnTo>
                <a:lnTo>
                  <a:pt x="394323" y="117063"/>
                </a:lnTo>
                <a:lnTo>
                  <a:pt x="410215" y="117063"/>
                </a:lnTo>
                <a:cubicBezTo>
                  <a:pt x="415181" y="117063"/>
                  <a:pt x="418161" y="119044"/>
                  <a:pt x="420148" y="123008"/>
                </a:cubicBezTo>
                <a:cubicBezTo>
                  <a:pt x="431074" y="140841"/>
                  <a:pt x="442000" y="157684"/>
                  <a:pt x="452926" y="174526"/>
                </a:cubicBezTo>
                <a:cubicBezTo>
                  <a:pt x="453919" y="177499"/>
                  <a:pt x="453919" y="180471"/>
                  <a:pt x="451932" y="182452"/>
                </a:cubicBezTo>
                <a:cubicBezTo>
                  <a:pt x="450939" y="183443"/>
                  <a:pt x="450939" y="183443"/>
                  <a:pt x="449946" y="184434"/>
                </a:cubicBezTo>
                <a:cubicBezTo>
                  <a:pt x="449946" y="184434"/>
                  <a:pt x="448953" y="184434"/>
                  <a:pt x="448953" y="184434"/>
                </a:cubicBezTo>
                <a:cubicBezTo>
                  <a:pt x="447959" y="184434"/>
                  <a:pt x="447959" y="184434"/>
                  <a:pt x="446966" y="184434"/>
                </a:cubicBezTo>
                <a:lnTo>
                  <a:pt x="399289" y="184434"/>
                </a:lnTo>
                <a:lnTo>
                  <a:pt x="150970" y="184434"/>
                </a:lnTo>
                <a:cubicBezTo>
                  <a:pt x="146997" y="184434"/>
                  <a:pt x="143024" y="180471"/>
                  <a:pt x="145011" y="176508"/>
                </a:cubicBezTo>
                <a:cubicBezTo>
                  <a:pt x="150970" y="157684"/>
                  <a:pt x="157923" y="139850"/>
                  <a:pt x="164876" y="122017"/>
                </a:cubicBezTo>
                <a:cubicBezTo>
                  <a:pt x="165869" y="119044"/>
                  <a:pt x="167856" y="117063"/>
                  <a:pt x="171829" y="117063"/>
                </a:cubicBezTo>
                <a:close/>
                <a:moveTo>
                  <a:pt x="151025" y="75421"/>
                </a:moveTo>
                <a:cubicBezTo>
                  <a:pt x="150032" y="78396"/>
                  <a:pt x="149039" y="81372"/>
                  <a:pt x="148045" y="84347"/>
                </a:cubicBezTo>
                <a:cubicBezTo>
                  <a:pt x="126193" y="158732"/>
                  <a:pt x="103347" y="232125"/>
                  <a:pt x="81495" y="306510"/>
                </a:cubicBezTo>
                <a:cubicBezTo>
                  <a:pt x="117253" y="308494"/>
                  <a:pt x="153012" y="310477"/>
                  <a:pt x="188770" y="312461"/>
                </a:cubicBezTo>
                <a:cubicBezTo>
                  <a:pt x="193737" y="312461"/>
                  <a:pt x="196716" y="315436"/>
                  <a:pt x="197710" y="319404"/>
                </a:cubicBezTo>
                <a:cubicBezTo>
                  <a:pt x="210622" y="352133"/>
                  <a:pt x="223535" y="383870"/>
                  <a:pt x="236448" y="415608"/>
                </a:cubicBezTo>
                <a:lnTo>
                  <a:pt x="346703" y="415608"/>
                </a:lnTo>
                <a:cubicBezTo>
                  <a:pt x="359616" y="380895"/>
                  <a:pt x="372528" y="347174"/>
                  <a:pt x="385441" y="312461"/>
                </a:cubicBezTo>
                <a:cubicBezTo>
                  <a:pt x="386434" y="310477"/>
                  <a:pt x="387428" y="309486"/>
                  <a:pt x="388421" y="307502"/>
                </a:cubicBezTo>
                <a:cubicBezTo>
                  <a:pt x="390408" y="306510"/>
                  <a:pt x="392394" y="305518"/>
                  <a:pt x="394381" y="305518"/>
                </a:cubicBezTo>
                <a:lnTo>
                  <a:pt x="511589" y="305518"/>
                </a:lnTo>
                <a:cubicBezTo>
                  <a:pt x="511589" y="304527"/>
                  <a:pt x="511589" y="302543"/>
                  <a:pt x="510596" y="301551"/>
                </a:cubicBezTo>
                <a:cubicBezTo>
                  <a:pt x="487750" y="226174"/>
                  <a:pt x="464904" y="150798"/>
                  <a:pt x="442059" y="75421"/>
                </a:cubicBezTo>
                <a:lnTo>
                  <a:pt x="391401" y="75421"/>
                </a:lnTo>
                <a:close/>
                <a:moveTo>
                  <a:pt x="144072" y="55585"/>
                </a:moveTo>
                <a:lnTo>
                  <a:pt x="202676" y="55585"/>
                </a:lnTo>
                <a:lnTo>
                  <a:pt x="450005" y="55585"/>
                </a:lnTo>
                <a:cubicBezTo>
                  <a:pt x="451992" y="55585"/>
                  <a:pt x="453978" y="55585"/>
                  <a:pt x="455965" y="57569"/>
                </a:cubicBezTo>
                <a:cubicBezTo>
                  <a:pt x="457951" y="58560"/>
                  <a:pt x="458945" y="60544"/>
                  <a:pt x="458945" y="62528"/>
                </a:cubicBezTo>
                <a:cubicBezTo>
                  <a:pt x="460931" y="68478"/>
                  <a:pt x="462918" y="73437"/>
                  <a:pt x="464904" y="79388"/>
                </a:cubicBezTo>
                <a:cubicBezTo>
                  <a:pt x="487750" y="157740"/>
                  <a:pt x="511589" y="235101"/>
                  <a:pt x="535428" y="312461"/>
                </a:cubicBezTo>
                <a:cubicBezTo>
                  <a:pt x="536421" y="319404"/>
                  <a:pt x="531455" y="325354"/>
                  <a:pt x="525495" y="325354"/>
                </a:cubicBezTo>
                <a:lnTo>
                  <a:pt x="401334" y="325354"/>
                </a:lnTo>
                <a:cubicBezTo>
                  <a:pt x="388421" y="360067"/>
                  <a:pt x="375508" y="393788"/>
                  <a:pt x="363589" y="428501"/>
                </a:cubicBezTo>
                <a:cubicBezTo>
                  <a:pt x="361602" y="432469"/>
                  <a:pt x="358622" y="435444"/>
                  <a:pt x="353656" y="435444"/>
                </a:cubicBezTo>
                <a:lnTo>
                  <a:pt x="229495" y="435444"/>
                </a:lnTo>
                <a:cubicBezTo>
                  <a:pt x="226515" y="435444"/>
                  <a:pt x="223535" y="433460"/>
                  <a:pt x="221549" y="430485"/>
                </a:cubicBezTo>
                <a:cubicBezTo>
                  <a:pt x="221549" y="430485"/>
                  <a:pt x="220555" y="429493"/>
                  <a:pt x="220555" y="428501"/>
                </a:cubicBezTo>
                <a:cubicBezTo>
                  <a:pt x="207643" y="395772"/>
                  <a:pt x="194730" y="364034"/>
                  <a:pt x="181817" y="332297"/>
                </a:cubicBezTo>
                <a:cubicBezTo>
                  <a:pt x="144072" y="329322"/>
                  <a:pt x="106327" y="327338"/>
                  <a:pt x="68582" y="325354"/>
                </a:cubicBezTo>
                <a:cubicBezTo>
                  <a:pt x="65602" y="325354"/>
                  <a:pt x="62622" y="323371"/>
                  <a:pt x="60636" y="321387"/>
                </a:cubicBezTo>
                <a:cubicBezTo>
                  <a:pt x="58649" y="319404"/>
                  <a:pt x="57656" y="316428"/>
                  <a:pt x="58649" y="312461"/>
                </a:cubicBezTo>
                <a:cubicBezTo>
                  <a:pt x="60636" y="307502"/>
                  <a:pt x="62622" y="301551"/>
                  <a:pt x="63616" y="295600"/>
                </a:cubicBezTo>
                <a:cubicBezTo>
                  <a:pt x="87455" y="218240"/>
                  <a:pt x="111294" y="139888"/>
                  <a:pt x="134139" y="62528"/>
                </a:cubicBezTo>
                <a:cubicBezTo>
                  <a:pt x="135133" y="60544"/>
                  <a:pt x="135133" y="59552"/>
                  <a:pt x="136126" y="58560"/>
                </a:cubicBezTo>
                <a:cubicBezTo>
                  <a:pt x="138112" y="56577"/>
                  <a:pt x="140099" y="55585"/>
                  <a:pt x="144072" y="55585"/>
                </a:cubicBezTo>
                <a:close/>
                <a:moveTo>
                  <a:pt x="116231" y="26777"/>
                </a:moveTo>
                <a:cubicBezTo>
                  <a:pt x="109277" y="47603"/>
                  <a:pt x="102323" y="69422"/>
                  <a:pt x="96362" y="90248"/>
                </a:cubicBezTo>
                <a:cubicBezTo>
                  <a:pt x="80468" y="140827"/>
                  <a:pt x="64573" y="191406"/>
                  <a:pt x="48678" y="241984"/>
                </a:cubicBezTo>
                <a:cubicBezTo>
                  <a:pt x="42717" y="260827"/>
                  <a:pt x="37750" y="279670"/>
                  <a:pt x="31790" y="297522"/>
                </a:cubicBezTo>
                <a:cubicBezTo>
                  <a:pt x="29803" y="302480"/>
                  <a:pt x="28809" y="307439"/>
                  <a:pt x="26823" y="312398"/>
                </a:cubicBezTo>
                <a:cubicBezTo>
                  <a:pt x="26823" y="313390"/>
                  <a:pt x="26823" y="313390"/>
                  <a:pt x="26823" y="314381"/>
                </a:cubicBezTo>
                <a:lnTo>
                  <a:pt x="26823" y="528597"/>
                </a:lnTo>
                <a:lnTo>
                  <a:pt x="81461" y="528597"/>
                </a:lnTo>
                <a:lnTo>
                  <a:pt x="385449" y="528597"/>
                </a:lnTo>
                <a:cubicBezTo>
                  <a:pt x="445055" y="528597"/>
                  <a:pt x="504660" y="528597"/>
                  <a:pt x="563273" y="528597"/>
                </a:cubicBezTo>
                <a:lnTo>
                  <a:pt x="563273" y="451241"/>
                </a:lnTo>
                <a:lnTo>
                  <a:pt x="563273" y="317357"/>
                </a:lnTo>
                <a:lnTo>
                  <a:pt x="563273" y="314381"/>
                </a:lnTo>
                <a:cubicBezTo>
                  <a:pt x="563273" y="311406"/>
                  <a:pt x="562279" y="308431"/>
                  <a:pt x="561286" y="304464"/>
                </a:cubicBezTo>
                <a:cubicBezTo>
                  <a:pt x="556319" y="288596"/>
                  <a:pt x="551351" y="271737"/>
                  <a:pt x="546384" y="254877"/>
                </a:cubicBezTo>
                <a:cubicBezTo>
                  <a:pt x="524529" y="178513"/>
                  <a:pt x="502674" y="103141"/>
                  <a:pt x="480818" y="26777"/>
                </a:cubicBezTo>
                <a:lnTo>
                  <a:pt x="340745" y="26777"/>
                </a:lnTo>
                <a:close/>
                <a:moveTo>
                  <a:pt x="106297" y="0"/>
                </a:moveTo>
                <a:lnTo>
                  <a:pt x="256304" y="0"/>
                </a:lnTo>
                <a:lnTo>
                  <a:pt x="490752" y="0"/>
                </a:lnTo>
                <a:cubicBezTo>
                  <a:pt x="496713" y="0"/>
                  <a:pt x="502674" y="3967"/>
                  <a:pt x="503667" y="9917"/>
                </a:cubicBezTo>
                <a:cubicBezTo>
                  <a:pt x="510621" y="34711"/>
                  <a:pt x="518568" y="59504"/>
                  <a:pt x="525522" y="84298"/>
                </a:cubicBezTo>
                <a:cubicBezTo>
                  <a:pt x="539430" y="134877"/>
                  <a:pt x="554332" y="186447"/>
                  <a:pt x="569233" y="237026"/>
                </a:cubicBezTo>
                <a:cubicBezTo>
                  <a:pt x="574200" y="254877"/>
                  <a:pt x="580161" y="273720"/>
                  <a:pt x="585128" y="292563"/>
                </a:cubicBezTo>
                <a:cubicBezTo>
                  <a:pt x="587115" y="298514"/>
                  <a:pt x="590095" y="306447"/>
                  <a:pt x="590095" y="313390"/>
                </a:cubicBezTo>
                <a:cubicBezTo>
                  <a:pt x="590095" y="389754"/>
                  <a:pt x="590095" y="466117"/>
                  <a:pt x="590095" y="542481"/>
                </a:cubicBezTo>
                <a:cubicBezTo>
                  <a:pt x="590095" y="545457"/>
                  <a:pt x="589102" y="548432"/>
                  <a:pt x="587115" y="550415"/>
                </a:cubicBezTo>
                <a:cubicBezTo>
                  <a:pt x="587115" y="550415"/>
                  <a:pt x="586121" y="551407"/>
                  <a:pt x="586121" y="551407"/>
                </a:cubicBezTo>
                <a:cubicBezTo>
                  <a:pt x="586121" y="551407"/>
                  <a:pt x="586121" y="551407"/>
                  <a:pt x="585128" y="552399"/>
                </a:cubicBezTo>
                <a:cubicBezTo>
                  <a:pt x="583141" y="553390"/>
                  <a:pt x="580161" y="555374"/>
                  <a:pt x="577180" y="555374"/>
                </a:cubicBezTo>
                <a:lnTo>
                  <a:pt x="508634" y="555374"/>
                </a:lnTo>
                <a:lnTo>
                  <a:pt x="204646" y="555374"/>
                </a:lnTo>
                <a:lnTo>
                  <a:pt x="12915" y="555374"/>
                </a:lnTo>
                <a:cubicBezTo>
                  <a:pt x="5961" y="555374"/>
                  <a:pt x="0" y="549424"/>
                  <a:pt x="0" y="542481"/>
                </a:cubicBezTo>
                <a:lnTo>
                  <a:pt x="0" y="444299"/>
                </a:lnTo>
                <a:lnTo>
                  <a:pt x="0" y="315373"/>
                </a:lnTo>
                <a:cubicBezTo>
                  <a:pt x="0" y="308431"/>
                  <a:pt x="1987" y="303472"/>
                  <a:pt x="3974" y="296530"/>
                </a:cubicBezTo>
                <a:cubicBezTo>
                  <a:pt x="9934" y="279670"/>
                  <a:pt x="14901" y="262811"/>
                  <a:pt x="19869" y="245951"/>
                </a:cubicBezTo>
                <a:cubicBezTo>
                  <a:pt x="44704" y="166612"/>
                  <a:pt x="68546" y="88265"/>
                  <a:pt x="93382" y="9917"/>
                </a:cubicBezTo>
                <a:cubicBezTo>
                  <a:pt x="95369" y="3967"/>
                  <a:pt x="100336" y="0"/>
                  <a:pt x="106297" y="0"/>
                </a:cubicBezTo>
                <a:close/>
              </a:path>
            </a:pathLst>
          </a:custGeom>
          <a:solidFill>
            <a:schemeClr val="bg1"/>
          </a:solidFill>
          <a:ln>
            <a:noFill/>
          </a:ln>
        </p:spPr>
        <p:txBody>
          <a:bodyPr/>
          <a:lstStyle/>
          <a:p>
            <a:endParaRPr lang="zh-CN" altLang="en-US"/>
          </a:p>
        </p:txBody>
      </p:sp>
    </p:spTree>
    <p:extLst>
      <p:ext uri="{BB962C8B-B14F-4D97-AF65-F5344CB8AC3E}">
        <p14:creationId xmlns:p14="http://schemas.microsoft.com/office/powerpoint/2010/main" val="9378504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41996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8F810AC-7CE9-444C-AA10-2832C9D76CBB}"/>
              </a:ext>
            </a:extLst>
          </p:cNvPr>
          <p:cNvSpPr>
            <a:spLocks noGrp="1"/>
          </p:cNvSpPr>
          <p:nvPr>
            <p:ph type="title"/>
          </p:nvPr>
        </p:nvSpPr>
        <p:spPr/>
        <p:txBody>
          <a:bodyPr/>
          <a:lstStyle/>
          <a:p>
            <a:r>
              <a:rPr lang="zh-CN" altLang="en-US" dirty="0"/>
              <a:t>产品问题不足分析</a:t>
            </a:r>
          </a:p>
        </p:txBody>
      </p:sp>
      <p:grpSp>
        <p:nvGrpSpPr>
          <p:cNvPr id="26" name="组合 25">
            <a:extLst>
              <a:ext uri="{FF2B5EF4-FFF2-40B4-BE49-F238E27FC236}">
                <a16:creationId xmlns:a16="http://schemas.microsoft.com/office/drawing/2014/main" xmlns="" id="{9B88795E-DA29-4C3C-900F-1FBB4566E0EA}"/>
              </a:ext>
            </a:extLst>
          </p:cNvPr>
          <p:cNvGrpSpPr/>
          <p:nvPr/>
        </p:nvGrpSpPr>
        <p:grpSpPr>
          <a:xfrm>
            <a:off x="980234" y="1713417"/>
            <a:ext cx="3952672" cy="4182360"/>
            <a:chOff x="1719251" y="1693564"/>
            <a:chExt cx="3952672" cy="4182360"/>
          </a:xfrm>
        </p:grpSpPr>
        <p:cxnSp>
          <p:nvCxnSpPr>
            <p:cNvPr id="27" name="直接连接符 26">
              <a:extLst>
                <a:ext uri="{FF2B5EF4-FFF2-40B4-BE49-F238E27FC236}">
                  <a16:creationId xmlns:a16="http://schemas.microsoft.com/office/drawing/2014/main" xmlns="" id="{919F3C43-5545-458E-A357-016B7D818B03}"/>
                </a:ext>
              </a:extLst>
            </p:cNvPr>
            <p:cNvCxnSpPr>
              <a:stCxn id="41" idx="6"/>
              <a:endCxn id="39" idx="2"/>
            </p:cNvCxnSpPr>
            <p:nvPr/>
          </p:nvCxnSpPr>
          <p:spPr>
            <a:xfrm>
              <a:off x="3701818" y="3792047"/>
              <a:ext cx="635598"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376831D5-BAE4-4B08-9B4E-809A903FB051}"/>
                </a:ext>
              </a:extLst>
            </p:cNvPr>
            <p:cNvCxnSpPr>
              <a:cxnSpLocks/>
            </p:cNvCxnSpPr>
            <p:nvPr/>
          </p:nvCxnSpPr>
          <p:spPr>
            <a:xfrm>
              <a:off x="3362519" y="4534508"/>
              <a:ext cx="359145" cy="306364"/>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845F39EA-10B8-4F2E-AFEC-6CFCC3B93BB6}"/>
                </a:ext>
              </a:extLst>
            </p:cNvPr>
            <p:cNvCxnSpPr>
              <a:cxnSpLocks/>
            </p:cNvCxnSpPr>
            <p:nvPr/>
          </p:nvCxnSpPr>
          <p:spPr>
            <a:xfrm flipV="1">
              <a:off x="3362519" y="2743100"/>
              <a:ext cx="359145" cy="306364"/>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30" name="组合 29">
              <a:extLst>
                <a:ext uri="{FF2B5EF4-FFF2-40B4-BE49-F238E27FC236}">
                  <a16:creationId xmlns:a16="http://schemas.microsoft.com/office/drawing/2014/main" xmlns="" id="{D3638131-B652-4F84-9529-B04DC64015B0}"/>
                </a:ext>
              </a:extLst>
            </p:cNvPr>
            <p:cNvGrpSpPr/>
            <p:nvPr/>
          </p:nvGrpSpPr>
          <p:grpSpPr>
            <a:xfrm>
              <a:off x="1719251" y="2800763"/>
              <a:ext cx="1982567" cy="1982567"/>
              <a:chOff x="2758275" y="2924454"/>
              <a:chExt cx="2220126" cy="2220126"/>
            </a:xfrm>
          </p:grpSpPr>
          <p:sp>
            <p:nvSpPr>
              <p:cNvPr id="40" name="椭圆 39">
                <a:extLst>
                  <a:ext uri="{FF2B5EF4-FFF2-40B4-BE49-F238E27FC236}">
                    <a16:creationId xmlns:a16="http://schemas.microsoft.com/office/drawing/2014/main" xmlns="" id="{598C14F7-89A7-47BF-95AE-3282637EF799}"/>
                  </a:ext>
                </a:extLst>
              </p:cNvPr>
              <p:cNvSpPr/>
              <p:nvPr/>
            </p:nvSpPr>
            <p:spPr>
              <a:xfrm>
                <a:off x="2866588" y="3032767"/>
                <a:ext cx="2003500" cy="20035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mj-ea"/>
                    <a:ea typeface="+mj-ea"/>
                  </a:rPr>
                  <a:t>关键词</a:t>
                </a:r>
              </a:p>
            </p:txBody>
          </p:sp>
          <p:sp>
            <p:nvSpPr>
              <p:cNvPr id="41" name="椭圆 40">
                <a:extLst>
                  <a:ext uri="{FF2B5EF4-FFF2-40B4-BE49-F238E27FC236}">
                    <a16:creationId xmlns:a16="http://schemas.microsoft.com/office/drawing/2014/main" xmlns="" id="{C189C420-14B6-48A5-B94A-1A1FB26541AC}"/>
                  </a:ext>
                </a:extLst>
              </p:cNvPr>
              <p:cNvSpPr/>
              <p:nvPr/>
            </p:nvSpPr>
            <p:spPr>
              <a:xfrm>
                <a:off x="2758275" y="2924454"/>
                <a:ext cx="2220126" cy="2220126"/>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grpSp>
          <p:nvGrpSpPr>
            <p:cNvPr id="31" name="组合 30">
              <a:extLst>
                <a:ext uri="{FF2B5EF4-FFF2-40B4-BE49-F238E27FC236}">
                  <a16:creationId xmlns:a16="http://schemas.microsoft.com/office/drawing/2014/main" xmlns="" id="{2814665A-1C9E-4CED-B818-786BAC40A6D0}"/>
                </a:ext>
              </a:extLst>
            </p:cNvPr>
            <p:cNvGrpSpPr/>
            <p:nvPr/>
          </p:nvGrpSpPr>
          <p:grpSpPr>
            <a:xfrm>
              <a:off x="4337417" y="3124794"/>
              <a:ext cx="1334506" cy="1334506"/>
              <a:chOff x="6619076" y="2851885"/>
              <a:chExt cx="1726638" cy="1726638"/>
            </a:xfrm>
          </p:grpSpPr>
          <p:sp>
            <p:nvSpPr>
              <p:cNvPr id="38" name="椭圆 37">
                <a:extLst>
                  <a:ext uri="{FF2B5EF4-FFF2-40B4-BE49-F238E27FC236}">
                    <a16:creationId xmlns:a16="http://schemas.microsoft.com/office/drawing/2014/main" xmlns="" id="{207DB824-B6EC-4261-B735-B46D45E62C5F}"/>
                  </a:ext>
                </a:extLst>
              </p:cNvPr>
              <p:cNvSpPr/>
              <p:nvPr/>
            </p:nvSpPr>
            <p:spPr>
              <a:xfrm>
                <a:off x="6703314" y="2936122"/>
                <a:ext cx="1558164" cy="15581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700" b="1" dirty="0">
                    <a:latin typeface="+mj-ea"/>
                    <a:ea typeface="+mj-ea"/>
                  </a:rPr>
                  <a:t>关键词</a:t>
                </a:r>
              </a:p>
            </p:txBody>
          </p:sp>
          <p:sp>
            <p:nvSpPr>
              <p:cNvPr id="39" name="椭圆 38">
                <a:extLst>
                  <a:ext uri="{FF2B5EF4-FFF2-40B4-BE49-F238E27FC236}">
                    <a16:creationId xmlns:a16="http://schemas.microsoft.com/office/drawing/2014/main" xmlns="" id="{FFFB7F40-9CC7-48F8-9A90-6AC68802FDE4}"/>
                  </a:ext>
                </a:extLst>
              </p:cNvPr>
              <p:cNvSpPr/>
              <p:nvPr/>
            </p:nvSpPr>
            <p:spPr>
              <a:xfrm>
                <a:off x="6619076" y="2851885"/>
                <a:ext cx="1726638" cy="1726638"/>
              </a:xfrm>
              <a:prstGeom prst="ellipse">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grpSp>
          <p:nvGrpSpPr>
            <p:cNvPr id="32" name="组合 31">
              <a:extLst>
                <a:ext uri="{FF2B5EF4-FFF2-40B4-BE49-F238E27FC236}">
                  <a16:creationId xmlns:a16="http://schemas.microsoft.com/office/drawing/2014/main" xmlns="" id="{85C88C94-6D41-4EF0-9E77-97BC429CBCAB}"/>
                </a:ext>
              </a:extLst>
            </p:cNvPr>
            <p:cNvGrpSpPr/>
            <p:nvPr/>
          </p:nvGrpSpPr>
          <p:grpSpPr>
            <a:xfrm>
              <a:off x="3605095" y="1693564"/>
              <a:ext cx="1334506" cy="1334506"/>
              <a:chOff x="6619076" y="2851885"/>
              <a:chExt cx="1726638" cy="1726638"/>
            </a:xfrm>
          </p:grpSpPr>
          <p:sp>
            <p:nvSpPr>
              <p:cNvPr id="36" name="椭圆 35">
                <a:extLst>
                  <a:ext uri="{FF2B5EF4-FFF2-40B4-BE49-F238E27FC236}">
                    <a16:creationId xmlns:a16="http://schemas.microsoft.com/office/drawing/2014/main" xmlns="" id="{23B80E17-CD17-4167-A204-D67AD36EBE64}"/>
                  </a:ext>
                </a:extLst>
              </p:cNvPr>
              <p:cNvSpPr/>
              <p:nvPr/>
            </p:nvSpPr>
            <p:spPr>
              <a:xfrm>
                <a:off x="6703314" y="2936122"/>
                <a:ext cx="1558164" cy="15581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700" b="1" dirty="0">
                    <a:latin typeface="+mj-ea"/>
                    <a:ea typeface="+mj-ea"/>
                  </a:rPr>
                  <a:t>关键词</a:t>
                </a:r>
              </a:p>
            </p:txBody>
          </p:sp>
          <p:sp>
            <p:nvSpPr>
              <p:cNvPr id="37" name="椭圆 36">
                <a:extLst>
                  <a:ext uri="{FF2B5EF4-FFF2-40B4-BE49-F238E27FC236}">
                    <a16:creationId xmlns:a16="http://schemas.microsoft.com/office/drawing/2014/main" xmlns="" id="{4BFF6702-DAD3-44B9-9CAE-5F5A3FF938A7}"/>
                  </a:ext>
                </a:extLst>
              </p:cNvPr>
              <p:cNvSpPr/>
              <p:nvPr/>
            </p:nvSpPr>
            <p:spPr>
              <a:xfrm>
                <a:off x="6619076" y="2851885"/>
                <a:ext cx="1726638" cy="1726638"/>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grpSp>
          <p:nvGrpSpPr>
            <p:cNvPr id="33" name="组合 32">
              <a:extLst>
                <a:ext uri="{FF2B5EF4-FFF2-40B4-BE49-F238E27FC236}">
                  <a16:creationId xmlns:a16="http://schemas.microsoft.com/office/drawing/2014/main" xmlns="" id="{A8D036EF-4337-4691-AFE1-7AF514CBDDB9}"/>
                </a:ext>
              </a:extLst>
            </p:cNvPr>
            <p:cNvGrpSpPr/>
            <p:nvPr/>
          </p:nvGrpSpPr>
          <p:grpSpPr>
            <a:xfrm>
              <a:off x="3605095" y="4541418"/>
              <a:ext cx="1334506" cy="1334506"/>
              <a:chOff x="6619076" y="2851885"/>
              <a:chExt cx="1726638" cy="1726638"/>
            </a:xfrm>
          </p:grpSpPr>
          <p:sp>
            <p:nvSpPr>
              <p:cNvPr id="34" name="椭圆 33">
                <a:extLst>
                  <a:ext uri="{FF2B5EF4-FFF2-40B4-BE49-F238E27FC236}">
                    <a16:creationId xmlns:a16="http://schemas.microsoft.com/office/drawing/2014/main" xmlns="" id="{04DF07CF-318F-4734-B5E6-FDE5BB1533D0}"/>
                  </a:ext>
                </a:extLst>
              </p:cNvPr>
              <p:cNvSpPr/>
              <p:nvPr/>
            </p:nvSpPr>
            <p:spPr>
              <a:xfrm>
                <a:off x="6703314" y="2936122"/>
                <a:ext cx="1558164" cy="15581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700" b="1" dirty="0">
                    <a:latin typeface="+mj-ea"/>
                    <a:ea typeface="+mj-ea"/>
                  </a:rPr>
                  <a:t>关键词</a:t>
                </a:r>
              </a:p>
            </p:txBody>
          </p:sp>
          <p:sp>
            <p:nvSpPr>
              <p:cNvPr id="35" name="椭圆 34">
                <a:extLst>
                  <a:ext uri="{FF2B5EF4-FFF2-40B4-BE49-F238E27FC236}">
                    <a16:creationId xmlns:a16="http://schemas.microsoft.com/office/drawing/2014/main" xmlns="" id="{72A3E6A9-1FF9-484A-BCC4-BE5791D21F38}"/>
                  </a:ext>
                </a:extLst>
              </p:cNvPr>
              <p:cNvSpPr/>
              <p:nvPr/>
            </p:nvSpPr>
            <p:spPr>
              <a:xfrm>
                <a:off x="6619076" y="2851885"/>
                <a:ext cx="1726638" cy="1726638"/>
              </a:xfrm>
              <a:prstGeom prst="ellipse">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grpSp>
      <p:sp>
        <p:nvSpPr>
          <p:cNvPr id="42" name="文本框 41">
            <a:extLst>
              <a:ext uri="{FF2B5EF4-FFF2-40B4-BE49-F238E27FC236}">
                <a16:creationId xmlns:a16="http://schemas.microsoft.com/office/drawing/2014/main" xmlns="" id="{6858E168-9C3D-44F8-B947-ADAB9213B39A}"/>
              </a:ext>
            </a:extLst>
          </p:cNvPr>
          <p:cNvSpPr txBox="1"/>
          <p:nvPr/>
        </p:nvSpPr>
        <p:spPr>
          <a:xfrm>
            <a:off x="5715000" y="1867423"/>
            <a:ext cx="1815908" cy="400110"/>
          </a:xfrm>
          <a:prstGeom prst="rect">
            <a:avLst/>
          </a:prstGeom>
          <a:noFill/>
        </p:spPr>
        <p:txBody>
          <a:bodyPr wrap="square" rtlCol="0">
            <a:spAutoFit/>
          </a:bodyPr>
          <a:lstStyle/>
          <a:p>
            <a:pPr algn="ctr"/>
            <a:r>
              <a:rPr lang="zh-CN" altLang="en-US" sz="2000" b="1" dirty="0">
                <a:solidFill>
                  <a:schemeClr val="accent2"/>
                </a:solidFill>
                <a:latin typeface="+mj-ea"/>
                <a:ea typeface="+mj-ea"/>
              </a:rPr>
              <a:t>输入小标题</a:t>
            </a:r>
          </a:p>
        </p:txBody>
      </p:sp>
      <p:sp>
        <p:nvSpPr>
          <p:cNvPr id="43" name="文本框 42">
            <a:extLst>
              <a:ext uri="{FF2B5EF4-FFF2-40B4-BE49-F238E27FC236}">
                <a16:creationId xmlns:a16="http://schemas.microsoft.com/office/drawing/2014/main" xmlns="" id="{9215120B-3563-4AD5-AF0F-4B433FF71238}"/>
              </a:ext>
            </a:extLst>
          </p:cNvPr>
          <p:cNvSpPr txBox="1"/>
          <p:nvPr/>
        </p:nvSpPr>
        <p:spPr>
          <a:xfrm>
            <a:off x="5883506" y="2275545"/>
            <a:ext cx="5927494" cy="789127"/>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mn-ea"/>
              </a:rPr>
              <a:t>请输入你的正文内容 请输入你的正文内容 请输入你的正文内容请输入你的正文内容 请输入你的正文内容 请输入你的正文内容</a:t>
            </a:r>
            <a:endParaRPr lang="en-US" altLang="zh-CN" sz="1600" dirty="0">
              <a:solidFill>
                <a:schemeClr val="tx1">
                  <a:lumMod val="85000"/>
                  <a:lumOff val="15000"/>
                </a:schemeClr>
              </a:solidFill>
              <a:latin typeface="+mn-ea"/>
            </a:endParaRPr>
          </a:p>
        </p:txBody>
      </p:sp>
      <p:sp>
        <p:nvSpPr>
          <p:cNvPr id="44" name="文本框 43">
            <a:extLst>
              <a:ext uri="{FF2B5EF4-FFF2-40B4-BE49-F238E27FC236}">
                <a16:creationId xmlns:a16="http://schemas.microsoft.com/office/drawing/2014/main" xmlns="" id="{36CCD56B-2F6A-4A46-8DEF-2B8C872D854A}"/>
              </a:ext>
            </a:extLst>
          </p:cNvPr>
          <p:cNvSpPr txBox="1"/>
          <p:nvPr/>
        </p:nvSpPr>
        <p:spPr>
          <a:xfrm>
            <a:off x="5715000" y="3309145"/>
            <a:ext cx="1815908" cy="400110"/>
          </a:xfrm>
          <a:prstGeom prst="rect">
            <a:avLst/>
          </a:prstGeom>
          <a:noFill/>
        </p:spPr>
        <p:txBody>
          <a:bodyPr wrap="square" rtlCol="0">
            <a:spAutoFit/>
          </a:bodyPr>
          <a:lstStyle/>
          <a:p>
            <a:pPr algn="ctr"/>
            <a:r>
              <a:rPr lang="zh-CN" altLang="en-US" sz="2000" b="1" dirty="0">
                <a:solidFill>
                  <a:schemeClr val="accent3"/>
                </a:solidFill>
                <a:latin typeface="+mj-ea"/>
                <a:ea typeface="+mj-ea"/>
              </a:rPr>
              <a:t>输入小标题</a:t>
            </a:r>
          </a:p>
        </p:txBody>
      </p:sp>
      <p:sp>
        <p:nvSpPr>
          <p:cNvPr id="45" name="文本框 44">
            <a:extLst>
              <a:ext uri="{FF2B5EF4-FFF2-40B4-BE49-F238E27FC236}">
                <a16:creationId xmlns:a16="http://schemas.microsoft.com/office/drawing/2014/main" xmlns="" id="{E11A4739-4486-4404-8CC1-122F7C1D20AA}"/>
              </a:ext>
            </a:extLst>
          </p:cNvPr>
          <p:cNvSpPr txBox="1"/>
          <p:nvPr/>
        </p:nvSpPr>
        <p:spPr>
          <a:xfrm>
            <a:off x="5883506" y="3717267"/>
            <a:ext cx="5927494" cy="789127"/>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mn-ea"/>
              </a:rPr>
              <a:t>请输入你的正文内容 请输入你的正文内容 请输入你的正文内容请输入你的正文内容 请输入你的正文内容 请输入你的正文内容</a:t>
            </a:r>
            <a:endParaRPr lang="en-US" altLang="zh-CN" sz="1600" dirty="0">
              <a:solidFill>
                <a:schemeClr val="tx1">
                  <a:lumMod val="85000"/>
                  <a:lumOff val="15000"/>
                </a:schemeClr>
              </a:solidFill>
              <a:latin typeface="+mn-ea"/>
            </a:endParaRPr>
          </a:p>
        </p:txBody>
      </p:sp>
      <p:sp>
        <p:nvSpPr>
          <p:cNvPr id="46" name="文本框 45">
            <a:extLst>
              <a:ext uri="{FF2B5EF4-FFF2-40B4-BE49-F238E27FC236}">
                <a16:creationId xmlns:a16="http://schemas.microsoft.com/office/drawing/2014/main" xmlns="" id="{F90C968C-6C67-47C7-8B3D-EE6B19687EBD}"/>
              </a:ext>
            </a:extLst>
          </p:cNvPr>
          <p:cNvSpPr txBox="1"/>
          <p:nvPr/>
        </p:nvSpPr>
        <p:spPr>
          <a:xfrm>
            <a:off x="5715000" y="4750867"/>
            <a:ext cx="1815908" cy="400110"/>
          </a:xfrm>
          <a:prstGeom prst="rect">
            <a:avLst/>
          </a:prstGeom>
          <a:noFill/>
        </p:spPr>
        <p:txBody>
          <a:bodyPr wrap="square" rtlCol="0">
            <a:spAutoFit/>
          </a:bodyPr>
          <a:lstStyle/>
          <a:p>
            <a:pPr algn="ctr"/>
            <a:r>
              <a:rPr lang="zh-CN" altLang="en-US" sz="2000" b="1" dirty="0">
                <a:solidFill>
                  <a:schemeClr val="accent5"/>
                </a:solidFill>
                <a:latin typeface="+mj-ea"/>
                <a:ea typeface="+mj-ea"/>
              </a:rPr>
              <a:t>输入小标题</a:t>
            </a:r>
          </a:p>
        </p:txBody>
      </p:sp>
      <p:sp>
        <p:nvSpPr>
          <p:cNvPr id="47" name="文本框 46">
            <a:extLst>
              <a:ext uri="{FF2B5EF4-FFF2-40B4-BE49-F238E27FC236}">
                <a16:creationId xmlns:a16="http://schemas.microsoft.com/office/drawing/2014/main" xmlns="" id="{E4AB45CB-911E-4E2D-90D3-00869FAB126B}"/>
              </a:ext>
            </a:extLst>
          </p:cNvPr>
          <p:cNvSpPr txBox="1"/>
          <p:nvPr/>
        </p:nvSpPr>
        <p:spPr>
          <a:xfrm>
            <a:off x="5883506" y="5158989"/>
            <a:ext cx="5927494" cy="789127"/>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mn-ea"/>
              </a:rPr>
              <a:t>请输入你的正文内容 请输入你的正文内容 请输入你的正文内容请输入你的正文内容 请输入你的正文内容 请输入你的正文内容</a:t>
            </a:r>
            <a:endParaRPr lang="en-US" altLang="zh-CN" sz="1600" dirty="0">
              <a:solidFill>
                <a:schemeClr val="tx1">
                  <a:lumMod val="85000"/>
                  <a:lumOff val="15000"/>
                </a:schemeClr>
              </a:solidFill>
              <a:latin typeface="+mn-ea"/>
            </a:endParaRPr>
          </a:p>
        </p:txBody>
      </p:sp>
    </p:spTree>
    <p:extLst>
      <p:ext uri="{BB962C8B-B14F-4D97-AF65-F5344CB8AC3E}">
        <p14:creationId xmlns:p14="http://schemas.microsoft.com/office/powerpoint/2010/main" val="22398266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a:extLst>
              <a:ext uri="{FF2B5EF4-FFF2-40B4-BE49-F238E27FC236}">
                <a16:creationId xmlns:a16="http://schemas.microsoft.com/office/drawing/2014/main" xmlns="" id="{481CFE4B-9DC9-40AD-94E9-D10117DDE7C8}"/>
              </a:ext>
            </a:extLst>
          </p:cNvPr>
          <p:cNvSpPr>
            <a:spLocks noGrp="1"/>
          </p:cNvSpPr>
          <p:nvPr>
            <p:ph type="title"/>
          </p:nvPr>
        </p:nvSpPr>
        <p:spPr/>
        <p:txBody>
          <a:bodyPr/>
          <a:lstStyle/>
          <a:p>
            <a:r>
              <a:rPr lang="zh-CN" altLang="en-US" dirty="0">
                <a:latin typeface="+mn-lt"/>
                <a:sym typeface="+mn-lt"/>
              </a:rPr>
              <a:t>年度工作不足分析</a:t>
            </a:r>
          </a:p>
        </p:txBody>
      </p:sp>
      <p:grpSp>
        <p:nvGrpSpPr>
          <p:cNvPr id="30" name="组合 29">
            <a:extLst>
              <a:ext uri="{FF2B5EF4-FFF2-40B4-BE49-F238E27FC236}">
                <a16:creationId xmlns:a16="http://schemas.microsoft.com/office/drawing/2014/main" xmlns="" id="{01B0A99A-48A6-4398-9000-6CB9805E2A68}"/>
              </a:ext>
            </a:extLst>
          </p:cNvPr>
          <p:cNvGrpSpPr/>
          <p:nvPr/>
        </p:nvGrpSpPr>
        <p:grpSpPr>
          <a:xfrm>
            <a:off x="3909805" y="1722269"/>
            <a:ext cx="4344557" cy="4368223"/>
            <a:chOff x="3923721" y="1244888"/>
            <a:chExt cx="4344557" cy="4368223"/>
          </a:xfrm>
        </p:grpSpPr>
        <p:grpSp>
          <p:nvGrpSpPr>
            <p:cNvPr id="31" name="组合 30">
              <a:extLst>
                <a:ext uri="{FF2B5EF4-FFF2-40B4-BE49-F238E27FC236}">
                  <a16:creationId xmlns:a16="http://schemas.microsoft.com/office/drawing/2014/main" xmlns="" id="{50CA4878-CF3E-430F-9B19-AE5D0312DBAF}"/>
                </a:ext>
              </a:extLst>
            </p:cNvPr>
            <p:cNvGrpSpPr/>
            <p:nvPr/>
          </p:nvGrpSpPr>
          <p:grpSpPr>
            <a:xfrm>
              <a:off x="3923721" y="1244888"/>
              <a:ext cx="4344557" cy="4368223"/>
              <a:chOff x="3432463" y="1305213"/>
              <a:chExt cx="4344557" cy="4368223"/>
            </a:xfrm>
          </p:grpSpPr>
          <p:sp>
            <p:nvSpPr>
              <p:cNvPr id="36" name="泪滴形 35">
                <a:extLst>
                  <a:ext uri="{FF2B5EF4-FFF2-40B4-BE49-F238E27FC236}">
                    <a16:creationId xmlns:a16="http://schemas.microsoft.com/office/drawing/2014/main" xmlns="" id="{7A50FB1C-CD8C-444F-8362-A1AAE9285DDE}"/>
                  </a:ext>
                </a:extLst>
              </p:cNvPr>
              <p:cNvSpPr/>
              <p:nvPr/>
            </p:nvSpPr>
            <p:spPr>
              <a:xfrm rot="5400000">
                <a:off x="3432463" y="1305213"/>
                <a:ext cx="2123787" cy="2123787"/>
              </a:xfrm>
              <a:prstGeom prst="teardrop">
                <a:avLst/>
              </a:prstGeom>
              <a:noFill/>
              <a:ln w="12700" cap="flat" cmpd="sng" algn="ctr">
                <a:solidFill>
                  <a:schemeClr val="tx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ea typeface="阿里巴巴普惠体 R" panose="00020600040101010101" pitchFamily="18" charset="-122"/>
                  <a:cs typeface="+mn-cs"/>
                  <a:sym typeface="+mn-lt"/>
                </a:endParaRPr>
              </a:p>
            </p:txBody>
          </p:sp>
          <p:sp>
            <p:nvSpPr>
              <p:cNvPr id="37" name="泪滴形 36">
                <a:extLst>
                  <a:ext uri="{FF2B5EF4-FFF2-40B4-BE49-F238E27FC236}">
                    <a16:creationId xmlns:a16="http://schemas.microsoft.com/office/drawing/2014/main" xmlns="" id="{E086D5E5-EE5A-459D-B829-50326C026487}"/>
                  </a:ext>
                </a:extLst>
              </p:cNvPr>
              <p:cNvSpPr/>
              <p:nvPr/>
            </p:nvSpPr>
            <p:spPr>
              <a:xfrm rot="16200000" flipH="1">
                <a:off x="5653232" y="1305213"/>
                <a:ext cx="2123787" cy="2123787"/>
              </a:xfrm>
              <a:prstGeom prst="teardrop">
                <a:avLst/>
              </a:prstGeom>
              <a:noFill/>
              <a:ln w="12700" cap="flat" cmpd="sng" algn="ctr">
                <a:solidFill>
                  <a:schemeClr val="tx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ea typeface="阿里巴巴普惠体 R" panose="00020600040101010101" pitchFamily="18" charset="-122"/>
                  <a:cs typeface="+mn-cs"/>
                  <a:sym typeface="+mn-lt"/>
                </a:endParaRPr>
              </a:p>
            </p:txBody>
          </p:sp>
          <p:sp>
            <p:nvSpPr>
              <p:cNvPr id="38" name="泪滴形 37">
                <a:extLst>
                  <a:ext uri="{FF2B5EF4-FFF2-40B4-BE49-F238E27FC236}">
                    <a16:creationId xmlns:a16="http://schemas.microsoft.com/office/drawing/2014/main" xmlns="" id="{AC912B0A-FF27-4C43-A8D1-ABD4BFCBC512}"/>
                  </a:ext>
                </a:extLst>
              </p:cNvPr>
              <p:cNvSpPr/>
              <p:nvPr/>
            </p:nvSpPr>
            <p:spPr>
              <a:xfrm flipH="1">
                <a:off x="5653233" y="3549649"/>
                <a:ext cx="2123787" cy="2123787"/>
              </a:xfrm>
              <a:prstGeom prst="teardrop">
                <a:avLst/>
              </a:prstGeom>
              <a:noFill/>
              <a:ln w="12700" cap="flat" cmpd="sng" algn="ctr">
                <a:solidFill>
                  <a:schemeClr val="tx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ea typeface="阿里巴巴普惠体 R" panose="00020600040101010101" pitchFamily="18" charset="-122"/>
                  <a:cs typeface="+mn-cs"/>
                  <a:sym typeface="+mn-lt"/>
                </a:endParaRPr>
              </a:p>
            </p:txBody>
          </p:sp>
          <p:sp>
            <p:nvSpPr>
              <p:cNvPr id="39" name="泪滴形 38">
                <a:extLst>
                  <a:ext uri="{FF2B5EF4-FFF2-40B4-BE49-F238E27FC236}">
                    <a16:creationId xmlns:a16="http://schemas.microsoft.com/office/drawing/2014/main" xmlns="" id="{9EA7AD00-1E58-4E84-88FB-228EC81062B0}"/>
                  </a:ext>
                </a:extLst>
              </p:cNvPr>
              <p:cNvSpPr/>
              <p:nvPr/>
            </p:nvSpPr>
            <p:spPr>
              <a:xfrm>
                <a:off x="3432463" y="3549648"/>
                <a:ext cx="2123787" cy="2123787"/>
              </a:xfrm>
              <a:prstGeom prst="teardrop">
                <a:avLst/>
              </a:prstGeom>
              <a:noFill/>
              <a:ln w="12700" cap="flat" cmpd="sng" algn="ctr">
                <a:solidFill>
                  <a:schemeClr val="tx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ea typeface="阿里巴巴普惠体 R" panose="00020600040101010101" pitchFamily="18" charset="-122"/>
                  <a:cs typeface="+mn-cs"/>
                  <a:sym typeface="+mn-lt"/>
                </a:endParaRPr>
              </a:p>
            </p:txBody>
          </p:sp>
        </p:grpSp>
        <p:sp>
          <p:nvSpPr>
            <p:cNvPr id="32" name="椭圆 31">
              <a:extLst>
                <a:ext uri="{FF2B5EF4-FFF2-40B4-BE49-F238E27FC236}">
                  <a16:creationId xmlns:a16="http://schemas.microsoft.com/office/drawing/2014/main" xmlns="" id="{AA06B7B3-9A05-4FA3-ABC0-B9125E6ECEE2}"/>
                </a:ext>
              </a:extLst>
            </p:cNvPr>
            <p:cNvSpPr/>
            <p:nvPr/>
          </p:nvSpPr>
          <p:spPr>
            <a:xfrm>
              <a:off x="4223614" y="1544781"/>
              <a:ext cx="1524000" cy="1524000"/>
            </a:xfrm>
            <a:prstGeom prst="ellipse">
              <a:avLst/>
            </a:prstGeom>
            <a:solidFill>
              <a:schemeClr val="tx2"/>
            </a:solidFill>
            <a:ln w="12700" cap="flat" cmpd="sng" algn="ctr">
              <a:solidFill>
                <a:sysClr val="window" lastClr="FFFFFF">
                  <a:lumMod val="9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a:ln>
                    <a:noFill/>
                  </a:ln>
                  <a:solidFill>
                    <a:prstClr val="white"/>
                  </a:solidFill>
                  <a:effectLst/>
                  <a:uLnTx/>
                  <a:uFillTx/>
                  <a:ea typeface="阿里巴巴普惠体 B" panose="00020600040101010101" pitchFamily="18" charset="-122"/>
                  <a:cs typeface="+mn-cs"/>
                  <a:sym typeface="+mn-lt"/>
                </a:rPr>
                <a:t>1</a:t>
              </a:r>
              <a:endParaRPr kumimoji="0" lang="zh-CN" altLang="en-US" sz="4400" b="0" i="0" u="none" strike="noStrike" kern="0" cap="none" spc="0" normalizeH="0" baseline="0" noProof="0" dirty="0">
                <a:ln>
                  <a:noFill/>
                </a:ln>
                <a:solidFill>
                  <a:prstClr val="white"/>
                </a:solidFill>
                <a:effectLst/>
                <a:uLnTx/>
                <a:uFillTx/>
                <a:ea typeface="阿里巴巴普惠体 B" panose="00020600040101010101" pitchFamily="18" charset="-122"/>
                <a:cs typeface="+mn-cs"/>
                <a:sym typeface="+mn-lt"/>
              </a:endParaRPr>
            </a:p>
          </p:txBody>
        </p:sp>
        <p:sp>
          <p:nvSpPr>
            <p:cNvPr id="33" name="椭圆 32">
              <a:extLst>
                <a:ext uri="{FF2B5EF4-FFF2-40B4-BE49-F238E27FC236}">
                  <a16:creationId xmlns:a16="http://schemas.microsoft.com/office/drawing/2014/main" xmlns="" id="{B70F5195-70D8-4447-B227-4C2200982208}"/>
                </a:ext>
              </a:extLst>
            </p:cNvPr>
            <p:cNvSpPr/>
            <p:nvPr/>
          </p:nvSpPr>
          <p:spPr>
            <a:xfrm>
              <a:off x="6444384" y="1544781"/>
              <a:ext cx="1524000" cy="1524000"/>
            </a:xfrm>
            <a:prstGeom prst="ellipse">
              <a:avLst/>
            </a:prstGeom>
            <a:solidFill>
              <a:schemeClr val="tx2"/>
            </a:solidFill>
            <a:ln w="12700" cap="flat" cmpd="sng" algn="ctr">
              <a:solidFill>
                <a:sysClr val="window" lastClr="FFFFFF">
                  <a:lumMod val="9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a:ln>
                    <a:noFill/>
                  </a:ln>
                  <a:solidFill>
                    <a:prstClr val="white"/>
                  </a:solidFill>
                  <a:effectLst/>
                  <a:uLnTx/>
                  <a:uFillTx/>
                  <a:ea typeface="阿里巴巴普惠体 B" panose="00020600040101010101" pitchFamily="18" charset="-122"/>
                  <a:cs typeface="+mn-cs"/>
                  <a:sym typeface="+mn-lt"/>
                </a:rPr>
                <a:t>2</a:t>
              </a:r>
              <a:endParaRPr kumimoji="0" lang="zh-CN" altLang="en-US" sz="4400" b="0" i="0" u="none" strike="noStrike" kern="0" cap="none" spc="0" normalizeH="0" baseline="0" noProof="0" dirty="0">
                <a:ln>
                  <a:noFill/>
                </a:ln>
                <a:solidFill>
                  <a:prstClr val="white"/>
                </a:solidFill>
                <a:effectLst/>
                <a:uLnTx/>
                <a:uFillTx/>
                <a:ea typeface="阿里巴巴普惠体 B" panose="00020600040101010101" pitchFamily="18" charset="-122"/>
                <a:cs typeface="+mn-cs"/>
                <a:sym typeface="+mn-lt"/>
              </a:endParaRPr>
            </a:p>
          </p:txBody>
        </p:sp>
        <p:sp>
          <p:nvSpPr>
            <p:cNvPr id="34" name="椭圆 33">
              <a:extLst>
                <a:ext uri="{FF2B5EF4-FFF2-40B4-BE49-F238E27FC236}">
                  <a16:creationId xmlns:a16="http://schemas.microsoft.com/office/drawing/2014/main" xmlns="" id="{08B1287B-EB47-4D10-9369-541AEF256103}"/>
                </a:ext>
              </a:extLst>
            </p:cNvPr>
            <p:cNvSpPr/>
            <p:nvPr/>
          </p:nvSpPr>
          <p:spPr>
            <a:xfrm>
              <a:off x="6444384" y="3789216"/>
              <a:ext cx="1524000" cy="1524000"/>
            </a:xfrm>
            <a:prstGeom prst="ellipse">
              <a:avLst/>
            </a:prstGeom>
            <a:solidFill>
              <a:schemeClr val="tx2"/>
            </a:solidFill>
            <a:ln w="12700" cap="flat" cmpd="sng" algn="ctr">
              <a:solidFill>
                <a:sysClr val="window" lastClr="FFFFFF">
                  <a:lumMod val="9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a:ln>
                    <a:noFill/>
                  </a:ln>
                  <a:solidFill>
                    <a:prstClr val="white"/>
                  </a:solidFill>
                  <a:effectLst/>
                  <a:uLnTx/>
                  <a:uFillTx/>
                  <a:ea typeface="阿里巴巴普惠体 B" panose="00020600040101010101" pitchFamily="18" charset="-122"/>
                  <a:cs typeface="+mn-cs"/>
                  <a:sym typeface="+mn-lt"/>
                </a:rPr>
                <a:t>3</a:t>
              </a:r>
              <a:endParaRPr kumimoji="0" lang="zh-CN" altLang="en-US" sz="4400" b="0" i="0" u="none" strike="noStrike" kern="0" cap="none" spc="0" normalizeH="0" baseline="0" noProof="0" dirty="0">
                <a:ln>
                  <a:noFill/>
                </a:ln>
                <a:solidFill>
                  <a:prstClr val="white"/>
                </a:solidFill>
                <a:effectLst/>
                <a:uLnTx/>
                <a:uFillTx/>
                <a:ea typeface="阿里巴巴普惠体 B" panose="00020600040101010101" pitchFamily="18" charset="-122"/>
                <a:cs typeface="+mn-cs"/>
                <a:sym typeface="+mn-lt"/>
              </a:endParaRPr>
            </a:p>
          </p:txBody>
        </p:sp>
        <p:sp>
          <p:nvSpPr>
            <p:cNvPr id="35" name="椭圆 34">
              <a:extLst>
                <a:ext uri="{FF2B5EF4-FFF2-40B4-BE49-F238E27FC236}">
                  <a16:creationId xmlns:a16="http://schemas.microsoft.com/office/drawing/2014/main" xmlns="" id="{F71D9027-C4EF-45FE-953B-7223A4A58A13}"/>
                </a:ext>
              </a:extLst>
            </p:cNvPr>
            <p:cNvSpPr/>
            <p:nvPr/>
          </p:nvSpPr>
          <p:spPr>
            <a:xfrm>
              <a:off x="4223614" y="3789216"/>
              <a:ext cx="1524000" cy="1524000"/>
            </a:xfrm>
            <a:prstGeom prst="ellipse">
              <a:avLst/>
            </a:prstGeom>
            <a:solidFill>
              <a:schemeClr val="tx2"/>
            </a:solidFill>
            <a:ln w="12700" cap="flat" cmpd="sng" algn="ctr">
              <a:solidFill>
                <a:sysClr val="window" lastClr="FFFFFF">
                  <a:lumMod val="9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a:ln>
                    <a:noFill/>
                  </a:ln>
                  <a:solidFill>
                    <a:prstClr val="white"/>
                  </a:solidFill>
                  <a:effectLst/>
                  <a:uLnTx/>
                  <a:uFillTx/>
                  <a:ea typeface="阿里巴巴普惠体 B" panose="00020600040101010101" pitchFamily="18" charset="-122"/>
                  <a:cs typeface="+mn-cs"/>
                  <a:sym typeface="+mn-lt"/>
                </a:rPr>
                <a:t>4</a:t>
              </a:r>
              <a:endParaRPr kumimoji="0" lang="zh-CN" altLang="en-US" sz="4400" b="0" i="0" u="none" strike="noStrike" kern="0" cap="none" spc="0" normalizeH="0" baseline="0" noProof="0" dirty="0">
                <a:ln>
                  <a:noFill/>
                </a:ln>
                <a:solidFill>
                  <a:prstClr val="white"/>
                </a:solidFill>
                <a:effectLst/>
                <a:uLnTx/>
                <a:uFillTx/>
                <a:ea typeface="阿里巴巴普惠体 B" panose="00020600040101010101" pitchFamily="18" charset="-122"/>
                <a:cs typeface="+mn-cs"/>
                <a:sym typeface="+mn-lt"/>
              </a:endParaRPr>
            </a:p>
          </p:txBody>
        </p:sp>
      </p:grpSp>
      <p:sp>
        <p:nvSpPr>
          <p:cNvPr id="40" name="Rectangle 48">
            <a:extLst>
              <a:ext uri="{FF2B5EF4-FFF2-40B4-BE49-F238E27FC236}">
                <a16:creationId xmlns:a16="http://schemas.microsoft.com/office/drawing/2014/main" xmlns="" id="{1543E40F-5D23-4464-9CB2-1A4D9A9A250A}"/>
              </a:ext>
            </a:extLst>
          </p:cNvPr>
          <p:cNvSpPr>
            <a:spLocks noChangeArrowheads="1"/>
          </p:cNvSpPr>
          <p:nvPr/>
        </p:nvSpPr>
        <p:spPr bwMode="auto">
          <a:xfrm>
            <a:off x="586072" y="2138934"/>
            <a:ext cx="3252742" cy="1139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1900">
                <a:solidFill>
                  <a:schemeClr val="tx1"/>
                </a:solidFill>
                <a:latin typeface="Arial" panose="020B0604020202020204" pitchFamily="34" charset="0"/>
                <a:ea typeface="宋体" panose="02010600030101010101" pitchFamily="2" charset="-122"/>
              </a:defRPr>
            </a:lvl1pPr>
            <a:lvl2pPr marL="742950" indent="-285750">
              <a:defRPr sz="1900">
                <a:solidFill>
                  <a:schemeClr val="tx1"/>
                </a:solidFill>
                <a:latin typeface="Arial" panose="020B0604020202020204" pitchFamily="34" charset="0"/>
                <a:ea typeface="宋体" panose="02010600030101010101" pitchFamily="2" charset="-122"/>
              </a:defRPr>
            </a:lvl2pPr>
            <a:lvl3pPr marL="1143000" indent="-228600">
              <a:defRPr sz="1900">
                <a:solidFill>
                  <a:schemeClr val="tx1"/>
                </a:solidFill>
                <a:latin typeface="Arial" panose="020B0604020202020204" pitchFamily="34" charset="0"/>
                <a:ea typeface="宋体" panose="02010600030101010101" pitchFamily="2" charset="-122"/>
              </a:defRPr>
            </a:lvl3pPr>
            <a:lvl4pPr marL="1600200" indent="-228600">
              <a:defRPr sz="1900">
                <a:solidFill>
                  <a:schemeClr val="tx1"/>
                </a:solidFill>
                <a:latin typeface="Arial" panose="020B0604020202020204" pitchFamily="34" charset="0"/>
                <a:ea typeface="宋体" panose="02010600030101010101" pitchFamily="2" charset="-122"/>
              </a:defRPr>
            </a:lvl4pPr>
            <a:lvl5pPr marL="2057400" indent="-228600">
              <a:defRPr sz="19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9pPr>
          </a:lstStyle>
          <a:p>
            <a:pPr algn="r">
              <a:lnSpc>
                <a:spcPct val="130000"/>
              </a:lnSpc>
              <a:defRPr/>
            </a:pPr>
            <a:r>
              <a:rPr lang="zh-CN" altLang="en-US" sz="1800" spc="100" dirty="0">
                <a:solidFill>
                  <a:schemeClr val="tx1">
                    <a:lumMod val="85000"/>
                    <a:lumOff val="15000"/>
                  </a:schemeClr>
                </a:solidFill>
                <a:latin typeface="+mn-lt"/>
                <a:ea typeface="阿里巴巴普惠体 R" panose="00020600040101010101" pitchFamily="18" charset="-122"/>
                <a:sym typeface="+mn-lt"/>
              </a:rPr>
              <a:t>请在这里输入你的正文内容请在这里输入你的正文内容请在这里输入你的正文内容</a:t>
            </a:r>
          </a:p>
        </p:txBody>
      </p:sp>
      <p:sp>
        <p:nvSpPr>
          <p:cNvPr id="41" name="矩形 40">
            <a:extLst>
              <a:ext uri="{FF2B5EF4-FFF2-40B4-BE49-F238E27FC236}">
                <a16:creationId xmlns:a16="http://schemas.microsoft.com/office/drawing/2014/main" xmlns="" id="{9D84A397-3EFB-4B38-B399-60A591CC7BFF}"/>
              </a:ext>
            </a:extLst>
          </p:cNvPr>
          <p:cNvSpPr/>
          <p:nvPr/>
        </p:nvSpPr>
        <p:spPr>
          <a:xfrm>
            <a:off x="1849505" y="1761147"/>
            <a:ext cx="1980029" cy="400110"/>
          </a:xfrm>
          <a:prstGeom prst="rect">
            <a:avLst/>
          </a:prstGeom>
        </p:spPr>
        <p:txBody>
          <a:bodyPr wrap="none">
            <a:spAutoFit/>
          </a:bodyPr>
          <a:lstStyle/>
          <a:p>
            <a:pPr algn="r">
              <a:defRPr/>
            </a:pPr>
            <a:r>
              <a:rPr lang="zh-CN" altLang="en-US" sz="2000" b="1" dirty="0">
                <a:solidFill>
                  <a:schemeClr val="tx2"/>
                </a:solidFill>
                <a:ea typeface="阿里巴巴普惠体 B" panose="00020600040101010101" pitchFamily="18" charset="-122"/>
                <a:sym typeface="+mn-lt"/>
              </a:rPr>
              <a:t>输入你的小标题</a:t>
            </a:r>
          </a:p>
        </p:txBody>
      </p:sp>
      <p:sp>
        <p:nvSpPr>
          <p:cNvPr id="43" name="矩形 42">
            <a:extLst>
              <a:ext uri="{FF2B5EF4-FFF2-40B4-BE49-F238E27FC236}">
                <a16:creationId xmlns:a16="http://schemas.microsoft.com/office/drawing/2014/main" xmlns="" id="{D03A490D-B4FC-4BD5-AECB-3FC27EAE838D}"/>
              </a:ext>
            </a:extLst>
          </p:cNvPr>
          <p:cNvSpPr/>
          <p:nvPr/>
        </p:nvSpPr>
        <p:spPr>
          <a:xfrm>
            <a:off x="1849505" y="4253129"/>
            <a:ext cx="1980029" cy="400110"/>
          </a:xfrm>
          <a:prstGeom prst="rect">
            <a:avLst/>
          </a:prstGeom>
        </p:spPr>
        <p:txBody>
          <a:bodyPr wrap="none">
            <a:spAutoFit/>
          </a:bodyPr>
          <a:lstStyle/>
          <a:p>
            <a:pPr algn="r">
              <a:defRPr/>
            </a:pPr>
            <a:r>
              <a:rPr lang="zh-CN" altLang="en-US" sz="2000" b="1" dirty="0">
                <a:solidFill>
                  <a:schemeClr val="tx2"/>
                </a:solidFill>
                <a:ea typeface="阿里巴巴普惠体 B" panose="00020600040101010101" pitchFamily="18" charset="-122"/>
                <a:sym typeface="+mn-lt"/>
              </a:rPr>
              <a:t>输入你的小标题</a:t>
            </a:r>
          </a:p>
        </p:txBody>
      </p:sp>
      <p:sp>
        <p:nvSpPr>
          <p:cNvPr id="44" name="文本框 43">
            <a:extLst>
              <a:ext uri="{FF2B5EF4-FFF2-40B4-BE49-F238E27FC236}">
                <a16:creationId xmlns:a16="http://schemas.microsoft.com/office/drawing/2014/main" xmlns="" id="{BFF06EA3-E875-46AF-B8C9-ECD4233A74EE}"/>
              </a:ext>
            </a:extLst>
          </p:cNvPr>
          <p:cNvSpPr txBox="1"/>
          <p:nvPr/>
        </p:nvSpPr>
        <p:spPr>
          <a:xfrm>
            <a:off x="8392762" y="4657441"/>
            <a:ext cx="3250613" cy="1139351"/>
          </a:xfrm>
          <a:prstGeom prst="rect">
            <a:avLst/>
          </a:prstGeom>
          <a:noFill/>
        </p:spPr>
        <p:txBody>
          <a:bodyPr wrap="square" rtlCol="0">
            <a:spAutoFit/>
          </a:bodyPr>
          <a:lstStyle/>
          <a:p>
            <a:pPr>
              <a:lnSpc>
                <a:spcPct val="130000"/>
              </a:lnSpc>
              <a:defRPr/>
            </a:pPr>
            <a:r>
              <a:rPr lang="zh-CN" altLang="en-US" spc="100" dirty="0">
                <a:solidFill>
                  <a:schemeClr val="tx1">
                    <a:lumMod val="85000"/>
                    <a:lumOff val="15000"/>
                  </a:schemeClr>
                </a:solidFill>
                <a:ea typeface="阿里巴巴普惠体 R" panose="00020600040101010101" pitchFamily="18" charset="-122"/>
                <a:sym typeface="+mn-lt"/>
              </a:rPr>
              <a:t>请在这里输入你的正文内容请在这里输入你的正文内容请在这里输入你的正文内容</a:t>
            </a:r>
          </a:p>
        </p:txBody>
      </p:sp>
      <p:sp>
        <p:nvSpPr>
          <p:cNvPr id="45" name="矩形 44">
            <a:extLst>
              <a:ext uri="{FF2B5EF4-FFF2-40B4-BE49-F238E27FC236}">
                <a16:creationId xmlns:a16="http://schemas.microsoft.com/office/drawing/2014/main" xmlns="" id="{46155F02-29A7-432D-88D4-62D493B06FF8}"/>
              </a:ext>
            </a:extLst>
          </p:cNvPr>
          <p:cNvSpPr/>
          <p:nvPr/>
        </p:nvSpPr>
        <p:spPr>
          <a:xfrm>
            <a:off x="8379920" y="4253129"/>
            <a:ext cx="1980029" cy="400110"/>
          </a:xfrm>
          <a:prstGeom prst="rect">
            <a:avLst/>
          </a:prstGeom>
        </p:spPr>
        <p:txBody>
          <a:bodyPr wrap="none">
            <a:spAutoFit/>
          </a:bodyPr>
          <a:lstStyle/>
          <a:p>
            <a:pPr>
              <a:defRPr/>
            </a:pPr>
            <a:r>
              <a:rPr lang="zh-CN" altLang="en-US" sz="2000" b="1" dirty="0">
                <a:solidFill>
                  <a:schemeClr val="tx2"/>
                </a:solidFill>
                <a:ea typeface="阿里巴巴普惠体 B" panose="00020600040101010101" pitchFamily="18" charset="-122"/>
                <a:sym typeface="+mn-lt"/>
              </a:rPr>
              <a:t>输入你的小标题</a:t>
            </a:r>
          </a:p>
        </p:txBody>
      </p:sp>
      <p:sp>
        <p:nvSpPr>
          <p:cNvPr id="46" name="文本框 45">
            <a:extLst>
              <a:ext uri="{FF2B5EF4-FFF2-40B4-BE49-F238E27FC236}">
                <a16:creationId xmlns:a16="http://schemas.microsoft.com/office/drawing/2014/main" xmlns="" id="{FE61F26F-4C16-4324-BD2E-2DDDCB60E6A4}"/>
              </a:ext>
            </a:extLst>
          </p:cNvPr>
          <p:cNvSpPr txBox="1"/>
          <p:nvPr/>
        </p:nvSpPr>
        <p:spPr>
          <a:xfrm>
            <a:off x="8381598" y="2156070"/>
            <a:ext cx="3261777" cy="113935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nSpc>
                <a:spcPct val="130000"/>
              </a:lnSpc>
              <a:defRPr/>
            </a:pPr>
            <a:r>
              <a:rPr lang="zh-CN" altLang="en-US" spc="100" dirty="0">
                <a:solidFill>
                  <a:schemeClr val="tx1">
                    <a:lumMod val="85000"/>
                    <a:lumOff val="15000"/>
                  </a:schemeClr>
                </a:solidFill>
                <a:ea typeface="阿里巴巴普惠体 R" panose="00020600040101010101" pitchFamily="18" charset="-122"/>
                <a:sym typeface="+mn-lt"/>
              </a:rPr>
              <a:t>请在这里输入你的正文内容请在这里输入你的正文内容请在这里输入你的正文内容</a:t>
            </a:r>
          </a:p>
        </p:txBody>
      </p:sp>
      <p:sp>
        <p:nvSpPr>
          <p:cNvPr id="47" name="矩形 46">
            <a:extLst>
              <a:ext uri="{FF2B5EF4-FFF2-40B4-BE49-F238E27FC236}">
                <a16:creationId xmlns:a16="http://schemas.microsoft.com/office/drawing/2014/main" xmlns="" id="{03ECFAA5-5DDF-4CB3-9DDB-F0B2590BA482}"/>
              </a:ext>
            </a:extLst>
          </p:cNvPr>
          <p:cNvSpPr/>
          <p:nvPr/>
        </p:nvSpPr>
        <p:spPr>
          <a:xfrm>
            <a:off x="8379918" y="1757569"/>
            <a:ext cx="1980029" cy="400110"/>
          </a:xfrm>
          <a:prstGeom prst="rect">
            <a:avLst/>
          </a:prstGeom>
        </p:spPr>
        <p:txBody>
          <a:bodyPr wrap="none">
            <a:spAutoFit/>
          </a:bodyPr>
          <a:lstStyle/>
          <a:p>
            <a:pPr>
              <a:defRPr/>
            </a:pPr>
            <a:r>
              <a:rPr lang="zh-CN" altLang="en-US" sz="2000" b="1" dirty="0">
                <a:solidFill>
                  <a:schemeClr val="tx2"/>
                </a:solidFill>
                <a:ea typeface="阿里巴巴普惠体 B" panose="00020600040101010101" pitchFamily="18" charset="-122"/>
                <a:sym typeface="+mn-lt"/>
              </a:rPr>
              <a:t>输入你的小标题</a:t>
            </a:r>
          </a:p>
        </p:txBody>
      </p:sp>
      <p:sp>
        <p:nvSpPr>
          <p:cNvPr id="48" name="Rectangle 48">
            <a:extLst>
              <a:ext uri="{FF2B5EF4-FFF2-40B4-BE49-F238E27FC236}">
                <a16:creationId xmlns:a16="http://schemas.microsoft.com/office/drawing/2014/main" xmlns="" id="{FF5C44C7-DEDC-4003-9A52-2AACBF9B7C79}"/>
              </a:ext>
            </a:extLst>
          </p:cNvPr>
          <p:cNvSpPr>
            <a:spLocks noChangeArrowheads="1"/>
          </p:cNvSpPr>
          <p:nvPr/>
        </p:nvSpPr>
        <p:spPr bwMode="auto">
          <a:xfrm>
            <a:off x="586072" y="4647915"/>
            <a:ext cx="3252742" cy="1139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1900">
                <a:solidFill>
                  <a:schemeClr val="tx1"/>
                </a:solidFill>
                <a:latin typeface="Arial" panose="020B0604020202020204" pitchFamily="34" charset="0"/>
                <a:ea typeface="宋体" panose="02010600030101010101" pitchFamily="2" charset="-122"/>
              </a:defRPr>
            </a:lvl1pPr>
            <a:lvl2pPr marL="742950" indent="-285750">
              <a:defRPr sz="1900">
                <a:solidFill>
                  <a:schemeClr val="tx1"/>
                </a:solidFill>
                <a:latin typeface="Arial" panose="020B0604020202020204" pitchFamily="34" charset="0"/>
                <a:ea typeface="宋体" panose="02010600030101010101" pitchFamily="2" charset="-122"/>
              </a:defRPr>
            </a:lvl2pPr>
            <a:lvl3pPr marL="1143000" indent="-228600">
              <a:defRPr sz="1900">
                <a:solidFill>
                  <a:schemeClr val="tx1"/>
                </a:solidFill>
                <a:latin typeface="Arial" panose="020B0604020202020204" pitchFamily="34" charset="0"/>
                <a:ea typeface="宋体" panose="02010600030101010101" pitchFamily="2" charset="-122"/>
              </a:defRPr>
            </a:lvl3pPr>
            <a:lvl4pPr marL="1600200" indent="-228600">
              <a:defRPr sz="1900">
                <a:solidFill>
                  <a:schemeClr val="tx1"/>
                </a:solidFill>
                <a:latin typeface="Arial" panose="020B0604020202020204" pitchFamily="34" charset="0"/>
                <a:ea typeface="宋体" panose="02010600030101010101" pitchFamily="2" charset="-122"/>
              </a:defRPr>
            </a:lvl4pPr>
            <a:lvl5pPr marL="2057400" indent="-228600">
              <a:defRPr sz="19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9pPr>
          </a:lstStyle>
          <a:p>
            <a:pPr algn="r">
              <a:lnSpc>
                <a:spcPct val="130000"/>
              </a:lnSpc>
              <a:defRPr/>
            </a:pPr>
            <a:r>
              <a:rPr lang="zh-CN" altLang="en-US" sz="1800" spc="100" dirty="0">
                <a:solidFill>
                  <a:schemeClr val="tx1">
                    <a:lumMod val="85000"/>
                    <a:lumOff val="15000"/>
                  </a:schemeClr>
                </a:solidFill>
                <a:latin typeface="+mn-lt"/>
                <a:ea typeface="阿里巴巴普惠体 R" panose="00020600040101010101" pitchFamily="18" charset="-122"/>
                <a:sym typeface="+mn-lt"/>
              </a:rPr>
              <a:t>请在这里输入你的正文内容请在这里输入你的正文内容请在这里输入你的正文内容</a:t>
            </a:r>
          </a:p>
        </p:txBody>
      </p:sp>
    </p:spTree>
    <p:extLst>
      <p:ext uri="{BB962C8B-B14F-4D97-AF65-F5344CB8AC3E}">
        <p14:creationId xmlns:p14="http://schemas.microsoft.com/office/powerpoint/2010/main" val="16798986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51699A2-CE0D-49D9-BD63-A5730BFC2E22}"/>
              </a:ext>
            </a:extLst>
          </p:cNvPr>
          <p:cNvSpPr>
            <a:spLocks noGrp="1"/>
          </p:cNvSpPr>
          <p:nvPr>
            <p:ph type="title"/>
          </p:nvPr>
        </p:nvSpPr>
        <p:spPr/>
        <p:txBody>
          <a:bodyPr/>
          <a:lstStyle/>
          <a:p>
            <a:r>
              <a:rPr lang="zh-CN" altLang="en-US" dirty="0"/>
              <a:t>年度工作不足分析</a:t>
            </a:r>
          </a:p>
        </p:txBody>
      </p:sp>
      <p:sp>
        <p:nvSpPr>
          <p:cNvPr id="4" name="矩形 3">
            <a:extLst>
              <a:ext uri="{FF2B5EF4-FFF2-40B4-BE49-F238E27FC236}">
                <a16:creationId xmlns:a16="http://schemas.microsoft.com/office/drawing/2014/main" xmlns="" id="{3A890915-6FEF-4BA9-869F-705262A321F6}"/>
              </a:ext>
            </a:extLst>
          </p:cNvPr>
          <p:cNvSpPr/>
          <p:nvPr/>
        </p:nvSpPr>
        <p:spPr>
          <a:xfrm>
            <a:off x="0" y="2482322"/>
            <a:ext cx="12192000" cy="39148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a:extLst>
              <a:ext uri="{FF2B5EF4-FFF2-40B4-BE49-F238E27FC236}">
                <a16:creationId xmlns:a16="http://schemas.microsoft.com/office/drawing/2014/main" xmlns="" id="{24A5D392-11E6-4B7F-BB2D-202465F4A52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3175" r="9788"/>
          <a:stretch/>
        </p:blipFill>
        <p:spPr>
          <a:xfrm>
            <a:off x="1314450" y="1340190"/>
            <a:ext cx="3582029" cy="5056982"/>
          </a:xfrm>
          <a:prstGeom prst="rect">
            <a:avLst/>
          </a:prstGeom>
          <a:effectLst>
            <a:outerShdw blurRad="127000" sx="102000" sy="102000" algn="ctr" rotWithShape="0">
              <a:prstClr val="black">
                <a:alpha val="20000"/>
              </a:prstClr>
            </a:outerShdw>
          </a:effectLst>
        </p:spPr>
      </p:pic>
      <p:sp>
        <p:nvSpPr>
          <p:cNvPr id="6" name="文本框 5">
            <a:extLst>
              <a:ext uri="{FF2B5EF4-FFF2-40B4-BE49-F238E27FC236}">
                <a16:creationId xmlns:a16="http://schemas.microsoft.com/office/drawing/2014/main" xmlns="" id="{D379243C-A392-4076-A3CD-8B4FF15FD2B3}"/>
              </a:ext>
            </a:extLst>
          </p:cNvPr>
          <p:cNvSpPr txBox="1"/>
          <p:nvPr/>
        </p:nvSpPr>
        <p:spPr>
          <a:xfrm>
            <a:off x="5484556" y="2842080"/>
            <a:ext cx="2172930" cy="523220"/>
          </a:xfrm>
          <a:prstGeom prst="rect">
            <a:avLst/>
          </a:prstGeom>
          <a:noFill/>
        </p:spPr>
        <p:txBody>
          <a:bodyPr wrap="square" rtlCol="0">
            <a:spAutoFit/>
          </a:bodyPr>
          <a:lstStyle/>
          <a:p>
            <a:r>
              <a:rPr lang="zh-CN" altLang="en-US" sz="2800" b="1" spc="300" dirty="0">
                <a:solidFill>
                  <a:schemeClr val="tx2"/>
                </a:solidFill>
                <a:latin typeface="+mj-ea"/>
                <a:ea typeface="+mj-ea"/>
              </a:rPr>
              <a:t>输入小标题</a:t>
            </a:r>
          </a:p>
        </p:txBody>
      </p:sp>
      <p:cxnSp>
        <p:nvCxnSpPr>
          <p:cNvPr id="7" name="直接连接符 6">
            <a:extLst>
              <a:ext uri="{FF2B5EF4-FFF2-40B4-BE49-F238E27FC236}">
                <a16:creationId xmlns:a16="http://schemas.microsoft.com/office/drawing/2014/main" xmlns="" id="{B4B7E2ED-7F54-4B6F-83F2-6E3B0DF8C32B}"/>
              </a:ext>
            </a:extLst>
          </p:cNvPr>
          <p:cNvCxnSpPr/>
          <p:nvPr/>
        </p:nvCxnSpPr>
        <p:spPr>
          <a:xfrm>
            <a:off x="5573456" y="3489780"/>
            <a:ext cx="381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2EFC13ED-DDE3-4DAF-BC98-7A927D33E409}"/>
              </a:ext>
            </a:extLst>
          </p:cNvPr>
          <p:cNvSpPr txBox="1"/>
          <p:nvPr/>
        </p:nvSpPr>
        <p:spPr>
          <a:xfrm>
            <a:off x="5470042" y="3614261"/>
            <a:ext cx="5952701" cy="1709379"/>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rPr>
              <a:t>请在这里输入你的正文内容   请在这里输入你的正文内容</a:t>
            </a:r>
          </a:p>
          <a:p>
            <a:pPr>
              <a:lnSpc>
                <a:spcPct val="150000"/>
              </a:lnSpc>
            </a:pPr>
            <a:r>
              <a:rPr lang="zh-CN" altLang="en-US" dirty="0">
                <a:solidFill>
                  <a:schemeClr val="tx1">
                    <a:lumMod val="75000"/>
                    <a:lumOff val="25000"/>
                  </a:schemeClr>
                </a:solidFill>
              </a:rPr>
              <a:t>请在这里输入你的正文内容   请在这里输入你的正文内容</a:t>
            </a:r>
          </a:p>
          <a:p>
            <a:pPr>
              <a:lnSpc>
                <a:spcPct val="150000"/>
              </a:lnSpc>
            </a:pPr>
            <a:r>
              <a:rPr lang="zh-CN" altLang="en-US" dirty="0">
                <a:solidFill>
                  <a:schemeClr val="tx1">
                    <a:lumMod val="75000"/>
                    <a:lumOff val="25000"/>
                  </a:schemeClr>
                </a:solidFill>
              </a:rPr>
              <a:t>请在这里输入你的正文内容   请在这里输入你的正文内容</a:t>
            </a:r>
          </a:p>
          <a:p>
            <a:pPr>
              <a:lnSpc>
                <a:spcPct val="150000"/>
              </a:lnSpc>
            </a:pPr>
            <a:r>
              <a:rPr lang="zh-CN" altLang="en-US" dirty="0">
                <a:solidFill>
                  <a:schemeClr val="tx1">
                    <a:lumMod val="75000"/>
                    <a:lumOff val="25000"/>
                  </a:schemeClr>
                </a:solidFill>
              </a:rPr>
              <a:t>请在这里输入你的正文内容   请在这里输入你的正文内容</a:t>
            </a:r>
          </a:p>
        </p:txBody>
      </p:sp>
      <p:sp>
        <p:nvSpPr>
          <p:cNvPr id="9" name="矩形: 一个圆顶角，剪去另一个顶角 8">
            <a:extLst>
              <a:ext uri="{FF2B5EF4-FFF2-40B4-BE49-F238E27FC236}">
                <a16:creationId xmlns:a16="http://schemas.microsoft.com/office/drawing/2014/main" xmlns="" id="{5ECAF35F-0FF9-46AF-B232-F0B87D45E103}"/>
              </a:ext>
            </a:extLst>
          </p:cNvPr>
          <p:cNvSpPr/>
          <p:nvPr/>
        </p:nvSpPr>
        <p:spPr>
          <a:xfrm>
            <a:off x="5573456" y="5572601"/>
            <a:ext cx="1436914" cy="482036"/>
          </a:xfrm>
          <a:prstGeom prst="snipRoundRect">
            <a:avLst>
              <a:gd name="adj1" fmla="val 0"/>
              <a:gd name="adj2" fmla="val 16667"/>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r>
              <a:rPr lang="zh-CN" altLang="en-US" sz="1600" b="1" dirty="0">
                <a:solidFill>
                  <a:schemeClr val="tx2"/>
                </a:solidFill>
                <a:latin typeface="阿里巴巴普惠体 B" panose="00020600040101010101" pitchFamily="18" charset="-122"/>
                <a:ea typeface="阿里巴巴普惠体 B" panose="00020600040101010101" pitchFamily="18" charset="-122"/>
              </a:rPr>
              <a:t>关键信息点</a:t>
            </a:r>
          </a:p>
        </p:txBody>
      </p:sp>
      <p:sp>
        <p:nvSpPr>
          <p:cNvPr id="10" name="矩形: 一个圆顶角，剪去另一个顶角 9">
            <a:extLst>
              <a:ext uri="{FF2B5EF4-FFF2-40B4-BE49-F238E27FC236}">
                <a16:creationId xmlns:a16="http://schemas.microsoft.com/office/drawing/2014/main" xmlns="" id="{4B7914D7-28D2-407A-860C-CB6983EF6DFE}"/>
              </a:ext>
            </a:extLst>
          </p:cNvPr>
          <p:cNvSpPr/>
          <p:nvPr/>
        </p:nvSpPr>
        <p:spPr>
          <a:xfrm>
            <a:off x="7275841" y="5572601"/>
            <a:ext cx="1436914" cy="482036"/>
          </a:xfrm>
          <a:prstGeom prst="snipRoundRect">
            <a:avLst>
              <a:gd name="adj1" fmla="val 0"/>
              <a:gd name="adj2" fmla="val 16667"/>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r>
              <a:rPr lang="zh-CN" altLang="en-US" sz="1600" b="1" dirty="0">
                <a:solidFill>
                  <a:schemeClr val="tx2"/>
                </a:solidFill>
                <a:latin typeface="阿里巴巴普惠体 B" panose="00020600040101010101" pitchFamily="18" charset="-122"/>
                <a:ea typeface="阿里巴巴普惠体 B" panose="00020600040101010101" pitchFamily="18" charset="-122"/>
              </a:rPr>
              <a:t>关键信息点</a:t>
            </a:r>
          </a:p>
        </p:txBody>
      </p:sp>
      <p:sp>
        <p:nvSpPr>
          <p:cNvPr id="11" name="矩形: 一个圆顶角，剪去另一个顶角 10">
            <a:extLst>
              <a:ext uri="{FF2B5EF4-FFF2-40B4-BE49-F238E27FC236}">
                <a16:creationId xmlns:a16="http://schemas.microsoft.com/office/drawing/2014/main" xmlns="" id="{5C2B204F-1BEA-42B5-8A1A-478E8B04B3BE}"/>
              </a:ext>
            </a:extLst>
          </p:cNvPr>
          <p:cNvSpPr/>
          <p:nvPr/>
        </p:nvSpPr>
        <p:spPr>
          <a:xfrm>
            <a:off x="8978226" y="5572601"/>
            <a:ext cx="1436914" cy="482036"/>
          </a:xfrm>
          <a:prstGeom prst="snipRoundRect">
            <a:avLst>
              <a:gd name="adj1" fmla="val 0"/>
              <a:gd name="adj2" fmla="val 16667"/>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r>
              <a:rPr lang="zh-CN" altLang="en-US" sz="1600" b="1" dirty="0">
                <a:solidFill>
                  <a:schemeClr val="tx2"/>
                </a:solidFill>
                <a:latin typeface="阿里巴巴普惠体 B" panose="00020600040101010101" pitchFamily="18" charset="-122"/>
                <a:ea typeface="阿里巴巴普惠体 B" panose="00020600040101010101" pitchFamily="18" charset="-122"/>
              </a:rPr>
              <a:t>关键信息点</a:t>
            </a:r>
          </a:p>
        </p:txBody>
      </p:sp>
    </p:spTree>
    <p:extLst>
      <p:ext uri="{BB962C8B-B14F-4D97-AF65-F5344CB8AC3E}">
        <p14:creationId xmlns:p14="http://schemas.microsoft.com/office/powerpoint/2010/main" val="28434769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zh-CN" altLang="en-US" dirty="0">
                <a:latin typeface="+mn-lt"/>
                <a:sym typeface="+mn-lt"/>
              </a:rPr>
              <a:t>问题改正措施</a:t>
            </a:r>
          </a:p>
          <a:p>
            <a:endParaRPr lang="zh-CN" altLang="en-US" dirty="0">
              <a:latin typeface="+mn-lt"/>
              <a:sym typeface="+mn-lt"/>
            </a:endParaRPr>
          </a:p>
        </p:txBody>
      </p:sp>
    </p:spTree>
    <p:extLst>
      <p:ext uri="{BB962C8B-B14F-4D97-AF65-F5344CB8AC3E}">
        <p14:creationId xmlns:p14="http://schemas.microsoft.com/office/powerpoint/2010/main" val="5946285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169A6BE-032B-41E2-BF6E-B72B406FFF6A}"/>
              </a:ext>
            </a:extLst>
          </p:cNvPr>
          <p:cNvSpPr>
            <a:spLocks noGrp="1"/>
          </p:cNvSpPr>
          <p:nvPr>
            <p:ph type="title"/>
          </p:nvPr>
        </p:nvSpPr>
        <p:spPr/>
        <p:txBody>
          <a:bodyPr/>
          <a:lstStyle/>
          <a:p>
            <a:r>
              <a:rPr lang="zh-CN" altLang="en-US" dirty="0"/>
              <a:t>问题改正措施</a:t>
            </a:r>
          </a:p>
        </p:txBody>
      </p:sp>
      <p:sp>
        <p:nvSpPr>
          <p:cNvPr id="4" name="椭圆 3">
            <a:extLst>
              <a:ext uri="{FF2B5EF4-FFF2-40B4-BE49-F238E27FC236}">
                <a16:creationId xmlns:a16="http://schemas.microsoft.com/office/drawing/2014/main" xmlns="" id="{9690F2D6-5023-4F62-AC13-4BE0B8E61D5D}"/>
              </a:ext>
            </a:extLst>
          </p:cNvPr>
          <p:cNvSpPr/>
          <p:nvPr/>
        </p:nvSpPr>
        <p:spPr>
          <a:xfrm>
            <a:off x="4111172" y="1860779"/>
            <a:ext cx="3969657" cy="3969657"/>
          </a:xfrm>
          <a:prstGeom prst="ellipse">
            <a:avLst/>
          </a:prstGeom>
          <a:noFill/>
          <a:ln w="889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椭圆 4">
            <a:extLst>
              <a:ext uri="{FF2B5EF4-FFF2-40B4-BE49-F238E27FC236}">
                <a16:creationId xmlns:a16="http://schemas.microsoft.com/office/drawing/2014/main" xmlns="" id="{E8AC8272-875E-4F63-9446-34A486EF0FC5}"/>
              </a:ext>
            </a:extLst>
          </p:cNvPr>
          <p:cNvSpPr/>
          <p:nvPr/>
        </p:nvSpPr>
        <p:spPr>
          <a:xfrm>
            <a:off x="4599442" y="1789354"/>
            <a:ext cx="889454" cy="8894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mj-lt"/>
              </a:rPr>
              <a:t>1</a:t>
            </a:r>
            <a:endParaRPr lang="zh-CN" altLang="en-US" sz="3200" dirty="0">
              <a:latin typeface="+mj-lt"/>
            </a:endParaRPr>
          </a:p>
        </p:txBody>
      </p:sp>
      <p:sp>
        <p:nvSpPr>
          <p:cNvPr id="6" name="椭圆 5">
            <a:extLst>
              <a:ext uri="{FF2B5EF4-FFF2-40B4-BE49-F238E27FC236}">
                <a16:creationId xmlns:a16="http://schemas.microsoft.com/office/drawing/2014/main" xmlns="" id="{BE9E968E-EEFB-4516-9E93-994E1F713DC0}"/>
              </a:ext>
            </a:extLst>
          </p:cNvPr>
          <p:cNvSpPr/>
          <p:nvPr/>
        </p:nvSpPr>
        <p:spPr>
          <a:xfrm>
            <a:off x="6746648" y="1789354"/>
            <a:ext cx="889454" cy="8894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mj-lt"/>
              </a:rPr>
              <a:t>2</a:t>
            </a:r>
            <a:endParaRPr lang="zh-CN" altLang="en-US" sz="3200" dirty="0">
              <a:latin typeface="+mj-lt"/>
            </a:endParaRPr>
          </a:p>
        </p:txBody>
      </p:sp>
      <p:sp>
        <p:nvSpPr>
          <p:cNvPr id="7" name="椭圆 6">
            <a:extLst>
              <a:ext uri="{FF2B5EF4-FFF2-40B4-BE49-F238E27FC236}">
                <a16:creationId xmlns:a16="http://schemas.microsoft.com/office/drawing/2014/main" xmlns="" id="{CC4CFEE8-0B10-466A-A764-246623C70AFB}"/>
              </a:ext>
            </a:extLst>
          </p:cNvPr>
          <p:cNvSpPr/>
          <p:nvPr/>
        </p:nvSpPr>
        <p:spPr>
          <a:xfrm>
            <a:off x="3666445" y="3553961"/>
            <a:ext cx="889454" cy="8894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mj-lt"/>
              </a:rPr>
              <a:t>6</a:t>
            </a:r>
            <a:endParaRPr lang="zh-CN" altLang="en-US" sz="3200" dirty="0">
              <a:latin typeface="+mj-lt"/>
            </a:endParaRPr>
          </a:p>
        </p:txBody>
      </p:sp>
      <p:sp>
        <p:nvSpPr>
          <p:cNvPr id="8" name="椭圆 7">
            <a:extLst>
              <a:ext uri="{FF2B5EF4-FFF2-40B4-BE49-F238E27FC236}">
                <a16:creationId xmlns:a16="http://schemas.microsoft.com/office/drawing/2014/main" xmlns="" id="{EB504200-1683-44DC-B83F-C5BCED2CC903}"/>
              </a:ext>
            </a:extLst>
          </p:cNvPr>
          <p:cNvSpPr/>
          <p:nvPr/>
        </p:nvSpPr>
        <p:spPr>
          <a:xfrm>
            <a:off x="7636102" y="3553961"/>
            <a:ext cx="889454" cy="8894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mj-lt"/>
              </a:rPr>
              <a:t>3</a:t>
            </a:r>
            <a:endParaRPr lang="zh-CN" altLang="en-US" sz="3200" dirty="0">
              <a:latin typeface="+mj-lt"/>
            </a:endParaRPr>
          </a:p>
        </p:txBody>
      </p:sp>
      <p:sp>
        <p:nvSpPr>
          <p:cNvPr id="9" name="椭圆 8">
            <a:extLst>
              <a:ext uri="{FF2B5EF4-FFF2-40B4-BE49-F238E27FC236}">
                <a16:creationId xmlns:a16="http://schemas.microsoft.com/office/drawing/2014/main" xmlns="" id="{03F32F78-684A-44C8-A946-820BA59D99BD}"/>
              </a:ext>
            </a:extLst>
          </p:cNvPr>
          <p:cNvSpPr/>
          <p:nvPr/>
        </p:nvSpPr>
        <p:spPr>
          <a:xfrm>
            <a:off x="4599442" y="4940982"/>
            <a:ext cx="889454" cy="8894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mj-lt"/>
              </a:rPr>
              <a:t>5</a:t>
            </a:r>
            <a:endParaRPr lang="zh-CN" altLang="en-US" sz="3200" dirty="0">
              <a:latin typeface="+mj-lt"/>
            </a:endParaRPr>
          </a:p>
        </p:txBody>
      </p:sp>
      <p:sp>
        <p:nvSpPr>
          <p:cNvPr id="10" name="椭圆 9">
            <a:extLst>
              <a:ext uri="{FF2B5EF4-FFF2-40B4-BE49-F238E27FC236}">
                <a16:creationId xmlns:a16="http://schemas.microsoft.com/office/drawing/2014/main" xmlns="" id="{AE7CF56D-7DDB-43E4-AE6B-541122CC089F}"/>
              </a:ext>
            </a:extLst>
          </p:cNvPr>
          <p:cNvSpPr/>
          <p:nvPr/>
        </p:nvSpPr>
        <p:spPr>
          <a:xfrm>
            <a:off x="6746648" y="4940982"/>
            <a:ext cx="889454" cy="8894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mj-lt"/>
              </a:rPr>
              <a:t>4</a:t>
            </a:r>
            <a:endParaRPr lang="zh-CN" altLang="en-US" sz="3200" dirty="0">
              <a:latin typeface="+mj-lt"/>
            </a:endParaRPr>
          </a:p>
        </p:txBody>
      </p:sp>
      <p:sp>
        <p:nvSpPr>
          <p:cNvPr id="11" name="矩形 10">
            <a:extLst>
              <a:ext uri="{FF2B5EF4-FFF2-40B4-BE49-F238E27FC236}">
                <a16:creationId xmlns:a16="http://schemas.microsoft.com/office/drawing/2014/main" xmlns="" id="{5A901ABE-0E84-4A68-A213-5B17FC7E9D2E}"/>
              </a:ext>
            </a:extLst>
          </p:cNvPr>
          <p:cNvSpPr/>
          <p:nvPr/>
        </p:nvSpPr>
        <p:spPr>
          <a:xfrm>
            <a:off x="7728858" y="1615372"/>
            <a:ext cx="2646878" cy="1103059"/>
          </a:xfrm>
          <a:prstGeom prst="rect">
            <a:avLst/>
          </a:prstGeom>
        </p:spPr>
        <p:txBody>
          <a:bodyPr wrap="none">
            <a:spAutoFit/>
          </a:bodyPr>
          <a:lstStyle/>
          <a:p>
            <a:pPr>
              <a:lnSpc>
                <a:spcPct val="130000"/>
              </a:lnSpc>
            </a:pPr>
            <a:r>
              <a:rPr lang="zh-CN" altLang="en-US" sz="2000" b="1" dirty="0">
                <a:solidFill>
                  <a:schemeClr val="accent1"/>
                </a:solidFill>
                <a:latin typeface="阿里巴巴普惠体 B" panose="00020600040101010101" pitchFamily="18" charset="-122"/>
                <a:ea typeface="阿里巴巴普惠体 B" panose="00020600040101010101" pitchFamily="18" charset="-122"/>
              </a:rPr>
              <a:t>输入小标题</a:t>
            </a:r>
            <a:endParaRPr lang="en-US" altLang="zh-CN" sz="2000" b="1" dirty="0">
              <a:solidFill>
                <a:schemeClr val="accent1"/>
              </a:solidFill>
              <a:latin typeface="阿里巴巴普惠体 B" panose="00020600040101010101" pitchFamily="18" charset="-122"/>
              <a:ea typeface="阿里巴巴普惠体 B" panose="00020600040101010101" pitchFamily="18" charset="-122"/>
            </a:endParaRPr>
          </a:p>
          <a:p>
            <a:pPr>
              <a:lnSpc>
                <a:spcPct val="130000"/>
              </a:lnSpc>
            </a:pPr>
            <a:r>
              <a:rPr lang="zh-CN" altLang="en-US" sz="1600" dirty="0">
                <a:solidFill>
                  <a:srgbClr val="404040"/>
                </a:solidFill>
                <a:latin typeface="阿里巴巴普惠体 R" panose="00020600040101010101" pitchFamily="18" charset="-122"/>
                <a:ea typeface="阿里巴巴普惠体 R" panose="00020600040101010101" pitchFamily="18" charset="-122"/>
              </a:rPr>
              <a:t>请在这里输入你的正文内容</a:t>
            </a:r>
            <a:endParaRPr lang="en-US" altLang="zh-CN" sz="1600" dirty="0">
              <a:solidFill>
                <a:srgbClr val="404040"/>
              </a:solidFill>
              <a:latin typeface="阿里巴巴普惠体 R" panose="00020600040101010101" pitchFamily="18" charset="-122"/>
              <a:ea typeface="阿里巴巴普惠体 R" panose="00020600040101010101" pitchFamily="18" charset="-122"/>
            </a:endParaRPr>
          </a:p>
          <a:p>
            <a:pPr>
              <a:lnSpc>
                <a:spcPct val="130000"/>
              </a:lnSpc>
            </a:pPr>
            <a:r>
              <a:rPr lang="zh-CN" altLang="en-US" sz="1600" dirty="0">
                <a:solidFill>
                  <a:srgbClr val="404040"/>
                </a:solidFill>
                <a:latin typeface="阿里巴巴普惠体 R" panose="00020600040101010101" pitchFamily="18" charset="-122"/>
                <a:ea typeface="阿里巴巴普惠体 R" panose="00020600040101010101" pitchFamily="18" charset="-122"/>
              </a:rPr>
              <a:t>请在这里输入你的正文内容</a:t>
            </a:r>
          </a:p>
        </p:txBody>
      </p:sp>
      <p:sp>
        <p:nvSpPr>
          <p:cNvPr id="12" name="矩形 11">
            <a:extLst>
              <a:ext uri="{FF2B5EF4-FFF2-40B4-BE49-F238E27FC236}">
                <a16:creationId xmlns:a16="http://schemas.microsoft.com/office/drawing/2014/main" xmlns="" id="{C7910087-FBC5-4206-8E2F-E1929A5CEBD5}"/>
              </a:ext>
            </a:extLst>
          </p:cNvPr>
          <p:cNvSpPr/>
          <p:nvPr/>
        </p:nvSpPr>
        <p:spPr>
          <a:xfrm>
            <a:off x="8651104" y="3409007"/>
            <a:ext cx="2646878" cy="1103059"/>
          </a:xfrm>
          <a:prstGeom prst="rect">
            <a:avLst/>
          </a:prstGeom>
        </p:spPr>
        <p:txBody>
          <a:bodyPr wrap="none">
            <a:spAutoFit/>
          </a:bodyPr>
          <a:lstStyle/>
          <a:p>
            <a:pPr>
              <a:lnSpc>
                <a:spcPct val="130000"/>
              </a:lnSpc>
            </a:pPr>
            <a:r>
              <a:rPr lang="zh-CN" altLang="en-US" sz="2000" b="1" dirty="0">
                <a:solidFill>
                  <a:schemeClr val="accent1"/>
                </a:solidFill>
                <a:latin typeface="阿里巴巴普惠体 B" panose="00020600040101010101" pitchFamily="18" charset="-122"/>
                <a:ea typeface="阿里巴巴普惠体 B" panose="00020600040101010101" pitchFamily="18" charset="-122"/>
              </a:rPr>
              <a:t>输入小标题</a:t>
            </a:r>
            <a:endParaRPr lang="en-US" altLang="zh-CN" sz="2000" b="1" dirty="0">
              <a:solidFill>
                <a:schemeClr val="accent1"/>
              </a:solidFill>
              <a:latin typeface="阿里巴巴普惠体 B" panose="00020600040101010101" pitchFamily="18" charset="-122"/>
              <a:ea typeface="阿里巴巴普惠体 B" panose="00020600040101010101" pitchFamily="18" charset="-122"/>
            </a:endParaRPr>
          </a:p>
          <a:p>
            <a:pPr>
              <a:lnSpc>
                <a:spcPct val="130000"/>
              </a:lnSpc>
            </a:pPr>
            <a:r>
              <a:rPr lang="zh-CN" altLang="en-US" sz="1600" dirty="0">
                <a:solidFill>
                  <a:srgbClr val="404040"/>
                </a:solidFill>
                <a:latin typeface="阿里巴巴普惠体 R" panose="00020600040101010101" pitchFamily="18" charset="-122"/>
                <a:ea typeface="阿里巴巴普惠体 R" panose="00020600040101010101" pitchFamily="18" charset="-122"/>
              </a:rPr>
              <a:t>请在这里输入你的正文内容</a:t>
            </a:r>
            <a:endParaRPr lang="en-US" altLang="zh-CN" sz="1600" dirty="0">
              <a:solidFill>
                <a:srgbClr val="404040"/>
              </a:solidFill>
              <a:latin typeface="阿里巴巴普惠体 R" panose="00020600040101010101" pitchFamily="18" charset="-122"/>
              <a:ea typeface="阿里巴巴普惠体 R" panose="00020600040101010101" pitchFamily="18" charset="-122"/>
            </a:endParaRPr>
          </a:p>
          <a:p>
            <a:pPr>
              <a:lnSpc>
                <a:spcPct val="130000"/>
              </a:lnSpc>
            </a:pPr>
            <a:r>
              <a:rPr lang="zh-CN" altLang="en-US" sz="1600" dirty="0">
                <a:solidFill>
                  <a:srgbClr val="404040"/>
                </a:solidFill>
                <a:latin typeface="阿里巴巴普惠体 R" panose="00020600040101010101" pitchFamily="18" charset="-122"/>
                <a:ea typeface="阿里巴巴普惠体 R" panose="00020600040101010101" pitchFamily="18" charset="-122"/>
              </a:rPr>
              <a:t>请在这里输入你的正文内容</a:t>
            </a:r>
          </a:p>
        </p:txBody>
      </p:sp>
      <p:sp>
        <p:nvSpPr>
          <p:cNvPr id="13" name="矩形 12">
            <a:extLst>
              <a:ext uri="{FF2B5EF4-FFF2-40B4-BE49-F238E27FC236}">
                <a16:creationId xmlns:a16="http://schemas.microsoft.com/office/drawing/2014/main" xmlns="" id="{0A9F5CCB-FB32-4FF1-A214-2E0AB625939F}"/>
              </a:ext>
            </a:extLst>
          </p:cNvPr>
          <p:cNvSpPr/>
          <p:nvPr/>
        </p:nvSpPr>
        <p:spPr>
          <a:xfrm>
            <a:off x="7722190" y="5154756"/>
            <a:ext cx="2672526" cy="1143070"/>
          </a:xfrm>
          <a:prstGeom prst="rect">
            <a:avLst/>
          </a:prstGeom>
        </p:spPr>
        <p:txBody>
          <a:bodyPr wrap="none">
            <a:spAutoFit/>
          </a:bodyPr>
          <a:lstStyle/>
          <a:p>
            <a:pPr>
              <a:lnSpc>
                <a:spcPct val="130000"/>
              </a:lnSpc>
            </a:pPr>
            <a:r>
              <a:rPr lang="zh-CN" altLang="en-US" sz="2000" b="1" dirty="0">
                <a:solidFill>
                  <a:schemeClr val="accent1"/>
                </a:solidFill>
                <a:latin typeface="阿里巴巴普惠体 B" panose="00020600040101010101" pitchFamily="18" charset="-122"/>
                <a:ea typeface="阿里巴巴普惠体 B" panose="00020600040101010101" pitchFamily="18" charset="-122"/>
              </a:rPr>
              <a:t>输入小标题</a:t>
            </a:r>
            <a:endParaRPr lang="en-US" altLang="zh-CN" sz="2000" b="1" dirty="0">
              <a:solidFill>
                <a:schemeClr val="accent1"/>
              </a:solidFill>
              <a:latin typeface="阿里巴巴普惠体 B" panose="00020600040101010101" pitchFamily="18" charset="-122"/>
              <a:ea typeface="阿里巴巴普惠体 B" panose="00020600040101010101" pitchFamily="18" charset="-122"/>
            </a:endParaRPr>
          </a:p>
          <a:p>
            <a:pPr>
              <a:lnSpc>
                <a:spcPct val="130000"/>
              </a:lnSpc>
            </a:pPr>
            <a:r>
              <a:rPr lang="zh-CN" altLang="en-US" sz="1600" dirty="0">
                <a:solidFill>
                  <a:srgbClr val="404040"/>
                </a:solidFill>
                <a:latin typeface="阿里巴巴普惠体 R" panose="00020600040101010101" pitchFamily="18" charset="-122"/>
                <a:ea typeface="阿里巴巴普惠体 R" panose="00020600040101010101" pitchFamily="18" charset="-122"/>
              </a:rPr>
              <a:t>请在这里输入你的正文内容</a:t>
            </a:r>
            <a:endParaRPr lang="en-US" altLang="zh-CN" sz="1600" dirty="0">
              <a:solidFill>
                <a:srgbClr val="404040"/>
              </a:solidFill>
              <a:latin typeface="阿里巴巴普惠体 R" panose="00020600040101010101" pitchFamily="18" charset="-122"/>
              <a:ea typeface="阿里巴巴普惠体 R" panose="00020600040101010101" pitchFamily="18" charset="-122"/>
            </a:endParaRPr>
          </a:p>
          <a:p>
            <a:pPr>
              <a:lnSpc>
                <a:spcPct val="130000"/>
              </a:lnSpc>
            </a:pPr>
            <a:r>
              <a:rPr lang="zh-CN" altLang="en-US" sz="1600" dirty="0">
                <a:solidFill>
                  <a:srgbClr val="404040"/>
                </a:solidFill>
                <a:latin typeface="阿里巴巴普惠体 R" panose="00020600040101010101" pitchFamily="18" charset="-122"/>
                <a:ea typeface="阿里巴巴普惠体 R" panose="00020600040101010101" pitchFamily="18" charset="-122"/>
              </a:rPr>
              <a:t>请在这里输入你的正文内容</a:t>
            </a:r>
          </a:p>
        </p:txBody>
      </p:sp>
      <p:sp>
        <p:nvSpPr>
          <p:cNvPr id="14" name="矩形 13">
            <a:extLst>
              <a:ext uri="{FF2B5EF4-FFF2-40B4-BE49-F238E27FC236}">
                <a16:creationId xmlns:a16="http://schemas.microsoft.com/office/drawing/2014/main" xmlns="" id="{9D7C7AE8-25D0-4E12-ABB6-9414BB1E4340}"/>
              </a:ext>
            </a:extLst>
          </p:cNvPr>
          <p:cNvSpPr/>
          <p:nvPr/>
        </p:nvSpPr>
        <p:spPr>
          <a:xfrm>
            <a:off x="1786400" y="1615372"/>
            <a:ext cx="2646878" cy="1103059"/>
          </a:xfrm>
          <a:prstGeom prst="rect">
            <a:avLst/>
          </a:prstGeom>
        </p:spPr>
        <p:txBody>
          <a:bodyPr wrap="none">
            <a:spAutoFit/>
          </a:bodyPr>
          <a:lstStyle/>
          <a:p>
            <a:pPr algn="r">
              <a:lnSpc>
                <a:spcPct val="130000"/>
              </a:lnSpc>
            </a:pPr>
            <a:r>
              <a:rPr lang="zh-CN" altLang="en-US" sz="2000" b="1" dirty="0">
                <a:solidFill>
                  <a:schemeClr val="accent1"/>
                </a:solidFill>
                <a:latin typeface="阿里巴巴普惠体 B" panose="00020600040101010101" pitchFamily="18" charset="-122"/>
                <a:ea typeface="阿里巴巴普惠体 B" panose="00020600040101010101" pitchFamily="18" charset="-122"/>
              </a:rPr>
              <a:t>输入小标题</a:t>
            </a:r>
            <a:endParaRPr lang="en-US" altLang="zh-CN" sz="2000" b="1" dirty="0">
              <a:solidFill>
                <a:schemeClr val="accent1"/>
              </a:solidFill>
              <a:latin typeface="阿里巴巴普惠体 B" panose="00020600040101010101" pitchFamily="18" charset="-122"/>
              <a:ea typeface="阿里巴巴普惠体 B" panose="00020600040101010101" pitchFamily="18" charset="-122"/>
            </a:endParaRPr>
          </a:p>
          <a:p>
            <a:pPr algn="r">
              <a:lnSpc>
                <a:spcPct val="130000"/>
              </a:lnSpc>
            </a:pPr>
            <a:r>
              <a:rPr lang="zh-CN" altLang="en-US" sz="1600" dirty="0">
                <a:solidFill>
                  <a:srgbClr val="404040"/>
                </a:solidFill>
                <a:latin typeface="阿里巴巴普惠体 R" panose="00020600040101010101" pitchFamily="18" charset="-122"/>
                <a:ea typeface="阿里巴巴普惠体 R" panose="00020600040101010101" pitchFamily="18" charset="-122"/>
              </a:rPr>
              <a:t>请在这里输入你的正文内容</a:t>
            </a:r>
            <a:endParaRPr lang="en-US" altLang="zh-CN" sz="1600" dirty="0">
              <a:solidFill>
                <a:srgbClr val="404040"/>
              </a:solidFill>
              <a:latin typeface="阿里巴巴普惠体 R" panose="00020600040101010101" pitchFamily="18" charset="-122"/>
              <a:ea typeface="阿里巴巴普惠体 R" panose="00020600040101010101" pitchFamily="18" charset="-122"/>
            </a:endParaRPr>
          </a:p>
          <a:p>
            <a:pPr algn="r">
              <a:lnSpc>
                <a:spcPct val="130000"/>
              </a:lnSpc>
            </a:pPr>
            <a:r>
              <a:rPr lang="zh-CN" altLang="en-US" sz="1600" dirty="0">
                <a:solidFill>
                  <a:srgbClr val="404040"/>
                </a:solidFill>
                <a:latin typeface="阿里巴巴普惠体 R" panose="00020600040101010101" pitchFamily="18" charset="-122"/>
                <a:ea typeface="阿里巴巴普惠体 R" panose="00020600040101010101" pitchFamily="18" charset="-122"/>
              </a:rPr>
              <a:t>请在这里输入你的正文内容</a:t>
            </a:r>
          </a:p>
        </p:txBody>
      </p:sp>
      <p:sp>
        <p:nvSpPr>
          <p:cNvPr id="15" name="矩形 14">
            <a:extLst>
              <a:ext uri="{FF2B5EF4-FFF2-40B4-BE49-F238E27FC236}">
                <a16:creationId xmlns:a16="http://schemas.microsoft.com/office/drawing/2014/main" xmlns="" id="{DC37696C-8B43-47EF-9693-D0816C53A881}"/>
              </a:ext>
            </a:extLst>
          </p:cNvPr>
          <p:cNvSpPr/>
          <p:nvPr/>
        </p:nvSpPr>
        <p:spPr>
          <a:xfrm>
            <a:off x="956793" y="3409007"/>
            <a:ext cx="2646878" cy="1103059"/>
          </a:xfrm>
          <a:prstGeom prst="rect">
            <a:avLst/>
          </a:prstGeom>
        </p:spPr>
        <p:txBody>
          <a:bodyPr wrap="none">
            <a:spAutoFit/>
          </a:bodyPr>
          <a:lstStyle/>
          <a:p>
            <a:pPr algn="r">
              <a:lnSpc>
                <a:spcPct val="130000"/>
              </a:lnSpc>
            </a:pPr>
            <a:r>
              <a:rPr lang="zh-CN" altLang="en-US" sz="2000" b="1" dirty="0">
                <a:solidFill>
                  <a:schemeClr val="accent1"/>
                </a:solidFill>
                <a:latin typeface="阿里巴巴普惠体 B" panose="00020600040101010101" pitchFamily="18" charset="-122"/>
                <a:ea typeface="阿里巴巴普惠体 B" panose="00020600040101010101" pitchFamily="18" charset="-122"/>
              </a:rPr>
              <a:t>输入小标题</a:t>
            </a:r>
            <a:endParaRPr lang="en-US" altLang="zh-CN" sz="2000" b="1" dirty="0">
              <a:solidFill>
                <a:schemeClr val="accent1"/>
              </a:solidFill>
              <a:latin typeface="阿里巴巴普惠体 B" panose="00020600040101010101" pitchFamily="18" charset="-122"/>
              <a:ea typeface="阿里巴巴普惠体 B" panose="00020600040101010101" pitchFamily="18" charset="-122"/>
            </a:endParaRPr>
          </a:p>
          <a:p>
            <a:pPr algn="r">
              <a:lnSpc>
                <a:spcPct val="130000"/>
              </a:lnSpc>
            </a:pPr>
            <a:r>
              <a:rPr lang="zh-CN" altLang="en-US" sz="1600" dirty="0">
                <a:solidFill>
                  <a:srgbClr val="404040"/>
                </a:solidFill>
                <a:latin typeface="阿里巴巴普惠体 R" panose="00020600040101010101" pitchFamily="18" charset="-122"/>
                <a:ea typeface="阿里巴巴普惠体 R" panose="00020600040101010101" pitchFamily="18" charset="-122"/>
              </a:rPr>
              <a:t>请在这里输入你的正文内容</a:t>
            </a:r>
            <a:endParaRPr lang="en-US" altLang="zh-CN" sz="1600" dirty="0">
              <a:solidFill>
                <a:srgbClr val="404040"/>
              </a:solidFill>
              <a:latin typeface="阿里巴巴普惠体 R" panose="00020600040101010101" pitchFamily="18" charset="-122"/>
              <a:ea typeface="阿里巴巴普惠体 R" panose="00020600040101010101" pitchFamily="18" charset="-122"/>
            </a:endParaRPr>
          </a:p>
          <a:p>
            <a:pPr algn="r">
              <a:lnSpc>
                <a:spcPct val="130000"/>
              </a:lnSpc>
            </a:pPr>
            <a:r>
              <a:rPr lang="zh-CN" altLang="en-US" sz="1600" dirty="0">
                <a:solidFill>
                  <a:srgbClr val="404040"/>
                </a:solidFill>
                <a:latin typeface="阿里巴巴普惠体 R" panose="00020600040101010101" pitchFamily="18" charset="-122"/>
                <a:ea typeface="阿里巴巴普惠体 R" panose="00020600040101010101" pitchFamily="18" charset="-122"/>
              </a:rPr>
              <a:t>请在这里输入你的正文内容</a:t>
            </a:r>
          </a:p>
        </p:txBody>
      </p:sp>
      <p:sp>
        <p:nvSpPr>
          <p:cNvPr id="16" name="矩形 15">
            <a:extLst>
              <a:ext uri="{FF2B5EF4-FFF2-40B4-BE49-F238E27FC236}">
                <a16:creationId xmlns:a16="http://schemas.microsoft.com/office/drawing/2014/main" xmlns="" id="{285BE1A5-C91C-4503-A296-F0218FF40022}"/>
              </a:ext>
            </a:extLst>
          </p:cNvPr>
          <p:cNvSpPr/>
          <p:nvPr/>
        </p:nvSpPr>
        <p:spPr>
          <a:xfrm>
            <a:off x="1786400" y="5154756"/>
            <a:ext cx="2672526" cy="1143070"/>
          </a:xfrm>
          <a:prstGeom prst="rect">
            <a:avLst/>
          </a:prstGeom>
        </p:spPr>
        <p:txBody>
          <a:bodyPr wrap="none">
            <a:spAutoFit/>
          </a:bodyPr>
          <a:lstStyle/>
          <a:p>
            <a:pPr algn="r">
              <a:lnSpc>
                <a:spcPct val="130000"/>
              </a:lnSpc>
            </a:pPr>
            <a:r>
              <a:rPr lang="zh-CN" altLang="en-US" sz="2000" b="1" dirty="0">
                <a:solidFill>
                  <a:schemeClr val="accent1"/>
                </a:solidFill>
                <a:latin typeface="阿里巴巴普惠体 B" panose="00020600040101010101" pitchFamily="18" charset="-122"/>
                <a:ea typeface="阿里巴巴普惠体 B" panose="00020600040101010101" pitchFamily="18" charset="-122"/>
              </a:rPr>
              <a:t>输入小标题</a:t>
            </a:r>
            <a:endParaRPr lang="en-US" altLang="zh-CN" sz="2000" b="1" dirty="0">
              <a:solidFill>
                <a:schemeClr val="accent1"/>
              </a:solidFill>
              <a:latin typeface="阿里巴巴普惠体 B" panose="00020600040101010101" pitchFamily="18" charset="-122"/>
              <a:ea typeface="阿里巴巴普惠体 B" panose="00020600040101010101" pitchFamily="18" charset="-122"/>
            </a:endParaRPr>
          </a:p>
          <a:p>
            <a:pPr algn="r">
              <a:lnSpc>
                <a:spcPct val="130000"/>
              </a:lnSpc>
            </a:pPr>
            <a:r>
              <a:rPr lang="zh-CN" altLang="en-US" sz="1600" dirty="0">
                <a:solidFill>
                  <a:srgbClr val="404040"/>
                </a:solidFill>
                <a:latin typeface="阿里巴巴普惠体 R" panose="00020600040101010101" pitchFamily="18" charset="-122"/>
                <a:ea typeface="阿里巴巴普惠体 R" panose="00020600040101010101" pitchFamily="18" charset="-122"/>
              </a:rPr>
              <a:t>请在这里输入你的正文内容</a:t>
            </a:r>
            <a:endParaRPr lang="en-US" altLang="zh-CN" sz="1600" dirty="0">
              <a:solidFill>
                <a:srgbClr val="404040"/>
              </a:solidFill>
              <a:latin typeface="阿里巴巴普惠体 R" panose="00020600040101010101" pitchFamily="18" charset="-122"/>
              <a:ea typeface="阿里巴巴普惠体 R" panose="00020600040101010101" pitchFamily="18" charset="-122"/>
            </a:endParaRPr>
          </a:p>
          <a:p>
            <a:pPr algn="r">
              <a:lnSpc>
                <a:spcPct val="130000"/>
              </a:lnSpc>
            </a:pPr>
            <a:r>
              <a:rPr lang="zh-CN" altLang="en-US" sz="1600" dirty="0">
                <a:solidFill>
                  <a:srgbClr val="404040"/>
                </a:solidFill>
                <a:latin typeface="阿里巴巴普惠体 R" panose="00020600040101010101" pitchFamily="18" charset="-122"/>
                <a:ea typeface="阿里巴巴普惠体 R" panose="00020600040101010101" pitchFamily="18" charset="-122"/>
              </a:rPr>
              <a:t>请在这里输入你的正文内容</a:t>
            </a:r>
          </a:p>
        </p:txBody>
      </p:sp>
    </p:spTree>
    <p:extLst>
      <p:ext uri="{BB962C8B-B14F-4D97-AF65-F5344CB8AC3E}">
        <p14:creationId xmlns:p14="http://schemas.microsoft.com/office/powerpoint/2010/main" val="12828626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A53F7D18-C3DE-41B6-A680-762C6AC3DBB0}"/>
              </a:ext>
            </a:extLst>
          </p:cNvPr>
          <p:cNvSpPr>
            <a:spLocks noGrp="1"/>
          </p:cNvSpPr>
          <p:nvPr>
            <p:ph type="title"/>
          </p:nvPr>
        </p:nvSpPr>
        <p:spPr/>
        <p:txBody>
          <a:bodyPr/>
          <a:lstStyle/>
          <a:p>
            <a:r>
              <a:rPr lang="zh-CN" altLang="en-US" dirty="0">
                <a:sym typeface="+mn-lt"/>
              </a:rPr>
              <a:t>产品增长策略</a:t>
            </a:r>
            <a:endParaRPr lang="zh-CN" altLang="en-US" dirty="0"/>
          </a:p>
        </p:txBody>
      </p:sp>
      <p:graphicFrame>
        <p:nvGraphicFramePr>
          <p:cNvPr id="5" name="图示 4">
            <a:extLst>
              <a:ext uri="{FF2B5EF4-FFF2-40B4-BE49-F238E27FC236}">
                <a16:creationId xmlns:a16="http://schemas.microsoft.com/office/drawing/2014/main" xmlns="" id="{4F145AEF-E0A6-4A47-9FAB-520183611B86}"/>
              </a:ext>
            </a:extLst>
          </p:cNvPr>
          <p:cNvGraphicFramePr/>
          <p:nvPr>
            <p:extLst>
              <p:ext uri="{D42A27DB-BD31-4B8C-83A1-F6EECF244321}">
                <p14:modId xmlns:p14="http://schemas.microsoft.com/office/powerpoint/2010/main" val="1583832169"/>
              </p:ext>
            </p:extLst>
          </p:nvPr>
        </p:nvGraphicFramePr>
        <p:xfrm>
          <a:off x="931409" y="1423657"/>
          <a:ext cx="10329182" cy="48791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370517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72499F5-9BE5-4B2C-A759-A353D63F1BBC}"/>
              </a:ext>
            </a:extLst>
          </p:cNvPr>
          <p:cNvSpPr>
            <a:spLocks noGrp="1"/>
          </p:cNvSpPr>
          <p:nvPr>
            <p:ph type="title"/>
          </p:nvPr>
        </p:nvSpPr>
        <p:spPr/>
        <p:txBody>
          <a:bodyPr/>
          <a:lstStyle/>
          <a:p>
            <a:r>
              <a:rPr lang="zh-CN" altLang="en-US" dirty="0"/>
              <a:t>产品营销投入策略</a:t>
            </a:r>
          </a:p>
        </p:txBody>
      </p:sp>
      <p:pic>
        <p:nvPicPr>
          <p:cNvPr id="4" name="图片 3">
            <a:extLst>
              <a:ext uri="{FF2B5EF4-FFF2-40B4-BE49-F238E27FC236}">
                <a16:creationId xmlns:a16="http://schemas.microsoft.com/office/drawing/2014/main" xmlns="" id="{AE28B6A5-1BD5-4B92-9B26-CE4B6E3D89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1344" y="1459642"/>
            <a:ext cx="7596380" cy="4688391"/>
          </a:xfrm>
          <a:prstGeom prst="rect">
            <a:avLst/>
          </a:prstGeom>
        </p:spPr>
      </p:pic>
      <p:sp>
        <p:nvSpPr>
          <p:cNvPr id="5" name="矩形: 圆角 4">
            <a:extLst>
              <a:ext uri="{FF2B5EF4-FFF2-40B4-BE49-F238E27FC236}">
                <a16:creationId xmlns:a16="http://schemas.microsoft.com/office/drawing/2014/main" xmlns="" id="{2EC5A534-2669-47B8-AAD9-5FC78F0BB3B4}"/>
              </a:ext>
            </a:extLst>
          </p:cNvPr>
          <p:cNvSpPr/>
          <p:nvPr/>
        </p:nvSpPr>
        <p:spPr>
          <a:xfrm>
            <a:off x="6856374" y="1459642"/>
            <a:ext cx="2253464" cy="2253464"/>
          </a:xfrm>
          <a:prstGeom prst="roundRect">
            <a:avLst>
              <a:gd name="adj" fmla="val 1732"/>
            </a:avLst>
          </a:prstGeom>
          <a:solidFill>
            <a:schemeClr val="tx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阿里巴巴普惠体 R" panose="00020600040101010101" pitchFamily="18" charset="-122"/>
              <a:cs typeface="+mn-cs"/>
            </a:endParaRPr>
          </a:p>
        </p:txBody>
      </p:sp>
      <p:sp>
        <p:nvSpPr>
          <p:cNvPr id="6" name="矩形: 圆角 5">
            <a:extLst>
              <a:ext uri="{FF2B5EF4-FFF2-40B4-BE49-F238E27FC236}">
                <a16:creationId xmlns:a16="http://schemas.microsoft.com/office/drawing/2014/main" xmlns="" id="{6C8A1D79-20B1-4D19-9FD8-006649E3AC78}"/>
              </a:ext>
            </a:extLst>
          </p:cNvPr>
          <p:cNvSpPr/>
          <p:nvPr/>
        </p:nvSpPr>
        <p:spPr>
          <a:xfrm>
            <a:off x="9298946" y="1459641"/>
            <a:ext cx="2253464" cy="2253464"/>
          </a:xfrm>
          <a:prstGeom prst="roundRect">
            <a:avLst>
              <a:gd name="adj" fmla="val 1571"/>
            </a:avLst>
          </a:prstGeom>
          <a:solidFill>
            <a:schemeClr val="tx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阿里巴巴普惠体 R" panose="00020600040101010101" pitchFamily="18" charset="-122"/>
              <a:cs typeface="+mn-cs"/>
            </a:endParaRPr>
          </a:p>
        </p:txBody>
      </p:sp>
      <p:sp>
        <p:nvSpPr>
          <p:cNvPr id="7" name="矩形: 圆角 6">
            <a:extLst>
              <a:ext uri="{FF2B5EF4-FFF2-40B4-BE49-F238E27FC236}">
                <a16:creationId xmlns:a16="http://schemas.microsoft.com/office/drawing/2014/main" xmlns="" id="{CCDDB87F-377E-4F6C-B2D5-B5DB0EAA2ED3}"/>
              </a:ext>
            </a:extLst>
          </p:cNvPr>
          <p:cNvSpPr/>
          <p:nvPr/>
        </p:nvSpPr>
        <p:spPr>
          <a:xfrm>
            <a:off x="6865259" y="3894570"/>
            <a:ext cx="2253464" cy="2253464"/>
          </a:xfrm>
          <a:prstGeom prst="roundRect">
            <a:avLst>
              <a:gd name="adj" fmla="val 1483"/>
            </a:avLst>
          </a:prstGeom>
          <a:solidFill>
            <a:schemeClr val="tx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阿里巴巴普惠体 R" panose="00020600040101010101" pitchFamily="18" charset="-122"/>
              <a:cs typeface="+mn-cs"/>
            </a:endParaRPr>
          </a:p>
        </p:txBody>
      </p:sp>
      <p:sp>
        <p:nvSpPr>
          <p:cNvPr id="8" name="矩形: 圆角 7">
            <a:extLst>
              <a:ext uri="{FF2B5EF4-FFF2-40B4-BE49-F238E27FC236}">
                <a16:creationId xmlns:a16="http://schemas.microsoft.com/office/drawing/2014/main" xmlns="" id="{2CE0FC4F-9D8B-4D1C-862E-A8DF25E89844}"/>
              </a:ext>
            </a:extLst>
          </p:cNvPr>
          <p:cNvSpPr/>
          <p:nvPr/>
        </p:nvSpPr>
        <p:spPr>
          <a:xfrm>
            <a:off x="9298946" y="3894569"/>
            <a:ext cx="2253464" cy="2253464"/>
          </a:xfrm>
          <a:prstGeom prst="roundRect">
            <a:avLst>
              <a:gd name="adj" fmla="val 1853"/>
            </a:avLst>
          </a:prstGeom>
          <a:solidFill>
            <a:schemeClr val="tx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阿里巴巴普惠体 R" panose="00020600040101010101" pitchFamily="18" charset="-122"/>
              <a:cs typeface="+mn-cs"/>
            </a:endParaRPr>
          </a:p>
        </p:txBody>
      </p:sp>
      <p:pic>
        <p:nvPicPr>
          <p:cNvPr id="9" name="图形 8">
            <a:extLst>
              <a:ext uri="{FF2B5EF4-FFF2-40B4-BE49-F238E27FC236}">
                <a16:creationId xmlns:a16="http://schemas.microsoft.com/office/drawing/2014/main" xmlns="" id="{6F3747CB-8FAE-4799-BF0D-F60373085BFC}"/>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7718351" y="4019166"/>
            <a:ext cx="538079" cy="538079"/>
          </a:xfrm>
          <a:prstGeom prst="rect">
            <a:avLst/>
          </a:prstGeom>
        </p:spPr>
      </p:pic>
      <p:pic>
        <p:nvPicPr>
          <p:cNvPr id="10" name="图形 9">
            <a:extLst>
              <a:ext uri="{FF2B5EF4-FFF2-40B4-BE49-F238E27FC236}">
                <a16:creationId xmlns:a16="http://schemas.microsoft.com/office/drawing/2014/main" xmlns="" id="{879301E4-A31F-4762-959E-8B0C10A13EDF}"/>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7775177" y="1666162"/>
            <a:ext cx="433628" cy="433628"/>
          </a:xfrm>
          <a:prstGeom prst="rect">
            <a:avLst/>
          </a:prstGeom>
        </p:spPr>
      </p:pic>
      <p:pic>
        <p:nvPicPr>
          <p:cNvPr id="11" name="图形 10">
            <a:extLst>
              <a:ext uri="{FF2B5EF4-FFF2-40B4-BE49-F238E27FC236}">
                <a16:creationId xmlns:a16="http://schemas.microsoft.com/office/drawing/2014/main" xmlns="" id="{AF1C716B-5868-4605-95F5-A53C5E60E304}"/>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10219983" y="4082510"/>
            <a:ext cx="411390" cy="411390"/>
          </a:xfrm>
          <a:prstGeom prst="rect">
            <a:avLst/>
          </a:prstGeom>
        </p:spPr>
      </p:pic>
      <p:pic>
        <p:nvPicPr>
          <p:cNvPr id="12" name="图形 11">
            <a:extLst>
              <a:ext uri="{FF2B5EF4-FFF2-40B4-BE49-F238E27FC236}">
                <a16:creationId xmlns:a16="http://schemas.microsoft.com/office/drawing/2014/main" xmlns="" id="{627C19DA-CE28-4EFB-A6FF-F15227D4F26E}"/>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10171088" y="1621090"/>
            <a:ext cx="509180" cy="509180"/>
          </a:xfrm>
          <a:prstGeom prst="rect">
            <a:avLst/>
          </a:prstGeom>
        </p:spPr>
      </p:pic>
      <p:sp>
        <p:nvSpPr>
          <p:cNvPr id="14" name="文本框 13">
            <a:extLst>
              <a:ext uri="{FF2B5EF4-FFF2-40B4-BE49-F238E27FC236}">
                <a16:creationId xmlns:a16="http://schemas.microsoft.com/office/drawing/2014/main" xmlns="" id="{EDD76E6D-886E-46FC-ADA1-FB0FCC0F7667}"/>
              </a:ext>
            </a:extLst>
          </p:cNvPr>
          <p:cNvSpPr txBox="1"/>
          <p:nvPr/>
        </p:nvSpPr>
        <p:spPr>
          <a:xfrm>
            <a:off x="6985362" y="2288135"/>
            <a:ext cx="1995488" cy="369332"/>
          </a:xfrm>
          <a:prstGeom prst="rect">
            <a:avLst/>
          </a:prstGeom>
          <a:noFill/>
        </p:spPr>
        <p:txBody>
          <a:bodyPr wrap="square" rtlCol="0">
            <a:spAutoFit/>
          </a:bodyPr>
          <a:lstStyle/>
          <a:p>
            <a:pPr algn="ctr"/>
            <a:r>
              <a:rPr lang="zh-CN" altLang="en-US" b="1" dirty="0">
                <a:solidFill>
                  <a:prstClr val="white"/>
                </a:solidFill>
                <a:latin typeface="阿里巴巴普惠体 B" panose="00020600040101010101" pitchFamily="18" charset="-122"/>
                <a:ea typeface="阿里巴巴普惠体 B" panose="00020600040101010101" pitchFamily="18" charset="-122"/>
              </a:rPr>
              <a:t>输入小标题</a:t>
            </a:r>
          </a:p>
        </p:txBody>
      </p:sp>
      <p:sp>
        <p:nvSpPr>
          <p:cNvPr id="15" name="文本框 14">
            <a:extLst>
              <a:ext uri="{FF2B5EF4-FFF2-40B4-BE49-F238E27FC236}">
                <a16:creationId xmlns:a16="http://schemas.microsoft.com/office/drawing/2014/main" xmlns="" id="{23CBD7AC-5B0E-4F35-901B-23ED5A211CE2}"/>
              </a:ext>
            </a:extLst>
          </p:cNvPr>
          <p:cNvSpPr txBox="1"/>
          <p:nvPr/>
        </p:nvSpPr>
        <p:spPr>
          <a:xfrm>
            <a:off x="6667267" y="2593127"/>
            <a:ext cx="2631679" cy="908390"/>
          </a:xfrm>
          <a:prstGeom prst="rect">
            <a:avLst/>
          </a:prstGeom>
          <a:noFill/>
        </p:spPr>
        <p:txBody>
          <a:bodyPr wrap="square" rtlCol="0">
            <a:spAutoFit/>
          </a:bodyPr>
          <a:lstStyle/>
          <a:p>
            <a:pPr algn="ctr">
              <a:lnSpc>
                <a:spcPct val="130000"/>
              </a:lnSpc>
            </a:pPr>
            <a:r>
              <a:rPr lang="zh-CN" altLang="en-US" sz="1400" dirty="0">
                <a:solidFill>
                  <a:prstClr val="white"/>
                </a:solidFill>
                <a:latin typeface="+mn-ea"/>
              </a:rPr>
              <a:t>在这输入你的正文内容</a:t>
            </a:r>
            <a:endParaRPr lang="en-US" altLang="zh-CN" sz="1400" dirty="0">
              <a:solidFill>
                <a:prstClr val="white"/>
              </a:solidFill>
              <a:latin typeface="+mn-ea"/>
            </a:endParaRPr>
          </a:p>
          <a:p>
            <a:pPr algn="ctr">
              <a:lnSpc>
                <a:spcPct val="130000"/>
              </a:lnSpc>
            </a:pPr>
            <a:r>
              <a:rPr lang="zh-CN" altLang="en-US" sz="1400" dirty="0">
                <a:solidFill>
                  <a:prstClr val="white"/>
                </a:solidFill>
                <a:latin typeface="+mn-ea"/>
              </a:rPr>
              <a:t>在这输入你的正文内容</a:t>
            </a:r>
          </a:p>
          <a:p>
            <a:pPr algn="ctr">
              <a:lnSpc>
                <a:spcPct val="130000"/>
              </a:lnSpc>
            </a:pPr>
            <a:r>
              <a:rPr lang="zh-CN" altLang="en-US" sz="1400" dirty="0">
                <a:solidFill>
                  <a:prstClr val="white"/>
                </a:solidFill>
                <a:latin typeface="+mn-ea"/>
              </a:rPr>
              <a:t>在这输入你的正文内容</a:t>
            </a:r>
          </a:p>
        </p:txBody>
      </p:sp>
      <p:sp>
        <p:nvSpPr>
          <p:cNvPr id="16" name="文本框 15">
            <a:extLst>
              <a:ext uri="{FF2B5EF4-FFF2-40B4-BE49-F238E27FC236}">
                <a16:creationId xmlns:a16="http://schemas.microsoft.com/office/drawing/2014/main" xmlns="" id="{7DBB79ED-ADDA-4D2B-9EA5-E42E35596ED4}"/>
              </a:ext>
            </a:extLst>
          </p:cNvPr>
          <p:cNvSpPr txBox="1"/>
          <p:nvPr/>
        </p:nvSpPr>
        <p:spPr>
          <a:xfrm>
            <a:off x="9427933" y="2288135"/>
            <a:ext cx="1995488" cy="369332"/>
          </a:xfrm>
          <a:prstGeom prst="rect">
            <a:avLst/>
          </a:prstGeom>
          <a:noFill/>
        </p:spPr>
        <p:txBody>
          <a:bodyPr wrap="square" rtlCol="0">
            <a:spAutoFit/>
          </a:bodyPr>
          <a:lstStyle/>
          <a:p>
            <a:pPr algn="ctr"/>
            <a:r>
              <a:rPr lang="zh-CN" altLang="en-US" b="1" dirty="0">
                <a:solidFill>
                  <a:prstClr val="white"/>
                </a:solidFill>
                <a:latin typeface="阿里巴巴普惠体 B" panose="00020600040101010101" pitchFamily="18" charset="-122"/>
                <a:ea typeface="阿里巴巴普惠体 B" panose="00020600040101010101" pitchFamily="18" charset="-122"/>
              </a:rPr>
              <a:t>输入小标题</a:t>
            </a:r>
          </a:p>
        </p:txBody>
      </p:sp>
      <p:sp>
        <p:nvSpPr>
          <p:cNvPr id="17" name="文本框 16">
            <a:extLst>
              <a:ext uri="{FF2B5EF4-FFF2-40B4-BE49-F238E27FC236}">
                <a16:creationId xmlns:a16="http://schemas.microsoft.com/office/drawing/2014/main" xmlns="" id="{180C5CF2-4893-4355-A7C6-777285408FB1}"/>
              </a:ext>
            </a:extLst>
          </p:cNvPr>
          <p:cNvSpPr txBox="1"/>
          <p:nvPr/>
        </p:nvSpPr>
        <p:spPr>
          <a:xfrm>
            <a:off x="9109838" y="2593127"/>
            <a:ext cx="2631679" cy="908390"/>
          </a:xfrm>
          <a:prstGeom prst="rect">
            <a:avLst/>
          </a:prstGeom>
          <a:noFill/>
        </p:spPr>
        <p:txBody>
          <a:bodyPr wrap="square" rtlCol="0">
            <a:spAutoFit/>
          </a:bodyPr>
          <a:lstStyle/>
          <a:p>
            <a:pPr algn="ctr">
              <a:lnSpc>
                <a:spcPct val="130000"/>
              </a:lnSpc>
            </a:pPr>
            <a:r>
              <a:rPr lang="zh-CN" altLang="en-US" sz="1400" dirty="0">
                <a:solidFill>
                  <a:prstClr val="white"/>
                </a:solidFill>
                <a:latin typeface="+mn-ea"/>
              </a:rPr>
              <a:t>在这输入你的正文内容</a:t>
            </a:r>
            <a:endParaRPr lang="en-US" altLang="zh-CN" sz="1400" dirty="0">
              <a:solidFill>
                <a:prstClr val="white"/>
              </a:solidFill>
              <a:latin typeface="+mn-ea"/>
            </a:endParaRPr>
          </a:p>
          <a:p>
            <a:pPr algn="ctr">
              <a:lnSpc>
                <a:spcPct val="130000"/>
              </a:lnSpc>
            </a:pPr>
            <a:r>
              <a:rPr lang="zh-CN" altLang="en-US" sz="1400" dirty="0">
                <a:solidFill>
                  <a:prstClr val="white"/>
                </a:solidFill>
                <a:latin typeface="+mn-ea"/>
              </a:rPr>
              <a:t>在这输入你的正文内容</a:t>
            </a:r>
          </a:p>
          <a:p>
            <a:pPr algn="ctr">
              <a:lnSpc>
                <a:spcPct val="130000"/>
              </a:lnSpc>
            </a:pPr>
            <a:r>
              <a:rPr lang="zh-CN" altLang="en-US" sz="1400" dirty="0">
                <a:solidFill>
                  <a:prstClr val="white"/>
                </a:solidFill>
                <a:latin typeface="+mn-ea"/>
              </a:rPr>
              <a:t>在这输入你的正文内容</a:t>
            </a:r>
          </a:p>
        </p:txBody>
      </p:sp>
      <p:sp>
        <p:nvSpPr>
          <p:cNvPr id="19" name="文本框 18">
            <a:extLst>
              <a:ext uri="{FF2B5EF4-FFF2-40B4-BE49-F238E27FC236}">
                <a16:creationId xmlns:a16="http://schemas.microsoft.com/office/drawing/2014/main" xmlns="" id="{F4F011AE-3D93-436F-A7E5-A01CA613F2B2}"/>
              </a:ext>
            </a:extLst>
          </p:cNvPr>
          <p:cNvSpPr txBox="1"/>
          <p:nvPr/>
        </p:nvSpPr>
        <p:spPr>
          <a:xfrm>
            <a:off x="6985362" y="4712147"/>
            <a:ext cx="1995488" cy="369332"/>
          </a:xfrm>
          <a:prstGeom prst="rect">
            <a:avLst/>
          </a:prstGeom>
          <a:noFill/>
        </p:spPr>
        <p:txBody>
          <a:bodyPr wrap="square" rtlCol="0">
            <a:spAutoFit/>
          </a:bodyPr>
          <a:lstStyle/>
          <a:p>
            <a:pPr algn="ctr"/>
            <a:r>
              <a:rPr lang="zh-CN" altLang="en-US" b="1" dirty="0">
                <a:solidFill>
                  <a:prstClr val="white"/>
                </a:solidFill>
                <a:latin typeface="阿里巴巴普惠体 B" panose="00020600040101010101" pitchFamily="18" charset="-122"/>
                <a:ea typeface="阿里巴巴普惠体 B" panose="00020600040101010101" pitchFamily="18" charset="-122"/>
              </a:rPr>
              <a:t>输入小标题</a:t>
            </a:r>
          </a:p>
        </p:txBody>
      </p:sp>
      <p:sp>
        <p:nvSpPr>
          <p:cNvPr id="20" name="文本框 19">
            <a:extLst>
              <a:ext uri="{FF2B5EF4-FFF2-40B4-BE49-F238E27FC236}">
                <a16:creationId xmlns:a16="http://schemas.microsoft.com/office/drawing/2014/main" xmlns="" id="{13455B83-C956-4605-8DFA-B9A333844897}"/>
              </a:ext>
            </a:extLst>
          </p:cNvPr>
          <p:cNvSpPr txBox="1"/>
          <p:nvPr/>
        </p:nvSpPr>
        <p:spPr>
          <a:xfrm>
            <a:off x="6667267" y="5017139"/>
            <a:ext cx="2631679" cy="908390"/>
          </a:xfrm>
          <a:prstGeom prst="rect">
            <a:avLst/>
          </a:prstGeom>
          <a:noFill/>
        </p:spPr>
        <p:txBody>
          <a:bodyPr wrap="square" rtlCol="0">
            <a:spAutoFit/>
          </a:bodyPr>
          <a:lstStyle/>
          <a:p>
            <a:pPr algn="ctr">
              <a:lnSpc>
                <a:spcPct val="130000"/>
              </a:lnSpc>
            </a:pPr>
            <a:r>
              <a:rPr lang="zh-CN" altLang="en-US" sz="1400" dirty="0">
                <a:solidFill>
                  <a:prstClr val="white"/>
                </a:solidFill>
                <a:latin typeface="+mn-ea"/>
              </a:rPr>
              <a:t>在这输入你的正文内容</a:t>
            </a:r>
            <a:endParaRPr lang="en-US" altLang="zh-CN" sz="1400" dirty="0">
              <a:solidFill>
                <a:prstClr val="white"/>
              </a:solidFill>
              <a:latin typeface="+mn-ea"/>
            </a:endParaRPr>
          </a:p>
          <a:p>
            <a:pPr algn="ctr">
              <a:lnSpc>
                <a:spcPct val="130000"/>
              </a:lnSpc>
            </a:pPr>
            <a:r>
              <a:rPr lang="zh-CN" altLang="en-US" sz="1400" dirty="0">
                <a:solidFill>
                  <a:prstClr val="white"/>
                </a:solidFill>
                <a:latin typeface="+mn-ea"/>
              </a:rPr>
              <a:t>在这输入你的正文内容</a:t>
            </a:r>
          </a:p>
          <a:p>
            <a:pPr algn="ctr">
              <a:lnSpc>
                <a:spcPct val="130000"/>
              </a:lnSpc>
            </a:pPr>
            <a:r>
              <a:rPr lang="zh-CN" altLang="en-US" sz="1400" dirty="0">
                <a:solidFill>
                  <a:prstClr val="white"/>
                </a:solidFill>
                <a:latin typeface="+mn-ea"/>
              </a:rPr>
              <a:t>在这输入你的正文内容</a:t>
            </a:r>
          </a:p>
        </p:txBody>
      </p:sp>
      <p:sp>
        <p:nvSpPr>
          <p:cNvPr id="22" name="文本框 21">
            <a:extLst>
              <a:ext uri="{FF2B5EF4-FFF2-40B4-BE49-F238E27FC236}">
                <a16:creationId xmlns:a16="http://schemas.microsoft.com/office/drawing/2014/main" xmlns="" id="{305CAED5-447F-4314-893B-3CF4B8C86186}"/>
              </a:ext>
            </a:extLst>
          </p:cNvPr>
          <p:cNvSpPr txBox="1"/>
          <p:nvPr/>
        </p:nvSpPr>
        <p:spPr>
          <a:xfrm>
            <a:off x="9402101" y="4712147"/>
            <a:ext cx="1995488" cy="369332"/>
          </a:xfrm>
          <a:prstGeom prst="rect">
            <a:avLst/>
          </a:prstGeom>
          <a:noFill/>
        </p:spPr>
        <p:txBody>
          <a:bodyPr wrap="square" rtlCol="0">
            <a:spAutoFit/>
          </a:bodyPr>
          <a:lstStyle/>
          <a:p>
            <a:pPr algn="ctr"/>
            <a:r>
              <a:rPr lang="zh-CN" altLang="en-US" b="1" dirty="0">
                <a:solidFill>
                  <a:prstClr val="white"/>
                </a:solidFill>
                <a:latin typeface="阿里巴巴普惠体 B" panose="00020600040101010101" pitchFamily="18" charset="-122"/>
                <a:ea typeface="阿里巴巴普惠体 B" panose="00020600040101010101" pitchFamily="18" charset="-122"/>
              </a:rPr>
              <a:t>输入小标题</a:t>
            </a:r>
          </a:p>
        </p:txBody>
      </p:sp>
      <p:sp>
        <p:nvSpPr>
          <p:cNvPr id="23" name="文本框 22">
            <a:extLst>
              <a:ext uri="{FF2B5EF4-FFF2-40B4-BE49-F238E27FC236}">
                <a16:creationId xmlns:a16="http://schemas.microsoft.com/office/drawing/2014/main" xmlns="" id="{7A42FCCC-8540-403A-B698-C27457BE80F7}"/>
              </a:ext>
            </a:extLst>
          </p:cNvPr>
          <p:cNvSpPr txBox="1"/>
          <p:nvPr/>
        </p:nvSpPr>
        <p:spPr>
          <a:xfrm>
            <a:off x="9084006" y="5017139"/>
            <a:ext cx="2631679" cy="908390"/>
          </a:xfrm>
          <a:prstGeom prst="rect">
            <a:avLst/>
          </a:prstGeom>
          <a:noFill/>
        </p:spPr>
        <p:txBody>
          <a:bodyPr wrap="square" rtlCol="0">
            <a:spAutoFit/>
          </a:bodyPr>
          <a:lstStyle/>
          <a:p>
            <a:pPr algn="ctr">
              <a:lnSpc>
                <a:spcPct val="130000"/>
              </a:lnSpc>
            </a:pPr>
            <a:r>
              <a:rPr lang="zh-CN" altLang="en-US" sz="1400" dirty="0">
                <a:solidFill>
                  <a:prstClr val="white"/>
                </a:solidFill>
                <a:latin typeface="+mn-ea"/>
              </a:rPr>
              <a:t>在这输入你的正文内容</a:t>
            </a:r>
            <a:endParaRPr lang="en-US" altLang="zh-CN" sz="1400" dirty="0">
              <a:solidFill>
                <a:prstClr val="white"/>
              </a:solidFill>
              <a:latin typeface="+mn-ea"/>
            </a:endParaRPr>
          </a:p>
          <a:p>
            <a:pPr algn="ctr">
              <a:lnSpc>
                <a:spcPct val="130000"/>
              </a:lnSpc>
            </a:pPr>
            <a:r>
              <a:rPr lang="zh-CN" altLang="en-US" sz="1400" dirty="0">
                <a:solidFill>
                  <a:prstClr val="white"/>
                </a:solidFill>
                <a:latin typeface="+mn-ea"/>
              </a:rPr>
              <a:t>在这输入你的正文内容</a:t>
            </a:r>
          </a:p>
          <a:p>
            <a:pPr algn="ctr">
              <a:lnSpc>
                <a:spcPct val="130000"/>
              </a:lnSpc>
            </a:pPr>
            <a:r>
              <a:rPr lang="zh-CN" altLang="en-US" sz="1400" dirty="0">
                <a:solidFill>
                  <a:prstClr val="white"/>
                </a:solidFill>
                <a:latin typeface="+mn-ea"/>
              </a:rPr>
              <a:t>在这输入你的正文内容</a:t>
            </a:r>
          </a:p>
        </p:txBody>
      </p:sp>
    </p:spTree>
    <p:extLst>
      <p:ext uri="{BB962C8B-B14F-4D97-AF65-F5344CB8AC3E}">
        <p14:creationId xmlns:p14="http://schemas.microsoft.com/office/powerpoint/2010/main" val="7740528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xmlns="" id="{029C7745-1FF4-4DEA-A64D-511121918AE2}"/>
              </a:ext>
            </a:extLst>
          </p:cNvPr>
          <p:cNvSpPr>
            <a:spLocks noGrp="1"/>
          </p:cNvSpPr>
          <p:nvPr>
            <p:ph type="title"/>
          </p:nvPr>
        </p:nvSpPr>
        <p:spPr/>
        <p:txBody>
          <a:bodyPr/>
          <a:lstStyle/>
          <a:p>
            <a:r>
              <a:rPr lang="zh-CN" altLang="en-US" dirty="0">
                <a:sym typeface="+mn-lt"/>
              </a:rPr>
              <a:t>各产品任务分解</a:t>
            </a:r>
            <a:endParaRPr lang="zh-CN" altLang="en-US" dirty="0"/>
          </a:p>
        </p:txBody>
      </p:sp>
      <p:sp>
        <p:nvSpPr>
          <p:cNvPr id="13" name="椭圆 12">
            <a:extLst>
              <a:ext uri="{FF2B5EF4-FFF2-40B4-BE49-F238E27FC236}">
                <a16:creationId xmlns:a16="http://schemas.microsoft.com/office/drawing/2014/main" xmlns="" id="{0B1F14D0-4DB2-4A19-92E1-F7431FEFECB1}"/>
              </a:ext>
            </a:extLst>
          </p:cNvPr>
          <p:cNvSpPr/>
          <p:nvPr/>
        </p:nvSpPr>
        <p:spPr>
          <a:xfrm>
            <a:off x="3971916" y="1875295"/>
            <a:ext cx="4248168" cy="4248168"/>
          </a:xfrm>
          <a:prstGeom prst="ellipse">
            <a:avLst/>
          </a:prstGeom>
          <a:noFill/>
          <a:ln w="25400" cap="flat" cmpd="sng" algn="ctr">
            <a:solidFill>
              <a:schemeClr val="tx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阿里巴巴普惠体 B" panose="00020600040101010101" pitchFamily="18" charset="-122"/>
              <a:cs typeface="+mn-cs"/>
            </a:endParaRPr>
          </a:p>
        </p:txBody>
      </p:sp>
      <p:sp>
        <p:nvSpPr>
          <p:cNvPr id="14" name="椭圆 13">
            <a:extLst>
              <a:ext uri="{FF2B5EF4-FFF2-40B4-BE49-F238E27FC236}">
                <a16:creationId xmlns:a16="http://schemas.microsoft.com/office/drawing/2014/main" xmlns="" id="{F2A3E444-9871-469C-899E-C571C208DD30}"/>
              </a:ext>
            </a:extLst>
          </p:cNvPr>
          <p:cNvSpPr/>
          <p:nvPr/>
        </p:nvSpPr>
        <p:spPr>
          <a:xfrm>
            <a:off x="3971916" y="2937337"/>
            <a:ext cx="2124084" cy="2124084"/>
          </a:xfrm>
          <a:prstGeom prst="ellipse">
            <a:avLst/>
          </a:prstGeom>
          <a:solidFill>
            <a:schemeClr val="tx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3765" eaLnBrk="0" fontAlgn="base" latinLnBrk="0" hangingPunct="0">
              <a:lnSpc>
                <a:spcPct val="100000"/>
              </a:lnSpc>
              <a:spcBef>
                <a:spcPts val="0"/>
              </a:spcBef>
              <a:spcAft>
                <a:spcPts val="0"/>
              </a:spcAft>
              <a:buClrTx/>
              <a:buSzTx/>
              <a:buFontTx/>
              <a:buNone/>
              <a:tabLst/>
              <a:defRPr/>
            </a:pPr>
            <a:endParaRPr kumimoji="0" lang="zh-CN" altLang="en-US" sz="2400" b="1" i="0" u="none" strike="noStrike" kern="0" cap="none" spc="30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cs typeface="+mn-cs"/>
              <a:sym typeface="+mn-ea"/>
            </a:endParaRPr>
          </a:p>
        </p:txBody>
      </p:sp>
      <p:sp>
        <p:nvSpPr>
          <p:cNvPr id="16" name="椭圆 15">
            <a:extLst>
              <a:ext uri="{FF2B5EF4-FFF2-40B4-BE49-F238E27FC236}">
                <a16:creationId xmlns:a16="http://schemas.microsoft.com/office/drawing/2014/main" xmlns="" id="{DEE45039-2443-4152-9C9E-F58CC80E42BD}"/>
              </a:ext>
            </a:extLst>
          </p:cNvPr>
          <p:cNvSpPr/>
          <p:nvPr/>
        </p:nvSpPr>
        <p:spPr>
          <a:xfrm>
            <a:off x="6096000" y="2937337"/>
            <a:ext cx="2124084" cy="2124084"/>
          </a:xfrm>
          <a:prstGeom prst="ellipse">
            <a:avLst/>
          </a:prstGeom>
          <a:solidFill>
            <a:schemeClr val="tx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阿里巴巴普惠体 B" panose="00020600040101010101" pitchFamily="18" charset="-122"/>
              <a:cs typeface="+mn-cs"/>
            </a:endParaRPr>
          </a:p>
        </p:txBody>
      </p:sp>
      <p:sp>
        <p:nvSpPr>
          <p:cNvPr id="17" name="文本框 16">
            <a:extLst>
              <a:ext uri="{FF2B5EF4-FFF2-40B4-BE49-F238E27FC236}">
                <a16:creationId xmlns:a16="http://schemas.microsoft.com/office/drawing/2014/main" xmlns="" id="{CB8E666F-A50B-467B-991D-5431068E022B}"/>
              </a:ext>
            </a:extLst>
          </p:cNvPr>
          <p:cNvSpPr txBox="1"/>
          <p:nvPr/>
        </p:nvSpPr>
        <p:spPr>
          <a:xfrm>
            <a:off x="4204799" y="3768546"/>
            <a:ext cx="1658319" cy="461665"/>
          </a:xfrm>
          <a:prstGeom prst="rect">
            <a:avLst/>
          </a:prstGeom>
          <a:noFill/>
        </p:spPr>
        <p:txBody>
          <a:bodyPr wrap="square" rtlCol="0">
            <a:spAutoFit/>
          </a:bodyPr>
          <a:lstStyle/>
          <a:p>
            <a:pPr algn="ctr"/>
            <a:r>
              <a:rPr lang="zh-CN" altLang="en-US" sz="2400" b="1" kern="0" spc="300" dirty="0">
                <a:solidFill>
                  <a:prstClr val="white"/>
                </a:solidFill>
                <a:latin typeface="阿里巴巴普惠体 B" panose="00020600040101010101" pitchFamily="18" charset="-122"/>
                <a:ea typeface="阿里巴巴普惠体 B" panose="00020600040101010101" pitchFamily="18" charset="-122"/>
                <a:sym typeface="+mn-ea"/>
              </a:rPr>
              <a:t>关键词</a:t>
            </a:r>
          </a:p>
        </p:txBody>
      </p:sp>
      <p:sp>
        <p:nvSpPr>
          <p:cNvPr id="18" name="文本框 17">
            <a:extLst>
              <a:ext uri="{FF2B5EF4-FFF2-40B4-BE49-F238E27FC236}">
                <a16:creationId xmlns:a16="http://schemas.microsoft.com/office/drawing/2014/main" xmlns="" id="{7746B0B3-1E6E-4FA3-A800-C88678BC26A4}"/>
              </a:ext>
            </a:extLst>
          </p:cNvPr>
          <p:cNvSpPr txBox="1"/>
          <p:nvPr/>
        </p:nvSpPr>
        <p:spPr>
          <a:xfrm>
            <a:off x="6335069" y="3768546"/>
            <a:ext cx="1658319" cy="461665"/>
          </a:xfrm>
          <a:prstGeom prst="rect">
            <a:avLst/>
          </a:prstGeom>
          <a:noFill/>
        </p:spPr>
        <p:txBody>
          <a:bodyPr wrap="square" rtlCol="0">
            <a:spAutoFit/>
          </a:bodyPr>
          <a:lstStyle/>
          <a:p>
            <a:pPr algn="ctr"/>
            <a:r>
              <a:rPr lang="zh-CN" altLang="en-US" sz="2400" b="1" kern="0" spc="300" dirty="0">
                <a:solidFill>
                  <a:prstClr val="white"/>
                </a:solidFill>
                <a:latin typeface="阿里巴巴普惠体 B" panose="00020600040101010101" pitchFamily="18" charset="-122"/>
                <a:ea typeface="阿里巴巴普惠体 B" panose="00020600040101010101" pitchFamily="18" charset="-122"/>
                <a:sym typeface="+mn-ea"/>
              </a:rPr>
              <a:t>关键词</a:t>
            </a:r>
          </a:p>
        </p:txBody>
      </p:sp>
      <p:sp>
        <p:nvSpPr>
          <p:cNvPr id="19" name="椭圆 18">
            <a:extLst>
              <a:ext uri="{FF2B5EF4-FFF2-40B4-BE49-F238E27FC236}">
                <a16:creationId xmlns:a16="http://schemas.microsoft.com/office/drawing/2014/main" xmlns="" id="{92362B5B-BD9C-4166-A45E-791A36120D0F}"/>
              </a:ext>
            </a:extLst>
          </p:cNvPr>
          <p:cNvSpPr/>
          <p:nvPr/>
        </p:nvSpPr>
        <p:spPr>
          <a:xfrm>
            <a:off x="3685968" y="1589346"/>
            <a:ext cx="4820063" cy="4820063"/>
          </a:xfrm>
          <a:prstGeom prst="ellipse">
            <a:avLst/>
          </a:prstGeom>
          <a:noFill/>
          <a:ln w="12700" cap="flat" cmpd="sng" algn="ctr">
            <a:solidFill>
              <a:schemeClr val="tx2"/>
            </a:solidFill>
            <a:prstDash val="dash"/>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阿里巴巴普惠体 B" panose="00020600040101010101" pitchFamily="18" charset="-122"/>
              <a:cs typeface="+mn-cs"/>
            </a:endParaRPr>
          </a:p>
        </p:txBody>
      </p:sp>
      <p:sp>
        <p:nvSpPr>
          <p:cNvPr id="21" name="椭圆 20">
            <a:extLst>
              <a:ext uri="{FF2B5EF4-FFF2-40B4-BE49-F238E27FC236}">
                <a16:creationId xmlns:a16="http://schemas.microsoft.com/office/drawing/2014/main" xmlns="" id="{2BCAB7B0-89BB-480A-A91B-3BBB04058E6B}"/>
              </a:ext>
            </a:extLst>
          </p:cNvPr>
          <p:cNvSpPr/>
          <p:nvPr/>
        </p:nvSpPr>
        <p:spPr>
          <a:xfrm>
            <a:off x="4204798" y="2297685"/>
            <a:ext cx="164001" cy="164001"/>
          </a:xfrm>
          <a:prstGeom prst="ellipse">
            <a:avLst/>
          </a:prstGeom>
          <a:solidFill>
            <a:schemeClr val="tx2"/>
          </a:solidFill>
          <a:ln w="152400" cap="flat" cmpd="sng" algn="ctr">
            <a:solidFill>
              <a:schemeClr val="tx2">
                <a:alpha val="20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阿里巴巴普惠体 B" panose="00020600040101010101" pitchFamily="18" charset="-122"/>
              <a:cs typeface="+mn-cs"/>
            </a:endParaRPr>
          </a:p>
        </p:txBody>
      </p:sp>
      <p:sp>
        <p:nvSpPr>
          <p:cNvPr id="22" name="椭圆 21">
            <a:extLst>
              <a:ext uri="{FF2B5EF4-FFF2-40B4-BE49-F238E27FC236}">
                <a16:creationId xmlns:a16="http://schemas.microsoft.com/office/drawing/2014/main" xmlns="" id="{AF6ABB6C-DBBE-4266-8DC8-A6583B29177C}"/>
              </a:ext>
            </a:extLst>
          </p:cNvPr>
          <p:cNvSpPr/>
          <p:nvPr/>
        </p:nvSpPr>
        <p:spPr>
          <a:xfrm>
            <a:off x="7823203" y="2297685"/>
            <a:ext cx="164001" cy="164001"/>
          </a:xfrm>
          <a:prstGeom prst="ellipse">
            <a:avLst/>
          </a:prstGeom>
          <a:solidFill>
            <a:schemeClr val="tx2"/>
          </a:solidFill>
          <a:ln w="152400" cap="flat" cmpd="sng" algn="ctr">
            <a:solidFill>
              <a:schemeClr val="tx2">
                <a:alpha val="20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阿里巴巴普惠体 B" panose="00020600040101010101" pitchFamily="18" charset="-122"/>
              <a:cs typeface="+mn-cs"/>
            </a:endParaRPr>
          </a:p>
        </p:txBody>
      </p:sp>
      <p:sp>
        <p:nvSpPr>
          <p:cNvPr id="23" name="椭圆 22">
            <a:extLst>
              <a:ext uri="{FF2B5EF4-FFF2-40B4-BE49-F238E27FC236}">
                <a16:creationId xmlns:a16="http://schemas.microsoft.com/office/drawing/2014/main" xmlns="" id="{5F5EBDAD-4934-4BE2-BEA7-62F1E5971AD7}"/>
              </a:ext>
            </a:extLst>
          </p:cNvPr>
          <p:cNvSpPr/>
          <p:nvPr/>
        </p:nvSpPr>
        <p:spPr>
          <a:xfrm>
            <a:off x="4204798" y="5554557"/>
            <a:ext cx="164001" cy="164001"/>
          </a:xfrm>
          <a:prstGeom prst="ellipse">
            <a:avLst/>
          </a:prstGeom>
          <a:solidFill>
            <a:schemeClr val="tx2"/>
          </a:solidFill>
          <a:ln w="152400" cap="flat" cmpd="sng" algn="ctr">
            <a:solidFill>
              <a:schemeClr val="tx2">
                <a:alpha val="20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阿里巴巴普惠体 B" panose="00020600040101010101" pitchFamily="18" charset="-122"/>
              <a:cs typeface="+mn-cs"/>
            </a:endParaRPr>
          </a:p>
        </p:txBody>
      </p:sp>
      <p:sp>
        <p:nvSpPr>
          <p:cNvPr id="24" name="椭圆 23">
            <a:extLst>
              <a:ext uri="{FF2B5EF4-FFF2-40B4-BE49-F238E27FC236}">
                <a16:creationId xmlns:a16="http://schemas.microsoft.com/office/drawing/2014/main" xmlns="" id="{BC7FD69B-6995-4F6E-B9C6-BF25646D397D}"/>
              </a:ext>
            </a:extLst>
          </p:cNvPr>
          <p:cNvSpPr/>
          <p:nvPr/>
        </p:nvSpPr>
        <p:spPr>
          <a:xfrm>
            <a:off x="7823203" y="5554557"/>
            <a:ext cx="164001" cy="164001"/>
          </a:xfrm>
          <a:prstGeom prst="ellipse">
            <a:avLst/>
          </a:prstGeom>
          <a:solidFill>
            <a:schemeClr val="tx2"/>
          </a:solidFill>
          <a:ln w="152400" cap="flat" cmpd="sng" algn="ctr">
            <a:solidFill>
              <a:schemeClr val="tx2">
                <a:alpha val="20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阿里巴巴普惠体 B" panose="00020600040101010101" pitchFamily="18" charset="-122"/>
              <a:cs typeface="+mn-cs"/>
            </a:endParaRPr>
          </a:p>
        </p:txBody>
      </p:sp>
      <p:sp>
        <p:nvSpPr>
          <p:cNvPr id="25" name="矩形 24">
            <a:extLst>
              <a:ext uri="{FF2B5EF4-FFF2-40B4-BE49-F238E27FC236}">
                <a16:creationId xmlns:a16="http://schemas.microsoft.com/office/drawing/2014/main" xmlns="" id="{4EC934DF-FA4D-4350-9D00-3B98438F637D}"/>
              </a:ext>
            </a:extLst>
          </p:cNvPr>
          <p:cNvSpPr/>
          <p:nvPr/>
        </p:nvSpPr>
        <p:spPr>
          <a:xfrm>
            <a:off x="673258" y="2179630"/>
            <a:ext cx="2954655" cy="369332"/>
          </a:xfrm>
          <a:prstGeom prst="rect">
            <a:avLst/>
          </a:prstGeom>
        </p:spPr>
        <p:txBody>
          <a:bodyPr wrap="none">
            <a:spAutoFit/>
          </a:bodyPr>
          <a:lstStyle/>
          <a:p>
            <a:r>
              <a:rPr lang="zh-CN" altLang="en-US" dirty="0">
                <a:solidFill>
                  <a:srgbClr val="404040"/>
                </a:solidFill>
                <a:latin typeface="阿里巴巴普惠体 R" panose="00020600040101010101" pitchFamily="18" charset="-122"/>
              </a:rPr>
              <a:t>请在这里输入你的正文内容</a:t>
            </a:r>
          </a:p>
        </p:txBody>
      </p:sp>
      <p:cxnSp>
        <p:nvCxnSpPr>
          <p:cNvPr id="26" name="直接连接符 25">
            <a:extLst>
              <a:ext uri="{FF2B5EF4-FFF2-40B4-BE49-F238E27FC236}">
                <a16:creationId xmlns:a16="http://schemas.microsoft.com/office/drawing/2014/main" xmlns="" id="{E6014059-A96B-4B44-A5E2-7D83F2E02D05}"/>
              </a:ext>
            </a:extLst>
          </p:cNvPr>
          <p:cNvCxnSpPr>
            <a:stCxn id="21" idx="2"/>
          </p:cNvCxnSpPr>
          <p:nvPr/>
        </p:nvCxnSpPr>
        <p:spPr>
          <a:xfrm flipH="1" flipV="1">
            <a:off x="3762375" y="2379685"/>
            <a:ext cx="442423" cy="1"/>
          </a:xfrm>
          <a:prstGeom prst="line">
            <a:avLst/>
          </a:prstGeom>
          <a:noFill/>
          <a:ln w="6350" cap="flat" cmpd="sng" algn="ctr">
            <a:solidFill>
              <a:schemeClr val="tx2"/>
            </a:solidFill>
            <a:prstDash val="solid"/>
            <a:miter lim="800000"/>
          </a:ln>
          <a:effectLst/>
        </p:spPr>
      </p:cxnSp>
      <p:cxnSp>
        <p:nvCxnSpPr>
          <p:cNvPr id="27" name="直接连接符 26">
            <a:extLst>
              <a:ext uri="{FF2B5EF4-FFF2-40B4-BE49-F238E27FC236}">
                <a16:creationId xmlns:a16="http://schemas.microsoft.com/office/drawing/2014/main" xmlns="" id="{1084C0CF-5E30-4CAA-BA72-3F9ED552E9A1}"/>
              </a:ext>
            </a:extLst>
          </p:cNvPr>
          <p:cNvCxnSpPr/>
          <p:nvPr/>
        </p:nvCxnSpPr>
        <p:spPr>
          <a:xfrm flipH="1" flipV="1">
            <a:off x="7882433" y="2379685"/>
            <a:ext cx="442423" cy="1"/>
          </a:xfrm>
          <a:prstGeom prst="line">
            <a:avLst/>
          </a:prstGeom>
          <a:noFill/>
          <a:ln w="6350" cap="flat" cmpd="sng" algn="ctr">
            <a:solidFill>
              <a:schemeClr val="tx2"/>
            </a:solidFill>
            <a:prstDash val="solid"/>
            <a:miter lim="800000"/>
          </a:ln>
          <a:effectLst/>
        </p:spPr>
      </p:cxnSp>
      <p:cxnSp>
        <p:nvCxnSpPr>
          <p:cNvPr id="28" name="直接连接符 27">
            <a:extLst>
              <a:ext uri="{FF2B5EF4-FFF2-40B4-BE49-F238E27FC236}">
                <a16:creationId xmlns:a16="http://schemas.microsoft.com/office/drawing/2014/main" xmlns="" id="{18ED12C2-0849-428F-B3AB-0079F9D935B4}"/>
              </a:ext>
            </a:extLst>
          </p:cNvPr>
          <p:cNvCxnSpPr/>
          <p:nvPr/>
        </p:nvCxnSpPr>
        <p:spPr>
          <a:xfrm flipH="1" flipV="1">
            <a:off x="3762375" y="5638122"/>
            <a:ext cx="442423" cy="1"/>
          </a:xfrm>
          <a:prstGeom prst="line">
            <a:avLst/>
          </a:prstGeom>
          <a:noFill/>
          <a:ln w="6350" cap="flat" cmpd="sng" algn="ctr">
            <a:solidFill>
              <a:schemeClr val="tx2"/>
            </a:solidFill>
            <a:prstDash val="solid"/>
            <a:miter lim="800000"/>
          </a:ln>
          <a:effectLst/>
        </p:spPr>
      </p:cxnSp>
      <p:cxnSp>
        <p:nvCxnSpPr>
          <p:cNvPr id="29" name="直接连接符 28">
            <a:extLst>
              <a:ext uri="{FF2B5EF4-FFF2-40B4-BE49-F238E27FC236}">
                <a16:creationId xmlns:a16="http://schemas.microsoft.com/office/drawing/2014/main" xmlns="" id="{5CA7E9CC-BB5D-41F6-83B2-CC4A74E821A1}"/>
              </a:ext>
            </a:extLst>
          </p:cNvPr>
          <p:cNvCxnSpPr/>
          <p:nvPr/>
        </p:nvCxnSpPr>
        <p:spPr>
          <a:xfrm flipH="1" flipV="1">
            <a:off x="7882433" y="5638122"/>
            <a:ext cx="442423" cy="1"/>
          </a:xfrm>
          <a:prstGeom prst="line">
            <a:avLst/>
          </a:prstGeom>
          <a:noFill/>
          <a:ln w="6350" cap="flat" cmpd="sng" algn="ctr">
            <a:solidFill>
              <a:schemeClr val="tx2"/>
            </a:solidFill>
            <a:prstDash val="solid"/>
            <a:miter lim="800000"/>
          </a:ln>
          <a:effectLst/>
        </p:spPr>
      </p:cxnSp>
      <p:sp>
        <p:nvSpPr>
          <p:cNvPr id="33" name="矩形 32">
            <a:extLst>
              <a:ext uri="{FF2B5EF4-FFF2-40B4-BE49-F238E27FC236}">
                <a16:creationId xmlns:a16="http://schemas.microsoft.com/office/drawing/2014/main" xmlns="" id="{BC1FCD9B-CD68-44BD-8F2D-AADD2829F055}"/>
              </a:ext>
            </a:extLst>
          </p:cNvPr>
          <p:cNvSpPr/>
          <p:nvPr/>
        </p:nvSpPr>
        <p:spPr>
          <a:xfrm>
            <a:off x="673258" y="5451891"/>
            <a:ext cx="2954655" cy="369332"/>
          </a:xfrm>
          <a:prstGeom prst="rect">
            <a:avLst/>
          </a:prstGeom>
        </p:spPr>
        <p:txBody>
          <a:bodyPr wrap="none">
            <a:spAutoFit/>
          </a:bodyPr>
          <a:lstStyle/>
          <a:p>
            <a:r>
              <a:rPr lang="zh-CN" altLang="en-US" dirty="0">
                <a:solidFill>
                  <a:srgbClr val="404040"/>
                </a:solidFill>
                <a:latin typeface="阿里巴巴普惠体 R" panose="00020600040101010101" pitchFamily="18" charset="-122"/>
              </a:rPr>
              <a:t>请在这里输入你的正文内容</a:t>
            </a:r>
          </a:p>
        </p:txBody>
      </p:sp>
      <p:sp>
        <p:nvSpPr>
          <p:cNvPr id="34" name="矩形 33">
            <a:extLst>
              <a:ext uri="{FF2B5EF4-FFF2-40B4-BE49-F238E27FC236}">
                <a16:creationId xmlns:a16="http://schemas.microsoft.com/office/drawing/2014/main" xmlns="" id="{31570DA1-684D-444B-B966-1611E6FA61B0}"/>
              </a:ext>
            </a:extLst>
          </p:cNvPr>
          <p:cNvSpPr/>
          <p:nvPr/>
        </p:nvSpPr>
        <p:spPr>
          <a:xfrm>
            <a:off x="8429625" y="2179630"/>
            <a:ext cx="2954655" cy="369332"/>
          </a:xfrm>
          <a:prstGeom prst="rect">
            <a:avLst/>
          </a:prstGeom>
        </p:spPr>
        <p:txBody>
          <a:bodyPr wrap="none">
            <a:spAutoFit/>
          </a:bodyPr>
          <a:lstStyle/>
          <a:p>
            <a:r>
              <a:rPr lang="zh-CN" altLang="en-US" dirty="0">
                <a:solidFill>
                  <a:srgbClr val="404040"/>
                </a:solidFill>
                <a:latin typeface="阿里巴巴普惠体 R" panose="00020600040101010101" pitchFamily="18" charset="-122"/>
              </a:rPr>
              <a:t>请在这里输入你的正文内容</a:t>
            </a:r>
          </a:p>
        </p:txBody>
      </p:sp>
      <p:sp>
        <p:nvSpPr>
          <p:cNvPr id="35" name="矩形 34">
            <a:extLst>
              <a:ext uri="{FF2B5EF4-FFF2-40B4-BE49-F238E27FC236}">
                <a16:creationId xmlns:a16="http://schemas.microsoft.com/office/drawing/2014/main" xmlns="" id="{8982658D-D3A8-4E2A-B7C0-A58B0F8EC921}"/>
              </a:ext>
            </a:extLst>
          </p:cNvPr>
          <p:cNvSpPr/>
          <p:nvPr/>
        </p:nvSpPr>
        <p:spPr>
          <a:xfrm>
            <a:off x="8429625" y="5427948"/>
            <a:ext cx="2954655" cy="369332"/>
          </a:xfrm>
          <a:prstGeom prst="rect">
            <a:avLst/>
          </a:prstGeom>
        </p:spPr>
        <p:txBody>
          <a:bodyPr wrap="none">
            <a:spAutoFit/>
          </a:bodyPr>
          <a:lstStyle/>
          <a:p>
            <a:r>
              <a:rPr lang="zh-CN" altLang="en-US" dirty="0">
                <a:solidFill>
                  <a:srgbClr val="404040"/>
                </a:solidFill>
                <a:latin typeface="阿里巴巴普惠体 R" panose="00020600040101010101" pitchFamily="18" charset="-122"/>
              </a:rPr>
              <a:t>请在这里输入你的正文内容</a:t>
            </a:r>
          </a:p>
        </p:txBody>
      </p:sp>
    </p:spTree>
    <p:extLst>
      <p:ext uri="{BB962C8B-B14F-4D97-AF65-F5344CB8AC3E}">
        <p14:creationId xmlns:p14="http://schemas.microsoft.com/office/powerpoint/2010/main" val="37016687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xmlns="" id="{8CC3FABA-4AE9-4CA8-ABB2-0B64C96ABEB3}"/>
              </a:ext>
            </a:extLst>
          </p:cNvPr>
          <p:cNvSpPr>
            <a:spLocks noGrp="1"/>
          </p:cNvSpPr>
          <p:nvPr>
            <p:ph type="title"/>
          </p:nvPr>
        </p:nvSpPr>
        <p:spPr/>
        <p:txBody>
          <a:bodyPr/>
          <a:lstStyle/>
          <a:p>
            <a:r>
              <a:rPr lang="zh-CN" altLang="en-US" dirty="0">
                <a:sym typeface="+mn-lt"/>
              </a:rPr>
              <a:t>个人问题解决方案</a:t>
            </a:r>
            <a:endParaRPr lang="zh-CN" altLang="en-US" dirty="0"/>
          </a:p>
        </p:txBody>
      </p:sp>
      <p:grpSp>
        <p:nvGrpSpPr>
          <p:cNvPr id="6" name="组合 5">
            <a:extLst>
              <a:ext uri="{FF2B5EF4-FFF2-40B4-BE49-F238E27FC236}">
                <a16:creationId xmlns:a16="http://schemas.microsoft.com/office/drawing/2014/main" xmlns="" id="{685E4346-5A79-427E-BE7D-FF11B60E8FDB}"/>
              </a:ext>
            </a:extLst>
          </p:cNvPr>
          <p:cNvGrpSpPr/>
          <p:nvPr/>
        </p:nvGrpSpPr>
        <p:grpSpPr>
          <a:xfrm>
            <a:off x="608922" y="1559306"/>
            <a:ext cx="3155496" cy="4656099"/>
            <a:chOff x="1602015" y="2450419"/>
            <a:chExt cx="2708729" cy="3996871"/>
          </a:xfrm>
        </p:grpSpPr>
        <p:sp>
          <p:nvSpPr>
            <p:cNvPr id="7" name="矩形: 圆角 6">
              <a:extLst>
                <a:ext uri="{FF2B5EF4-FFF2-40B4-BE49-F238E27FC236}">
                  <a16:creationId xmlns:a16="http://schemas.microsoft.com/office/drawing/2014/main" xmlns="" id="{F6B98C7C-4252-4763-9166-43247BE398AB}"/>
                </a:ext>
              </a:extLst>
            </p:cNvPr>
            <p:cNvSpPr/>
            <p:nvPr/>
          </p:nvSpPr>
          <p:spPr>
            <a:xfrm>
              <a:off x="1602015" y="2929390"/>
              <a:ext cx="2708729" cy="3517900"/>
            </a:xfrm>
            <a:prstGeom prst="roundRect">
              <a:avLst>
                <a:gd name="adj" fmla="val 2601"/>
              </a:avLst>
            </a:prstGeom>
            <a:noFill/>
            <a:ln w="15875"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8" name="组合 7">
              <a:extLst>
                <a:ext uri="{FF2B5EF4-FFF2-40B4-BE49-F238E27FC236}">
                  <a16:creationId xmlns:a16="http://schemas.microsoft.com/office/drawing/2014/main" xmlns="" id="{E65D53AF-9986-4B9A-B9BD-693560277D66}"/>
                </a:ext>
              </a:extLst>
            </p:cNvPr>
            <p:cNvGrpSpPr/>
            <p:nvPr/>
          </p:nvGrpSpPr>
          <p:grpSpPr>
            <a:xfrm>
              <a:off x="2477408" y="2450419"/>
              <a:ext cx="957941" cy="957941"/>
              <a:chOff x="2477410" y="2450420"/>
              <a:chExt cx="957941" cy="957941"/>
            </a:xfrm>
          </p:grpSpPr>
          <p:sp>
            <p:nvSpPr>
              <p:cNvPr id="9" name="椭圆 8">
                <a:extLst>
                  <a:ext uri="{FF2B5EF4-FFF2-40B4-BE49-F238E27FC236}">
                    <a16:creationId xmlns:a16="http://schemas.microsoft.com/office/drawing/2014/main" xmlns="" id="{560ED09E-7005-4783-8560-B6B8FBD78FD5}"/>
                  </a:ext>
                </a:extLst>
              </p:cNvPr>
              <p:cNvSpPr/>
              <p:nvPr/>
            </p:nvSpPr>
            <p:spPr>
              <a:xfrm>
                <a:off x="2477410" y="2450420"/>
                <a:ext cx="957941" cy="957941"/>
              </a:xfrm>
              <a:prstGeom prst="ellipse">
                <a:avLst/>
              </a:prstGeom>
              <a:solidFill>
                <a:schemeClr val="accent1">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椭圆 9">
                <a:extLst>
                  <a:ext uri="{FF2B5EF4-FFF2-40B4-BE49-F238E27FC236}">
                    <a16:creationId xmlns:a16="http://schemas.microsoft.com/office/drawing/2014/main" xmlns="" id="{36354F13-3F5D-4329-81AE-75C6BD616318}"/>
                  </a:ext>
                </a:extLst>
              </p:cNvPr>
              <p:cNvSpPr/>
              <p:nvPr/>
            </p:nvSpPr>
            <p:spPr>
              <a:xfrm>
                <a:off x="2508935" y="2477163"/>
                <a:ext cx="894893" cy="894893"/>
              </a:xfrm>
              <a:prstGeom prst="ellipse">
                <a:avLst/>
              </a:prstGeom>
              <a:solidFill>
                <a:schemeClr val="tx2">
                  <a:alpha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1" name="椭圆 10">
                <a:extLst>
                  <a:ext uri="{FF2B5EF4-FFF2-40B4-BE49-F238E27FC236}">
                    <a16:creationId xmlns:a16="http://schemas.microsoft.com/office/drawing/2014/main" xmlns="" id="{A234F6F4-CE4F-4AE0-93D4-6530C251057E}"/>
                  </a:ext>
                </a:extLst>
              </p:cNvPr>
              <p:cNvSpPr/>
              <p:nvPr/>
            </p:nvSpPr>
            <p:spPr>
              <a:xfrm>
                <a:off x="2548166" y="2521176"/>
                <a:ext cx="816428" cy="816428"/>
              </a:xfrm>
              <a:prstGeom prst="ellipse">
                <a:avLst/>
              </a:prstGeom>
              <a:solidFill>
                <a:schemeClr val="tx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01</a:t>
                </a:r>
                <a:endParaRPr kumimoji="0" lang="zh-CN" altLang="en-US" sz="2400" b="0" i="0" u="none" strike="noStrike" kern="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grpSp>
        <p:nvGrpSpPr>
          <p:cNvPr id="12" name="组合 11">
            <a:extLst>
              <a:ext uri="{FF2B5EF4-FFF2-40B4-BE49-F238E27FC236}">
                <a16:creationId xmlns:a16="http://schemas.microsoft.com/office/drawing/2014/main" xmlns="" id="{711D3255-189C-4715-8E02-FAEA9B62ED4A}"/>
              </a:ext>
            </a:extLst>
          </p:cNvPr>
          <p:cNvGrpSpPr/>
          <p:nvPr/>
        </p:nvGrpSpPr>
        <p:grpSpPr>
          <a:xfrm>
            <a:off x="4549875" y="1559306"/>
            <a:ext cx="3155496" cy="4656099"/>
            <a:chOff x="1602015" y="2450419"/>
            <a:chExt cx="2708729" cy="3996871"/>
          </a:xfrm>
        </p:grpSpPr>
        <p:sp>
          <p:nvSpPr>
            <p:cNvPr id="13" name="矩形: 圆角 12">
              <a:extLst>
                <a:ext uri="{FF2B5EF4-FFF2-40B4-BE49-F238E27FC236}">
                  <a16:creationId xmlns:a16="http://schemas.microsoft.com/office/drawing/2014/main" xmlns="" id="{358EE633-4628-4908-B1FE-CAF80BAE412D}"/>
                </a:ext>
              </a:extLst>
            </p:cNvPr>
            <p:cNvSpPr/>
            <p:nvPr/>
          </p:nvSpPr>
          <p:spPr>
            <a:xfrm>
              <a:off x="1602015" y="2929390"/>
              <a:ext cx="2708729" cy="3517900"/>
            </a:xfrm>
            <a:prstGeom prst="roundRect">
              <a:avLst>
                <a:gd name="adj" fmla="val 2601"/>
              </a:avLst>
            </a:prstGeom>
            <a:noFill/>
            <a:ln w="15875"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4" name="组合 13">
              <a:extLst>
                <a:ext uri="{FF2B5EF4-FFF2-40B4-BE49-F238E27FC236}">
                  <a16:creationId xmlns:a16="http://schemas.microsoft.com/office/drawing/2014/main" xmlns="" id="{EDDDAE7C-45E1-4D4E-9B0D-AA214853C5AC}"/>
                </a:ext>
              </a:extLst>
            </p:cNvPr>
            <p:cNvGrpSpPr/>
            <p:nvPr/>
          </p:nvGrpSpPr>
          <p:grpSpPr>
            <a:xfrm>
              <a:off x="2477408" y="2450419"/>
              <a:ext cx="957941" cy="957941"/>
              <a:chOff x="2477410" y="2450420"/>
              <a:chExt cx="957941" cy="957941"/>
            </a:xfrm>
          </p:grpSpPr>
          <p:sp>
            <p:nvSpPr>
              <p:cNvPr id="15" name="椭圆 14">
                <a:extLst>
                  <a:ext uri="{FF2B5EF4-FFF2-40B4-BE49-F238E27FC236}">
                    <a16:creationId xmlns:a16="http://schemas.microsoft.com/office/drawing/2014/main" xmlns="" id="{C3FA489D-FC55-4E8A-8DC8-FFC4E09AE6B3}"/>
                  </a:ext>
                </a:extLst>
              </p:cNvPr>
              <p:cNvSpPr/>
              <p:nvPr/>
            </p:nvSpPr>
            <p:spPr>
              <a:xfrm>
                <a:off x="2477410" y="2450420"/>
                <a:ext cx="957941" cy="957941"/>
              </a:xfrm>
              <a:prstGeom prst="ellipse">
                <a:avLst/>
              </a:prstGeom>
              <a:solidFill>
                <a:srgbClr val="005A9C">
                  <a:alpha val="2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椭圆 15">
                <a:extLst>
                  <a:ext uri="{FF2B5EF4-FFF2-40B4-BE49-F238E27FC236}">
                    <a16:creationId xmlns:a16="http://schemas.microsoft.com/office/drawing/2014/main" xmlns="" id="{AB14CE60-5B21-44AD-961B-CDB530603F6D}"/>
                  </a:ext>
                </a:extLst>
              </p:cNvPr>
              <p:cNvSpPr/>
              <p:nvPr/>
            </p:nvSpPr>
            <p:spPr>
              <a:xfrm>
                <a:off x="2508934" y="2481944"/>
                <a:ext cx="894893" cy="894893"/>
              </a:xfrm>
              <a:prstGeom prst="ellipse">
                <a:avLst/>
              </a:prstGeom>
              <a:solidFill>
                <a:schemeClr val="tx2">
                  <a:alpha val="50000"/>
                </a:schemeClr>
              </a:solidFill>
              <a:ln w="12700" cap="flat" cmpd="sng" algn="ctr">
                <a:noFill/>
                <a:prstDash val="solid"/>
                <a:miter lim="800000"/>
              </a:ln>
              <a:effectLst/>
            </p:spPr>
            <p:txBody>
              <a:bodyPr rtlCol="0" anchor="ctr"/>
              <a:lstStyle/>
              <a:p>
                <a:pPr algn="ctr"/>
                <a:endParaRPr lang="zh-CN" altLang="en-US" kern="0" dirty="0">
                  <a:solidFill>
                    <a:prstClr val="white"/>
                  </a:solidFill>
                  <a:latin typeface="等线" panose="020F0502020204030204"/>
                  <a:ea typeface="等线" panose="02010600030101010101" pitchFamily="2" charset="-122"/>
                </a:endParaRPr>
              </a:p>
            </p:txBody>
          </p:sp>
          <p:sp>
            <p:nvSpPr>
              <p:cNvPr id="17" name="椭圆 16">
                <a:extLst>
                  <a:ext uri="{FF2B5EF4-FFF2-40B4-BE49-F238E27FC236}">
                    <a16:creationId xmlns:a16="http://schemas.microsoft.com/office/drawing/2014/main" xmlns="" id="{B45CD1D2-2283-4EA3-99BF-E9E615ED38B7}"/>
                  </a:ext>
                </a:extLst>
              </p:cNvPr>
              <p:cNvSpPr/>
              <p:nvPr/>
            </p:nvSpPr>
            <p:spPr>
              <a:xfrm>
                <a:off x="2548166" y="2521176"/>
                <a:ext cx="816428" cy="816428"/>
              </a:xfrm>
              <a:prstGeom prst="ellipse">
                <a:avLst/>
              </a:prstGeom>
              <a:solidFill>
                <a:schemeClr val="tx2"/>
              </a:solidFill>
              <a:ln w="12700" cap="flat" cmpd="sng" algn="ctr">
                <a:noFill/>
                <a:prstDash val="solid"/>
                <a:miter lim="800000"/>
              </a:ln>
              <a:effectLst/>
            </p:spPr>
            <p:txBody>
              <a:bodyPr rtlCol="0" anchor="ctr"/>
              <a:lstStyle/>
              <a:p>
                <a:pPr algn="ctr"/>
                <a:r>
                  <a:rPr lang="en-US" altLang="zh-CN" sz="2400" kern="0" dirty="0">
                    <a:solidFill>
                      <a:prstClr val="white"/>
                    </a:solidFill>
                    <a:latin typeface="Arial" panose="020B0604020202020204" pitchFamily="34" charset="0"/>
                    <a:ea typeface="等线" panose="02010600030101010101" pitchFamily="2" charset="-122"/>
                    <a:cs typeface="Arial" panose="020B0604020202020204" pitchFamily="34" charset="0"/>
                  </a:rPr>
                  <a:t>02</a:t>
                </a:r>
                <a:endParaRPr lang="zh-CN" altLang="en-US" sz="2400" kern="0" dirty="0">
                  <a:solidFill>
                    <a:prstClr val="white"/>
                  </a:solidFill>
                  <a:latin typeface="Arial" panose="020B0604020202020204" pitchFamily="34" charset="0"/>
                  <a:ea typeface="等线" panose="02010600030101010101" pitchFamily="2" charset="-122"/>
                  <a:cs typeface="Arial" panose="020B0604020202020204" pitchFamily="34" charset="0"/>
                </a:endParaRPr>
              </a:p>
            </p:txBody>
          </p:sp>
        </p:grpSp>
      </p:grpSp>
      <p:grpSp>
        <p:nvGrpSpPr>
          <p:cNvPr id="18" name="组合 17">
            <a:extLst>
              <a:ext uri="{FF2B5EF4-FFF2-40B4-BE49-F238E27FC236}">
                <a16:creationId xmlns:a16="http://schemas.microsoft.com/office/drawing/2014/main" xmlns="" id="{AECB0039-E90E-4889-BC65-2D61738FFB08}"/>
              </a:ext>
            </a:extLst>
          </p:cNvPr>
          <p:cNvGrpSpPr/>
          <p:nvPr/>
        </p:nvGrpSpPr>
        <p:grpSpPr>
          <a:xfrm>
            <a:off x="8490828" y="1590460"/>
            <a:ext cx="3155496" cy="4656099"/>
            <a:chOff x="1602015" y="2450419"/>
            <a:chExt cx="2708729" cy="3996871"/>
          </a:xfrm>
        </p:grpSpPr>
        <p:sp>
          <p:nvSpPr>
            <p:cNvPr id="19" name="矩形: 圆角 18">
              <a:extLst>
                <a:ext uri="{FF2B5EF4-FFF2-40B4-BE49-F238E27FC236}">
                  <a16:creationId xmlns:a16="http://schemas.microsoft.com/office/drawing/2014/main" xmlns="" id="{2B55EB03-3FBC-474B-8E06-4F8AB63916B9}"/>
                </a:ext>
              </a:extLst>
            </p:cNvPr>
            <p:cNvSpPr/>
            <p:nvPr/>
          </p:nvSpPr>
          <p:spPr>
            <a:xfrm>
              <a:off x="1602015" y="2929390"/>
              <a:ext cx="2708729" cy="3517900"/>
            </a:xfrm>
            <a:prstGeom prst="roundRect">
              <a:avLst>
                <a:gd name="adj" fmla="val 2601"/>
              </a:avLst>
            </a:prstGeom>
            <a:noFill/>
            <a:ln w="15875"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0" name="组合 19">
              <a:extLst>
                <a:ext uri="{FF2B5EF4-FFF2-40B4-BE49-F238E27FC236}">
                  <a16:creationId xmlns:a16="http://schemas.microsoft.com/office/drawing/2014/main" xmlns="" id="{2E39F285-E174-4E4F-A218-64C654183100}"/>
                </a:ext>
              </a:extLst>
            </p:cNvPr>
            <p:cNvGrpSpPr/>
            <p:nvPr/>
          </p:nvGrpSpPr>
          <p:grpSpPr>
            <a:xfrm>
              <a:off x="2477408" y="2450419"/>
              <a:ext cx="957941" cy="957941"/>
              <a:chOff x="2477410" y="2450420"/>
              <a:chExt cx="957941" cy="957941"/>
            </a:xfrm>
          </p:grpSpPr>
          <p:sp>
            <p:nvSpPr>
              <p:cNvPr id="21" name="椭圆 20">
                <a:extLst>
                  <a:ext uri="{FF2B5EF4-FFF2-40B4-BE49-F238E27FC236}">
                    <a16:creationId xmlns:a16="http://schemas.microsoft.com/office/drawing/2014/main" xmlns="" id="{87C5DA10-1454-4A89-BAF5-1D2866AA1224}"/>
                  </a:ext>
                </a:extLst>
              </p:cNvPr>
              <p:cNvSpPr/>
              <p:nvPr/>
            </p:nvSpPr>
            <p:spPr>
              <a:xfrm>
                <a:off x="2477410" y="2450420"/>
                <a:ext cx="957941" cy="957941"/>
              </a:xfrm>
              <a:prstGeom prst="ellipse">
                <a:avLst/>
              </a:prstGeom>
              <a:solidFill>
                <a:schemeClr val="tx2">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 name="椭圆 21">
                <a:extLst>
                  <a:ext uri="{FF2B5EF4-FFF2-40B4-BE49-F238E27FC236}">
                    <a16:creationId xmlns:a16="http://schemas.microsoft.com/office/drawing/2014/main" xmlns="" id="{9E4C8374-FD1D-4A22-A24E-932B7E72B002}"/>
                  </a:ext>
                </a:extLst>
              </p:cNvPr>
              <p:cNvSpPr/>
              <p:nvPr/>
            </p:nvSpPr>
            <p:spPr>
              <a:xfrm>
                <a:off x="2508934" y="2481944"/>
                <a:ext cx="894893" cy="894893"/>
              </a:xfrm>
              <a:prstGeom prst="ellipse">
                <a:avLst/>
              </a:prstGeom>
              <a:solidFill>
                <a:schemeClr val="tx2">
                  <a:alpha val="50000"/>
                </a:schemeClr>
              </a:solidFill>
              <a:ln w="12700" cap="flat" cmpd="sng" algn="ctr">
                <a:noFill/>
                <a:prstDash val="solid"/>
                <a:miter lim="800000"/>
              </a:ln>
              <a:effectLst/>
            </p:spPr>
            <p:txBody>
              <a:bodyPr rtlCol="0" anchor="ctr"/>
              <a:lstStyle/>
              <a:p>
                <a:pPr algn="ctr"/>
                <a:endParaRPr lang="zh-CN" altLang="en-US" kern="0" dirty="0">
                  <a:solidFill>
                    <a:prstClr val="white"/>
                  </a:solidFill>
                  <a:latin typeface="等线" panose="020F0502020204030204"/>
                  <a:ea typeface="等线" panose="02010600030101010101" pitchFamily="2" charset="-122"/>
                </a:endParaRPr>
              </a:p>
            </p:txBody>
          </p:sp>
          <p:sp>
            <p:nvSpPr>
              <p:cNvPr id="23" name="椭圆 22">
                <a:extLst>
                  <a:ext uri="{FF2B5EF4-FFF2-40B4-BE49-F238E27FC236}">
                    <a16:creationId xmlns:a16="http://schemas.microsoft.com/office/drawing/2014/main" xmlns="" id="{B1779753-7FFB-4FA8-876B-0ED6BC348582}"/>
                  </a:ext>
                </a:extLst>
              </p:cNvPr>
              <p:cNvSpPr/>
              <p:nvPr/>
            </p:nvSpPr>
            <p:spPr>
              <a:xfrm>
                <a:off x="2548166" y="2521176"/>
                <a:ext cx="816428" cy="816428"/>
              </a:xfrm>
              <a:prstGeom prst="ellipse">
                <a:avLst/>
              </a:prstGeom>
              <a:solidFill>
                <a:schemeClr val="tx2"/>
              </a:solidFill>
              <a:ln w="12700" cap="flat" cmpd="sng" algn="ctr">
                <a:noFill/>
                <a:prstDash val="solid"/>
                <a:miter lim="800000"/>
              </a:ln>
              <a:effectLst/>
            </p:spPr>
            <p:txBody>
              <a:bodyPr rtlCol="0" anchor="ctr"/>
              <a:lstStyle/>
              <a:p>
                <a:pPr algn="ctr"/>
                <a:r>
                  <a:rPr lang="en-US" altLang="zh-CN" sz="2400" kern="0" dirty="0">
                    <a:solidFill>
                      <a:prstClr val="white"/>
                    </a:solidFill>
                    <a:latin typeface="Arial" panose="020B0604020202020204" pitchFamily="34" charset="0"/>
                    <a:ea typeface="等线" panose="02010600030101010101" pitchFamily="2" charset="-122"/>
                    <a:cs typeface="Arial" panose="020B0604020202020204" pitchFamily="34" charset="0"/>
                  </a:rPr>
                  <a:t>03</a:t>
                </a:r>
                <a:endParaRPr lang="zh-CN" altLang="en-US" sz="2400" kern="0" dirty="0">
                  <a:solidFill>
                    <a:prstClr val="white"/>
                  </a:solidFill>
                  <a:latin typeface="Arial" panose="020B0604020202020204" pitchFamily="34" charset="0"/>
                  <a:ea typeface="等线" panose="02010600030101010101" pitchFamily="2" charset="-122"/>
                  <a:cs typeface="Arial" panose="020B0604020202020204" pitchFamily="34" charset="0"/>
                </a:endParaRPr>
              </a:p>
            </p:txBody>
          </p:sp>
        </p:grpSp>
      </p:grpSp>
      <p:sp>
        <p:nvSpPr>
          <p:cNvPr id="24" name="文本框 23">
            <a:extLst>
              <a:ext uri="{FF2B5EF4-FFF2-40B4-BE49-F238E27FC236}">
                <a16:creationId xmlns:a16="http://schemas.microsoft.com/office/drawing/2014/main" xmlns="" id="{426E6CB0-84FF-49AA-BEE5-AF0F63E53D5F}"/>
              </a:ext>
            </a:extLst>
          </p:cNvPr>
          <p:cNvSpPr txBox="1"/>
          <p:nvPr/>
        </p:nvSpPr>
        <p:spPr>
          <a:xfrm>
            <a:off x="885391" y="2969366"/>
            <a:ext cx="2622000" cy="707886"/>
          </a:xfrm>
          <a:prstGeom prst="rect">
            <a:avLst/>
          </a:prstGeom>
          <a:noFill/>
        </p:spPr>
        <p:txBody>
          <a:bodyPr wrap="square" rtlCol="0">
            <a:spAutoFit/>
          </a:bodyPr>
          <a:lstStyle/>
          <a:p>
            <a:pPr algn="ctr"/>
            <a:r>
              <a:rPr lang="zh-CN" altLang="en-US" sz="2000" b="1" spc="100" dirty="0">
                <a:solidFill>
                  <a:srgbClr val="595959"/>
                </a:solidFill>
                <a:latin typeface="阿里巴巴普惠体 B" panose="00020600040101010101" pitchFamily="18" charset="-122"/>
                <a:ea typeface="阿里巴巴普惠体 B" panose="00020600040101010101" pitchFamily="18" charset="-122"/>
              </a:rPr>
              <a:t>请在这里输入</a:t>
            </a:r>
            <a:endParaRPr lang="en-US" altLang="zh-CN" sz="2000" b="1" spc="100" dirty="0">
              <a:solidFill>
                <a:srgbClr val="595959"/>
              </a:solidFill>
              <a:latin typeface="阿里巴巴普惠体 B" panose="00020600040101010101" pitchFamily="18" charset="-122"/>
              <a:ea typeface="阿里巴巴普惠体 B" panose="00020600040101010101" pitchFamily="18" charset="-122"/>
            </a:endParaRPr>
          </a:p>
          <a:p>
            <a:pPr algn="ctr"/>
            <a:r>
              <a:rPr lang="zh-CN" altLang="en-US" sz="2000" b="1" spc="100" dirty="0">
                <a:solidFill>
                  <a:srgbClr val="595959"/>
                </a:solidFill>
                <a:latin typeface="阿里巴巴普惠体 B" panose="00020600040101010101" pitchFamily="18" charset="-122"/>
                <a:ea typeface="阿里巴巴普惠体 B" panose="00020600040101010101" pitchFamily="18" charset="-122"/>
              </a:rPr>
              <a:t>你的小标题</a:t>
            </a:r>
            <a:endParaRPr lang="zh-CN" altLang="en-US" sz="2800" b="1" spc="100" dirty="0">
              <a:solidFill>
                <a:srgbClr val="595959"/>
              </a:solidFill>
              <a:latin typeface="阿里巴巴普惠体 B" panose="00020600040101010101" pitchFamily="18" charset="-122"/>
              <a:ea typeface="阿里巴巴普惠体 B" panose="00020600040101010101" pitchFamily="18" charset="-122"/>
            </a:endParaRPr>
          </a:p>
        </p:txBody>
      </p:sp>
      <p:sp>
        <p:nvSpPr>
          <p:cNvPr id="25" name="文本占位符 11">
            <a:extLst>
              <a:ext uri="{FF2B5EF4-FFF2-40B4-BE49-F238E27FC236}">
                <a16:creationId xmlns:a16="http://schemas.microsoft.com/office/drawing/2014/main" xmlns="" id="{488AF5FC-8CA5-44BF-9B33-F8466B46D413}"/>
              </a:ext>
            </a:extLst>
          </p:cNvPr>
          <p:cNvSpPr txBox="1">
            <a:spLocks/>
          </p:cNvSpPr>
          <p:nvPr/>
        </p:nvSpPr>
        <p:spPr>
          <a:xfrm>
            <a:off x="770148" y="3782337"/>
            <a:ext cx="2833039" cy="1335752"/>
          </a:xfrm>
          <a:prstGeom prst="rect">
            <a:avLst/>
          </a:prstGeom>
        </p:spPr>
        <p:txBody>
          <a:bodyPr vert="horz" lIns="91440" tIns="45720" rIns="91440" bIns="45720" rtlCol="0">
            <a:noAutofit/>
          </a:bodyPr>
          <a:lstStyle>
            <a:lvl1pPr marL="0" indent="0" algn="l" defTabSz="914400" rtl="0" eaLnBrk="1" latinLnBrk="0" hangingPunct="1">
              <a:lnSpc>
                <a:spcPct val="130000"/>
              </a:lnSpc>
              <a:spcBef>
                <a:spcPts val="1000"/>
              </a:spcBef>
              <a:buFont typeface="Arial" panose="020B0604020202020204" pitchFamily="34" charset="0"/>
              <a:buNone/>
              <a:defRPr sz="1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40000"/>
              </a:lnSpc>
            </a:pPr>
            <a:r>
              <a:rPr lang="zh-CN" altLang="en-US" sz="1600" dirty="0">
                <a:solidFill>
                  <a:sysClr val="windowText" lastClr="000000">
                    <a:lumMod val="65000"/>
                    <a:lumOff val="35000"/>
                  </a:sysClr>
                </a:solidFill>
                <a:latin typeface="阿里巴巴普惠体 R" panose="00020600040101010101" pitchFamily="18" charset="-122"/>
                <a:ea typeface="阿里巴巴普惠体 R" panose="00020600040101010101" pitchFamily="18" charset="-122"/>
              </a:rPr>
              <a:t>请你在这里输入你的正文内容请你在这里输入你的正文内容请你在这里输入你的正文内容请你在这里输入你的正文内容请你在这里输入你的正文内容</a:t>
            </a:r>
          </a:p>
          <a:p>
            <a:pPr algn="ctr">
              <a:lnSpc>
                <a:spcPct val="140000"/>
              </a:lnSpc>
            </a:pPr>
            <a:endParaRPr lang="zh-CN" altLang="en-US" sz="1600" dirty="0">
              <a:solidFill>
                <a:sysClr val="windowText" lastClr="000000">
                  <a:lumMod val="65000"/>
                  <a:lumOff val="35000"/>
                </a:sysClr>
              </a:solidFill>
              <a:latin typeface="阿里巴巴普惠体 R" panose="00020600040101010101" pitchFamily="18" charset="-122"/>
              <a:ea typeface="阿里巴巴普惠体 R" panose="00020600040101010101" pitchFamily="18" charset="-122"/>
            </a:endParaRPr>
          </a:p>
          <a:p>
            <a:pPr algn="ctr">
              <a:lnSpc>
                <a:spcPct val="140000"/>
              </a:lnSpc>
            </a:pPr>
            <a:endParaRPr lang="zh-CN" altLang="en-US" sz="1600" dirty="0">
              <a:solidFill>
                <a:sysClr val="windowText" lastClr="000000">
                  <a:lumMod val="65000"/>
                  <a:lumOff val="35000"/>
                </a:sysClr>
              </a:solidFill>
              <a:latin typeface="阿里巴巴普惠体 R" panose="00020600040101010101" pitchFamily="18" charset="-122"/>
              <a:ea typeface="阿里巴巴普惠体 R" panose="00020600040101010101" pitchFamily="18" charset="-122"/>
            </a:endParaRPr>
          </a:p>
          <a:p>
            <a:pPr algn="ctr">
              <a:lnSpc>
                <a:spcPct val="140000"/>
              </a:lnSpc>
            </a:pPr>
            <a:endParaRPr lang="zh-CN" altLang="en-US" sz="1600" dirty="0">
              <a:solidFill>
                <a:sysClr val="windowText" lastClr="000000">
                  <a:lumMod val="65000"/>
                  <a:lumOff val="35000"/>
                </a:sysClr>
              </a:solidFill>
              <a:latin typeface="阿里巴巴普惠体 R" panose="00020600040101010101" pitchFamily="18" charset="-122"/>
              <a:ea typeface="阿里巴巴普惠体 R" panose="00020600040101010101" pitchFamily="18" charset="-122"/>
            </a:endParaRPr>
          </a:p>
        </p:txBody>
      </p:sp>
      <p:sp>
        <p:nvSpPr>
          <p:cNvPr id="26" name="矩形 25">
            <a:extLst>
              <a:ext uri="{FF2B5EF4-FFF2-40B4-BE49-F238E27FC236}">
                <a16:creationId xmlns:a16="http://schemas.microsoft.com/office/drawing/2014/main" xmlns="" id="{0CC159B0-FA99-4462-A874-2584409A817E}"/>
              </a:ext>
            </a:extLst>
          </p:cNvPr>
          <p:cNvSpPr/>
          <p:nvPr/>
        </p:nvSpPr>
        <p:spPr>
          <a:xfrm>
            <a:off x="5239618" y="2912313"/>
            <a:ext cx="1800493" cy="707886"/>
          </a:xfrm>
          <a:prstGeom prst="rect">
            <a:avLst/>
          </a:prstGeom>
        </p:spPr>
        <p:txBody>
          <a:bodyPr wrap="none">
            <a:spAutoFit/>
          </a:bodyPr>
          <a:lstStyle/>
          <a:p>
            <a:pPr algn="ctr"/>
            <a:r>
              <a:rPr lang="zh-CN" altLang="en-US" sz="2000" b="1" spc="100" dirty="0">
                <a:solidFill>
                  <a:srgbClr val="595959"/>
                </a:solidFill>
                <a:latin typeface="阿里巴巴普惠体 B" panose="00020600040101010101" pitchFamily="18" charset="-122"/>
                <a:ea typeface="阿里巴巴普惠体 B" panose="00020600040101010101" pitchFamily="18" charset="-122"/>
              </a:rPr>
              <a:t>请在这里输入</a:t>
            </a:r>
          </a:p>
          <a:p>
            <a:pPr algn="ctr"/>
            <a:r>
              <a:rPr lang="zh-CN" altLang="en-US" sz="2000" b="1" spc="100" dirty="0">
                <a:solidFill>
                  <a:srgbClr val="595959"/>
                </a:solidFill>
                <a:latin typeface="阿里巴巴普惠体 B" panose="00020600040101010101" pitchFamily="18" charset="-122"/>
                <a:ea typeface="阿里巴巴普惠体 B" panose="00020600040101010101" pitchFamily="18" charset="-122"/>
              </a:rPr>
              <a:t>你的小标题</a:t>
            </a:r>
          </a:p>
        </p:txBody>
      </p:sp>
      <p:sp>
        <p:nvSpPr>
          <p:cNvPr id="27" name="文本占位符 13">
            <a:extLst>
              <a:ext uri="{FF2B5EF4-FFF2-40B4-BE49-F238E27FC236}">
                <a16:creationId xmlns:a16="http://schemas.microsoft.com/office/drawing/2014/main" xmlns="" id="{1FBB1FF7-6DFD-487F-B156-A4F44470426A}"/>
              </a:ext>
            </a:extLst>
          </p:cNvPr>
          <p:cNvSpPr txBox="1">
            <a:spLocks/>
          </p:cNvSpPr>
          <p:nvPr/>
        </p:nvSpPr>
        <p:spPr>
          <a:xfrm>
            <a:off x="4696560" y="3787987"/>
            <a:ext cx="2910411" cy="392062"/>
          </a:xfrm>
          <a:prstGeom prst="rect">
            <a:avLst/>
          </a:prstGeom>
        </p:spPr>
        <p:txBody>
          <a:bodyPr vert="horz" lIns="91440" tIns="45720" rIns="91440" bIns="45720" rtlCol="0">
            <a:noAutofit/>
          </a:bodyPr>
          <a:lstStyle>
            <a:lvl1pPr marL="0" indent="0" algn="l" defTabSz="914400" rtl="0" eaLnBrk="1" latinLnBrk="0" hangingPunct="1">
              <a:lnSpc>
                <a:spcPct val="130000"/>
              </a:lnSpc>
              <a:spcBef>
                <a:spcPts val="1000"/>
              </a:spcBef>
              <a:buFont typeface="Arial" panose="020B0604020202020204" pitchFamily="34" charset="0"/>
              <a:buNone/>
              <a:defRPr sz="1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40000"/>
              </a:lnSpc>
            </a:pPr>
            <a:r>
              <a:rPr lang="zh-CN" altLang="en-US" sz="1600" dirty="0">
                <a:solidFill>
                  <a:sysClr val="windowText" lastClr="000000">
                    <a:lumMod val="65000"/>
                    <a:lumOff val="35000"/>
                  </a:sysClr>
                </a:solidFill>
                <a:latin typeface="阿里巴巴普惠体 R" panose="00020600040101010101" pitchFamily="18" charset="-122"/>
                <a:ea typeface="阿里巴巴普惠体 R" panose="00020600040101010101" pitchFamily="18" charset="-122"/>
              </a:rPr>
              <a:t>请你在这里输入你的正文内容请你在这里输入你的正文内容请你在这里输入你的正文内容请你在这里输入你的正文内容请你在这里输入你的正文内容</a:t>
            </a:r>
          </a:p>
          <a:p>
            <a:pPr algn="ctr">
              <a:lnSpc>
                <a:spcPct val="140000"/>
              </a:lnSpc>
            </a:pPr>
            <a:endParaRPr lang="zh-CN" altLang="en-US" sz="1600" dirty="0">
              <a:solidFill>
                <a:sysClr val="windowText" lastClr="000000">
                  <a:lumMod val="65000"/>
                  <a:lumOff val="35000"/>
                </a:sysClr>
              </a:solidFill>
              <a:latin typeface="阿里巴巴普惠体 R" panose="00020600040101010101" pitchFamily="18" charset="-122"/>
              <a:ea typeface="阿里巴巴普惠体 R" panose="00020600040101010101" pitchFamily="18" charset="-122"/>
            </a:endParaRPr>
          </a:p>
        </p:txBody>
      </p:sp>
      <p:sp>
        <p:nvSpPr>
          <p:cNvPr id="28" name="矩形 27">
            <a:extLst>
              <a:ext uri="{FF2B5EF4-FFF2-40B4-BE49-F238E27FC236}">
                <a16:creationId xmlns:a16="http://schemas.microsoft.com/office/drawing/2014/main" xmlns="" id="{8E0B509D-0D41-4F6F-BB54-E91B53C3241B}"/>
              </a:ext>
            </a:extLst>
          </p:cNvPr>
          <p:cNvSpPr/>
          <p:nvPr/>
        </p:nvSpPr>
        <p:spPr>
          <a:xfrm>
            <a:off x="9197822" y="2899303"/>
            <a:ext cx="1800493" cy="707886"/>
          </a:xfrm>
          <a:prstGeom prst="rect">
            <a:avLst/>
          </a:prstGeom>
        </p:spPr>
        <p:txBody>
          <a:bodyPr wrap="none">
            <a:spAutoFit/>
          </a:bodyPr>
          <a:lstStyle/>
          <a:p>
            <a:pPr algn="ctr"/>
            <a:r>
              <a:rPr lang="zh-CN" altLang="en-US" sz="2000" b="1" spc="100" dirty="0">
                <a:solidFill>
                  <a:srgbClr val="595959"/>
                </a:solidFill>
                <a:latin typeface="阿里巴巴普惠体 B" panose="00020600040101010101" pitchFamily="18" charset="-122"/>
                <a:ea typeface="阿里巴巴普惠体 B" panose="00020600040101010101" pitchFamily="18" charset="-122"/>
              </a:rPr>
              <a:t>请在这里输入</a:t>
            </a:r>
          </a:p>
          <a:p>
            <a:pPr algn="ctr"/>
            <a:r>
              <a:rPr lang="zh-CN" altLang="en-US" sz="2000" b="1" spc="100" dirty="0">
                <a:solidFill>
                  <a:srgbClr val="595959"/>
                </a:solidFill>
                <a:latin typeface="阿里巴巴普惠体 B" panose="00020600040101010101" pitchFamily="18" charset="-122"/>
                <a:ea typeface="阿里巴巴普惠体 B" panose="00020600040101010101" pitchFamily="18" charset="-122"/>
              </a:rPr>
              <a:t>你的小标题</a:t>
            </a:r>
          </a:p>
        </p:txBody>
      </p:sp>
      <p:sp>
        <p:nvSpPr>
          <p:cNvPr id="29" name="文本占位符 15">
            <a:extLst>
              <a:ext uri="{FF2B5EF4-FFF2-40B4-BE49-F238E27FC236}">
                <a16:creationId xmlns:a16="http://schemas.microsoft.com/office/drawing/2014/main" xmlns="" id="{C0831228-EA92-49A9-B073-58ADE97C823A}"/>
              </a:ext>
            </a:extLst>
          </p:cNvPr>
          <p:cNvSpPr txBox="1">
            <a:spLocks/>
          </p:cNvSpPr>
          <p:nvPr/>
        </p:nvSpPr>
        <p:spPr>
          <a:xfrm>
            <a:off x="8621101" y="3782337"/>
            <a:ext cx="2894945" cy="397468"/>
          </a:xfrm>
          <a:prstGeom prst="rect">
            <a:avLst/>
          </a:prstGeom>
        </p:spPr>
        <p:txBody>
          <a:bodyPr vert="horz" lIns="91440" tIns="45720" rIns="91440" bIns="45720" rtlCol="0">
            <a:noAutofit/>
          </a:bodyPr>
          <a:lstStyle>
            <a:lvl1pPr marL="0" indent="0" algn="l" defTabSz="914400" rtl="0" eaLnBrk="1" latinLnBrk="0" hangingPunct="1">
              <a:lnSpc>
                <a:spcPct val="130000"/>
              </a:lnSpc>
              <a:spcBef>
                <a:spcPts val="1000"/>
              </a:spcBef>
              <a:buFont typeface="Arial" panose="020B0604020202020204" pitchFamily="34" charset="0"/>
              <a:buNone/>
              <a:defRPr sz="1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40000"/>
              </a:lnSpc>
            </a:pPr>
            <a:r>
              <a:rPr lang="zh-CN" altLang="en-US" sz="1600" dirty="0">
                <a:solidFill>
                  <a:sysClr val="windowText" lastClr="000000">
                    <a:lumMod val="65000"/>
                    <a:lumOff val="35000"/>
                  </a:sysClr>
                </a:solidFill>
                <a:latin typeface="阿里巴巴普惠体 R" panose="00020600040101010101" pitchFamily="18" charset="-122"/>
                <a:ea typeface="阿里巴巴普惠体 R" panose="00020600040101010101" pitchFamily="18" charset="-122"/>
              </a:rPr>
              <a:t>请你在这里输入你的正文内容请你在这里输入你的正文内容请你在这里输入你的正文内容请你在这里输入你的正文内容请你在这里输入你的正文内容</a:t>
            </a:r>
          </a:p>
        </p:txBody>
      </p:sp>
    </p:spTree>
    <p:extLst>
      <p:ext uri="{BB962C8B-B14F-4D97-AF65-F5344CB8AC3E}">
        <p14:creationId xmlns:p14="http://schemas.microsoft.com/office/powerpoint/2010/main" val="33734577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zh-CN" altLang="en-US" dirty="0">
                <a:solidFill>
                  <a:schemeClr val="accent1"/>
                </a:solidFill>
                <a:latin typeface="+mn-lt"/>
                <a:sym typeface="+mn-lt"/>
              </a:rPr>
              <a:t>明年工作展望</a:t>
            </a:r>
          </a:p>
          <a:p>
            <a:endParaRPr lang="zh-CN" altLang="en-US" dirty="0">
              <a:solidFill>
                <a:schemeClr val="accent1"/>
              </a:solidFill>
              <a:latin typeface="+mn-lt"/>
              <a:sym typeface="+mn-lt"/>
            </a:endParaRPr>
          </a:p>
        </p:txBody>
      </p:sp>
    </p:spTree>
    <p:extLst>
      <p:ext uri="{BB962C8B-B14F-4D97-AF65-F5344CB8AC3E}">
        <p14:creationId xmlns:p14="http://schemas.microsoft.com/office/powerpoint/2010/main" val="31179124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latin typeface="+mn-lt"/>
                <a:sym typeface="+mn-lt"/>
              </a:rPr>
              <a:t>工作基本概况</a:t>
            </a:r>
          </a:p>
        </p:txBody>
      </p:sp>
      <p:sp>
        <p:nvSpPr>
          <p:cNvPr id="3" name="文本占位符 2"/>
          <p:cNvSpPr>
            <a:spLocks noGrp="1"/>
          </p:cNvSpPr>
          <p:nvPr>
            <p:ph type="body" sz="quarter" idx="11"/>
          </p:nvPr>
        </p:nvSpPr>
        <p:spPr/>
        <p:txBody>
          <a:bodyPr/>
          <a:lstStyle/>
          <a:p>
            <a:r>
              <a:rPr lang="zh-CN" altLang="en-US" dirty="0">
                <a:latin typeface="+mn-lt"/>
                <a:sym typeface="+mn-lt"/>
              </a:rPr>
              <a:t>存在问题分析</a:t>
            </a:r>
          </a:p>
        </p:txBody>
      </p:sp>
      <p:sp>
        <p:nvSpPr>
          <p:cNvPr id="4" name="文本占位符 3"/>
          <p:cNvSpPr>
            <a:spLocks noGrp="1"/>
          </p:cNvSpPr>
          <p:nvPr>
            <p:ph type="body" sz="quarter" idx="12"/>
          </p:nvPr>
        </p:nvSpPr>
        <p:spPr/>
        <p:txBody>
          <a:bodyPr/>
          <a:lstStyle/>
          <a:p>
            <a:r>
              <a:rPr lang="zh-CN" altLang="en-US" dirty="0">
                <a:latin typeface="+mn-lt"/>
                <a:sym typeface="+mn-lt"/>
              </a:rPr>
              <a:t>问题改正措施</a:t>
            </a:r>
          </a:p>
        </p:txBody>
      </p:sp>
      <p:sp>
        <p:nvSpPr>
          <p:cNvPr id="5" name="文本占位符 4"/>
          <p:cNvSpPr>
            <a:spLocks noGrp="1"/>
          </p:cNvSpPr>
          <p:nvPr>
            <p:ph type="body" sz="quarter" idx="13"/>
          </p:nvPr>
        </p:nvSpPr>
        <p:spPr/>
        <p:txBody>
          <a:bodyPr/>
          <a:lstStyle/>
          <a:p>
            <a:r>
              <a:rPr lang="zh-CN" altLang="en-US" dirty="0">
                <a:latin typeface="+mn-lt"/>
                <a:sym typeface="+mn-lt"/>
              </a:rPr>
              <a:t>明年工作展望</a:t>
            </a:r>
          </a:p>
        </p:txBody>
      </p:sp>
    </p:spTree>
    <p:extLst>
      <p:ext uri="{BB962C8B-B14F-4D97-AF65-F5344CB8AC3E}">
        <p14:creationId xmlns:p14="http://schemas.microsoft.com/office/powerpoint/2010/main" val="5107759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a:extLst>
              <a:ext uri="{FF2B5EF4-FFF2-40B4-BE49-F238E27FC236}">
                <a16:creationId xmlns:a16="http://schemas.microsoft.com/office/drawing/2014/main" xmlns="" id="{CE190748-2AE3-48DC-AD95-5C793626B069}"/>
              </a:ext>
            </a:extLst>
          </p:cNvPr>
          <p:cNvSpPr>
            <a:spLocks noGrp="1"/>
          </p:cNvSpPr>
          <p:nvPr>
            <p:ph type="title"/>
          </p:nvPr>
        </p:nvSpPr>
        <p:spPr/>
        <p:txBody>
          <a:bodyPr/>
          <a:lstStyle/>
          <a:p>
            <a:r>
              <a:rPr lang="zh-CN" altLang="en-US" dirty="0"/>
              <a:t>个人发展计划</a:t>
            </a:r>
          </a:p>
        </p:txBody>
      </p:sp>
      <p:sp>
        <p:nvSpPr>
          <p:cNvPr id="12" name="矩形: 圆角 11">
            <a:extLst>
              <a:ext uri="{FF2B5EF4-FFF2-40B4-BE49-F238E27FC236}">
                <a16:creationId xmlns:a16="http://schemas.microsoft.com/office/drawing/2014/main" xmlns="" id="{38EA2525-7369-481A-AFAE-F3B0E40A4628}"/>
              </a:ext>
            </a:extLst>
          </p:cNvPr>
          <p:cNvSpPr/>
          <p:nvPr/>
        </p:nvSpPr>
        <p:spPr>
          <a:xfrm>
            <a:off x="478971" y="2117273"/>
            <a:ext cx="2394858" cy="3526971"/>
          </a:xfrm>
          <a:prstGeom prst="roundRect">
            <a:avLst>
              <a:gd name="adj" fmla="val 3940"/>
            </a:avLst>
          </a:prstGeom>
          <a:gradFill>
            <a:gsLst>
              <a:gs pos="3800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3" name="矩形: 圆角 12">
            <a:extLst>
              <a:ext uri="{FF2B5EF4-FFF2-40B4-BE49-F238E27FC236}">
                <a16:creationId xmlns:a16="http://schemas.microsoft.com/office/drawing/2014/main" xmlns="" id="{42CEAA3A-17CE-47B3-97DB-CE4BC81BCAF6}"/>
              </a:ext>
            </a:extLst>
          </p:cNvPr>
          <p:cNvSpPr/>
          <p:nvPr/>
        </p:nvSpPr>
        <p:spPr>
          <a:xfrm>
            <a:off x="3425371" y="2117273"/>
            <a:ext cx="2394858" cy="3526971"/>
          </a:xfrm>
          <a:prstGeom prst="roundRect">
            <a:avLst>
              <a:gd name="adj" fmla="val 4470"/>
            </a:avLst>
          </a:prstGeom>
          <a:gradFill>
            <a:gsLst>
              <a:gs pos="3800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矩形: 圆角 13">
            <a:extLst>
              <a:ext uri="{FF2B5EF4-FFF2-40B4-BE49-F238E27FC236}">
                <a16:creationId xmlns:a16="http://schemas.microsoft.com/office/drawing/2014/main" xmlns="" id="{599BABDD-D28D-4BB7-9DA1-2643D7314F29}"/>
              </a:ext>
            </a:extLst>
          </p:cNvPr>
          <p:cNvSpPr/>
          <p:nvPr/>
        </p:nvSpPr>
        <p:spPr>
          <a:xfrm>
            <a:off x="6371771" y="2117273"/>
            <a:ext cx="2394858" cy="3526971"/>
          </a:xfrm>
          <a:prstGeom prst="roundRect">
            <a:avLst>
              <a:gd name="adj" fmla="val 2879"/>
            </a:avLst>
          </a:prstGeom>
          <a:gradFill>
            <a:gsLst>
              <a:gs pos="3800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矩形: 圆角 14">
            <a:extLst>
              <a:ext uri="{FF2B5EF4-FFF2-40B4-BE49-F238E27FC236}">
                <a16:creationId xmlns:a16="http://schemas.microsoft.com/office/drawing/2014/main" xmlns="" id="{B3B7797C-1FA3-414E-A965-FF54D598D928}"/>
              </a:ext>
            </a:extLst>
          </p:cNvPr>
          <p:cNvSpPr/>
          <p:nvPr/>
        </p:nvSpPr>
        <p:spPr>
          <a:xfrm>
            <a:off x="9318171" y="2117273"/>
            <a:ext cx="2394858" cy="3526971"/>
          </a:xfrm>
          <a:prstGeom prst="roundRect">
            <a:avLst>
              <a:gd name="adj" fmla="val 3940"/>
            </a:avLst>
          </a:prstGeom>
          <a:gradFill>
            <a:gsLst>
              <a:gs pos="3800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16" name="图片 15">
            <a:extLst>
              <a:ext uri="{FF2B5EF4-FFF2-40B4-BE49-F238E27FC236}">
                <a16:creationId xmlns:a16="http://schemas.microsoft.com/office/drawing/2014/main" xmlns="" id="{5D28A360-979F-4DCB-AE39-1C79520C51F1}"/>
              </a:ext>
            </a:extLst>
          </p:cNvPr>
          <p:cNvPicPr>
            <a:picLocks noChangeAspect="1"/>
          </p:cNvPicPr>
          <p:nvPr/>
        </p:nvPicPr>
        <p:blipFill>
          <a:blip r:embed="rId2" cstate="print">
            <a:extLst>
              <a:ext uri="{28A0092B-C50C-407E-A947-70E740481C1C}">
                <a14:useLocalDpi xmlns:a14="http://schemas.microsoft.com/office/drawing/2010/main" val="0"/>
              </a:ext>
            </a:extLst>
          </a:blip>
          <a:srcRect l="19183" t="7596" r="19183"/>
          <a:stretch>
            <a:fillRect/>
          </a:stretch>
        </p:blipFill>
        <p:spPr>
          <a:xfrm>
            <a:off x="963168" y="2308860"/>
            <a:ext cx="1426464" cy="1426464"/>
          </a:xfrm>
          <a:custGeom>
            <a:avLst/>
            <a:gdLst>
              <a:gd name="connsiteX0" fmla="*/ 713232 w 1426464"/>
              <a:gd name="connsiteY0" fmla="*/ 0 h 1426464"/>
              <a:gd name="connsiteX1" fmla="*/ 1426464 w 1426464"/>
              <a:gd name="connsiteY1" fmla="*/ 713232 h 1426464"/>
              <a:gd name="connsiteX2" fmla="*/ 713232 w 1426464"/>
              <a:gd name="connsiteY2" fmla="*/ 1426464 h 1426464"/>
              <a:gd name="connsiteX3" fmla="*/ 0 w 1426464"/>
              <a:gd name="connsiteY3" fmla="*/ 713232 h 1426464"/>
              <a:gd name="connsiteX4" fmla="*/ 713232 w 1426464"/>
              <a:gd name="connsiteY4" fmla="*/ 0 h 1426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6464" h="1426464">
                <a:moveTo>
                  <a:pt x="713232" y="0"/>
                </a:moveTo>
                <a:cubicBezTo>
                  <a:pt x="1107139" y="0"/>
                  <a:pt x="1426464" y="319325"/>
                  <a:pt x="1426464" y="713232"/>
                </a:cubicBezTo>
                <a:cubicBezTo>
                  <a:pt x="1426464" y="1107139"/>
                  <a:pt x="1107139" y="1426464"/>
                  <a:pt x="713232" y="1426464"/>
                </a:cubicBezTo>
                <a:cubicBezTo>
                  <a:pt x="319325" y="1426464"/>
                  <a:pt x="0" y="1107139"/>
                  <a:pt x="0" y="713232"/>
                </a:cubicBezTo>
                <a:cubicBezTo>
                  <a:pt x="0" y="319325"/>
                  <a:pt x="319325" y="0"/>
                  <a:pt x="713232" y="0"/>
                </a:cubicBezTo>
                <a:close/>
              </a:path>
            </a:pathLst>
          </a:custGeom>
          <a:ln w="19050">
            <a:noFill/>
          </a:ln>
        </p:spPr>
      </p:pic>
      <p:pic>
        <p:nvPicPr>
          <p:cNvPr id="17" name="图片 16">
            <a:extLst>
              <a:ext uri="{FF2B5EF4-FFF2-40B4-BE49-F238E27FC236}">
                <a16:creationId xmlns:a16="http://schemas.microsoft.com/office/drawing/2014/main" xmlns="" id="{FCE29B7A-9048-4FC5-ABFA-05A60C164115}"/>
              </a:ext>
            </a:extLst>
          </p:cNvPr>
          <p:cNvPicPr>
            <a:picLocks noChangeAspect="1"/>
          </p:cNvPicPr>
          <p:nvPr/>
        </p:nvPicPr>
        <p:blipFill>
          <a:blip r:embed="rId3" cstate="print">
            <a:extLst>
              <a:ext uri="{28A0092B-C50C-407E-A947-70E740481C1C}">
                <a14:useLocalDpi xmlns:a14="http://schemas.microsoft.com/office/drawing/2010/main" val="0"/>
              </a:ext>
            </a:extLst>
          </a:blip>
          <a:srcRect l="34284" t="1994" r="1678" b="1994"/>
          <a:stretch>
            <a:fillRect/>
          </a:stretch>
        </p:blipFill>
        <p:spPr>
          <a:xfrm>
            <a:off x="3909568" y="2308860"/>
            <a:ext cx="1426464" cy="1426464"/>
          </a:xfrm>
          <a:custGeom>
            <a:avLst/>
            <a:gdLst>
              <a:gd name="connsiteX0" fmla="*/ 713232 w 1426464"/>
              <a:gd name="connsiteY0" fmla="*/ 0 h 1426464"/>
              <a:gd name="connsiteX1" fmla="*/ 1426464 w 1426464"/>
              <a:gd name="connsiteY1" fmla="*/ 713232 h 1426464"/>
              <a:gd name="connsiteX2" fmla="*/ 713232 w 1426464"/>
              <a:gd name="connsiteY2" fmla="*/ 1426464 h 1426464"/>
              <a:gd name="connsiteX3" fmla="*/ 0 w 1426464"/>
              <a:gd name="connsiteY3" fmla="*/ 713232 h 1426464"/>
              <a:gd name="connsiteX4" fmla="*/ 713232 w 1426464"/>
              <a:gd name="connsiteY4" fmla="*/ 0 h 1426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6464" h="1426464">
                <a:moveTo>
                  <a:pt x="713232" y="0"/>
                </a:moveTo>
                <a:cubicBezTo>
                  <a:pt x="1107139" y="0"/>
                  <a:pt x="1426464" y="319325"/>
                  <a:pt x="1426464" y="713232"/>
                </a:cubicBezTo>
                <a:cubicBezTo>
                  <a:pt x="1426464" y="1107139"/>
                  <a:pt x="1107139" y="1426464"/>
                  <a:pt x="713232" y="1426464"/>
                </a:cubicBezTo>
                <a:cubicBezTo>
                  <a:pt x="319325" y="1426464"/>
                  <a:pt x="0" y="1107139"/>
                  <a:pt x="0" y="713232"/>
                </a:cubicBezTo>
                <a:cubicBezTo>
                  <a:pt x="0" y="319325"/>
                  <a:pt x="319325" y="0"/>
                  <a:pt x="713232" y="0"/>
                </a:cubicBezTo>
                <a:close/>
              </a:path>
            </a:pathLst>
          </a:custGeom>
          <a:ln w="19050">
            <a:noFill/>
          </a:ln>
        </p:spPr>
      </p:pic>
      <p:pic>
        <p:nvPicPr>
          <p:cNvPr id="18" name="图片 17">
            <a:extLst>
              <a:ext uri="{FF2B5EF4-FFF2-40B4-BE49-F238E27FC236}">
                <a16:creationId xmlns:a16="http://schemas.microsoft.com/office/drawing/2014/main" xmlns="" id="{FF396BD0-E526-48E0-9367-8497B53D24CD}"/>
              </a:ext>
            </a:extLst>
          </p:cNvPr>
          <p:cNvPicPr>
            <a:picLocks noChangeAspect="1"/>
          </p:cNvPicPr>
          <p:nvPr/>
        </p:nvPicPr>
        <p:blipFill>
          <a:blip r:embed="rId4" cstate="print">
            <a:extLst>
              <a:ext uri="{28A0092B-C50C-407E-A947-70E740481C1C}">
                <a14:useLocalDpi xmlns:a14="http://schemas.microsoft.com/office/drawing/2010/main" val="0"/>
              </a:ext>
            </a:extLst>
          </a:blip>
          <a:srcRect l="23817" t="10470" r="3174" b="11573"/>
          <a:stretch>
            <a:fillRect/>
          </a:stretch>
        </p:blipFill>
        <p:spPr>
          <a:xfrm>
            <a:off x="6855968" y="2308860"/>
            <a:ext cx="1426464" cy="1426464"/>
          </a:xfrm>
          <a:custGeom>
            <a:avLst/>
            <a:gdLst>
              <a:gd name="connsiteX0" fmla="*/ 713232 w 1426464"/>
              <a:gd name="connsiteY0" fmla="*/ 0 h 1426464"/>
              <a:gd name="connsiteX1" fmla="*/ 1426464 w 1426464"/>
              <a:gd name="connsiteY1" fmla="*/ 713232 h 1426464"/>
              <a:gd name="connsiteX2" fmla="*/ 713232 w 1426464"/>
              <a:gd name="connsiteY2" fmla="*/ 1426464 h 1426464"/>
              <a:gd name="connsiteX3" fmla="*/ 0 w 1426464"/>
              <a:gd name="connsiteY3" fmla="*/ 713232 h 1426464"/>
              <a:gd name="connsiteX4" fmla="*/ 713232 w 1426464"/>
              <a:gd name="connsiteY4" fmla="*/ 0 h 1426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6464" h="1426464">
                <a:moveTo>
                  <a:pt x="713232" y="0"/>
                </a:moveTo>
                <a:cubicBezTo>
                  <a:pt x="1107139" y="0"/>
                  <a:pt x="1426464" y="319325"/>
                  <a:pt x="1426464" y="713232"/>
                </a:cubicBezTo>
                <a:cubicBezTo>
                  <a:pt x="1426464" y="1107139"/>
                  <a:pt x="1107139" y="1426464"/>
                  <a:pt x="713232" y="1426464"/>
                </a:cubicBezTo>
                <a:cubicBezTo>
                  <a:pt x="319325" y="1426464"/>
                  <a:pt x="0" y="1107139"/>
                  <a:pt x="0" y="713232"/>
                </a:cubicBezTo>
                <a:cubicBezTo>
                  <a:pt x="0" y="319325"/>
                  <a:pt x="319325" y="0"/>
                  <a:pt x="713232" y="0"/>
                </a:cubicBezTo>
                <a:close/>
              </a:path>
            </a:pathLst>
          </a:custGeom>
          <a:ln w="19050">
            <a:noFill/>
          </a:ln>
        </p:spPr>
      </p:pic>
      <p:pic>
        <p:nvPicPr>
          <p:cNvPr id="19" name="图片 18">
            <a:extLst>
              <a:ext uri="{FF2B5EF4-FFF2-40B4-BE49-F238E27FC236}">
                <a16:creationId xmlns:a16="http://schemas.microsoft.com/office/drawing/2014/main" xmlns="" id="{F98D9A4E-905D-4F4F-B5D3-87DE18A09EBB}"/>
              </a:ext>
            </a:extLst>
          </p:cNvPr>
          <p:cNvPicPr>
            <a:picLocks noChangeAspect="1"/>
          </p:cNvPicPr>
          <p:nvPr/>
        </p:nvPicPr>
        <p:blipFill>
          <a:blip r:embed="rId5" cstate="print">
            <a:extLst>
              <a:ext uri="{BEBA8EAE-BF5A-486C-A8C5-ECC9F3942E4B}">
                <a14:imgProps xmlns:a14="http://schemas.microsoft.com/office/drawing/2010/main">
                  <a14:imgLayer r:embed="rId6">
                    <a14:imgEffect>
                      <a14:colorTemperature colorTemp="8940"/>
                    </a14:imgEffect>
                    <a14:imgEffect>
                      <a14:saturation sat="199000"/>
                    </a14:imgEffect>
                  </a14:imgLayer>
                </a14:imgProps>
              </a:ext>
              <a:ext uri="{28A0092B-C50C-407E-A947-70E740481C1C}">
                <a14:useLocalDpi xmlns:a14="http://schemas.microsoft.com/office/drawing/2010/main" val="0"/>
              </a:ext>
            </a:extLst>
          </a:blip>
          <a:srcRect l="33079" t="3637" r="5073" b="3637"/>
          <a:stretch>
            <a:fillRect/>
          </a:stretch>
        </p:blipFill>
        <p:spPr>
          <a:xfrm>
            <a:off x="9802368" y="2308860"/>
            <a:ext cx="1426464" cy="1426464"/>
          </a:xfrm>
          <a:custGeom>
            <a:avLst/>
            <a:gdLst>
              <a:gd name="connsiteX0" fmla="*/ 713232 w 1426464"/>
              <a:gd name="connsiteY0" fmla="*/ 0 h 1426464"/>
              <a:gd name="connsiteX1" fmla="*/ 1426464 w 1426464"/>
              <a:gd name="connsiteY1" fmla="*/ 713232 h 1426464"/>
              <a:gd name="connsiteX2" fmla="*/ 713232 w 1426464"/>
              <a:gd name="connsiteY2" fmla="*/ 1426464 h 1426464"/>
              <a:gd name="connsiteX3" fmla="*/ 0 w 1426464"/>
              <a:gd name="connsiteY3" fmla="*/ 713232 h 1426464"/>
              <a:gd name="connsiteX4" fmla="*/ 713232 w 1426464"/>
              <a:gd name="connsiteY4" fmla="*/ 0 h 1426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6464" h="1426464">
                <a:moveTo>
                  <a:pt x="713232" y="0"/>
                </a:moveTo>
                <a:cubicBezTo>
                  <a:pt x="1107139" y="0"/>
                  <a:pt x="1426464" y="319325"/>
                  <a:pt x="1426464" y="713232"/>
                </a:cubicBezTo>
                <a:cubicBezTo>
                  <a:pt x="1426464" y="1107139"/>
                  <a:pt x="1107139" y="1426464"/>
                  <a:pt x="713232" y="1426464"/>
                </a:cubicBezTo>
                <a:cubicBezTo>
                  <a:pt x="319325" y="1426464"/>
                  <a:pt x="0" y="1107139"/>
                  <a:pt x="0" y="713232"/>
                </a:cubicBezTo>
                <a:cubicBezTo>
                  <a:pt x="0" y="319325"/>
                  <a:pt x="319325" y="0"/>
                  <a:pt x="713232" y="0"/>
                </a:cubicBezTo>
                <a:close/>
              </a:path>
            </a:pathLst>
          </a:custGeom>
          <a:ln w="19050">
            <a:noFill/>
          </a:ln>
        </p:spPr>
      </p:pic>
      <p:sp>
        <p:nvSpPr>
          <p:cNvPr id="20" name="文本框 19">
            <a:extLst>
              <a:ext uri="{FF2B5EF4-FFF2-40B4-BE49-F238E27FC236}">
                <a16:creationId xmlns:a16="http://schemas.microsoft.com/office/drawing/2014/main" xmlns="" id="{4451ECD5-4638-4F9E-BBD5-47BB776CDC84}"/>
              </a:ext>
            </a:extLst>
          </p:cNvPr>
          <p:cNvSpPr txBox="1"/>
          <p:nvPr/>
        </p:nvSpPr>
        <p:spPr>
          <a:xfrm>
            <a:off x="768446" y="3874002"/>
            <a:ext cx="1815908" cy="369332"/>
          </a:xfrm>
          <a:prstGeom prst="rect">
            <a:avLst/>
          </a:prstGeom>
          <a:noFill/>
        </p:spPr>
        <p:txBody>
          <a:bodyPr wrap="square" rtlCol="0">
            <a:spAutoFit/>
          </a:bodyPr>
          <a:lstStyle/>
          <a:p>
            <a:pPr algn="ctr"/>
            <a:r>
              <a:rPr lang="zh-CN" altLang="en-US" b="1" dirty="0">
                <a:solidFill>
                  <a:schemeClr val="bg1"/>
                </a:solidFill>
                <a:latin typeface="+mj-ea"/>
                <a:ea typeface="+mj-ea"/>
              </a:rPr>
              <a:t>输入小标题</a:t>
            </a:r>
          </a:p>
        </p:txBody>
      </p:sp>
      <p:sp>
        <p:nvSpPr>
          <p:cNvPr id="21" name="文本框 20">
            <a:extLst>
              <a:ext uri="{FF2B5EF4-FFF2-40B4-BE49-F238E27FC236}">
                <a16:creationId xmlns:a16="http://schemas.microsoft.com/office/drawing/2014/main" xmlns="" id="{1FB2E38A-1F31-482F-9A3D-E45206A895A9}"/>
              </a:ext>
            </a:extLst>
          </p:cNvPr>
          <p:cNvSpPr txBox="1"/>
          <p:nvPr/>
        </p:nvSpPr>
        <p:spPr>
          <a:xfrm>
            <a:off x="627888" y="4244858"/>
            <a:ext cx="2097024" cy="1108573"/>
          </a:xfrm>
          <a:prstGeom prst="rect">
            <a:avLst/>
          </a:prstGeom>
          <a:noFill/>
        </p:spPr>
        <p:txBody>
          <a:bodyPr wrap="square" rtlCol="0">
            <a:spAutoFit/>
          </a:bodyPr>
          <a:lstStyle/>
          <a:p>
            <a:pPr algn="ctr">
              <a:lnSpc>
                <a:spcPct val="130000"/>
              </a:lnSpc>
            </a:pPr>
            <a:r>
              <a:rPr lang="zh-CN" altLang="en-US" sz="1300" dirty="0">
                <a:solidFill>
                  <a:schemeClr val="bg1"/>
                </a:solidFill>
                <a:latin typeface="+mn-ea"/>
              </a:rPr>
              <a:t>请输入你的正文内容</a:t>
            </a:r>
            <a:endParaRPr lang="en-US" altLang="zh-CN" sz="1300" dirty="0">
              <a:solidFill>
                <a:schemeClr val="bg1"/>
              </a:solidFill>
              <a:latin typeface="+mn-ea"/>
            </a:endParaRPr>
          </a:p>
          <a:p>
            <a:pPr algn="ctr">
              <a:lnSpc>
                <a:spcPct val="130000"/>
              </a:lnSpc>
            </a:pPr>
            <a:r>
              <a:rPr lang="zh-CN" altLang="en-US" sz="1300" dirty="0">
                <a:solidFill>
                  <a:schemeClr val="bg1"/>
                </a:solidFill>
                <a:latin typeface="+mn-ea"/>
              </a:rPr>
              <a:t>请输入你的正文内容</a:t>
            </a:r>
            <a:endParaRPr lang="en-US" altLang="zh-CN" sz="1300" dirty="0">
              <a:solidFill>
                <a:schemeClr val="bg1"/>
              </a:solidFill>
              <a:latin typeface="+mn-ea"/>
            </a:endParaRPr>
          </a:p>
          <a:p>
            <a:pPr algn="ctr">
              <a:lnSpc>
                <a:spcPct val="130000"/>
              </a:lnSpc>
            </a:pPr>
            <a:r>
              <a:rPr lang="zh-CN" altLang="en-US" sz="1300" dirty="0">
                <a:solidFill>
                  <a:schemeClr val="bg1"/>
                </a:solidFill>
                <a:latin typeface="+mn-ea"/>
              </a:rPr>
              <a:t>请输入你的正文内容</a:t>
            </a:r>
          </a:p>
          <a:p>
            <a:pPr algn="ctr">
              <a:lnSpc>
                <a:spcPct val="130000"/>
              </a:lnSpc>
            </a:pPr>
            <a:r>
              <a:rPr lang="zh-CN" altLang="en-US" sz="1300" dirty="0">
                <a:solidFill>
                  <a:schemeClr val="bg1"/>
                </a:solidFill>
                <a:latin typeface="+mn-ea"/>
              </a:rPr>
              <a:t>请输入你的正文内容</a:t>
            </a:r>
          </a:p>
        </p:txBody>
      </p:sp>
      <p:sp>
        <p:nvSpPr>
          <p:cNvPr id="22" name="文本框 21">
            <a:extLst>
              <a:ext uri="{FF2B5EF4-FFF2-40B4-BE49-F238E27FC236}">
                <a16:creationId xmlns:a16="http://schemas.microsoft.com/office/drawing/2014/main" xmlns="" id="{F05D1C4B-6914-4526-8011-688A1A1E2949}"/>
              </a:ext>
            </a:extLst>
          </p:cNvPr>
          <p:cNvSpPr txBox="1"/>
          <p:nvPr/>
        </p:nvSpPr>
        <p:spPr>
          <a:xfrm>
            <a:off x="3714846" y="3874002"/>
            <a:ext cx="1815908" cy="369332"/>
          </a:xfrm>
          <a:prstGeom prst="rect">
            <a:avLst/>
          </a:prstGeom>
          <a:noFill/>
        </p:spPr>
        <p:txBody>
          <a:bodyPr wrap="square" rtlCol="0">
            <a:spAutoFit/>
          </a:bodyPr>
          <a:lstStyle/>
          <a:p>
            <a:pPr algn="ctr"/>
            <a:r>
              <a:rPr lang="zh-CN" altLang="en-US" b="1" dirty="0">
                <a:solidFill>
                  <a:schemeClr val="bg1"/>
                </a:solidFill>
                <a:latin typeface="+mj-ea"/>
                <a:ea typeface="+mj-ea"/>
              </a:rPr>
              <a:t>输入小标题</a:t>
            </a:r>
          </a:p>
        </p:txBody>
      </p:sp>
      <p:sp>
        <p:nvSpPr>
          <p:cNvPr id="23" name="文本框 22">
            <a:extLst>
              <a:ext uri="{FF2B5EF4-FFF2-40B4-BE49-F238E27FC236}">
                <a16:creationId xmlns:a16="http://schemas.microsoft.com/office/drawing/2014/main" xmlns="" id="{A830E07F-4732-49AE-AB56-F0E5D58EF981}"/>
              </a:ext>
            </a:extLst>
          </p:cNvPr>
          <p:cNvSpPr txBox="1"/>
          <p:nvPr/>
        </p:nvSpPr>
        <p:spPr>
          <a:xfrm>
            <a:off x="3574288" y="4244858"/>
            <a:ext cx="2097024" cy="1108573"/>
          </a:xfrm>
          <a:prstGeom prst="rect">
            <a:avLst/>
          </a:prstGeom>
          <a:noFill/>
        </p:spPr>
        <p:txBody>
          <a:bodyPr wrap="square" rtlCol="0">
            <a:spAutoFit/>
          </a:bodyPr>
          <a:lstStyle/>
          <a:p>
            <a:pPr algn="ctr">
              <a:lnSpc>
                <a:spcPct val="130000"/>
              </a:lnSpc>
            </a:pPr>
            <a:r>
              <a:rPr lang="zh-CN" altLang="en-US" sz="1300" dirty="0">
                <a:solidFill>
                  <a:schemeClr val="bg1"/>
                </a:solidFill>
                <a:latin typeface="+mn-ea"/>
              </a:rPr>
              <a:t>请输入你的正文内容</a:t>
            </a:r>
            <a:endParaRPr lang="en-US" altLang="zh-CN" sz="1300" dirty="0">
              <a:solidFill>
                <a:schemeClr val="bg1"/>
              </a:solidFill>
              <a:latin typeface="+mn-ea"/>
            </a:endParaRPr>
          </a:p>
          <a:p>
            <a:pPr algn="ctr">
              <a:lnSpc>
                <a:spcPct val="130000"/>
              </a:lnSpc>
            </a:pPr>
            <a:r>
              <a:rPr lang="zh-CN" altLang="en-US" sz="1300" dirty="0">
                <a:solidFill>
                  <a:schemeClr val="bg1"/>
                </a:solidFill>
                <a:latin typeface="+mn-ea"/>
              </a:rPr>
              <a:t>请输入你的正文内容</a:t>
            </a:r>
            <a:endParaRPr lang="en-US" altLang="zh-CN" sz="1300" dirty="0">
              <a:solidFill>
                <a:schemeClr val="bg1"/>
              </a:solidFill>
              <a:latin typeface="+mn-ea"/>
            </a:endParaRPr>
          </a:p>
          <a:p>
            <a:pPr algn="ctr">
              <a:lnSpc>
                <a:spcPct val="130000"/>
              </a:lnSpc>
            </a:pPr>
            <a:r>
              <a:rPr lang="zh-CN" altLang="en-US" sz="1300" dirty="0">
                <a:solidFill>
                  <a:schemeClr val="bg1"/>
                </a:solidFill>
                <a:latin typeface="+mn-ea"/>
              </a:rPr>
              <a:t>请输入你的正文内容</a:t>
            </a:r>
          </a:p>
          <a:p>
            <a:pPr algn="ctr">
              <a:lnSpc>
                <a:spcPct val="130000"/>
              </a:lnSpc>
            </a:pPr>
            <a:r>
              <a:rPr lang="zh-CN" altLang="en-US" sz="1300" dirty="0">
                <a:solidFill>
                  <a:schemeClr val="bg1"/>
                </a:solidFill>
                <a:latin typeface="+mn-ea"/>
              </a:rPr>
              <a:t>请输入你的正文内容</a:t>
            </a:r>
          </a:p>
        </p:txBody>
      </p:sp>
      <p:sp>
        <p:nvSpPr>
          <p:cNvPr id="24" name="文本框 23">
            <a:extLst>
              <a:ext uri="{FF2B5EF4-FFF2-40B4-BE49-F238E27FC236}">
                <a16:creationId xmlns:a16="http://schemas.microsoft.com/office/drawing/2014/main" xmlns="" id="{E0F42C6D-54CE-4DC4-A9EF-5F65B753B5C9}"/>
              </a:ext>
            </a:extLst>
          </p:cNvPr>
          <p:cNvSpPr txBox="1"/>
          <p:nvPr/>
        </p:nvSpPr>
        <p:spPr>
          <a:xfrm>
            <a:off x="6661246" y="3874002"/>
            <a:ext cx="1815908" cy="369332"/>
          </a:xfrm>
          <a:prstGeom prst="rect">
            <a:avLst/>
          </a:prstGeom>
          <a:noFill/>
        </p:spPr>
        <p:txBody>
          <a:bodyPr wrap="square" rtlCol="0">
            <a:spAutoFit/>
          </a:bodyPr>
          <a:lstStyle/>
          <a:p>
            <a:pPr algn="ctr"/>
            <a:r>
              <a:rPr lang="zh-CN" altLang="en-US" b="1" dirty="0">
                <a:solidFill>
                  <a:schemeClr val="bg1"/>
                </a:solidFill>
                <a:latin typeface="+mj-ea"/>
                <a:ea typeface="+mj-ea"/>
              </a:rPr>
              <a:t>输入小标题</a:t>
            </a:r>
          </a:p>
        </p:txBody>
      </p:sp>
      <p:sp>
        <p:nvSpPr>
          <p:cNvPr id="25" name="文本框 24">
            <a:extLst>
              <a:ext uri="{FF2B5EF4-FFF2-40B4-BE49-F238E27FC236}">
                <a16:creationId xmlns:a16="http://schemas.microsoft.com/office/drawing/2014/main" xmlns="" id="{1D9A6E11-7AD5-48AA-BE10-C77E41B1C861}"/>
              </a:ext>
            </a:extLst>
          </p:cNvPr>
          <p:cNvSpPr txBox="1"/>
          <p:nvPr/>
        </p:nvSpPr>
        <p:spPr>
          <a:xfrm>
            <a:off x="6520688" y="4244858"/>
            <a:ext cx="2097024" cy="1108573"/>
          </a:xfrm>
          <a:prstGeom prst="rect">
            <a:avLst/>
          </a:prstGeom>
          <a:noFill/>
        </p:spPr>
        <p:txBody>
          <a:bodyPr wrap="square" rtlCol="0">
            <a:spAutoFit/>
          </a:bodyPr>
          <a:lstStyle/>
          <a:p>
            <a:pPr algn="ctr">
              <a:lnSpc>
                <a:spcPct val="130000"/>
              </a:lnSpc>
            </a:pPr>
            <a:r>
              <a:rPr lang="zh-CN" altLang="en-US" sz="1300" dirty="0">
                <a:solidFill>
                  <a:schemeClr val="bg1"/>
                </a:solidFill>
                <a:latin typeface="+mn-ea"/>
              </a:rPr>
              <a:t>请输入你的正文内容</a:t>
            </a:r>
            <a:endParaRPr lang="en-US" altLang="zh-CN" sz="1300" dirty="0">
              <a:solidFill>
                <a:schemeClr val="bg1"/>
              </a:solidFill>
              <a:latin typeface="+mn-ea"/>
            </a:endParaRPr>
          </a:p>
          <a:p>
            <a:pPr algn="ctr">
              <a:lnSpc>
                <a:spcPct val="130000"/>
              </a:lnSpc>
            </a:pPr>
            <a:r>
              <a:rPr lang="zh-CN" altLang="en-US" sz="1300" dirty="0">
                <a:solidFill>
                  <a:schemeClr val="bg1"/>
                </a:solidFill>
                <a:latin typeface="+mn-ea"/>
              </a:rPr>
              <a:t>请输入你的正文内容</a:t>
            </a:r>
            <a:endParaRPr lang="en-US" altLang="zh-CN" sz="1300" dirty="0">
              <a:solidFill>
                <a:schemeClr val="bg1"/>
              </a:solidFill>
              <a:latin typeface="+mn-ea"/>
            </a:endParaRPr>
          </a:p>
          <a:p>
            <a:pPr algn="ctr">
              <a:lnSpc>
                <a:spcPct val="130000"/>
              </a:lnSpc>
            </a:pPr>
            <a:r>
              <a:rPr lang="zh-CN" altLang="en-US" sz="1300" dirty="0">
                <a:solidFill>
                  <a:schemeClr val="bg1"/>
                </a:solidFill>
                <a:latin typeface="+mn-ea"/>
              </a:rPr>
              <a:t>请输入你的正文内容</a:t>
            </a:r>
          </a:p>
          <a:p>
            <a:pPr algn="ctr">
              <a:lnSpc>
                <a:spcPct val="130000"/>
              </a:lnSpc>
            </a:pPr>
            <a:r>
              <a:rPr lang="zh-CN" altLang="en-US" sz="1300" dirty="0">
                <a:solidFill>
                  <a:schemeClr val="bg1"/>
                </a:solidFill>
                <a:latin typeface="+mn-ea"/>
              </a:rPr>
              <a:t>请输入你的正文内容</a:t>
            </a:r>
          </a:p>
        </p:txBody>
      </p:sp>
      <p:sp>
        <p:nvSpPr>
          <p:cNvPr id="26" name="文本框 25">
            <a:extLst>
              <a:ext uri="{FF2B5EF4-FFF2-40B4-BE49-F238E27FC236}">
                <a16:creationId xmlns:a16="http://schemas.microsoft.com/office/drawing/2014/main" xmlns="" id="{C69012C2-132A-44D3-8BAA-9AAF412C2E38}"/>
              </a:ext>
            </a:extLst>
          </p:cNvPr>
          <p:cNvSpPr txBox="1"/>
          <p:nvPr/>
        </p:nvSpPr>
        <p:spPr>
          <a:xfrm>
            <a:off x="9607646" y="3874002"/>
            <a:ext cx="1815908" cy="369332"/>
          </a:xfrm>
          <a:prstGeom prst="rect">
            <a:avLst/>
          </a:prstGeom>
          <a:noFill/>
        </p:spPr>
        <p:txBody>
          <a:bodyPr wrap="square" rtlCol="0">
            <a:spAutoFit/>
          </a:bodyPr>
          <a:lstStyle/>
          <a:p>
            <a:pPr algn="ctr"/>
            <a:r>
              <a:rPr lang="zh-CN" altLang="en-US" b="1" dirty="0">
                <a:solidFill>
                  <a:schemeClr val="bg1"/>
                </a:solidFill>
                <a:latin typeface="+mj-ea"/>
                <a:ea typeface="+mj-ea"/>
              </a:rPr>
              <a:t>输入小标题</a:t>
            </a:r>
          </a:p>
        </p:txBody>
      </p:sp>
      <p:sp>
        <p:nvSpPr>
          <p:cNvPr id="27" name="文本框 26">
            <a:extLst>
              <a:ext uri="{FF2B5EF4-FFF2-40B4-BE49-F238E27FC236}">
                <a16:creationId xmlns:a16="http://schemas.microsoft.com/office/drawing/2014/main" xmlns="" id="{AA42CFE4-3DAC-4E68-96B3-D3311DBC1737}"/>
              </a:ext>
            </a:extLst>
          </p:cNvPr>
          <p:cNvSpPr txBox="1"/>
          <p:nvPr/>
        </p:nvSpPr>
        <p:spPr>
          <a:xfrm>
            <a:off x="9467088" y="4244858"/>
            <a:ext cx="2097024" cy="1108573"/>
          </a:xfrm>
          <a:prstGeom prst="rect">
            <a:avLst/>
          </a:prstGeom>
          <a:noFill/>
        </p:spPr>
        <p:txBody>
          <a:bodyPr wrap="square" rtlCol="0">
            <a:spAutoFit/>
          </a:bodyPr>
          <a:lstStyle/>
          <a:p>
            <a:pPr algn="ctr">
              <a:lnSpc>
                <a:spcPct val="130000"/>
              </a:lnSpc>
            </a:pPr>
            <a:r>
              <a:rPr lang="zh-CN" altLang="en-US" sz="1300" dirty="0">
                <a:solidFill>
                  <a:schemeClr val="bg1"/>
                </a:solidFill>
                <a:latin typeface="+mn-ea"/>
              </a:rPr>
              <a:t>请输入你的正文内容</a:t>
            </a:r>
            <a:endParaRPr lang="en-US" altLang="zh-CN" sz="1300" dirty="0">
              <a:solidFill>
                <a:schemeClr val="bg1"/>
              </a:solidFill>
              <a:latin typeface="+mn-ea"/>
            </a:endParaRPr>
          </a:p>
          <a:p>
            <a:pPr algn="ctr">
              <a:lnSpc>
                <a:spcPct val="130000"/>
              </a:lnSpc>
            </a:pPr>
            <a:r>
              <a:rPr lang="zh-CN" altLang="en-US" sz="1300" dirty="0">
                <a:solidFill>
                  <a:schemeClr val="bg1"/>
                </a:solidFill>
                <a:latin typeface="+mn-ea"/>
              </a:rPr>
              <a:t>请输入你的正文内容</a:t>
            </a:r>
            <a:endParaRPr lang="en-US" altLang="zh-CN" sz="1300" dirty="0">
              <a:solidFill>
                <a:schemeClr val="bg1"/>
              </a:solidFill>
              <a:latin typeface="+mn-ea"/>
            </a:endParaRPr>
          </a:p>
          <a:p>
            <a:pPr algn="ctr">
              <a:lnSpc>
                <a:spcPct val="130000"/>
              </a:lnSpc>
            </a:pPr>
            <a:r>
              <a:rPr lang="zh-CN" altLang="en-US" sz="1300" dirty="0">
                <a:solidFill>
                  <a:schemeClr val="bg1"/>
                </a:solidFill>
                <a:latin typeface="+mn-ea"/>
              </a:rPr>
              <a:t>请输入你的正文内容</a:t>
            </a:r>
          </a:p>
          <a:p>
            <a:pPr algn="ctr">
              <a:lnSpc>
                <a:spcPct val="130000"/>
              </a:lnSpc>
            </a:pPr>
            <a:r>
              <a:rPr lang="zh-CN" altLang="en-US" sz="1300" dirty="0">
                <a:solidFill>
                  <a:schemeClr val="bg1"/>
                </a:solidFill>
                <a:latin typeface="+mn-ea"/>
              </a:rPr>
              <a:t>请输入你的正文内容</a:t>
            </a:r>
          </a:p>
        </p:txBody>
      </p:sp>
      <p:sp>
        <p:nvSpPr>
          <p:cNvPr id="28" name="椭圆 27">
            <a:extLst>
              <a:ext uri="{FF2B5EF4-FFF2-40B4-BE49-F238E27FC236}">
                <a16:creationId xmlns:a16="http://schemas.microsoft.com/office/drawing/2014/main" xmlns="" id="{85E525EC-327B-4089-BCB1-88B39FBDE334}"/>
              </a:ext>
            </a:extLst>
          </p:cNvPr>
          <p:cNvSpPr/>
          <p:nvPr/>
        </p:nvSpPr>
        <p:spPr>
          <a:xfrm>
            <a:off x="908050" y="2252159"/>
            <a:ext cx="1536700" cy="153834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3A12BFED-B32E-4762-AA97-5FC7522986E2}"/>
              </a:ext>
            </a:extLst>
          </p:cNvPr>
          <p:cNvSpPr/>
          <p:nvPr/>
        </p:nvSpPr>
        <p:spPr>
          <a:xfrm>
            <a:off x="3854450" y="2252159"/>
            <a:ext cx="1536700" cy="153834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153A15F7-438E-4D05-BA3F-D4EDE1EF5E78}"/>
              </a:ext>
            </a:extLst>
          </p:cNvPr>
          <p:cNvSpPr/>
          <p:nvPr/>
        </p:nvSpPr>
        <p:spPr>
          <a:xfrm>
            <a:off x="6800850" y="2252159"/>
            <a:ext cx="1536700" cy="153834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54E813C6-DF80-4F99-85BB-028FBD58A885}"/>
              </a:ext>
            </a:extLst>
          </p:cNvPr>
          <p:cNvSpPr/>
          <p:nvPr/>
        </p:nvSpPr>
        <p:spPr>
          <a:xfrm>
            <a:off x="9747250" y="2252159"/>
            <a:ext cx="1536700" cy="153834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285496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1">
            <a:extLst>
              <a:ext uri="{FF2B5EF4-FFF2-40B4-BE49-F238E27FC236}">
                <a16:creationId xmlns:a16="http://schemas.microsoft.com/office/drawing/2014/main" xmlns="" id="{63F082FA-1AFC-4261-B488-D0F723EEA659}"/>
              </a:ext>
            </a:extLst>
          </p:cNvPr>
          <p:cNvSpPr>
            <a:spLocks noGrp="1"/>
          </p:cNvSpPr>
          <p:nvPr>
            <p:ph type="title"/>
          </p:nvPr>
        </p:nvSpPr>
        <p:spPr/>
        <p:txBody>
          <a:bodyPr/>
          <a:lstStyle/>
          <a:p>
            <a:r>
              <a:rPr lang="zh-CN" altLang="en-US" dirty="0"/>
              <a:t>重点项目实施</a:t>
            </a:r>
          </a:p>
        </p:txBody>
      </p:sp>
      <p:pic>
        <p:nvPicPr>
          <p:cNvPr id="44" name="图片 43">
            <a:extLst>
              <a:ext uri="{FF2B5EF4-FFF2-40B4-BE49-F238E27FC236}">
                <a16:creationId xmlns:a16="http://schemas.microsoft.com/office/drawing/2014/main" xmlns="" id="{B8CEE504-1AB2-41C3-8ABD-9A62BBB14435}"/>
              </a:ext>
            </a:extLst>
          </p:cNvPr>
          <p:cNvPicPr>
            <a:picLocks noChangeAspect="1"/>
          </p:cNvPicPr>
          <p:nvPr/>
        </p:nvPicPr>
        <p:blipFill>
          <a:blip r:embed="rId2">
            <a:extLst>
              <a:ext uri="{28A0092B-C50C-407E-A947-70E740481C1C}">
                <a14:useLocalDpi xmlns:a14="http://schemas.microsoft.com/office/drawing/2010/main" val="0"/>
              </a:ext>
            </a:extLst>
          </a:blip>
          <a:srcRect b="55523"/>
          <a:stretch>
            <a:fillRect/>
          </a:stretch>
        </p:blipFill>
        <p:spPr>
          <a:xfrm>
            <a:off x="0" y="3242935"/>
            <a:ext cx="12192000" cy="3615065"/>
          </a:xfrm>
          <a:custGeom>
            <a:avLst/>
            <a:gdLst>
              <a:gd name="connsiteX0" fmla="*/ 0 w 12192000"/>
              <a:gd name="connsiteY0" fmla="*/ 0 h 3615065"/>
              <a:gd name="connsiteX1" fmla="*/ 12192000 w 12192000"/>
              <a:gd name="connsiteY1" fmla="*/ 0 h 3615065"/>
              <a:gd name="connsiteX2" fmla="*/ 12192000 w 12192000"/>
              <a:gd name="connsiteY2" fmla="*/ 3615065 h 3615065"/>
              <a:gd name="connsiteX3" fmla="*/ 0 w 12192000"/>
              <a:gd name="connsiteY3" fmla="*/ 3615065 h 3615065"/>
            </a:gdLst>
            <a:ahLst/>
            <a:cxnLst>
              <a:cxn ang="0">
                <a:pos x="connsiteX0" y="connsiteY0"/>
              </a:cxn>
              <a:cxn ang="0">
                <a:pos x="connsiteX1" y="connsiteY1"/>
              </a:cxn>
              <a:cxn ang="0">
                <a:pos x="connsiteX2" y="connsiteY2"/>
              </a:cxn>
              <a:cxn ang="0">
                <a:pos x="connsiteX3" y="connsiteY3"/>
              </a:cxn>
            </a:cxnLst>
            <a:rect l="l" t="t" r="r" b="b"/>
            <a:pathLst>
              <a:path w="12192000" h="3615065">
                <a:moveTo>
                  <a:pt x="0" y="0"/>
                </a:moveTo>
                <a:lnTo>
                  <a:pt x="12192000" y="0"/>
                </a:lnTo>
                <a:lnTo>
                  <a:pt x="12192000" y="3615065"/>
                </a:lnTo>
                <a:lnTo>
                  <a:pt x="0" y="3615065"/>
                </a:lnTo>
                <a:close/>
              </a:path>
            </a:pathLst>
          </a:custGeom>
        </p:spPr>
      </p:pic>
      <p:sp>
        <p:nvSpPr>
          <p:cNvPr id="45" name="矩形 44">
            <a:extLst>
              <a:ext uri="{FF2B5EF4-FFF2-40B4-BE49-F238E27FC236}">
                <a16:creationId xmlns:a16="http://schemas.microsoft.com/office/drawing/2014/main" xmlns="" id="{2C8D3675-AA70-41B4-A841-5314611AF867}"/>
              </a:ext>
            </a:extLst>
          </p:cNvPr>
          <p:cNvSpPr/>
          <p:nvPr/>
        </p:nvSpPr>
        <p:spPr>
          <a:xfrm>
            <a:off x="0" y="3242932"/>
            <a:ext cx="12192000" cy="3615068"/>
          </a:xfrm>
          <a:prstGeom prst="rect">
            <a:avLst/>
          </a:prstGeom>
          <a:solidFill>
            <a:schemeClr val="tx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xmlns="" id="{321D18CA-A56F-407B-A2AF-E151F1BCAE3E}"/>
              </a:ext>
            </a:extLst>
          </p:cNvPr>
          <p:cNvSpPr/>
          <p:nvPr/>
        </p:nvSpPr>
        <p:spPr>
          <a:xfrm>
            <a:off x="767116" y="2291317"/>
            <a:ext cx="1818167" cy="1818167"/>
          </a:xfrm>
          <a:prstGeom prst="ellipse">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a:extLst>
              <a:ext uri="{FF2B5EF4-FFF2-40B4-BE49-F238E27FC236}">
                <a16:creationId xmlns:a16="http://schemas.microsoft.com/office/drawing/2014/main" xmlns="" id="{06A530D0-4ACF-4BD0-B7CE-05CBB281F928}"/>
              </a:ext>
            </a:extLst>
          </p:cNvPr>
          <p:cNvSpPr txBox="1"/>
          <p:nvPr/>
        </p:nvSpPr>
        <p:spPr>
          <a:xfrm>
            <a:off x="921287" y="1804735"/>
            <a:ext cx="1509824" cy="400110"/>
          </a:xfrm>
          <a:prstGeom prst="rect">
            <a:avLst/>
          </a:prstGeom>
          <a:noFill/>
        </p:spPr>
        <p:txBody>
          <a:bodyPr wrap="square" rtlCol="0">
            <a:spAutoFit/>
          </a:bodyPr>
          <a:lstStyle/>
          <a:p>
            <a:pPr algn="ctr"/>
            <a:r>
              <a:rPr lang="zh-CN" altLang="en-US" sz="2000" b="1" dirty="0">
                <a:solidFill>
                  <a:schemeClr val="tx2"/>
                </a:solidFill>
                <a:latin typeface="+mj-ea"/>
                <a:ea typeface="+mj-ea"/>
              </a:rPr>
              <a:t>输入关键词</a:t>
            </a:r>
          </a:p>
        </p:txBody>
      </p:sp>
      <p:sp>
        <p:nvSpPr>
          <p:cNvPr id="49" name="文本框 48">
            <a:extLst>
              <a:ext uri="{FF2B5EF4-FFF2-40B4-BE49-F238E27FC236}">
                <a16:creationId xmlns:a16="http://schemas.microsoft.com/office/drawing/2014/main" xmlns="" id="{5D63C7A1-CAAD-4541-B8EB-4C7C056562AF}"/>
              </a:ext>
            </a:extLst>
          </p:cNvPr>
          <p:cNvSpPr txBox="1"/>
          <p:nvPr/>
        </p:nvSpPr>
        <p:spPr>
          <a:xfrm>
            <a:off x="262069" y="4309010"/>
            <a:ext cx="2828260" cy="1899046"/>
          </a:xfrm>
          <a:prstGeom prst="rect">
            <a:avLst/>
          </a:prstGeom>
          <a:noFill/>
        </p:spPr>
        <p:txBody>
          <a:bodyPr wrap="square" rtlCol="0">
            <a:spAutoFit/>
          </a:bodyPr>
          <a:lstStyle/>
          <a:p>
            <a:pPr algn="ctr">
              <a:lnSpc>
                <a:spcPct val="150000"/>
              </a:lnSpc>
            </a:pPr>
            <a:r>
              <a:rPr lang="zh-CN" altLang="en-US" sz="1600" dirty="0">
                <a:solidFill>
                  <a:schemeClr val="bg1"/>
                </a:solidFill>
              </a:rPr>
              <a:t>这里输入你的正文内容</a:t>
            </a:r>
            <a:endParaRPr lang="en-US" altLang="zh-CN" sz="1600" dirty="0">
              <a:solidFill>
                <a:schemeClr val="bg1"/>
              </a:solidFill>
            </a:endParaRP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p:txBody>
      </p:sp>
      <p:sp>
        <p:nvSpPr>
          <p:cNvPr id="50" name="椭圆 49">
            <a:extLst>
              <a:ext uri="{FF2B5EF4-FFF2-40B4-BE49-F238E27FC236}">
                <a16:creationId xmlns:a16="http://schemas.microsoft.com/office/drawing/2014/main" xmlns="" id="{AAB06283-BF3C-4681-A337-B60EA877DDD8}"/>
              </a:ext>
            </a:extLst>
          </p:cNvPr>
          <p:cNvSpPr/>
          <p:nvPr/>
        </p:nvSpPr>
        <p:spPr>
          <a:xfrm>
            <a:off x="1184283" y="2708484"/>
            <a:ext cx="983832" cy="9838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1" name="图形 50">
            <a:extLst>
              <a:ext uri="{FF2B5EF4-FFF2-40B4-BE49-F238E27FC236}">
                <a16:creationId xmlns:a16="http://schemas.microsoft.com/office/drawing/2014/main" xmlns="" id="{63DAE4B4-E642-4345-ADEB-1742FF26DFD8}"/>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412760" y="2980867"/>
            <a:ext cx="526878" cy="439065"/>
          </a:xfrm>
          <a:prstGeom prst="rect">
            <a:avLst/>
          </a:prstGeom>
        </p:spPr>
      </p:pic>
      <p:sp>
        <p:nvSpPr>
          <p:cNvPr id="52" name="椭圆 51">
            <a:extLst>
              <a:ext uri="{FF2B5EF4-FFF2-40B4-BE49-F238E27FC236}">
                <a16:creationId xmlns:a16="http://schemas.microsoft.com/office/drawing/2014/main" xmlns="" id="{A81B289C-E790-40DA-B0B3-5538E96262F3}"/>
              </a:ext>
            </a:extLst>
          </p:cNvPr>
          <p:cNvSpPr/>
          <p:nvPr/>
        </p:nvSpPr>
        <p:spPr>
          <a:xfrm>
            <a:off x="3712295" y="2291317"/>
            <a:ext cx="1818167" cy="1818167"/>
          </a:xfrm>
          <a:prstGeom prst="ellipse">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a:extLst>
              <a:ext uri="{FF2B5EF4-FFF2-40B4-BE49-F238E27FC236}">
                <a16:creationId xmlns:a16="http://schemas.microsoft.com/office/drawing/2014/main" xmlns="" id="{4D2C426C-1295-4538-B288-3808D9FF7D84}"/>
              </a:ext>
            </a:extLst>
          </p:cNvPr>
          <p:cNvSpPr txBox="1"/>
          <p:nvPr/>
        </p:nvSpPr>
        <p:spPr>
          <a:xfrm>
            <a:off x="3866466" y="1804735"/>
            <a:ext cx="1509824" cy="400110"/>
          </a:xfrm>
          <a:prstGeom prst="rect">
            <a:avLst/>
          </a:prstGeom>
          <a:noFill/>
        </p:spPr>
        <p:txBody>
          <a:bodyPr wrap="square" rtlCol="0">
            <a:spAutoFit/>
          </a:bodyPr>
          <a:lstStyle/>
          <a:p>
            <a:pPr algn="ctr"/>
            <a:r>
              <a:rPr lang="zh-CN" altLang="en-US" sz="2000" b="1" dirty="0">
                <a:solidFill>
                  <a:schemeClr val="tx2"/>
                </a:solidFill>
                <a:latin typeface="+mj-ea"/>
                <a:ea typeface="+mj-ea"/>
              </a:rPr>
              <a:t>输入关键词</a:t>
            </a:r>
          </a:p>
        </p:txBody>
      </p:sp>
      <p:sp>
        <p:nvSpPr>
          <p:cNvPr id="54" name="文本框 53">
            <a:extLst>
              <a:ext uri="{FF2B5EF4-FFF2-40B4-BE49-F238E27FC236}">
                <a16:creationId xmlns:a16="http://schemas.microsoft.com/office/drawing/2014/main" xmlns="" id="{8F111F26-7F53-4AFF-AF25-0D6D344B9B06}"/>
              </a:ext>
            </a:extLst>
          </p:cNvPr>
          <p:cNvSpPr txBox="1"/>
          <p:nvPr/>
        </p:nvSpPr>
        <p:spPr>
          <a:xfrm>
            <a:off x="3207248" y="4309010"/>
            <a:ext cx="2828260" cy="1899046"/>
          </a:xfrm>
          <a:prstGeom prst="rect">
            <a:avLst/>
          </a:prstGeom>
          <a:noFill/>
        </p:spPr>
        <p:txBody>
          <a:bodyPr wrap="square" rtlCol="0">
            <a:spAutoFit/>
          </a:bodyPr>
          <a:lstStyle/>
          <a:p>
            <a:pPr algn="ctr">
              <a:lnSpc>
                <a:spcPct val="150000"/>
              </a:lnSpc>
            </a:pPr>
            <a:r>
              <a:rPr lang="zh-CN" altLang="en-US" sz="1600" dirty="0">
                <a:solidFill>
                  <a:schemeClr val="bg1"/>
                </a:solidFill>
              </a:rPr>
              <a:t>这里输入你的正文内容</a:t>
            </a:r>
            <a:endParaRPr lang="en-US" altLang="zh-CN" sz="1600" dirty="0">
              <a:solidFill>
                <a:schemeClr val="bg1"/>
              </a:solidFill>
            </a:endParaRP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p:txBody>
      </p:sp>
      <p:sp>
        <p:nvSpPr>
          <p:cNvPr id="55" name="椭圆 54">
            <a:extLst>
              <a:ext uri="{FF2B5EF4-FFF2-40B4-BE49-F238E27FC236}">
                <a16:creationId xmlns:a16="http://schemas.microsoft.com/office/drawing/2014/main" xmlns="" id="{1D506E49-20B2-4CB3-BBD1-4DFDCF6180F0}"/>
              </a:ext>
            </a:extLst>
          </p:cNvPr>
          <p:cNvSpPr/>
          <p:nvPr/>
        </p:nvSpPr>
        <p:spPr>
          <a:xfrm>
            <a:off x="4129462" y="2708484"/>
            <a:ext cx="983832" cy="9838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xmlns="" id="{B7774F1D-71DE-474E-969D-1481685BECD4}"/>
              </a:ext>
            </a:extLst>
          </p:cNvPr>
          <p:cNvSpPr/>
          <p:nvPr/>
        </p:nvSpPr>
        <p:spPr>
          <a:xfrm>
            <a:off x="6657474" y="2291317"/>
            <a:ext cx="1818167" cy="1818167"/>
          </a:xfrm>
          <a:prstGeom prst="ellipse">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a16="http://schemas.microsoft.com/office/drawing/2014/main" xmlns="" id="{F7967F16-1F1C-4BC8-B922-4B68E4233DB5}"/>
              </a:ext>
            </a:extLst>
          </p:cNvPr>
          <p:cNvSpPr txBox="1"/>
          <p:nvPr/>
        </p:nvSpPr>
        <p:spPr>
          <a:xfrm>
            <a:off x="6811645" y="1804735"/>
            <a:ext cx="1509824" cy="400110"/>
          </a:xfrm>
          <a:prstGeom prst="rect">
            <a:avLst/>
          </a:prstGeom>
          <a:noFill/>
        </p:spPr>
        <p:txBody>
          <a:bodyPr wrap="square" rtlCol="0">
            <a:spAutoFit/>
          </a:bodyPr>
          <a:lstStyle/>
          <a:p>
            <a:pPr algn="ctr"/>
            <a:r>
              <a:rPr lang="zh-CN" altLang="en-US" sz="2000" b="1" dirty="0">
                <a:solidFill>
                  <a:schemeClr val="tx2"/>
                </a:solidFill>
                <a:latin typeface="+mj-ea"/>
                <a:ea typeface="+mj-ea"/>
              </a:rPr>
              <a:t>输入关键词</a:t>
            </a:r>
          </a:p>
        </p:txBody>
      </p:sp>
      <p:sp>
        <p:nvSpPr>
          <p:cNvPr id="58" name="文本框 57">
            <a:extLst>
              <a:ext uri="{FF2B5EF4-FFF2-40B4-BE49-F238E27FC236}">
                <a16:creationId xmlns:a16="http://schemas.microsoft.com/office/drawing/2014/main" xmlns="" id="{D94AD8BF-A13A-4943-8431-4855D695EA9D}"/>
              </a:ext>
            </a:extLst>
          </p:cNvPr>
          <p:cNvSpPr txBox="1"/>
          <p:nvPr/>
        </p:nvSpPr>
        <p:spPr>
          <a:xfrm>
            <a:off x="6152427" y="4309010"/>
            <a:ext cx="2828260" cy="1899046"/>
          </a:xfrm>
          <a:prstGeom prst="rect">
            <a:avLst/>
          </a:prstGeom>
          <a:noFill/>
        </p:spPr>
        <p:txBody>
          <a:bodyPr wrap="square" rtlCol="0">
            <a:spAutoFit/>
          </a:bodyPr>
          <a:lstStyle/>
          <a:p>
            <a:pPr algn="ctr">
              <a:lnSpc>
                <a:spcPct val="150000"/>
              </a:lnSpc>
            </a:pPr>
            <a:r>
              <a:rPr lang="zh-CN" altLang="en-US" sz="1600" dirty="0">
                <a:solidFill>
                  <a:schemeClr val="bg1"/>
                </a:solidFill>
              </a:rPr>
              <a:t>这里输入你的正文内容</a:t>
            </a:r>
            <a:endParaRPr lang="en-US" altLang="zh-CN" sz="1600" dirty="0">
              <a:solidFill>
                <a:schemeClr val="bg1"/>
              </a:solidFill>
            </a:endParaRP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p:txBody>
      </p:sp>
      <p:sp>
        <p:nvSpPr>
          <p:cNvPr id="59" name="椭圆 58">
            <a:extLst>
              <a:ext uri="{FF2B5EF4-FFF2-40B4-BE49-F238E27FC236}">
                <a16:creationId xmlns:a16="http://schemas.microsoft.com/office/drawing/2014/main" xmlns="" id="{D21B0DE4-F0C0-48B6-8D5C-1664AA5E420D}"/>
              </a:ext>
            </a:extLst>
          </p:cNvPr>
          <p:cNvSpPr/>
          <p:nvPr/>
        </p:nvSpPr>
        <p:spPr>
          <a:xfrm>
            <a:off x="7074641" y="2708484"/>
            <a:ext cx="983832" cy="9838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xmlns="" id="{85487DDA-D3E3-467D-86D2-847974979681}"/>
              </a:ext>
            </a:extLst>
          </p:cNvPr>
          <p:cNvSpPr/>
          <p:nvPr/>
        </p:nvSpPr>
        <p:spPr>
          <a:xfrm>
            <a:off x="9602654" y="2291317"/>
            <a:ext cx="1818167" cy="1818167"/>
          </a:xfrm>
          <a:prstGeom prst="ellipse">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a:extLst>
              <a:ext uri="{FF2B5EF4-FFF2-40B4-BE49-F238E27FC236}">
                <a16:creationId xmlns:a16="http://schemas.microsoft.com/office/drawing/2014/main" xmlns="" id="{95547A1F-4371-4EF4-8667-199AE5FF9134}"/>
              </a:ext>
            </a:extLst>
          </p:cNvPr>
          <p:cNvSpPr txBox="1"/>
          <p:nvPr/>
        </p:nvSpPr>
        <p:spPr>
          <a:xfrm>
            <a:off x="9756825" y="1804735"/>
            <a:ext cx="1509824" cy="400110"/>
          </a:xfrm>
          <a:prstGeom prst="rect">
            <a:avLst/>
          </a:prstGeom>
          <a:noFill/>
        </p:spPr>
        <p:txBody>
          <a:bodyPr wrap="square" rtlCol="0">
            <a:spAutoFit/>
          </a:bodyPr>
          <a:lstStyle/>
          <a:p>
            <a:pPr algn="ctr"/>
            <a:r>
              <a:rPr lang="zh-CN" altLang="en-US" sz="2000" b="1" dirty="0">
                <a:solidFill>
                  <a:schemeClr val="tx2"/>
                </a:solidFill>
                <a:latin typeface="+mj-ea"/>
                <a:ea typeface="+mj-ea"/>
              </a:rPr>
              <a:t>输入关键词</a:t>
            </a:r>
          </a:p>
        </p:txBody>
      </p:sp>
      <p:sp>
        <p:nvSpPr>
          <p:cNvPr id="62" name="文本框 61">
            <a:extLst>
              <a:ext uri="{FF2B5EF4-FFF2-40B4-BE49-F238E27FC236}">
                <a16:creationId xmlns:a16="http://schemas.microsoft.com/office/drawing/2014/main" xmlns="" id="{F0680D9F-82A2-4302-9A8C-0CDCB93F2B7D}"/>
              </a:ext>
            </a:extLst>
          </p:cNvPr>
          <p:cNvSpPr txBox="1"/>
          <p:nvPr/>
        </p:nvSpPr>
        <p:spPr>
          <a:xfrm>
            <a:off x="9101671" y="4309010"/>
            <a:ext cx="2828260" cy="1899046"/>
          </a:xfrm>
          <a:prstGeom prst="rect">
            <a:avLst/>
          </a:prstGeom>
          <a:noFill/>
        </p:spPr>
        <p:txBody>
          <a:bodyPr wrap="square" rtlCol="0">
            <a:spAutoFit/>
          </a:bodyPr>
          <a:lstStyle/>
          <a:p>
            <a:pPr algn="ctr">
              <a:lnSpc>
                <a:spcPct val="150000"/>
              </a:lnSpc>
            </a:pPr>
            <a:r>
              <a:rPr lang="zh-CN" altLang="en-US" sz="1600" dirty="0">
                <a:solidFill>
                  <a:schemeClr val="bg1"/>
                </a:solidFill>
              </a:rPr>
              <a:t>这里输入你的正文内容</a:t>
            </a:r>
            <a:endParaRPr lang="en-US" altLang="zh-CN" sz="1600" dirty="0">
              <a:solidFill>
                <a:schemeClr val="bg1"/>
              </a:solidFill>
            </a:endParaRP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p:txBody>
      </p:sp>
      <p:sp>
        <p:nvSpPr>
          <p:cNvPr id="63" name="椭圆 62">
            <a:extLst>
              <a:ext uri="{FF2B5EF4-FFF2-40B4-BE49-F238E27FC236}">
                <a16:creationId xmlns:a16="http://schemas.microsoft.com/office/drawing/2014/main" xmlns="" id="{8A7D0B7A-0FEC-4210-ADC2-232E5797C400}"/>
              </a:ext>
            </a:extLst>
          </p:cNvPr>
          <p:cNvSpPr/>
          <p:nvPr/>
        </p:nvSpPr>
        <p:spPr>
          <a:xfrm>
            <a:off x="10019821" y="2708484"/>
            <a:ext cx="983832" cy="9838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4" name="图形 63">
            <a:extLst>
              <a:ext uri="{FF2B5EF4-FFF2-40B4-BE49-F238E27FC236}">
                <a16:creationId xmlns:a16="http://schemas.microsoft.com/office/drawing/2014/main" xmlns="" id="{0C9B6553-DAA6-498F-95E5-278BB90C2F99}"/>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7314616" y="2927226"/>
            <a:ext cx="503881" cy="503881"/>
          </a:xfrm>
          <a:prstGeom prst="rect">
            <a:avLst/>
          </a:prstGeom>
        </p:spPr>
      </p:pic>
      <p:pic>
        <p:nvPicPr>
          <p:cNvPr id="65" name="图形 64">
            <a:extLst>
              <a:ext uri="{FF2B5EF4-FFF2-40B4-BE49-F238E27FC236}">
                <a16:creationId xmlns:a16="http://schemas.microsoft.com/office/drawing/2014/main" xmlns="" id="{D269AB74-3F80-46E9-B9D2-D01A2A3EFA96}"/>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10259796" y="2952428"/>
            <a:ext cx="503881" cy="503881"/>
          </a:xfrm>
          <a:prstGeom prst="rect">
            <a:avLst/>
          </a:prstGeom>
        </p:spPr>
      </p:pic>
      <p:pic>
        <p:nvPicPr>
          <p:cNvPr id="66" name="图形 65">
            <a:extLst>
              <a:ext uri="{FF2B5EF4-FFF2-40B4-BE49-F238E27FC236}">
                <a16:creationId xmlns:a16="http://schemas.microsoft.com/office/drawing/2014/main" xmlns="" id="{46D1C361-99A4-4397-820A-D0A968197ECB}"/>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4354822" y="2927226"/>
            <a:ext cx="525818" cy="525818"/>
          </a:xfrm>
          <a:prstGeom prst="rect">
            <a:avLst/>
          </a:prstGeom>
        </p:spPr>
      </p:pic>
    </p:spTree>
    <p:extLst>
      <p:ext uri="{BB962C8B-B14F-4D97-AF65-F5344CB8AC3E}">
        <p14:creationId xmlns:p14="http://schemas.microsoft.com/office/powerpoint/2010/main" val="15805088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47F4438-8614-4E19-939F-7F484C832491}"/>
              </a:ext>
            </a:extLst>
          </p:cNvPr>
          <p:cNvSpPr>
            <a:spLocks noGrp="1"/>
          </p:cNvSpPr>
          <p:nvPr>
            <p:ph type="title"/>
          </p:nvPr>
        </p:nvSpPr>
        <p:spPr/>
        <p:txBody>
          <a:bodyPr/>
          <a:lstStyle/>
          <a:p>
            <a:r>
              <a:rPr lang="zh-CN" altLang="en-US" dirty="0"/>
              <a:t>明年战略目标</a:t>
            </a:r>
          </a:p>
        </p:txBody>
      </p:sp>
      <p:cxnSp>
        <p:nvCxnSpPr>
          <p:cNvPr id="4" name="直接连接符 3">
            <a:extLst>
              <a:ext uri="{FF2B5EF4-FFF2-40B4-BE49-F238E27FC236}">
                <a16:creationId xmlns:a16="http://schemas.microsoft.com/office/drawing/2014/main" xmlns="" id="{DD5657EB-299A-477F-84A2-723F3310F83D}"/>
              </a:ext>
            </a:extLst>
          </p:cNvPr>
          <p:cNvCxnSpPr/>
          <p:nvPr/>
        </p:nvCxnSpPr>
        <p:spPr>
          <a:xfrm>
            <a:off x="718684" y="2454275"/>
            <a:ext cx="5110162" cy="0"/>
          </a:xfrm>
          <a:prstGeom prst="line">
            <a:avLst/>
          </a:prstGeom>
          <a:noFill/>
          <a:ln w="25400" cap="flat" cmpd="sng" algn="ctr">
            <a:solidFill>
              <a:schemeClr val="accent1"/>
            </a:solidFill>
            <a:prstDash val="solid"/>
            <a:miter lim="800000"/>
          </a:ln>
          <a:effectLst/>
        </p:spPr>
      </p:cxnSp>
      <p:sp>
        <p:nvSpPr>
          <p:cNvPr id="5" name="矩形 4">
            <a:extLst>
              <a:ext uri="{FF2B5EF4-FFF2-40B4-BE49-F238E27FC236}">
                <a16:creationId xmlns:a16="http://schemas.microsoft.com/office/drawing/2014/main" xmlns="" id="{BAD4598F-6A8A-4C9D-AA0D-860D8179E387}"/>
              </a:ext>
            </a:extLst>
          </p:cNvPr>
          <p:cNvSpPr/>
          <p:nvPr/>
        </p:nvSpPr>
        <p:spPr>
          <a:xfrm>
            <a:off x="617537" y="1428071"/>
            <a:ext cx="5033509" cy="783228"/>
          </a:xfrm>
          <a:prstGeom prst="rect">
            <a:avLst/>
          </a:prstGeom>
        </p:spPr>
        <p:txBody>
          <a:bodyPr wrap="square">
            <a:spAutoFit/>
          </a:bodyPr>
          <a:lstStyle/>
          <a:p>
            <a:pPr>
              <a:lnSpc>
                <a:spcPct val="130000"/>
              </a:lnSpc>
            </a:pPr>
            <a:r>
              <a:rPr lang="zh-CN" altLang="en-US" dirty="0">
                <a:solidFill>
                  <a:srgbClr val="404040"/>
                </a:solidFill>
                <a:latin typeface="阿里巴巴普惠体 R" panose="00020600040101010101" pitchFamily="18" charset="-122"/>
                <a:ea typeface="阿里巴巴普惠体 R" panose="00020600040101010101" pitchFamily="18" charset="-122"/>
              </a:rPr>
              <a:t>可以在这里输入对下发图表信息的基本介绍内容</a:t>
            </a:r>
            <a:endParaRPr lang="en-US" altLang="zh-CN" dirty="0">
              <a:solidFill>
                <a:srgbClr val="404040"/>
              </a:solidFill>
              <a:latin typeface="阿里巴巴普惠体 R" panose="00020600040101010101" pitchFamily="18" charset="-122"/>
              <a:ea typeface="阿里巴巴普惠体 R" panose="00020600040101010101" pitchFamily="18" charset="-122"/>
            </a:endParaRPr>
          </a:p>
          <a:p>
            <a:pPr>
              <a:lnSpc>
                <a:spcPct val="130000"/>
              </a:lnSpc>
            </a:pPr>
            <a:r>
              <a:rPr lang="zh-CN" altLang="en-US" dirty="0">
                <a:solidFill>
                  <a:srgbClr val="404040"/>
                </a:solidFill>
                <a:latin typeface="阿里巴巴普惠体 R" panose="00020600040101010101" pitchFamily="18" charset="-122"/>
                <a:ea typeface="阿里巴巴普惠体 R" panose="00020600040101010101" pitchFamily="18" charset="-122"/>
              </a:rPr>
              <a:t>可以在这里输入对下发图表信息的基本介绍内容</a:t>
            </a:r>
          </a:p>
        </p:txBody>
      </p:sp>
      <p:graphicFrame>
        <p:nvGraphicFramePr>
          <p:cNvPr id="6" name="图表 5">
            <a:extLst>
              <a:ext uri="{FF2B5EF4-FFF2-40B4-BE49-F238E27FC236}">
                <a16:creationId xmlns:a16="http://schemas.microsoft.com/office/drawing/2014/main" xmlns="" id="{19A946E3-C5A2-4C7A-9C95-D540DE69E54B}"/>
              </a:ext>
            </a:extLst>
          </p:cNvPr>
          <p:cNvGraphicFramePr/>
          <p:nvPr>
            <p:extLst>
              <p:ext uri="{D42A27DB-BD31-4B8C-83A1-F6EECF244321}">
                <p14:modId xmlns:p14="http://schemas.microsoft.com/office/powerpoint/2010/main" val="90448769"/>
              </p:ext>
            </p:extLst>
          </p:nvPr>
        </p:nvGraphicFramePr>
        <p:xfrm>
          <a:off x="605177" y="2541964"/>
          <a:ext cx="5376069" cy="4015080"/>
        </p:xfrm>
        <a:graphic>
          <a:graphicData uri="http://schemas.openxmlformats.org/drawingml/2006/chart">
            <c:chart xmlns:c="http://schemas.openxmlformats.org/drawingml/2006/chart" xmlns:r="http://schemas.openxmlformats.org/officeDocument/2006/relationships" r:id="rId2"/>
          </a:graphicData>
        </a:graphic>
      </p:graphicFrame>
      <p:sp>
        <p:nvSpPr>
          <p:cNvPr id="7" name="文本框 6">
            <a:extLst>
              <a:ext uri="{FF2B5EF4-FFF2-40B4-BE49-F238E27FC236}">
                <a16:creationId xmlns:a16="http://schemas.microsoft.com/office/drawing/2014/main" xmlns="" id="{068516A0-8AEA-45BA-88E1-46AF167BB9C4}"/>
              </a:ext>
            </a:extLst>
          </p:cNvPr>
          <p:cNvSpPr txBox="1"/>
          <p:nvPr/>
        </p:nvSpPr>
        <p:spPr>
          <a:xfrm>
            <a:off x="644866" y="2592511"/>
            <a:ext cx="2257423" cy="667170"/>
          </a:xfrm>
          <a:prstGeom prst="rect">
            <a:avLst/>
          </a:prstGeom>
          <a:noFill/>
        </p:spPr>
        <p:txBody>
          <a:bodyPr wrap="square" rtlCol="0">
            <a:spAutoFit/>
          </a:bodyPr>
          <a:lstStyle/>
          <a:p>
            <a:pPr>
              <a:lnSpc>
                <a:spcPct val="12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用户规模（微信）</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nSpc>
                <a:spcPct val="12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单位：千万（人）</a:t>
            </a:r>
          </a:p>
        </p:txBody>
      </p:sp>
      <p:cxnSp>
        <p:nvCxnSpPr>
          <p:cNvPr id="8" name="直接连接符 7">
            <a:extLst>
              <a:ext uri="{FF2B5EF4-FFF2-40B4-BE49-F238E27FC236}">
                <a16:creationId xmlns:a16="http://schemas.microsoft.com/office/drawing/2014/main" xmlns="" id="{D7790595-7951-4973-9E1A-14743E02C0CD}"/>
              </a:ext>
            </a:extLst>
          </p:cNvPr>
          <p:cNvCxnSpPr/>
          <p:nvPr/>
        </p:nvCxnSpPr>
        <p:spPr>
          <a:xfrm>
            <a:off x="6425861" y="2454275"/>
            <a:ext cx="5110162" cy="0"/>
          </a:xfrm>
          <a:prstGeom prst="line">
            <a:avLst/>
          </a:prstGeom>
          <a:noFill/>
          <a:ln w="25400" cap="flat" cmpd="sng" algn="ctr">
            <a:solidFill>
              <a:schemeClr val="accent2"/>
            </a:solidFill>
            <a:prstDash val="solid"/>
            <a:miter lim="800000"/>
          </a:ln>
          <a:effectLst/>
        </p:spPr>
      </p:cxnSp>
      <p:graphicFrame>
        <p:nvGraphicFramePr>
          <p:cNvPr id="9" name="图表 8">
            <a:extLst>
              <a:ext uri="{FF2B5EF4-FFF2-40B4-BE49-F238E27FC236}">
                <a16:creationId xmlns:a16="http://schemas.microsoft.com/office/drawing/2014/main" xmlns="" id="{DC776FE8-E97C-4E1B-BB6B-F1B873A3B7C2}"/>
              </a:ext>
            </a:extLst>
          </p:cNvPr>
          <p:cNvGraphicFramePr/>
          <p:nvPr>
            <p:extLst>
              <p:ext uri="{D42A27DB-BD31-4B8C-83A1-F6EECF244321}">
                <p14:modId xmlns:p14="http://schemas.microsoft.com/office/powerpoint/2010/main" val="4238371992"/>
              </p:ext>
            </p:extLst>
          </p:nvPr>
        </p:nvGraphicFramePr>
        <p:xfrm>
          <a:off x="6312354" y="2541964"/>
          <a:ext cx="5376069" cy="4015080"/>
        </p:xfrm>
        <a:graphic>
          <a:graphicData uri="http://schemas.openxmlformats.org/drawingml/2006/chart">
            <c:chart xmlns:c="http://schemas.openxmlformats.org/drawingml/2006/chart" xmlns:r="http://schemas.openxmlformats.org/officeDocument/2006/relationships" r:id="rId3"/>
          </a:graphicData>
        </a:graphic>
      </p:graphicFrame>
      <p:sp>
        <p:nvSpPr>
          <p:cNvPr id="10" name="文本框 9">
            <a:extLst>
              <a:ext uri="{FF2B5EF4-FFF2-40B4-BE49-F238E27FC236}">
                <a16:creationId xmlns:a16="http://schemas.microsoft.com/office/drawing/2014/main" xmlns="" id="{212400E5-703B-4E21-9ECF-AFA5774F830C}"/>
              </a:ext>
            </a:extLst>
          </p:cNvPr>
          <p:cNvSpPr txBox="1"/>
          <p:nvPr/>
        </p:nvSpPr>
        <p:spPr>
          <a:xfrm>
            <a:off x="6352043" y="2592511"/>
            <a:ext cx="2257423" cy="667170"/>
          </a:xfrm>
          <a:prstGeom prst="rect">
            <a:avLst/>
          </a:prstGeom>
          <a:noFill/>
        </p:spPr>
        <p:txBody>
          <a:bodyPr wrap="square" rtlCol="0">
            <a:spAutoFit/>
          </a:bodyPr>
          <a:lstStyle>
            <a:defPPr>
              <a:defRPr lang="zh-CN"/>
            </a:defPPr>
            <a:lvl1pPr>
              <a:lnSpc>
                <a:spcPct val="120000"/>
              </a:lnSpc>
              <a:defRPr sz="1600">
                <a:solidFill>
                  <a:prstClr val="black"/>
                </a:solidFill>
                <a:latin typeface="阿里巴巴普惠体 R" panose="00020600040101010101" pitchFamily="18" charset="-122"/>
                <a:ea typeface="阿里巴巴普惠体 R" panose="00020600040101010101" pitchFamily="18" charset="-122"/>
              </a:defRPr>
            </a:lvl1pPr>
          </a:lstStyle>
          <a:p>
            <a:r>
              <a:rPr lang="zh-CN" altLang="en-US" dirty="0">
                <a:solidFill>
                  <a:schemeClr val="tx1">
                    <a:lumMod val="85000"/>
                    <a:lumOff val="15000"/>
                  </a:schemeClr>
                </a:solidFill>
              </a:rPr>
              <a:t>电商年度计划</a:t>
            </a:r>
            <a:endParaRPr lang="en-US" altLang="zh-CN" dirty="0">
              <a:solidFill>
                <a:schemeClr val="tx1">
                  <a:lumMod val="85000"/>
                  <a:lumOff val="15000"/>
                </a:schemeClr>
              </a:solidFill>
            </a:endParaRPr>
          </a:p>
          <a:p>
            <a:r>
              <a:rPr lang="zh-CN" altLang="en-US" dirty="0">
                <a:solidFill>
                  <a:schemeClr val="tx1">
                    <a:lumMod val="85000"/>
                    <a:lumOff val="15000"/>
                  </a:schemeClr>
                </a:solidFill>
              </a:rPr>
              <a:t>单位：亿（元）</a:t>
            </a:r>
          </a:p>
        </p:txBody>
      </p:sp>
      <p:sp>
        <p:nvSpPr>
          <p:cNvPr id="11" name="矩形 10">
            <a:extLst>
              <a:ext uri="{FF2B5EF4-FFF2-40B4-BE49-F238E27FC236}">
                <a16:creationId xmlns:a16="http://schemas.microsoft.com/office/drawing/2014/main" xmlns="" id="{3BE199DF-F5B3-4190-A35E-758EEADFF5EE}"/>
              </a:ext>
            </a:extLst>
          </p:cNvPr>
          <p:cNvSpPr/>
          <p:nvPr/>
        </p:nvSpPr>
        <p:spPr>
          <a:xfrm>
            <a:off x="6352043" y="1428071"/>
            <a:ext cx="5033509" cy="783228"/>
          </a:xfrm>
          <a:prstGeom prst="rect">
            <a:avLst/>
          </a:prstGeom>
        </p:spPr>
        <p:txBody>
          <a:bodyPr wrap="square">
            <a:spAutoFit/>
          </a:bodyPr>
          <a:lstStyle/>
          <a:p>
            <a:pPr>
              <a:lnSpc>
                <a:spcPct val="130000"/>
              </a:lnSpc>
            </a:pPr>
            <a:r>
              <a:rPr lang="zh-CN" altLang="en-US" dirty="0">
                <a:solidFill>
                  <a:srgbClr val="404040"/>
                </a:solidFill>
                <a:latin typeface="阿里巴巴普惠体 R" panose="00020600040101010101" pitchFamily="18" charset="-122"/>
                <a:ea typeface="阿里巴巴普惠体 R" panose="00020600040101010101" pitchFamily="18" charset="-122"/>
              </a:rPr>
              <a:t>可以在这里输入对下发图表信息的基本介绍内容</a:t>
            </a:r>
            <a:endParaRPr lang="en-US" altLang="zh-CN" dirty="0">
              <a:solidFill>
                <a:srgbClr val="404040"/>
              </a:solidFill>
              <a:latin typeface="阿里巴巴普惠体 R" panose="00020600040101010101" pitchFamily="18" charset="-122"/>
              <a:ea typeface="阿里巴巴普惠体 R" panose="00020600040101010101" pitchFamily="18" charset="-122"/>
            </a:endParaRPr>
          </a:p>
          <a:p>
            <a:pPr>
              <a:lnSpc>
                <a:spcPct val="130000"/>
              </a:lnSpc>
            </a:pPr>
            <a:r>
              <a:rPr lang="zh-CN" altLang="en-US" dirty="0">
                <a:solidFill>
                  <a:srgbClr val="404040"/>
                </a:solidFill>
                <a:latin typeface="阿里巴巴普惠体 R" panose="00020600040101010101" pitchFamily="18" charset="-122"/>
                <a:ea typeface="阿里巴巴普惠体 R" panose="00020600040101010101" pitchFamily="18" charset="-122"/>
              </a:rPr>
              <a:t>可以在这里输入对下发图表信息的基本介绍内容</a:t>
            </a:r>
          </a:p>
        </p:txBody>
      </p:sp>
    </p:spTree>
    <p:extLst>
      <p:ext uri="{BB962C8B-B14F-4D97-AF65-F5344CB8AC3E}">
        <p14:creationId xmlns:p14="http://schemas.microsoft.com/office/powerpoint/2010/main" val="23979408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48351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76527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99260" y="5052586"/>
            <a:ext cx="5400837" cy="1200329"/>
          </a:xfrm>
          <a:prstGeom prst="rect">
            <a:avLst/>
          </a:prstGeom>
        </p:spPr>
        <p:txBody>
          <a:bodyPr wrap="none">
            <a:spAutoFit/>
          </a:bodyPr>
          <a:lstStyle/>
          <a:p>
            <a:r>
              <a:rPr lang="zh-CN" altLang="en-US" dirty="0">
                <a:hlinkClick r:id="rId2"/>
              </a:rPr>
              <a:t>王牌</a:t>
            </a:r>
            <a:r>
              <a:rPr lang="en-US" altLang="zh-CN" dirty="0">
                <a:hlinkClick r:id="rId2"/>
              </a:rPr>
              <a:t>P</a:t>
            </a:r>
            <a:r>
              <a:rPr lang="zh-CN" altLang="en-US" dirty="0">
                <a:hlinkClick r:id="rId2"/>
              </a:rPr>
              <a:t>计</a:t>
            </a:r>
            <a:r>
              <a:rPr lang="zh-CN" altLang="en-US" dirty="0" smtClean="0">
                <a:hlinkClick r:id="rId2"/>
              </a:rPr>
              <a:t>划</a:t>
            </a:r>
            <a:r>
              <a:rPr lang="zh-CN" altLang="en-US" dirty="0" smtClean="0"/>
              <a:t>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138932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0"/>
          </p:nvPr>
        </p:nvSpPr>
        <p:spPr/>
        <p:txBody>
          <a:bodyPr/>
          <a:lstStyle/>
          <a:p>
            <a:r>
              <a:rPr lang="zh-CN" altLang="en-US" dirty="0">
                <a:latin typeface="+mn-lt"/>
                <a:sym typeface="+mn-lt"/>
              </a:rPr>
              <a:t>工作基本概况</a:t>
            </a:r>
          </a:p>
        </p:txBody>
      </p:sp>
    </p:spTree>
    <p:extLst>
      <p:ext uri="{BB962C8B-B14F-4D97-AF65-F5344CB8AC3E}">
        <p14:creationId xmlns:p14="http://schemas.microsoft.com/office/powerpoint/2010/main" val="7429913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B29B15E6-B23C-4984-84AE-1F3033AD88DF}"/>
              </a:ext>
            </a:extLst>
          </p:cNvPr>
          <p:cNvPicPr>
            <a:picLocks noChangeAspect="1"/>
          </p:cNvPicPr>
          <p:nvPr/>
        </p:nvPicPr>
        <p:blipFill>
          <a:blip r:embed="rId2" cstate="print">
            <a:extLst>
              <a:ext uri="{28A0092B-C50C-407E-A947-70E740481C1C}">
                <a14:useLocalDpi xmlns:a14="http://schemas.microsoft.com/office/drawing/2010/main" val="0"/>
              </a:ext>
            </a:extLst>
          </a:blip>
          <a:srcRect b="44818"/>
          <a:stretch>
            <a:fillRect/>
          </a:stretch>
        </p:blipFill>
        <p:spPr>
          <a:xfrm>
            <a:off x="1" y="1016"/>
            <a:ext cx="12191999" cy="3783244"/>
          </a:xfrm>
          <a:custGeom>
            <a:avLst/>
            <a:gdLst>
              <a:gd name="connsiteX0" fmla="*/ 0 w 12191999"/>
              <a:gd name="connsiteY0" fmla="*/ 0 h 3783244"/>
              <a:gd name="connsiteX1" fmla="*/ 12191999 w 12191999"/>
              <a:gd name="connsiteY1" fmla="*/ 0 h 3783244"/>
              <a:gd name="connsiteX2" fmla="*/ 12191999 w 12191999"/>
              <a:gd name="connsiteY2" fmla="*/ 2916015 h 3783244"/>
              <a:gd name="connsiteX3" fmla="*/ 10406748 w 12191999"/>
              <a:gd name="connsiteY3" fmla="*/ 2916015 h 3783244"/>
              <a:gd name="connsiteX4" fmla="*/ 0 w 12191999"/>
              <a:gd name="connsiteY4" fmla="*/ 3783244 h 3783244"/>
              <a:gd name="connsiteX5" fmla="*/ 0 w 12191999"/>
              <a:gd name="connsiteY5" fmla="*/ 2916015 h 3783244"/>
              <a:gd name="connsiteX6" fmla="*/ 0 w 12191999"/>
              <a:gd name="connsiteY6" fmla="*/ 2767244 h 3783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3783244">
                <a:moveTo>
                  <a:pt x="0" y="0"/>
                </a:moveTo>
                <a:lnTo>
                  <a:pt x="12191999" y="0"/>
                </a:lnTo>
                <a:lnTo>
                  <a:pt x="12191999" y="2916015"/>
                </a:lnTo>
                <a:lnTo>
                  <a:pt x="10406748" y="2916015"/>
                </a:lnTo>
                <a:lnTo>
                  <a:pt x="0" y="3783244"/>
                </a:lnTo>
                <a:lnTo>
                  <a:pt x="0" y="2916015"/>
                </a:lnTo>
                <a:lnTo>
                  <a:pt x="0" y="2767244"/>
                </a:lnTo>
                <a:close/>
              </a:path>
            </a:pathLst>
          </a:custGeom>
        </p:spPr>
      </p:pic>
      <p:sp>
        <p:nvSpPr>
          <p:cNvPr id="14" name="任意多边形: 形状 13">
            <a:extLst>
              <a:ext uri="{FF2B5EF4-FFF2-40B4-BE49-F238E27FC236}">
                <a16:creationId xmlns:a16="http://schemas.microsoft.com/office/drawing/2014/main" xmlns="" id="{8E014B2F-5C6A-4121-97DC-0C6E78BDB3E3}"/>
              </a:ext>
            </a:extLst>
          </p:cNvPr>
          <p:cNvSpPr/>
          <p:nvPr/>
        </p:nvSpPr>
        <p:spPr>
          <a:xfrm>
            <a:off x="742691" y="2787650"/>
            <a:ext cx="2552700" cy="3524250"/>
          </a:xfrm>
          <a:custGeom>
            <a:avLst/>
            <a:gdLst>
              <a:gd name="connsiteX0" fmla="*/ 0 w 2552700"/>
              <a:gd name="connsiteY0" fmla="*/ 0 h 3524250"/>
              <a:gd name="connsiteX1" fmla="*/ 2552700 w 2552700"/>
              <a:gd name="connsiteY1" fmla="*/ 0 h 3524250"/>
              <a:gd name="connsiteX2" fmla="*/ 2552700 w 2552700"/>
              <a:gd name="connsiteY2" fmla="*/ 3067050 h 3524250"/>
              <a:gd name="connsiteX3" fmla="*/ 0 w 2552700"/>
              <a:gd name="connsiteY3" fmla="*/ 3524250 h 3524250"/>
              <a:gd name="connsiteX4" fmla="*/ 0 w 2552700"/>
              <a:gd name="connsiteY4" fmla="*/ 3067050 h 3524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2700" h="3524250">
                <a:moveTo>
                  <a:pt x="0" y="0"/>
                </a:moveTo>
                <a:lnTo>
                  <a:pt x="2552700" y="0"/>
                </a:lnTo>
                <a:lnTo>
                  <a:pt x="2552700" y="3067050"/>
                </a:lnTo>
                <a:lnTo>
                  <a:pt x="0" y="3524250"/>
                </a:lnTo>
                <a:lnTo>
                  <a:pt x="0" y="3067050"/>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xmlns="" id="{4843B777-FE6D-46D1-A524-8285EACF6B4C}"/>
              </a:ext>
            </a:extLst>
          </p:cNvPr>
          <p:cNvGrpSpPr/>
          <p:nvPr/>
        </p:nvGrpSpPr>
        <p:grpSpPr>
          <a:xfrm>
            <a:off x="942716" y="4371975"/>
            <a:ext cx="2152650" cy="946356"/>
            <a:chOff x="961766" y="3947433"/>
            <a:chExt cx="2152650" cy="946356"/>
          </a:xfrm>
        </p:grpSpPr>
        <p:sp>
          <p:nvSpPr>
            <p:cNvPr id="15" name="文本框 14">
              <a:extLst>
                <a:ext uri="{FF2B5EF4-FFF2-40B4-BE49-F238E27FC236}">
                  <a16:creationId xmlns:a16="http://schemas.microsoft.com/office/drawing/2014/main" xmlns="" id="{BE33EDE4-81AC-4188-86B7-EE88A8ED8B15}"/>
                </a:ext>
              </a:extLst>
            </p:cNvPr>
            <p:cNvSpPr txBox="1"/>
            <p:nvPr/>
          </p:nvSpPr>
          <p:spPr>
            <a:xfrm>
              <a:off x="961766" y="3947433"/>
              <a:ext cx="2114550" cy="646331"/>
            </a:xfrm>
            <a:prstGeom prst="rect">
              <a:avLst/>
            </a:prstGeom>
            <a:noFill/>
          </p:spPr>
          <p:txBody>
            <a:bodyPr wrap="square" rtlCol="0">
              <a:spAutoFit/>
            </a:bodyPr>
            <a:lstStyle/>
            <a:p>
              <a:pPr algn="dist"/>
              <a:r>
                <a:rPr lang="zh-CN" altLang="en-US" sz="3600" b="1" dirty="0">
                  <a:solidFill>
                    <a:schemeClr val="bg1"/>
                  </a:solidFill>
                  <a:latin typeface="+mj-ea"/>
                  <a:ea typeface="+mj-ea"/>
                </a:rPr>
                <a:t>工作概述</a:t>
              </a:r>
            </a:p>
          </p:txBody>
        </p:sp>
        <p:sp>
          <p:nvSpPr>
            <p:cNvPr id="16" name="文本框 15">
              <a:extLst>
                <a:ext uri="{FF2B5EF4-FFF2-40B4-BE49-F238E27FC236}">
                  <a16:creationId xmlns:a16="http://schemas.microsoft.com/office/drawing/2014/main" xmlns="" id="{42D77D6C-EA33-4712-8A87-EC74C0B1C4A5}"/>
                </a:ext>
              </a:extLst>
            </p:cNvPr>
            <p:cNvSpPr txBox="1"/>
            <p:nvPr/>
          </p:nvSpPr>
          <p:spPr>
            <a:xfrm>
              <a:off x="999866" y="4555235"/>
              <a:ext cx="2114550" cy="338554"/>
            </a:xfrm>
            <a:prstGeom prst="rect">
              <a:avLst/>
            </a:prstGeom>
            <a:noFill/>
          </p:spPr>
          <p:txBody>
            <a:bodyPr wrap="square" rtlCol="0">
              <a:spAutoFit/>
            </a:bodyPr>
            <a:lstStyle/>
            <a:p>
              <a:pPr algn="dist"/>
              <a:r>
                <a:rPr lang="en-US" altLang="zh-CN" sz="1600" dirty="0">
                  <a:solidFill>
                    <a:schemeClr val="bg1"/>
                  </a:solidFill>
                  <a:latin typeface="+mj-lt"/>
                </a:rPr>
                <a:t>WORK SUMMARIZE</a:t>
              </a:r>
              <a:endParaRPr lang="zh-CN" altLang="en-US" sz="1600" dirty="0">
                <a:solidFill>
                  <a:schemeClr val="bg1"/>
                </a:solidFill>
                <a:latin typeface="+mj-lt"/>
              </a:endParaRPr>
            </a:p>
          </p:txBody>
        </p:sp>
      </p:grpSp>
      <p:sp>
        <p:nvSpPr>
          <p:cNvPr id="20" name="矩形 19">
            <a:extLst>
              <a:ext uri="{FF2B5EF4-FFF2-40B4-BE49-F238E27FC236}">
                <a16:creationId xmlns:a16="http://schemas.microsoft.com/office/drawing/2014/main" xmlns="" id="{49F89DE0-8F9D-40B4-BE46-23C2CFEF3FB0}"/>
              </a:ext>
            </a:extLst>
          </p:cNvPr>
          <p:cNvSpPr/>
          <p:nvPr/>
        </p:nvSpPr>
        <p:spPr>
          <a:xfrm>
            <a:off x="3751732" y="3784260"/>
            <a:ext cx="7933126" cy="2265685"/>
          </a:xfrm>
          <a:prstGeom prst="rect">
            <a:avLst/>
          </a:prstGeom>
        </p:spPr>
        <p:txBody>
          <a:bodyPr wrap="square">
            <a:spAutoFit/>
          </a:bodyPr>
          <a:lstStyle/>
          <a:p>
            <a:pPr>
              <a:lnSpc>
                <a:spcPct val="150000"/>
              </a:lnSpc>
            </a:pPr>
            <a:r>
              <a:rPr lang="zh-CN" altLang="en-US" sz="1600" dirty="0">
                <a:solidFill>
                  <a:schemeClr val="tx1">
                    <a:lumMod val="75000"/>
                    <a:lumOff val="25000"/>
                  </a:schemeClr>
                </a:solidFill>
              </a:rPr>
              <a:t>请在这里输入你的正文内容，请在这里输入你的正文内容，请在这里输入你的正文内容</a:t>
            </a:r>
            <a:endParaRPr lang="en-US" altLang="zh-CN" sz="1600" dirty="0">
              <a:solidFill>
                <a:schemeClr val="tx1">
                  <a:lumMod val="75000"/>
                  <a:lumOff val="25000"/>
                </a:schemeClr>
              </a:solidFill>
            </a:endParaRPr>
          </a:p>
          <a:p>
            <a:pPr>
              <a:lnSpc>
                <a:spcPct val="150000"/>
              </a:lnSpc>
            </a:pPr>
            <a:r>
              <a:rPr lang="zh-CN" altLang="en-US" sz="1600" dirty="0">
                <a:solidFill>
                  <a:schemeClr val="tx1">
                    <a:lumMod val="75000"/>
                    <a:lumOff val="25000"/>
                  </a:schemeClr>
                </a:solidFill>
              </a:rPr>
              <a:t>请在这里输入你的正文内容，请在这里输入你的正文内容，请在这里输入你的正文内容</a:t>
            </a:r>
          </a:p>
          <a:p>
            <a:pPr>
              <a:lnSpc>
                <a:spcPct val="150000"/>
              </a:lnSpc>
            </a:pPr>
            <a:r>
              <a:rPr lang="zh-CN" altLang="en-US" sz="1600" dirty="0">
                <a:solidFill>
                  <a:schemeClr val="tx1">
                    <a:lumMod val="75000"/>
                    <a:lumOff val="25000"/>
                  </a:schemeClr>
                </a:solidFill>
              </a:rPr>
              <a:t>请在这里输入你的正文内容，请在这里输入你的正文内容，请在这里输入你的正文内容</a:t>
            </a:r>
          </a:p>
          <a:p>
            <a:pPr>
              <a:lnSpc>
                <a:spcPct val="150000"/>
              </a:lnSpc>
            </a:pPr>
            <a:r>
              <a:rPr lang="zh-CN" altLang="en-US" sz="1600" dirty="0">
                <a:solidFill>
                  <a:schemeClr val="tx1">
                    <a:lumMod val="75000"/>
                    <a:lumOff val="25000"/>
                  </a:schemeClr>
                </a:solidFill>
              </a:rPr>
              <a:t>请在这里输入你的正文内容，请在这里输入你的正文内容，请在这里输入你的正文内容</a:t>
            </a:r>
          </a:p>
          <a:p>
            <a:pPr>
              <a:lnSpc>
                <a:spcPct val="150000"/>
              </a:lnSpc>
            </a:pPr>
            <a:r>
              <a:rPr lang="zh-CN" altLang="en-US" sz="1600" dirty="0">
                <a:solidFill>
                  <a:schemeClr val="tx1">
                    <a:lumMod val="75000"/>
                    <a:lumOff val="25000"/>
                  </a:schemeClr>
                </a:solidFill>
              </a:rPr>
              <a:t>请在这里输入你的正文内容，请在这里输入你的正文内容，请在这里输入你的正文内容</a:t>
            </a:r>
          </a:p>
          <a:p>
            <a:pPr>
              <a:lnSpc>
                <a:spcPct val="150000"/>
              </a:lnSpc>
            </a:pPr>
            <a:r>
              <a:rPr lang="zh-CN" altLang="en-US" sz="1600" dirty="0">
                <a:solidFill>
                  <a:schemeClr val="tx1">
                    <a:lumMod val="75000"/>
                    <a:lumOff val="25000"/>
                  </a:schemeClr>
                </a:solidFill>
              </a:rPr>
              <a:t>请在这里输入你的正文内容，请在这里输入你的正文内容，请在这里输入你的正文内容</a:t>
            </a:r>
          </a:p>
        </p:txBody>
      </p:sp>
      <p:pic>
        <p:nvPicPr>
          <p:cNvPr id="5" name="图形 4">
            <a:extLst>
              <a:ext uri="{FF2B5EF4-FFF2-40B4-BE49-F238E27FC236}">
                <a16:creationId xmlns:a16="http://schemas.microsoft.com/office/drawing/2014/main" xmlns="" id="{B7D60CA2-FE09-4867-ACC5-BEAA5FA5C61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549377" y="3425142"/>
            <a:ext cx="901228" cy="901228"/>
          </a:xfrm>
          <a:prstGeom prst="rect">
            <a:avLst/>
          </a:prstGeom>
        </p:spPr>
      </p:pic>
    </p:spTree>
    <p:extLst>
      <p:ext uri="{BB962C8B-B14F-4D97-AF65-F5344CB8AC3E}">
        <p14:creationId xmlns:p14="http://schemas.microsoft.com/office/powerpoint/2010/main" val="4499129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xmlns="" id="{D2474008-1306-49E9-94DB-82112E964C59}"/>
              </a:ext>
            </a:extLst>
          </p:cNvPr>
          <p:cNvSpPr>
            <a:spLocks noGrp="1"/>
          </p:cNvSpPr>
          <p:nvPr>
            <p:ph type="title"/>
          </p:nvPr>
        </p:nvSpPr>
        <p:spPr/>
        <p:txBody>
          <a:bodyPr/>
          <a:lstStyle/>
          <a:p>
            <a:r>
              <a:rPr lang="zh-CN" altLang="en-US" dirty="0">
                <a:latin typeface="+mn-lt"/>
                <a:sym typeface="+mn-lt"/>
              </a:rPr>
              <a:t>全年工作计划</a:t>
            </a:r>
          </a:p>
        </p:txBody>
      </p:sp>
      <p:sp>
        <p:nvSpPr>
          <p:cNvPr id="13" name="文本框 12">
            <a:extLst>
              <a:ext uri="{FF2B5EF4-FFF2-40B4-BE49-F238E27FC236}">
                <a16:creationId xmlns:a16="http://schemas.microsoft.com/office/drawing/2014/main" xmlns="" id="{1568896F-1DBF-49F3-B913-3C19A264B0B5}"/>
              </a:ext>
            </a:extLst>
          </p:cNvPr>
          <p:cNvSpPr txBox="1"/>
          <p:nvPr/>
        </p:nvSpPr>
        <p:spPr>
          <a:xfrm>
            <a:off x="706069" y="2671350"/>
            <a:ext cx="3104610" cy="2122697"/>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请在这里输入你的正文内容请在这里输入你的正文内容请在这里输入你的正文内容请在这里输入你的正文内容请在这里输入你的正文内容</a:t>
            </a:r>
          </a:p>
        </p:txBody>
      </p:sp>
      <p:sp>
        <p:nvSpPr>
          <p:cNvPr id="14" name="文本框 13">
            <a:extLst>
              <a:ext uri="{FF2B5EF4-FFF2-40B4-BE49-F238E27FC236}">
                <a16:creationId xmlns:a16="http://schemas.microsoft.com/office/drawing/2014/main" xmlns="" id="{50FEDB1D-24B4-40CF-BA02-59A6AC091611}"/>
              </a:ext>
            </a:extLst>
          </p:cNvPr>
          <p:cNvSpPr txBox="1"/>
          <p:nvPr/>
        </p:nvSpPr>
        <p:spPr>
          <a:xfrm>
            <a:off x="748933" y="1854445"/>
            <a:ext cx="1771650" cy="461665"/>
          </a:xfrm>
          <a:prstGeom prst="rect">
            <a:avLst/>
          </a:prstGeom>
          <a:noFill/>
        </p:spPr>
        <p:txBody>
          <a:bodyPr wrap="square" rtlCol="0">
            <a:spAutoFit/>
          </a:bodyPr>
          <a:lstStyle/>
          <a:p>
            <a:r>
              <a:rPr lang="zh-CN" altLang="en-US" sz="2400" dirty="0">
                <a:solidFill>
                  <a:schemeClr val="tx2"/>
                </a:solidFill>
                <a:ea typeface="阿里巴巴普惠体 B" panose="00020600040101010101" pitchFamily="18" charset="-122"/>
                <a:sym typeface="+mn-lt"/>
              </a:rPr>
              <a:t>输入小标题</a:t>
            </a:r>
          </a:p>
        </p:txBody>
      </p:sp>
      <p:sp>
        <p:nvSpPr>
          <p:cNvPr id="15" name="文本框 14">
            <a:extLst>
              <a:ext uri="{FF2B5EF4-FFF2-40B4-BE49-F238E27FC236}">
                <a16:creationId xmlns:a16="http://schemas.microsoft.com/office/drawing/2014/main" xmlns="" id="{F722CE09-CE36-4F34-84A2-25D8214C053B}"/>
              </a:ext>
            </a:extLst>
          </p:cNvPr>
          <p:cNvSpPr txBox="1"/>
          <p:nvPr/>
        </p:nvSpPr>
        <p:spPr>
          <a:xfrm>
            <a:off x="4502500" y="2671350"/>
            <a:ext cx="3082271" cy="2169825"/>
          </a:xfrm>
          <a:prstGeom prst="rect">
            <a:avLst/>
          </a:prstGeom>
          <a:noFill/>
        </p:spPr>
        <p:txBody>
          <a:bodyPr wrap="square" rtlCol="0">
            <a:spAutoFit/>
          </a:bodyPr>
          <a:lstStyle>
            <a:defPPr>
              <a:defRPr lang="zh-CN"/>
            </a:defPPr>
            <a:lvl1pPr>
              <a:lnSpc>
                <a:spcPct val="150000"/>
              </a:lnSpc>
              <a:defRPr>
                <a:solidFill>
                  <a:schemeClr val="tx1">
                    <a:lumMod val="75000"/>
                    <a:lumOff val="25000"/>
                  </a:schemeClr>
                </a:solidFill>
                <a:latin typeface="阿里巴巴普惠体 R" panose="00020600040101010101" pitchFamily="18" charset="-122"/>
                <a:ea typeface="阿里巴巴普惠体 R" panose="00020600040101010101" pitchFamily="18" charset="-122"/>
              </a:defRPr>
            </a:lvl1pPr>
          </a:lstStyle>
          <a:p>
            <a:r>
              <a:rPr lang="zh-CN" altLang="en-US" dirty="0"/>
              <a:t>请在这里输入你的正文内容请在这里输入你的正文内容请在这里输入你的正文内容请在这里输入你的正文内容请在这里输入你的正文内容</a:t>
            </a:r>
          </a:p>
        </p:txBody>
      </p:sp>
      <p:sp>
        <p:nvSpPr>
          <p:cNvPr id="16" name="文本框 15">
            <a:extLst>
              <a:ext uri="{FF2B5EF4-FFF2-40B4-BE49-F238E27FC236}">
                <a16:creationId xmlns:a16="http://schemas.microsoft.com/office/drawing/2014/main" xmlns="" id="{B74847B4-F594-4A90-A364-84B93EE9B8F2}"/>
              </a:ext>
            </a:extLst>
          </p:cNvPr>
          <p:cNvSpPr txBox="1"/>
          <p:nvPr/>
        </p:nvSpPr>
        <p:spPr>
          <a:xfrm>
            <a:off x="4509711" y="1854445"/>
            <a:ext cx="1771650" cy="461665"/>
          </a:xfrm>
          <a:prstGeom prst="rect">
            <a:avLst/>
          </a:prstGeom>
          <a:noFill/>
        </p:spPr>
        <p:txBody>
          <a:bodyPr wrap="square" rtlCol="0">
            <a:spAutoFit/>
          </a:bodyPr>
          <a:lstStyle/>
          <a:p>
            <a:r>
              <a:rPr lang="zh-CN" altLang="en-US" sz="2400" dirty="0">
                <a:solidFill>
                  <a:schemeClr val="tx2"/>
                </a:solidFill>
                <a:ea typeface="阿里巴巴普惠体 B" panose="00020600040101010101" pitchFamily="18" charset="-122"/>
                <a:sym typeface="+mn-lt"/>
              </a:rPr>
              <a:t>输入小标题</a:t>
            </a:r>
          </a:p>
        </p:txBody>
      </p:sp>
      <p:sp>
        <p:nvSpPr>
          <p:cNvPr id="17" name="文本框 16">
            <a:extLst>
              <a:ext uri="{FF2B5EF4-FFF2-40B4-BE49-F238E27FC236}">
                <a16:creationId xmlns:a16="http://schemas.microsoft.com/office/drawing/2014/main" xmlns="" id="{8A225503-AE71-44C1-AB96-E9921F363F59}"/>
              </a:ext>
            </a:extLst>
          </p:cNvPr>
          <p:cNvSpPr txBox="1"/>
          <p:nvPr/>
        </p:nvSpPr>
        <p:spPr>
          <a:xfrm>
            <a:off x="8309840" y="2632533"/>
            <a:ext cx="3007903" cy="2169825"/>
          </a:xfrm>
          <a:prstGeom prst="rect">
            <a:avLst/>
          </a:prstGeom>
          <a:noFill/>
        </p:spPr>
        <p:txBody>
          <a:bodyPr wrap="square" rtlCol="0">
            <a:spAutoFit/>
          </a:bodyPr>
          <a:lstStyle>
            <a:defPPr>
              <a:defRPr lang="zh-CN"/>
            </a:defPPr>
            <a:lvl1pPr>
              <a:lnSpc>
                <a:spcPct val="150000"/>
              </a:lnSpc>
              <a:defRPr>
                <a:solidFill>
                  <a:schemeClr val="tx1">
                    <a:lumMod val="75000"/>
                    <a:lumOff val="25000"/>
                  </a:schemeClr>
                </a:solidFill>
                <a:latin typeface="阿里巴巴普惠体 R" panose="00020600040101010101" pitchFamily="18" charset="-122"/>
                <a:ea typeface="阿里巴巴普惠体 R" panose="00020600040101010101" pitchFamily="18" charset="-122"/>
              </a:defRPr>
            </a:lvl1pPr>
          </a:lstStyle>
          <a:p>
            <a:r>
              <a:rPr lang="zh-CN" altLang="en-US" dirty="0"/>
              <a:t>请在这里输入你的正文内容请在这里输入你的正文内容请在这里输入你的正文内容请在这里输入你的正文内容请在这里输入你的正文内容</a:t>
            </a:r>
          </a:p>
        </p:txBody>
      </p:sp>
      <p:sp>
        <p:nvSpPr>
          <p:cNvPr id="18" name="文本框 17">
            <a:extLst>
              <a:ext uri="{FF2B5EF4-FFF2-40B4-BE49-F238E27FC236}">
                <a16:creationId xmlns:a16="http://schemas.microsoft.com/office/drawing/2014/main" xmlns="" id="{9711CE98-DCD5-4C5A-8104-14EDDD2C246E}"/>
              </a:ext>
            </a:extLst>
          </p:cNvPr>
          <p:cNvSpPr txBox="1"/>
          <p:nvPr/>
        </p:nvSpPr>
        <p:spPr>
          <a:xfrm>
            <a:off x="8324128" y="1854445"/>
            <a:ext cx="1771650" cy="461665"/>
          </a:xfrm>
          <a:prstGeom prst="rect">
            <a:avLst/>
          </a:prstGeom>
          <a:noFill/>
        </p:spPr>
        <p:txBody>
          <a:bodyPr wrap="square" rtlCol="0">
            <a:spAutoFit/>
          </a:bodyPr>
          <a:lstStyle/>
          <a:p>
            <a:r>
              <a:rPr lang="zh-CN" altLang="en-US" sz="2400" dirty="0">
                <a:solidFill>
                  <a:schemeClr val="tx2"/>
                </a:solidFill>
                <a:ea typeface="阿里巴巴普惠体 B" panose="00020600040101010101" pitchFamily="18" charset="-122"/>
                <a:sym typeface="+mn-lt"/>
              </a:rPr>
              <a:t>输入小标题</a:t>
            </a:r>
          </a:p>
        </p:txBody>
      </p:sp>
      <p:sp>
        <p:nvSpPr>
          <p:cNvPr id="19" name="矩形 18">
            <a:extLst>
              <a:ext uri="{FF2B5EF4-FFF2-40B4-BE49-F238E27FC236}">
                <a16:creationId xmlns:a16="http://schemas.microsoft.com/office/drawing/2014/main" xmlns="" id="{0CD8F458-0266-4824-A8D4-57C88942CEEB}"/>
              </a:ext>
            </a:extLst>
          </p:cNvPr>
          <p:cNvSpPr/>
          <p:nvPr/>
        </p:nvSpPr>
        <p:spPr>
          <a:xfrm>
            <a:off x="554717" y="1685925"/>
            <a:ext cx="3498850" cy="4214543"/>
          </a:xfrm>
          <a:prstGeom prst="rect">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cxnSp>
        <p:nvCxnSpPr>
          <p:cNvPr id="20" name="直接连接符 19">
            <a:extLst>
              <a:ext uri="{FF2B5EF4-FFF2-40B4-BE49-F238E27FC236}">
                <a16:creationId xmlns:a16="http://schemas.microsoft.com/office/drawing/2014/main" xmlns="" id="{A7F468A2-AE36-4F6C-8C87-37BDF4377DA6}"/>
              </a:ext>
            </a:extLst>
          </p:cNvPr>
          <p:cNvCxnSpPr/>
          <p:nvPr/>
        </p:nvCxnSpPr>
        <p:spPr>
          <a:xfrm>
            <a:off x="810305" y="2437131"/>
            <a:ext cx="2543175" cy="0"/>
          </a:xfrm>
          <a:prstGeom prst="line">
            <a:avLst/>
          </a:prstGeom>
          <a:ln w="158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28DE0F5B-A8F7-418D-8DA5-13E487523257}"/>
              </a:ext>
            </a:extLst>
          </p:cNvPr>
          <p:cNvSpPr/>
          <p:nvPr/>
        </p:nvSpPr>
        <p:spPr>
          <a:xfrm>
            <a:off x="4337075" y="1685925"/>
            <a:ext cx="3498850" cy="4214543"/>
          </a:xfrm>
          <a:prstGeom prst="rect">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cxnSp>
        <p:nvCxnSpPr>
          <p:cNvPr id="22" name="直接连接符 21">
            <a:extLst>
              <a:ext uri="{FF2B5EF4-FFF2-40B4-BE49-F238E27FC236}">
                <a16:creationId xmlns:a16="http://schemas.microsoft.com/office/drawing/2014/main" xmlns="" id="{D3DB3F54-DD6F-4C68-A229-696F983920AE}"/>
              </a:ext>
            </a:extLst>
          </p:cNvPr>
          <p:cNvCxnSpPr/>
          <p:nvPr/>
        </p:nvCxnSpPr>
        <p:spPr>
          <a:xfrm>
            <a:off x="4592663" y="2437131"/>
            <a:ext cx="2543175" cy="0"/>
          </a:xfrm>
          <a:prstGeom prst="line">
            <a:avLst/>
          </a:prstGeom>
          <a:ln w="158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xmlns="" id="{BFB589AF-8280-4C53-BF91-CF348C9464BF}"/>
              </a:ext>
            </a:extLst>
          </p:cNvPr>
          <p:cNvSpPr/>
          <p:nvPr/>
        </p:nvSpPr>
        <p:spPr>
          <a:xfrm>
            <a:off x="8119433" y="1685924"/>
            <a:ext cx="3498850" cy="4214543"/>
          </a:xfrm>
          <a:prstGeom prst="rect">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cxnSp>
        <p:nvCxnSpPr>
          <p:cNvPr id="24" name="直接连接符 23">
            <a:extLst>
              <a:ext uri="{FF2B5EF4-FFF2-40B4-BE49-F238E27FC236}">
                <a16:creationId xmlns:a16="http://schemas.microsoft.com/office/drawing/2014/main" xmlns="" id="{48B4B02A-4564-4214-ABDE-BCA687D7C7FA}"/>
              </a:ext>
            </a:extLst>
          </p:cNvPr>
          <p:cNvCxnSpPr/>
          <p:nvPr/>
        </p:nvCxnSpPr>
        <p:spPr>
          <a:xfrm>
            <a:off x="8375021" y="2437130"/>
            <a:ext cx="2543175" cy="0"/>
          </a:xfrm>
          <a:prstGeom prst="line">
            <a:avLst/>
          </a:prstGeom>
          <a:ln w="158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9" name="图形 28">
            <a:extLst>
              <a:ext uri="{FF2B5EF4-FFF2-40B4-BE49-F238E27FC236}">
                <a16:creationId xmlns:a16="http://schemas.microsoft.com/office/drawing/2014/main" xmlns="" id="{F6798009-15EE-451A-B6C1-FC4A6B8F0AC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3377070" y="5172075"/>
            <a:ext cx="545501" cy="545501"/>
          </a:xfrm>
          <a:prstGeom prst="rect">
            <a:avLst/>
          </a:prstGeom>
        </p:spPr>
      </p:pic>
      <p:pic>
        <p:nvPicPr>
          <p:cNvPr id="31" name="图形 30">
            <a:extLst>
              <a:ext uri="{FF2B5EF4-FFF2-40B4-BE49-F238E27FC236}">
                <a16:creationId xmlns:a16="http://schemas.microsoft.com/office/drawing/2014/main" xmlns="" id="{914AD59C-1558-41D9-B510-201C0A8E3915}"/>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901091" y="5118781"/>
            <a:ext cx="664255" cy="664255"/>
          </a:xfrm>
          <a:prstGeom prst="rect">
            <a:avLst/>
          </a:prstGeom>
        </p:spPr>
      </p:pic>
      <p:pic>
        <p:nvPicPr>
          <p:cNvPr id="33" name="图形 32">
            <a:extLst>
              <a:ext uri="{FF2B5EF4-FFF2-40B4-BE49-F238E27FC236}">
                <a16:creationId xmlns:a16="http://schemas.microsoft.com/office/drawing/2014/main" xmlns="" id="{EDF4AD40-FAFD-4D8A-AC00-5AAFDB1B140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7237770" y="5194142"/>
            <a:ext cx="486923" cy="486923"/>
          </a:xfrm>
          <a:prstGeom prst="rect">
            <a:avLst/>
          </a:prstGeom>
        </p:spPr>
      </p:pic>
    </p:spTree>
    <p:extLst>
      <p:ext uri="{BB962C8B-B14F-4D97-AF65-F5344CB8AC3E}">
        <p14:creationId xmlns:p14="http://schemas.microsoft.com/office/powerpoint/2010/main" val="26624830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a:extLst>
              <a:ext uri="{FF2B5EF4-FFF2-40B4-BE49-F238E27FC236}">
                <a16:creationId xmlns:a16="http://schemas.microsoft.com/office/drawing/2014/main" xmlns="" id="{C534DCD1-CD94-4790-BA3D-D95A41388AA8}"/>
              </a:ext>
            </a:extLst>
          </p:cNvPr>
          <p:cNvSpPr>
            <a:spLocks noGrp="1"/>
          </p:cNvSpPr>
          <p:nvPr>
            <p:ph type="title"/>
          </p:nvPr>
        </p:nvSpPr>
        <p:spPr/>
        <p:txBody>
          <a:bodyPr/>
          <a:lstStyle/>
          <a:p>
            <a:r>
              <a:rPr lang="zh-CN" altLang="en-US" dirty="0"/>
              <a:t>重要项目回顾</a:t>
            </a:r>
          </a:p>
        </p:txBody>
      </p:sp>
      <p:cxnSp>
        <p:nvCxnSpPr>
          <p:cNvPr id="15" name="直接连接符 14">
            <a:extLst>
              <a:ext uri="{FF2B5EF4-FFF2-40B4-BE49-F238E27FC236}">
                <a16:creationId xmlns:a16="http://schemas.microsoft.com/office/drawing/2014/main" xmlns="" id="{D011FD54-20EE-4033-B286-854DB64A7BCF}"/>
              </a:ext>
            </a:extLst>
          </p:cNvPr>
          <p:cNvCxnSpPr>
            <a:cxnSpLocks/>
          </p:cNvCxnSpPr>
          <p:nvPr/>
        </p:nvCxnSpPr>
        <p:spPr>
          <a:xfrm flipV="1">
            <a:off x="1176012" y="2868910"/>
            <a:ext cx="9885187" cy="35324"/>
          </a:xfrm>
          <a:prstGeom prst="line">
            <a:avLst/>
          </a:prstGeom>
          <a:noFill/>
          <a:ln w="15875" cap="flat" cmpd="sng" algn="ctr">
            <a:solidFill>
              <a:schemeClr val="tx2"/>
            </a:solidFill>
            <a:prstDash val="solid"/>
            <a:miter lim="800000"/>
          </a:ln>
          <a:effectLst/>
        </p:spPr>
      </p:cxnSp>
      <p:sp>
        <p:nvSpPr>
          <p:cNvPr id="16" name="弧形 15">
            <a:extLst>
              <a:ext uri="{FF2B5EF4-FFF2-40B4-BE49-F238E27FC236}">
                <a16:creationId xmlns:a16="http://schemas.microsoft.com/office/drawing/2014/main" xmlns="" id="{1609A6CC-404A-4942-A16A-25A582457574}"/>
              </a:ext>
            </a:extLst>
          </p:cNvPr>
          <p:cNvSpPr/>
          <p:nvPr/>
        </p:nvSpPr>
        <p:spPr>
          <a:xfrm>
            <a:off x="10373310" y="2870200"/>
            <a:ext cx="1375778" cy="1375778"/>
          </a:xfrm>
          <a:prstGeom prst="arc">
            <a:avLst>
              <a:gd name="adj1" fmla="val 16088968"/>
              <a:gd name="adj2" fmla="val 5365523"/>
            </a:avLst>
          </a:prstGeom>
          <a:noFill/>
          <a:ln w="15875" cap="flat" cmpd="sng" algn="ctr">
            <a:solidFill>
              <a:schemeClr val="tx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ndParaRPr>
          </a:p>
        </p:txBody>
      </p:sp>
      <p:cxnSp>
        <p:nvCxnSpPr>
          <p:cNvPr id="17" name="直接连接符 16">
            <a:extLst>
              <a:ext uri="{FF2B5EF4-FFF2-40B4-BE49-F238E27FC236}">
                <a16:creationId xmlns:a16="http://schemas.microsoft.com/office/drawing/2014/main" xmlns="" id="{68BBA943-DBB9-41AE-91DE-423FCDAB9D2D}"/>
              </a:ext>
            </a:extLst>
          </p:cNvPr>
          <p:cNvCxnSpPr>
            <a:cxnSpLocks/>
            <a:stCxn id="16" idx="2"/>
            <a:endCxn id="18" idx="0"/>
          </p:cNvCxnSpPr>
          <p:nvPr/>
        </p:nvCxnSpPr>
        <p:spPr>
          <a:xfrm flipH="1" flipV="1">
            <a:off x="1181099" y="4239628"/>
            <a:ext cx="9886999" cy="6315"/>
          </a:xfrm>
          <a:prstGeom prst="line">
            <a:avLst/>
          </a:prstGeom>
          <a:noFill/>
          <a:ln w="15875" cap="flat" cmpd="sng" algn="ctr">
            <a:solidFill>
              <a:schemeClr val="tx2"/>
            </a:solidFill>
            <a:prstDash val="solid"/>
            <a:miter lim="800000"/>
          </a:ln>
          <a:effectLst/>
        </p:spPr>
      </p:cxnSp>
      <p:sp>
        <p:nvSpPr>
          <p:cNvPr id="18" name="弧形 17">
            <a:extLst>
              <a:ext uri="{FF2B5EF4-FFF2-40B4-BE49-F238E27FC236}">
                <a16:creationId xmlns:a16="http://schemas.microsoft.com/office/drawing/2014/main" xmlns="" id="{6DE080E9-EEDF-4404-9F5C-C863420E59CC}"/>
              </a:ext>
            </a:extLst>
          </p:cNvPr>
          <p:cNvSpPr/>
          <p:nvPr/>
        </p:nvSpPr>
        <p:spPr>
          <a:xfrm flipH="1">
            <a:off x="493210" y="4239628"/>
            <a:ext cx="1375778" cy="1375778"/>
          </a:xfrm>
          <a:prstGeom prst="arc">
            <a:avLst>
              <a:gd name="adj1" fmla="val 16200000"/>
              <a:gd name="adj2" fmla="val 5365523"/>
            </a:avLst>
          </a:prstGeom>
          <a:noFill/>
          <a:ln w="15875" cap="flat" cmpd="sng" algn="ctr">
            <a:solidFill>
              <a:schemeClr val="tx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A7BB6"/>
              </a:solidFill>
              <a:effectLst/>
              <a:uLnTx/>
              <a:uFillTx/>
              <a:latin typeface="Calibri"/>
            </a:endParaRPr>
          </a:p>
        </p:txBody>
      </p:sp>
      <p:cxnSp>
        <p:nvCxnSpPr>
          <p:cNvPr id="19" name="直接连接符 18">
            <a:extLst>
              <a:ext uri="{FF2B5EF4-FFF2-40B4-BE49-F238E27FC236}">
                <a16:creationId xmlns:a16="http://schemas.microsoft.com/office/drawing/2014/main" xmlns="" id="{420659C4-846F-4DD1-9F04-39010D9C8D6E}"/>
              </a:ext>
            </a:extLst>
          </p:cNvPr>
          <p:cNvCxnSpPr>
            <a:cxnSpLocks/>
          </p:cNvCxnSpPr>
          <p:nvPr/>
        </p:nvCxnSpPr>
        <p:spPr>
          <a:xfrm>
            <a:off x="1176012" y="5615406"/>
            <a:ext cx="11104888" cy="0"/>
          </a:xfrm>
          <a:prstGeom prst="line">
            <a:avLst/>
          </a:prstGeom>
          <a:noFill/>
          <a:ln w="15875" cap="flat" cmpd="sng" algn="ctr">
            <a:solidFill>
              <a:schemeClr val="tx2"/>
            </a:solidFill>
            <a:prstDash val="solid"/>
            <a:miter lim="800000"/>
          </a:ln>
          <a:effectLst/>
        </p:spPr>
      </p:cxnSp>
      <p:sp>
        <p:nvSpPr>
          <p:cNvPr id="20" name="椭圆 19">
            <a:extLst>
              <a:ext uri="{FF2B5EF4-FFF2-40B4-BE49-F238E27FC236}">
                <a16:creationId xmlns:a16="http://schemas.microsoft.com/office/drawing/2014/main" xmlns="" id="{BF4632AA-00F7-4CAE-A928-D505BB0D2814}"/>
              </a:ext>
            </a:extLst>
          </p:cNvPr>
          <p:cNvSpPr/>
          <p:nvPr/>
        </p:nvSpPr>
        <p:spPr>
          <a:xfrm flipV="1">
            <a:off x="4247126" y="2831687"/>
            <a:ext cx="111129" cy="111129"/>
          </a:xfrm>
          <a:prstGeom prst="ellipse">
            <a:avLst/>
          </a:prstGeom>
          <a:solidFill>
            <a:schemeClr val="tx2"/>
          </a:solidFill>
          <a:ln w="101600" cap="flat" cmpd="sng" algn="ctr">
            <a:solidFill>
              <a:schemeClr val="tx2">
                <a:alpha val="3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ndParaRPr>
          </a:p>
        </p:txBody>
      </p:sp>
      <p:sp>
        <p:nvSpPr>
          <p:cNvPr id="21" name="矩形 20">
            <a:extLst>
              <a:ext uri="{FF2B5EF4-FFF2-40B4-BE49-F238E27FC236}">
                <a16:creationId xmlns:a16="http://schemas.microsoft.com/office/drawing/2014/main" xmlns="" id="{FC55E343-DB68-4BD2-88A6-D39849F8E383}"/>
              </a:ext>
            </a:extLst>
          </p:cNvPr>
          <p:cNvSpPr/>
          <p:nvPr/>
        </p:nvSpPr>
        <p:spPr>
          <a:xfrm>
            <a:off x="3622856" y="3076707"/>
            <a:ext cx="1321196" cy="369332"/>
          </a:xfrm>
          <a:prstGeom prst="rect">
            <a:avLst/>
          </a:prstGeom>
        </p:spPr>
        <p:txBody>
          <a:bodyPr wrap="none">
            <a:spAutoFit/>
          </a:bodyPr>
          <a:lstStyle/>
          <a:p>
            <a:pPr>
              <a:defRPr/>
            </a:pPr>
            <a:r>
              <a:rPr lang="zh-CN" altLang="en-US" b="1" kern="0" dirty="0">
                <a:solidFill>
                  <a:schemeClr val="tx2"/>
                </a:solidFill>
                <a:latin typeface="+mj-ea"/>
                <a:ea typeface="+mj-ea"/>
              </a:rPr>
              <a:t>201</a:t>
            </a:r>
            <a:r>
              <a:rPr lang="en-US" altLang="zh-CN" b="1" kern="0" dirty="0">
                <a:solidFill>
                  <a:schemeClr val="tx2"/>
                </a:solidFill>
                <a:latin typeface="+mj-ea"/>
                <a:ea typeface="+mj-ea"/>
              </a:rPr>
              <a:t>9</a:t>
            </a:r>
            <a:r>
              <a:rPr lang="zh-CN" altLang="en-US" b="1" kern="0" dirty="0">
                <a:solidFill>
                  <a:schemeClr val="tx2"/>
                </a:solidFill>
                <a:latin typeface="+mj-ea"/>
                <a:ea typeface="+mj-ea"/>
              </a:rPr>
              <a:t>年5月</a:t>
            </a:r>
          </a:p>
        </p:txBody>
      </p:sp>
      <p:sp>
        <p:nvSpPr>
          <p:cNvPr id="22" name="椭圆 21">
            <a:extLst>
              <a:ext uri="{FF2B5EF4-FFF2-40B4-BE49-F238E27FC236}">
                <a16:creationId xmlns:a16="http://schemas.microsoft.com/office/drawing/2014/main" xmlns="" id="{20E79E84-F6A2-4A3C-9F14-0437312F2526}"/>
              </a:ext>
            </a:extLst>
          </p:cNvPr>
          <p:cNvSpPr/>
          <p:nvPr/>
        </p:nvSpPr>
        <p:spPr>
          <a:xfrm flipV="1">
            <a:off x="8737617" y="2831687"/>
            <a:ext cx="111129" cy="111129"/>
          </a:xfrm>
          <a:prstGeom prst="ellipse">
            <a:avLst/>
          </a:prstGeom>
          <a:solidFill>
            <a:schemeClr val="tx2"/>
          </a:solidFill>
          <a:ln w="101600" cap="flat" cmpd="sng" algn="ctr">
            <a:solidFill>
              <a:schemeClr val="tx2">
                <a:alpha val="3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ndParaRPr>
          </a:p>
        </p:txBody>
      </p:sp>
      <p:sp>
        <p:nvSpPr>
          <p:cNvPr id="23" name="矩形 22">
            <a:extLst>
              <a:ext uri="{FF2B5EF4-FFF2-40B4-BE49-F238E27FC236}">
                <a16:creationId xmlns:a16="http://schemas.microsoft.com/office/drawing/2014/main" xmlns="" id="{7B2A8608-74EA-4ED2-A7F3-751A4F71E31C}"/>
              </a:ext>
            </a:extLst>
          </p:cNvPr>
          <p:cNvSpPr/>
          <p:nvPr/>
        </p:nvSpPr>
        <p:spPr>
          <a:xfrm>
            <a:off x="8113347" y="3076707"/>
            <a:ext cx="1321196" cy="369332"/>
          </a:xfrm>
          <a:prstGeom prst="rect">
            <a:avLst/>
          </a:prstGeom>
        </p:spPr>
        <p:txBody>
          <a:bodyPr wrap="none">
            <a:spAutoFit/>
          </a:bodyPr>
          <a:lstStyle/>
          <a:p>
            <a:pPr>
              <a:defRPr/>
            </a:pPr>
            <a:r>
              <a:rPr lang="zh-CN" altLang="en-US" b="1" kern="0" dirty="0">
                <a:solidFill>
                  <a:schemeClr val="tx2"/>
                </a:solidFill>
                <a:latin typeface="+mj-ea"/>
                <a:ea typeface="+mj-ea"/>
              </a:rPr>
              <a:t>201</a:t>
            </a:r>
            <a:r>
              <a:rPr lang="en-US" altLang="zh-CN" b="1" kern="0" dirty="0">
                <a:solidFill>
                  <a:schemeClr val="tx2"/>
                </a:solidFill>
                <a:latin typeface="+mj-ea"/>
                <a:ea typeface="+mj-ea"/>
              </a:rPr>
              <a:t>9</a:t>
            </a:r>
            <a:r>
              <a:rPr lang="zh-CN" altLang="en-US" b="1" kern="0" dirty="0">
                <a:solidFill>
                  <a:schemeClr val="tx2"/>
                </a:solidFill>
                <a:latin typeface="+mj-ea"/>
                <a:ea typeface="+mj-ea"/>
              </a:rPr>
              <a:t>年</a:t>
            </a:r>
            <a:r>
              <a:rPr lang="en-US" altLang="zh-CN" b="1" kern="0" dirty="0">
                <a:solidFill>
                  <a:schemeClr val="tx2"/>
                </a:solidFill>
                <a:latin typeface="+mj-ea"/>
                <a:ea typeface="+mj-ea"/>
              </a:rPr>
              <a:t>7</a:t>
            </a:r>
            <a:r>
              <a:rPr lang="zh-CN" altLang="en-US" b="1" kern="0" dirty="0">
                <a:solidFill>
                  <a:schemeClr val="tx2"/>
                </a:solidFill>
                <a:latin typeface="+mj-ea"/>
                <a:ea typeface="+mj-ea"/>
              </a:rPr>
              <a:t>月</a:t>
            </a:r>
          </a:p>
        </p:txBody>
      </p:sp>
      <p:sp>
        <p:nvSpPr>
          <p:cNvPr id="24" name="椭圆 23">
            <a:extLst>
              <a:ext uri="{FF2B5EF4-FFF2-40B4-BE49-F238E27FC236}">
                <a16:creationId xmlns:a16="http://schemas.microsoft.com/office/drawing/2014/main" xmlns="" id="{9A8B5108-3736-40B1-B135-21F9432EABBB}"/>
              </a:ext>
            </a:extLst>
          </p:cNvPr>
          <p:cNvSpPr/>
          <p:nvPr/>
        </p:nvSpPr>
        <p:spPr>
          <a:xfrm flipV="1">
            <a:off x="8137433" y="4185940"/>
            <a:ext cx="111129" cy="111129"/>
          </a:xfrm>
          <a:prstGeom prst="ellipse">
            <a:avLst/>
          </a:prstGeom>
          <a:solidFill>
            <a:schemeClr val="tx2"/>
          </a:solidFill>
          <a:ln w="101600" cap="flat" cmpd="sng" algn="ctr">
            <a:solidFill>
              <a:schemeClr val="tx2">
                <a:alpha val="3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ndParaRPr>
          </a:p>
        </p:txBody>
      </p:sp>
      <p:sp>
        <p:nvSpPr>
          <p:cNvPr id="25" name="矩形 24">
            <a:extLst>
              <a:ext uri="{FF2B5EF4-FFF2-40B4-BE49-F238E27FC236}">
                <a16:creationId xmlns:a16="http://schemas.microsoft.com/office/drawing/2014/main" xmlns="" id="{C0E20233-2C67-4583-B719-EDE8880BEF62}"/>
              </a:ext>
            </a:extLst>
          </p:cNvPr>
          <p:cNvSpPr/>
          <p:nvPr/>
        </p:nvSpPr>
        <p:spPr>
          <a:xfrm>
            <a:off x="7513163" y="4430960"/>
            <a:ext cx="1321196" cy="369332"/>
          </a:xfrm>
          <a:prstGeom prst="rect">
            <a:avLst/>
          </a:prstGeom>
        </p:spPr>
        <p:txBody>
          <a:bodyPr wrap="none">
            <a:spAutoFit/>
          </a:bodyPr>
          <a:lstStyle/>
          <a:p>
            <a:pPr>
              <a:defRPr/>
            </a:pPr>
            <a:r>
              <a:rPr lang="zh-CN" altLang="en-US" b="1" kern="0" dirty="0">
                <a:solidFill>
                  <a:schemeClr val="tx2"/>
                </a:solidFill>
                <a:latin typeface="+mj-ea"/>
                <a:ea typeface="+mj-ea"/>
              </a:rPr>
              <a:t>201</a:t>
            </a:r>
            <a:r>
              <a:rPr lang="en-US" altLang="zh-CN" b="1" kern="0" dirty="0">
                <a:solidFill>
                  <a:schemeClr val="tx2"/>
                </a:solidFill>
                <a:latin typeface="+mj-ea"/>
                <a:ea typeface="+mj-ea"/>
              </a:rPr>
              <a:t>9</a:t>
            </a:r>
            <a:r>
              <a:rPr lang="zh-CN" altLang="en-US" b="1" kern="0" dirty="0">
                <a:solidFill>
                  <a:schemeClr val="tx2"/>
                </a:solidFill>
                <a:latin typeface="+mj-ea"/>
                <a:ea typeface="+mj-ea"/>
              </a:rPr>
              <a:t>年</a:t>
            </a:r>
            <a:r>
              <a:rPr lang="en-US" altLang="zh-CN" b="1" kern="0" dirty="0">
                <a:solidFill>
                  <a:schemeClr val="tx2"/>
                </a:solidFill>
                <a:latin typeface="+mj-ea"/>
                <a:ea typeface="+mj-ea"/>
              </a:rPr>
              <a:t>9</a:t>
            </a:r>
            <a:r>
              <a:rPr lang="zh-CN" altLang="en-US" b="1" kern="0" dirty="0">
                <a:solidFill>
                  <a:schemeClr val="tx2"/>
                </a:solidFill>
                <a:latin typeface="+mj-ea"/>
                <a:ea typeface="+mj-ea"/>
              </a:rPr>
              <a:t>月</a:t>
            </a:r>
          </a:p>
        </p:txBody>
      </p:sp>
      <p:sp>
        <p:nvSpPr>
          <p:cNvPr id="26" name="椭圆 25">
            <a:extLst>
              <a:ext uri="{FF2B5EF4-FFF2-40B4-BE49-F238E27FC236}">
                <a16:creationId xmlns:a16="http://schemas.microsoft.com/office/drawing/2014/main" xmlns="" id="{AE9122FB-6AD9-4222-B8D7-2E350E3CFD81}"/>
              </a:ext>
            </a:extLst>
          </p:cNvPr>
          <p:cNvSpPr/>
          <p:nvPr/>
        </p:nvSpPr>
        <p:spPr>
          <a:xfrm flipV="1">
            <a:off x="2449256" y="4183068"/>
            <a:ext cx="111129" cy="111129"/>
          </a:xfrm>
          <a:prstGeom prst="ellipse">
            <a:avLst/>
          </a:prstGeom>
          <a:solidFill>
            <a:schemeClr val="tx2"/>
          </a:solidFill>
          <a:ln w="101600" cap="flat" cmpd="sng" algn="ctr">
            <a:solidFill>
              <a:schemeClr val="tx2">
                <a:alpha val="3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ndParaRPr>
          </a:p>
        </p:txBody>
      </p:sp>
      <p:sp>
        <p:nvSpPr>
          <p:cNvPr id="27" name="矩形 26">
            <a:extLst>
              <a:ext uri="{FF2B5EF4-FFF2-40B4-BE49-F238E27FC236}">
                <a16:creationId xmlns:a16="http://schemas.microsoft.com/office/drawing/2014/main" xmlns="" id="{15C2CBC4-8E93-4746-A32F-444B99348083}"/>
              </a:ext>
            </a:extLst>
          </p:cNvPr>
          <p:cNvSpPr/>
          <p:nvPr/>
        </p:nvSpPr>
        <p:spPr>
          <a:xfrm>
            <a:off x="1753653" y="4428088"/>
            <a:ext cx="1457450" cy="369332"/>
          </a:xfrm>
          <a:prstGeom prst="rect">
            <a:avLst/>
          </a:prstGeom>
        </p:spPr>
        <p:txBody>
          <a:bodyPr wrap="none">
            <a:spAutoFit/>
          </a:bodyPr>
          <a:lstStyle/>
          <a:p>
            <a:pPr>
              <a:defRPr/>
            </a:pPr>
            <a:r>
              <a:rPr lang="zh-CN" altLang="en-US" b="1" kern="0" dirty="0">
                <a:solidFill>
                  <a:schemeClr val="tx2"/>
                </a:solidFill>
                <a:latin typeface="+mj-ea"/>
                <a:ea typeface="+mj-ea"/>
              </a:rPr>
              <a:t>201</a:t>
            </a:r>
            <a:r>
              <a:rPr lang="en-US" altLang="zh-CN" b="1" kern="0" dirty="0">
                <a:solidFill>
                  <a:schemeClr val="tx2"/>
                </a:solidFill>
                <a:latin typeface="+mj-ea"/>
                <a:ea typeface="+mj-ea"/>
              </a:rPr>
              <a:t>9</a:t>
            </a:r>
            <a:r>
              <a:rPr lang="zh-CN" altLang="en-US" b="1" kern="0" dirty="0">
                <a:solidFill>
                  <a:schemeClr val="tx2"/>
                </a:solidFill>
                <a:latin typeface="+mj-ea"/>
                <a:ea typeface="+mj-ea"/>
              </a:rPr>
              <a:t>年</a:t>
            </a:r>
            <a:r>
              <a:rPr lang="en-US" altLang="zh-CN" b="1" kern="0" dirty="0">
                <a:solidFill>
                  <a:schemeClr val="tx2"/>
                </a:solidFill>
                <a:latin typeface="+mj-ea"/>
                <a:ea typeface="+mj-ea"/>
              </a:rPr>
              <a:t>12</a:t>
            </a:r>
            <a:r>
              <a:rPr lang="zh-CN" altLang="en-US" b="1" kern="0" dirty="0">
                <a:solidFill>
                  <a:schemeClr val="tx2"/>
                </a:solidFill>
                <a:latin typeface="+mj-ea"/>
                <a:ea typeface="+mj-ea"/>
              </a:rPr>
              <a:t>月</a:t>
            </a:r>
          </a:p>
        </p:txBody>
      </p:sp>
      <p:sp>
        <p:nvSpPr>
          <p:cNvPr id="28" name="椭圆 27">
            <a:extLst>
              <a:ext uri="{FF2B5EF4-FFF2-40B4-BE49-F238E27FC236}">
                <a16:creationId xmlns:a16="http://schemas.microsoft.com/office/drawing/2014/main" xmlns="" id="{E98F9934-91E8-46FD-A5E5-C89D0C849644}"/>
              </a:ext>
            </a:extLst>
          </p:cNvPr>
          <p:cNvSpPr/>
          <p:nvPr/>
        </p:nvSpPr>
        <p:spPr>
          <a:xfrm flipV="1">
            <a:off x="5330932" y="5545299"/>
            <a:ext cx="111129" cy="111129"/>
          </a:xfrm>
          <a:prstGeom prst="ellipse">
            <a:avLst/>
          </a:prstGeom>
          <a:solidFill>
            <a:schemeClr val="tx2"/>
          </a:solidFill>
          <a:ln w="101600" cap="flat" cmpd="sng" algn="ctr">
            <a:solidFill>
              <a:schemeClr val="tx2">
                <a:alpha val="3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ndParaRPr>
          </a:p>
        </p:txBody>
      </p:sp>
      <p:sp>
        <p:nvSpPr>
          <p:cNvPr id="29" name="矩形 28">
            <a:extLst>
              <a:ext uri="{FF2B5EF4-FFF2-40B4-BE49-F238E27FC236}">
                <a16:creationId xmlns:a16="http://schemas.microsoft.com/office/drawing/2014/main" xmlns="" id="{31EFD276-6582-402B-8A37-877D53BC1BBE}"/>
              </a:ext>
            </a:extLst>
          </p:cNvPr>
          <p:cNvSpPr/>
          <p:nvPr/>
        </p:nvSpPr>
        <p:spPr>
          <a:xfrm>
            <a:off x="4706662" y="5790319"/>
            <a:ext cx="1321196" cy="369332"/>
          </a:xfrm>
          <a:prstGeom prst="rect">
            <a:avLst/>
          </a:prstGeom>
        </p:spPr>
        <p:txBody>
          <a:bodyPr wrap="none">
            <a:spAutoFit/>
          </a:bodyPr>
          <a:lstStyle/>
          <a:p>
            <a:pPr>
              <a:defRPr/>
            </a:pPr>
            <a:r>
              <a:rPr lang="zh-CN" altLang="en-US" b="1" kern="0" dirty="0">
                <a:solidFill>
                  <a:schemeClr val="tx2"/>
                </a:solidFill>
                <a:latin typeface="+mj-ea"/>
                <a:ea typeface="+mj-ea"/>
              </a:rPr>
              <a:t>20</a:t>
            </a:r>
            <a:r>
              <a:rPr lang="en-US" altLang="zh-CN" b="1" kern="0" dirty="0">
                <a:solidFill>
                  <a:schemeClr val="tx2"/>
                </a:solidFill>
                <a:latin typeface="+mj-ea"/>
                <a:ea typeface="+mj-ea"/>
              </a:rPr>
              <a:t>20</a:t>
            </a:r>
            <a:r>
              <a:rPr lang="zh-CN" altLang="en-US" b="1" kern="0" dirty="0">
                <a:solidFill>
                  <a:schemeClr val="tx2"/>
                </a:solidFill>
                <a:latin typeface="+mj-ea"/>
                <a:ea typeface="+mj-ea"/>
              </a:rPr>
              <a:t>年</a:t>
            </a:r>
            <a:r>
              <a:rPr lang="en-US" altLang="zh-CN" b="1" kern="0" dirty="0">
                <a:solidFill>
                  <a:schemeClr val="tx2"/>
                </a:solidFill>
                <a:latin typeface="+mj-ea"/>
                <a:ea typeface="+mj-ea"/>
              </a:rPr>
              <a:t>3</a:t>
            </a:r>
            <a:r>
              <a:rPr lang="zh-CN" altLang="en-US" b="1" kern="0" dirty="0">
                <a:solidFill>
                  <a:schemeClr val="tx2"/>
                </a:solidFill>
                <a:latin typeface="+mj-ea"/>
                <a:ea typeface="+mj-ea"/>
              </a:rPr>
              <a:t>月</a:t>
            </a:r>
          </a:p>
        </p:txBody>
      </p:sp>
      <p:sp>
        <p:nvSpPr>
          <p:cNvPr id="30" name="椭圆 29">
            <a:extLst>
              <a:ext uri="{FF2B5EF4-FFF2-40B4-BE49-F238E27FC236}">
                <a16:creationId xmlns:a16="http://schemas.microsoft.com/office/drawing/2014/main" xmlns="" id="{F478EFBF-F025-4EDC-AC47-ED4C3086AB76}"/>
              </a:ext>
            </a:extLst>
          </p:cNvPr>
          <p:cNvSpPr/>
          <p:nvPr/>
        </p:nvSpPr>
        <p:spPr>
          <a:xfrm flipV="1">
            <a:off x="9180914" y="5545299"/>
            <a:ext cx="111129" cy="111129"/>
          </a:xfrm>
          <a:prstGeom prst="ellipse">
            <a:avLst/>
          </a:prstGeom>
          <a:solidFill>
            <a:schemeClr val="tx2"/>
          </a:solidFill>
          <a:ln w="101600" cap="flat" cmpd="sng" algn="ctr">
            <a:solidFill>
              <a:schemeClr val="tx2">
                <a:alpha val="3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ndParaRPr>
          </a:p>
        </p:txBody>
      </p:sp>
      <p:sp>
        <p:nvSpPr>
          <p:cNvPr id="31" name="矩形 30">
            <a:extLst>
              <a:ext uri="{FF2B5EF4-FFF2-40B4-BE49-F238E27FC236}">
                <a16:creationId xmlns:a16="http://schemas.microsoft.com/office/drawing/2014/main" xmlns="" id="{D6BD2C7A-690D-46D1-AE4F-5FD3C501DF80}"/>
              </a:ext>
            </a:extLst>
          </p:cNvPr>
          <p:cNvSpPr/>
          <p:nvPr/>
        </p:nvSpPr>
        <p:spPr>
          <a:xfrm>
            <a:off x="8556644" y="5790319"/>
            <a:ext cx="1457450" cy="369332"/>
          </a:xfrm>
          <a:prstGeom prst="rect">
            <a:avLst/>
          </a:prstGeom>
        </p:spPr>
        <p:txBody>
          <a:bodyPr wrap="none">
            <a:spAutoFit/>
          </a:bodyPr>
          <a:lstStyle/>
          <a:p>
            <a:pPr>
              <a:defRPr/>
            </a:pPr>
            <a:r>
              <a:rPr lang="en-US" altLang="zh-CN" b="1" kern="0" dirty="0">
                <a:solidFill>
                  <a:schemeClr val="tx2"/>
                </a:solidFill>
                <a:latin typeface="+mj-ea"/>
                <a:ea typeface="+mj-ea"/>
              </a:rPr>
              <a:t>2020</a:t>
            </a:r>
            <a:r>
              <a:rPr lang="zh-CN" altLang="en-US" b="1" kern="0" dirty="0">
                <a:solidFill>
                  <a:schemeClr val="tx2"/>
                </a:solidFill>
                <a:latin typeface="+mj-ea"/>
                <a:ea typeface="+mj-ea"/>
              </a:rPr>
              <a:t>年</a:t>
            </a:r>
            <a:r>
              <a:rPr lang="en-US" altLang="zh-CN" b="1" kern="0" dirty="0">
                <a:solidFill>
                  <a:schemeClr val="tx2"/>
                </a:solidFill>
                <a:latin typeface="+mj-ea"/>
                <a:ea typeface="+mj-ea"/>
              </a:rPr>
              <a:t>12</a:t>
            </a:r>
            <a:r>
              <a:rPr lang="zh-CN" altLang="en-US" b="1" kern="0" dirty="0">
                <a:solidFill>
                  <a:schemeClr val="tx2"/>
                </a:solidFill>
                <a:latin typeface="+mj-ea"/>
                <a:ea typeface="+mj-ea"/>
              </a:rPr>
              <a:t>月</a:t>
            </a:r>
          </a:p>
        </p:txBody>
      </p:sp>
      <p:sp>
        <p:nvSpPr>
          <p:cNvPr id="32" name="等腰三角形 31">
            <a:extLst>
              <a:ext uri="{FF2B5EF4-FFF2-40B4-BE49-F238E27FC236}">
                <a16:creationId xmlns:a16="http://schemas.microsoft.com/office/drawing/2014/main" xmlns="" id="{19072FDE-C6B5-4203-9F76-4520B17A918E}"/>
              </a:ext>
            </a:extLst>
          </p:cNvPr>
          <p:cNvSpPr/>
          <p:nvPr/>
        </p:nvSpPr>
        <p:spPr>
          <a:xfrm rot="5752320">
            <a:off x="6030065" y="2811087"/>
            <a:ext cx="161925" cy="139591"/>
          </a:xfrm>
          <a:prstGeom prst="triangle">
            <a:avLst/>
          </a:prstGeom>
          <a:noFill/>
          <a:ln w="12700" cap="flat" cmpd="sng" algn="ctr">
            <a:gradFill>
              <a:gsLst>
                <a:gs pos="0">
                  <a:srgbClr val="0A7BB6"/>
                </a:gs>
                <a:gs pos="88000">
                  <a:srgbClr val="0A7BB6">
                    <a:alpha val="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阿里巴巴普惠体 R" panose="00020600040101010101" pitchFamily="18" charset="-122"/>
              <a:cs typeface="+mn-cs"/>
            </a:endParaRPr>
          </a:p>
        </p:txBody>
      </p:sp>
      <p:sp>
        <p:nvSpPr>
          <p:cNvPr id="33" name="等腰三角形 32">
            <a:extLst>
              <a:ext uri="{FF2B5EF4-FFF2-40B4-BE49-F238E27FC236}">
                <a16:creationId xmlns:a16="http://schemas.microsoft.com/office/drawing/2014/main" xmlns="" id="{4C3501B6-4424-4FF5-A766-CFFA3DEA61D2}"/>
              </a:ext>
            </a:extLst>
          </p:cNvPr>
          <p:cNvSpPr/>
          <p:nvPr/>
        </p:nvSpPr>
        <p:spPr>
          <a:xfrm rot="10800000">
            <a:off x="11659546" y="3460803"/>
            <a:ext cx="161925" cy="139591"/>
          </a:xfrm>
          <a:prstGeom prst="triangle">
            <a:avLst/>
          </a:prstGeom>
          <a:noFill/>
          <a:ln w="12700" cap="flat" cmpd="sng" algn="ctr">
            <a:gradFill>
              <a:gsLst>
                <a:gs pos="0">
                  <a:srgbClr val="0A7BB6">
                    <a:alpha val="60000"/>
                  </a:srgbClr>
                </a:gs>
                <a:gs pos="88000">
                  <a:srgbClr val="0A7BB6">
                    <a:alpha val="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A7BB6"/>
              </a:solidFill>
              <a:effectLst/>
              <a:uLnTx/>
              <a:uFillTx/>
              <a:latin typeface="Segoe UI Light"/>
              <a:ea typeface="阿里巴巴普惠体 R" panose="00020600040101010101" pitchFamily="18" charset="-122"/>
              <a:cs typeface="+mn-cs"/>
            </a:endParaRPr>
          </a:p>
        </p:txBody>
      </p:sp>
      <p:sp>
        <p:nvSpPr>
          <p:cNvPr id="34" name="等腰三角形 33">
            <a:extLst>
              <a:ext uri="{FF2B5EF4-FFF2-40B4-BE49-F238E27FC236}">
                <a16:creationId xmlns:a16="http://schemas.microsoft.com/office/drawing/2014/main" xmlns="" id="{C9FA8780-3307-4276-BCFA-F8B83D97C670}"/>
              </a:ext>
            </a:extLst>
          </p:cNvPr>
          <p:cNvSpPr/>
          <p:nvPr/>
        </p:nvSpPr>
        <p:spPr>
          <a:xfrm rot="16200000">
            <a:off x="5080829" y="4173193"/>
            <a:ext cx="161925" cy="139591"/>
          </a:xfrm>
          <a:prstGeom prst="triangle">
            <a:avLst/>
          </a:prstGeom>
          <a:noFill/>
          <a:ln w="12700" cap="flat" cmpd="sng" algn="ctr">
            <a:gradFill>
              <a:gsLst>
                <a:gs pos="0">
                  <a:srgbClr val="0A7BB6">
                    <a:alpha val="60000"/>
                  </a:srgbClr>
                </a:gs>
                <a:gs pos="100000">
                  <a:srgbClr val="0A7BB6">
                    <a:alpha val="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阿里巴巴普惠体 R" panose="00020600040101010101" pitchFamily="18" charset="-122"/>
              <a:cs typeface="+mn-cs"/>
            </a:endParaRPr>
          </a:p>
        </p:txBody>
      </p:sp>
      <p:sp>
        <p:nvSpPr>
          <p:cNvPr id="35" name="等腰三角形 34">
            <a:extLst>
              <a:ext uri="{FF2B5EF4-FFF2-40B4-BE49-F238E27FC236}">
                <a16:creationId xmlns:a16="http://schemas.microsoft.com/office/drawing/2014/main" xmlns="" id="{DD2E624D-8CE3-477E-BF13-89B9DCDD8DCF}"/>
              </a:ext>
            </a:extLst>
          </p:cNvPr>
          <p:cNvSpPr/>
          <p:nvPr/>
        </p:nvSpPr>
        <p:spPr>
          <a:xfrm rot="5400000" flipH="1">
            <a:off x="7118957" y="5555100"/>
            <a:ext cx="161925" cy="139591"/>
          </a:xfrm>
          <a:prstGeom prst="triangle">
            <a:avLst/>
          </a:prstGeom>
          <a:noFill/>
          <a:ln w="12700" cap="flat" cmpd="sng" algn="ctr">
            <a:gradFill>
              <a:gsLst>
                <a:gs pos="0">
                  <a:srgbClr val="0A7BB6"/>
                </a:gs>
                <a:gs pos="88000">
                  <a:srgbClr val="0A7BB6">
                    <a:alpha val="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阿里巴巴普惠体 R" panose="00020600040101010101" pitchFamily="18" charset="-122"/>
              <a:cs typeface="+mn-cs"/>
            </a:endParaRPr>
          </a:p>
        </p:txBody>
      </p:sp>
      <p:sp>
        <p:nvSpPr>
          <p:cNvPr id="36" name="等腰三角形 35">
            <a:extLst>
              <a:ext uri="{FF2B5EF4-FFF2-40B4-BE49-F238E27FC236}">
                <a16:creationId xmlns:a16="http://schemas.microsoft.com/office/drawing/2014/main" xmlns="" id="{8D428822-B4F0-43DD-B2A8-CF0AE53DEC6E}"/>
              </a:ext>
            </a:extLst>
          </p:cNvPr>
          <p:cNvSpPr/>
          <p:nvPr/>
        </p:nvSpPr>
        <p:spPr>
          <a:xfrm rot="9961265">
            <a:off x="442485" y="5037861"/>
            <a:ext cx="161925" cy="139591"/>
          </a:xfrm>
          <a:prstGeom prst="triangle">
            <a:avLst/>
          </a:prstGeom>
          <a:noFill/>
          <a:ln w="12700" cap="flat" cmpd="sng" algn="ctr">
            <a:gradFill>
              <a:gsLst>
                <a:gs pos="0">
                  <a:srgbClr val="0A7BB6">
                    <a:alpha val="60000"/>
                  </a:srgbClr>
                </a:gs>
                <a:gs pos="88000">
                  <a:srgbClr val="0A7BB6">
                    <a:alpha val="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阿里巴巴普惠体 R" panose="00020600040101010101" pitchFamily="18" charset="-122"/>
              <a:cs typeface="+mn-cs"/>
            </a:endParaRPr>
          </a:p>
        </p:txBody>
      </p:sp>
      <p:sp>
        <p:nvSpPr>
          <p:cNvPr id="37" name="椭圆 36">
            <a:extLst>
              <a:ext uri="{FF2B5EF4-FFF2-40B4-BE49-F238E27FC236}">
                <a16:creationId xmlns:a16="http://schemas.microsoft.com/office/drawing/2014/main" xmlns="" id="{2E8FFA1B-5628-4997-A970-27B9D9862842}"/>
              </a:ext>
            </a:extLst>
          </p:cNvPr>
          <p:cNvSpPr/>
          <p:nvPr/>
        </p:nvSpPr>
        <p:spPr>
          <a:xfrm>
            <a:off x="488123" y="1537981"/>
            <a:ext cx="1375778" cy="1375778"/>
          </a:xfrm>
          <a:prstGeom prst="ellipse">
            <a:avLst/>
          </a:prstGeom>
          <a:solidFill>
            <a:schemeClr val="tx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ndParaRPr>
          </a:p>
        </p:txBody>
      </p:sp>
      <p:grpSp>
        <p:nvGrpSpPr>
          <p:cNvPr id="38" name="组合 37">
            <a:extLst>
              <a:ext uri="{FF2B5EF4-FFF2-40B4-BE49-F238E27FC236}">
                <a16:creationId xmlns:a16="http://schemas.microsoft.com/office/drawing/2014/main" xmlns="" id="{B0BC27E3-4EED-44B4-9256-06A6670A8090}"/>
              </a:ext>
            </a:extLst>
          </p:cNvPr>
          <p:cNvGrpSpPr/>
          <p:nvPr/>
        </p:nvGrpSpPr>
        <p:grpSpPr>
          <a:xfrm rot="1118429">
            <a:off x="580794" y="1651018"/>
            <a:ext cx="1096523" cy="1135892"/>
            <a:chOff x="3846073" y="-381424"/>
            <a:chExt cx="1039890" cy="1077226"/>
          </a:xfrm>
        </p:grpSpPr>
        <p:sp>
          <p:nvSpPr>
            <p:cNvPr id="39" name="椭圆 38">
              <a:extLst>
                <a:ext uri="{FF2B5EF4-FFF2-40B4-BE49-F238E27FC236}">
                  <a16:creationId xmlns:a16="http://schemas.microsoft.com/office/drawing/2014/main" xmlns="" id="{E6B10D83-F50A-4D80-9F8D-259301AEB65C}"/>
                </a:ext>
              </a:extLst>
            </p:cNvPr>
            <p:cNvSpPr/>
            <p:nvPr/>
          </p:nvSpPr>
          <p:spPr>
            <a:xfrm>
              <a:off x="3846073" y="0"/>
              <a:ext cx="314378" cy="31437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阿里巴巴普惠体 R" panose="00020600040101010101" pitchFamily="18" charset="-122"/>
                <a:cs typeface="+mn-cs"/>
              </a:endParaRPr>
            </a:p>
          </p:txBody>
        </p:sp>
        <p:sp>
          <p:nvSpPr>
            <p:cNvPr id="40" name="椭圆 39">
              <a:extLst>
                <a:ext uri="{FF2B5EF4-FFF2-40B4-BE49-F238E27FC236}">
                  <a16:creationId xmlns:a16="http://schemas.microsoft.com/office/drawing/2014/main" xmlns="" id="{40A50EEC-684A-401A-A6FC-E1563715D78D}"/>
                </a:ext>
              </a:extLst>
            </p:cNvPr>
            <p:cNvSpPr/>
            <p:nvPr/>
          </p:nvSpPr>
          <p:spPr>
            <a:xfrm>
              <a:off x="4123194" y="-381424"/>
              <a:ext cx="314378" cy="31437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阿里巴巴普惠体 R" panose="00020600040101010101" pitchFamily="18" charset="-122"/>
                <a:cs typeface="+mn-cs"/>
              </a:endParaRPr>
            </a:p>
          </p:txBody>
        </p:sp>
        <p:sp>
          <p:nvSpPr>
            <p:cNvPr id="41" name="椭圆 40">
              <a:extLst>
                <a:ext uri="{FF2B5EF4-FFF2-40B4-BE49-F238E27FC236}">
                  <a16:creationId xmlns:a16="http://schemas.microsoft.com/office/drawing/2014/main" xmlns="" id="{271E2A98-2D17-4791-AEBC-7A5F524C0A17}"/>
                </a:ext>
              </a:extLst>
            </p:cNvPr>
            <p:cNvSpPr/>
            <p:nvPr/>
          </p:nvSpPr>
          <p:spPr>
            <a:xfrm>
              <a:off x="4571585" y="-235733"/>
              <a:ext cx="314378" cy="31437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阿里巴巴普惠体 R" panose="00020600040101010101" pitchFamily="18" charset="-122"/>
                <a:cs typeface="+mn-cs"/>
              </a:endParaRPr>
            </a:p>
          </p:txBody>
        </p:sp>
        <p:sp>
          <p:nvSpPr>
            <p:cNvPr id="42" name="椭圆 41">
              <a:extLst>
                <a:ext uri="{FF2B5EF4-FFF2-40B4-BE49-F238E27FC236}">
                  <a16:creationId xmlns:a16="http://schemas.microsoft.com/office/drawing/2014/main" xmlns="" id="{8938E29E-82A6-432E-8F04-846FD7BAE61B}"/>
                </a:ext>
              </a:extLst>
            </p:cNvPr>
            <p:cNvSpPr/>
            <p:nvPr/>
          </p:nvSpPr>
          <p:spPr>
            <a:xfrm>
              <a:off x="4571585" y="235733"/>
              <a:ext cx="314378" cy="31437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阿里巴巴普惠体 R" panose="00020600040101010101" pitchFamily="18" charset="-122"/>
                <a:cs typeface="+mn-cs"/>
              </a:endParaRPr>
            </a:p>
          </p:txBody>
        </p:sp>
        <p:sp>
          <p:nvSpPr>
            <p:cNvPr id="43" name="椭圆 42">
              <a:extLst>
                <a:ext uri="{FF2B5EF4-FFF2-40B4-BE49-F238E27FC236}">
                  <a16:creationId xmlns:a16="http://schemas.microsoft.com/office/drawing/2014/main" xmlns="" id="{D63749CB-2559-49B5-8525-33A104F0AAB6}"/>
                </a:ext>
              </a:extLst>
            </p:cNvPr>
            <p:cNvSpPr/>
            <p:nvPr/>
          </p:nvSpPr>
          <p:spPr>
            <a:xfrm>
              <a:off x="4123194" y="381424"/>
              <a:ext cx="314378" cy="31437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阿里巴巴普惠体 R" panose="00020600040101010101" pitchFamily="18" charset="-122"/>
                <a:cs typeface="+mn-cs"/>
              </a:endParaRPr>
            </a:p>
          </p:txBody>
        </p:sp>
      </p:grpSp>
      <p:sp>
        <p:nvSpPr>
          <p:cNvPr id="44" name="椭圆 43">
            <a:extLst>
              <a:ext uri="{FF2B5EF4-FFF2-40B4-BE49-F238E27FC236}">
                <a16:creationId xmlns:a16="http://schemas.microsoft.com/office/drawing/2014/main" xmlns="" id="{6F9D993C-F3F1-4394-8FAC-BF30B9B8801C}"/>
              </a:ext>
            </a:extLst>
          </p:cNvPr>
          <p:cNvSpPr/>
          <p:nvPr/>
        </p:nvSpPr>
        <p:spPr>
          <a:xfrm>
            <a:off x="1118493" y="2168351"/>
            <a:ext cx="115038" cy="11503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阿里巴巴普惠体 R" panose="00020600040101010101" pitchFamily="18" charset="-122"/>
              <a:cs typeface="+mn-cs"/>
            </a:endParaRPr>
          </a:p>
        </p:txBody>
      </p:sp>
      <p:sp>
        <p:nvSpPr>
          <p:cNvPr id="45" name="文本框 44">
            <a:extLst>
              <a:ext uri="{FF2B5EF4-FFF2-40B4-BE49-F238E27FC236}">
                <a16:creationId xmlns:a16="http://schemas.microsoft.com/office/drawing/2014/main" xmlns="" id="{EDFA120D-372D-4109-A31E-4CCF719F8383}"/>
              </a:ext>
            </a:extLst>
          </p:cNvPr>
          <p:cNvSpPr txBox="1"/>
          <p:nvPr/>
        </p:nvSpPr>
        <p:spPr>
          <a:xfrm>
            <a:off x="2947872" y="1870746"/>
            <a:ext cx="2709635" cy="704873"/>
          </a:xfrm>
          <a:prstGeom prst="rect">
            <a:avLst/>
          </a:prstGeom>
          <a:noFill/>
        </p:spPr>
        <p:txBody>
          <a:bodyPr wrap="square" rtlCol="0">
            <a:spAutoFit/>
          </a:bodyPr>
          <a:lstStyle/>
          <a:p>
            <a:pPr algn="ctr">
              <a:lnSpc>
                <a:spcPct val="130000"/>
              </a:lnSpc>
            </a:pPr>
            <a:r>
              <a:rPr lang="zh-CN" altLang="en-US" sz="1600" dirty="0">
                <a:solidFill>
                  <a:prstClr val="black">
                    <a:lumMod val="85000"/>
                    <a:lumOff val="15000"/>
                  </a:prstClr>
                </a:solidFill>
                <a:latin typeface="+mn-ea"/>
              </a:rPr>
              <a:t>在这里输入你的正文内容</a:t>
            </a:r>
            <a:endParaRPr lang="en-US" altLang="zh-CN" sz="1600" dirty="0">
              <a:solidFill>
                <a:prstClr val="black">
                  <a:lumMod val="85000"/>
                  <a:lumOff val="15000"/>
                </a:prstClr>
              </a:solidFill>
              <a:latin typeface="+mn-ea"/>
            </a:endParaRPr>
          </a:p>
          <a:p>
            <a:pPr algn="ctr">
              <a:lnSpc>
                <a:spcPct val="130000"/>
              </a:lnSpc>
            </a:pPr>
            <a:r>
              <a:rPr lang="zh-CN" altLang="en-US" sz="1600" dirty="0">
                <a:solidFill>
                  <a:prstClr val="black">
                    <a:lumMod val="85000"/>
                    <a:lumOff val="15000"/>
                  </a:prstClr>
                </a:solidFill>
                <a:latin typeface="+mn-ea"/>
              </a:rPr>
              <a:t>在这里输入你的正文内容</a:t>
            </a:r>
          </a:p>
        </p:txBody>
      </p:sp>
      <p:sp>
        <p:nvSpPr>
          <p:cNvPr id="46" name="文本框 45">
            <a:extLst>
              <a:ext uri="{FF2B5EF4-FFF2-40B4-BE49-F238E27FC236}">
                <a16:creationId xmlns:a16="http://schemas.microsoft.com/office/drawing/2014/main" xmlns="" id="{EC822E5A-10BD-4FFC-81BE-7D5790E4884D}"/>
              </a:ext>
            </a:extLst>
          </p:cNvPr>
          <p:cNvSpPr txBox="1"/>
          <p:nvPr/>
        </p:nvSpPr>
        <p:spPr>
          <a:xfrm>
            <a:off x="7438363" y="1870746"/>
            <a:ext cx="2709635" cy="704873"/>
          </a:xfrm>
          <a:prstGeom prst="rect">
            <a:avLst/>
          </a:prstGeom>
          <a:noFill/>
        </p:spPr>
        <p:txBody>
          <a:bodyPr wrap="square" rtlCol="0">
            <a:spAutoFit/>
          </a:bodyPr>
          <a:lstStyle/>
          <a:p>
            <a:pPr algn="ctr">
              <a:lnSpc>
                <a:spcPct val="130000"/>
              </a:lnSpc>
            </a:pPr>
            <a:r>
              <a:rPr lang="zh-CN" altLang="en-US" sz="1600" dirty="0">
                <a:solidFill>
                  <a:prstClr val="black">
                    <a:lumMod val="85000"/>
                    <a:lumOff val="15000"/>
                  </a:prstClr>
                </a:solidFill>
                <a:latin typeface="+mn-ea"/>
              </a:rPr>
              <a:t>在这里输入你的正文内容</a:t>
            </a:r>
            <a:endParaRPr lang="en-US" altLang="zh-CN" sz="1600" dirty="0">
              <a:solidFill>
                <a:prstClr val="black">
                  <a:lumMod val="85000"/>
                  <a:lumOff val="15000"/>
                </a:prstClr>
              </a:solidFill>
              <a:latin typeface="+mn-ea"/>
            </a:endParaRPr>
          </a:p>
          <a:p>
            <a:pPr algn="ctr">
              <a:lnSpc>
                <a:spcPct val="130000"/>
              </a:lnSpc>
            </a:pPr>
            <a:r>
              <a:rPr lang="zh-CN" altLang="en-US" sz="1600" dirty="0">
                <a:solidFill>
                  <a:prstClr val="black">
                    <a:lumMod val="85000"/>
                    <a:lumOff val="15000"/>
                  </a:prstClr>
                </a:solidFill>
                <a:latin typeface="+mn-ea"/>
              </a:rPr>
              <a:t>在这里输入你的正文内容</a:t>
            </a:r>
          </a:p>
        </p:txBody>
      </p:sp>
      <p:sp>
        <p:nvSpPr>
          <p:cNvPr id="47" name="文本框 46">
            <a:extLst>
              <a:ext uri="{FF2B5EF4-FFF2-40B4-BE49-F238E27FC236}">
                <a16:creationId xmlns:a16="http://schemas.microsoft.com/office/drawing/2014/main" xmlns="" id="{53E27C5D-A732-40EF-A566-D1669A43FFE4}"/>
              </a:ext>
            </a:extLst>
          </p:cNvPr>
          <p:cNvSpPr txBox="1"/>
          <p:nvPr/>
        </p:nvSpPr>
        <p:spPr>
          <a:xfrm>
            <a:off x="6838179" y="3623597"/>
            <a:ext cx="2709635" cy="384785"/>
          </a:xfrm>
          <a:prstGeom prst="rect">
            <a:avLst/>
          </a:prstGeom>
          <a:noFill/>
        </p:spPr>
        <p:txBody>
          <a:bodyPr wrap="square" rtlCol="0">
            <a:spAutoFit/>
          </a:bodyPr>
          <a:lstStyle/>
          <a:p>
            <a:pPr algn="ctr">
              <a:lnSpc>
                <a:spcPct val="130000"/>
              </a:lnSpc>
            </a:pPr>
            <a:r>
              <a:rPr lang="zh-CN" altLang="en-US" sz="1600" dirty="0">
                <a:solidFill>
                  <a:prstClr val="black">
                    <a:lumMod val="85000"/>
                    <a:lumOff val="15000"/>
                  </a:prstClr>
                </a:solidFill>
                <a:latin typeface="+mn-ea"/>
              </a:rPr>
              <a:t>在这里输入你的正文内容</a:t>
            </a:r>
          </a:p>
        </p:txBody>
      </p:sp>
      <p:sp>
        <p:nvSpPr>
          <p:cNvPr id="48" name="文本框 47">
            <a:extLst>
              <a:ext uri="{FF2B5EF4-FFF2-40B4-BE49-F238E27FC236}">
                <a16:creationId xmlns:a16="http://schemas.microsoft.com/office/drawing/2014/main" xmlns="" id="{E428037E-1319-4AB3-82F9-F170351E3798}"/>
              </a:ext>
            </a:extLst>
          </p:cNvPr>
          <p:cNvSpPr txBox="1"/>
          <p:nvPr/>
        </p:nvSpPr>
        <p:spPr>
          <a:xfrm>
            <a:off x="1150002" y="3623597"/>
            <a:ext cx="2709635" cy="384785"/>
          </a:xfrm>
          <a:prstGeom prst="rect">
            <a:avLst/>
          </a:prstGeom>
          <a:noFill/>
        </p:spPr>
        <p:txBody>
          <a:bodyPr wrap="square" rtlCol="0">
            <a:spAutoFit/>
          </a:bodyPr>
          <a:lstStyle/>
          <a:p>
            <a:pPr algn="ctr">
              <a:lnSpc>
                <a:spcPct val="130000"/>
              </a:lnSpc>
            </a:pPr>
            <a:r>
              <a:rPr lang="zh-CN" altLang="en-US" sz="1600" dirty="0">
                <a:solidFill>
                  <a:prstClr val="black">
                    <a:lumMod val="85000"/>
                    <a:lumOff val="15000"/>
                  </a:prstClr>
                </a:solidFill>
                <a:latin typeface="+mn-ea"/>
              </a:rPr>
              <a:t>在这里输入你的正文内容</a:t>
            </a:r>
          </a:p>
        </p:txBody>
      </p:sp>
      <p:sp>
        <p:nvSpPr>
          <p:cNvPr id="49" name="文本框 48">
            <a:extLst>
              <a:ext uri="{FF2B5EF4-FFF2-40B4-BE49-F238E27FC236}">
                <a16:creationId xmlns:a16="http://schemas.microsoft.com/office/drawing/2014/main" xmlns="" id="{629F2387-341E-43FB-B6F8-19921989352E}"/>
              </a:ext>
            </a:extLst>
          </p:cNvPr>
          <p:cNvSpPr txBox="1"/>
          <p:nvPr/>
        </p:nvSpPr>
        <p:spPr>
          <a:xfrm>
            <a:off x="4029757" y="4739729"/>
            <a:ext cx="2709635" cy="704873"/>
          </a:xfrm>
          <a:prstGeom prst="rect">
            <a:avLst/>
          </a:prstGeom>
          <a:noFill/>
        </p:spPr>
        <p:txBody>
          <a:bodyPr wrap="square" rtlCol="0">
            <a:spAutoFit/>
          </a:bodyPr>
          <a:lstStyle/>
          <a:p>
            <a:pPr algn="ctr">
              <a:lnSpc>
                <a:spcPct val="130000"/>
              </a:lnSpc>
            </a:pPr>
            <a:r>
              <a:rPr lang="zh-CN" altLang="en-US" sz="1600" dirty="0">
                <a:solidFill>
                  <a:prstClr val="black">
                    <a:lumMod val="85000"/>
                    <a:lumOff val="15000"/>
                  </a:prstClr>
                </a:solidFill>
                <a:latin typeface="+mn-ea"/>
              </a:rPr>
              <a:t>在这里输入你的正文内容</a:t>
            </a:r>
            <a:endParaRPr lang="en-US" altLang="zh-CN" sz="1600" dirty="0">
              <a:solidFill>
                <a:prstClr val="black">
                  <a:lumMod val="85000"/>
                  <a:lumOff val="15000"/>
                </a:prstClr>
              </a:solidFill>
              <a:latin typeface="+mn-ea"/>
            </a:endParaRPr>
          </a:p>
          <a:p>
            <a:pPr algn="ctr">
              <a:lnSpc>
                <a:spcPct val="130000"/>
              </a:lnSpc>
            </a:pPr>
            <a:r>
              <a:rPr lang="zh-CN" altLang="en-US" sz="1600" dirty="0">
                <a:solidFill>
                  <a:prstClr val="black">
                    <a:lumMod val="85000"/>
                    <a:lumOff val="15000"/>
                  </a:prstClr>
                </a:solidFill>
                <a:latin typeface="+mn-ea"/>
              </a:rPr>
              <a:t>在这里输入你的正文内容</a:t>
            </a:r>
          </a:p>
        </p:txBody>
      </p:sp>
      <p:sp>
        <p:nvSpPr>
          <p:cNvPr id="50" name="文本框 49">
            <a:extLst>
              <a:ext uri="{FF2B5EF4-FFF2-40B4-BE49-F238E27FC236}">
                <a16:creationId xmlns:a16="http://schemas.microsoft.com/office/drawing/2014/main" xmlns="" id="{21F238FB-E136-49D3-84C7-5C29D33E29C0}"/>
              </a:ext>
            </a:extLst>
          </p:cNvPr>
          <p:cNvSpPr txBox="1"/>
          <p:nvPr/>
        </p:nvSpPr>
        <p:spPr>
          <a:xfrm>
            <a:off x="7881660" y="4739729"/>
            <a:ext cx="2709635" cy="704873"/>
          </a:xfrm>
          <a:prstGeom prst="rect">
            <a:avLst/>
          </a:prstGeom>
          <a:noFill/>
        </p:spPr>
        <p:txBody>
          <a:bodyPr wrap="square" rtlCol="0">
            <a:spAutoFit/>
          </a:bodyPr>
          <a:lstStyle/>
          <a:p>
            <a:pPr algn="ctr">
              <a:lnSpc>
                <a:spcPct val="130000"/>
              </a:lnSpc>
            </a:pPr>
            <a:r>
              <a:rPr lang="zh-CN" altLang="en-US" sz="1600" dirty="0">
                <a:solidFill>
                  <a:prstClr val="black">
                    <a:lumMod val="85000"/>
                    <a:lumOff val="15000"/>
                  </a:prstClr>
                </a:solidFill>
                <a:latin typeface="+mn-ea"/>
              </a:rPr>
              <a:t>在这里输入你的正文内容</a:t>
            </a:r>
            <a:endParaRPr lang="en-US" altLang="zh-CN" sz="1600" dirty="0">
              <a:solidFill>
                <a:prstClr val="black">
                  <a:lumMod val="85000"/>
                  <a:lumOff val="15000"/>
                </a:prstClr>
              </a:solidFill>
              <a:latin typeface="+mn-ea"/>
            </a:endParaRPr>
          </a:p>
          <a:p>
            <a:pPr algn="ctr">
              <a:lnSpc>
                <a:spcPct val="130000"/>
              </a:lnSpc>
            </a:pPr>
            <a:r>
              <a:rPr lang="zh-CN" altLang="en-US" sz="1600" dirty="0">
                <a:solidFill>
                  <a:prstClr val="black">
                    <a:lumMod val="85000"/>
                    <a:lumOff val="15000"/>
                  </a:prstClr>
                </a:solidFill>
                <a:latin typeface="+mn-ea"/>
              </a:rPr>
              <a:t>在这里输入你的正文内容</a:t>
            </a:r>
          </a:p>
        </p:txBody>
      </p:sp>
    </p:spTree>
    <p:extLst>
      <p:ext uri="{BB962C8B-B14F-4D97-AF65-F5344CB8AC3E}">
        <p14:creationId xmlns:p14="http://schemas.microsoft.com/office/powerpoint/2010/main" val="23521266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D57F544-D136-4E4C-854E-52254B3E3219}"/>
              </a:ext>
            </a:extLst>
          </p:cNvPr>
          <p:cNvSpPr>
            <a:spLocks noGrp="1"/>
          </p:cNvSpPr>
          <p:nvPr>
            <p:ph type="title"/>
          </p:nvPr>
        </p:nvSpPr>
        <p:spPr/>
        <p:txBody>
          <a:bodyPr/>
          <a:lstStyle/>
          <a:p>
            <a:r>
              <a:rPr lang="zh-CN" altLang="en-US" dirty="0"/>
              <a:t>项目进展</a:t>
            </a:r>
          </a:p>
        </p:txBody>
      </p:sp>
      <p:sp>
        <p:nvSpPr>
          <p:cNvPr id="5" name="六边形 4">
            <a:extLst>
              <a:ext uri="{FF2B5EF4-FFF2-40B4-BE49-F238E27FC236}">
                <a16:creationId xmlns:a16="http://schemas.microsoft.com/office/drawing/2014/main" xmlns="" id="{F13AA199-3B3E-47AA-977C-1CB1CE83A468}"/>
              </a:ext>
            </a:extLst>
          </p:cNvPr>
          <p:cNvSpPr/>
          <p:nvPr/>
        </p:nvSpPr>
        <p:spPr>
          <a:xfrm rot="5400000">
            <a:off x="391356" y="1732069"/>
            <a:ext cx="2381903" cy="2053365"/>
          </a:xfrm>
          <a:prstGeom prst="hexagon">
            <a:avLst/>
          </a:prstGeom>
          <a:solidFill>
            <a:schemeClr val="tx2"/>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1B375EF2-5229-4049-8A35-407AE3979748}"/>
              </a:ext>
            </a:extLst>
          </p:cNvPr>
          <p:cNvSpPr txBox="1"/>
          <p:nvPr/>
        </p:nvSpPr>
        <p:spPr>
          <a:xfrm>
            <a:off x="587081" y="4179538"/>
            <a:ext cx="1990452" cy="461665"/>
          </a:xfrm>
          <a:prstGeom prst="rect">
            <a:avLst/>
          </a:prstGeom>
          <a:noFill/>
        </p:spPr>
        <p:txBody>
          <a:bodyPr wrap="square" rtlCol="0">
            <a:spAutoFit/>
          </a:bodyPr>
          <a:lstStyle/>
          <a:p>
            <a:pPr algn="ctr"/>
            <a:r>
              <a:rPr lang="zh-CN" altLang="en-US" sz="2400" b="1" dirty="0">
                <a:solidFill>
                  <a:schemeClr val="tx1">
                    <a:lumMod val="75000"/>
                    <a:lumOff val="25000"/>
                  </a:schemeClr>
                </a:solidFill>
                <a:latin typeface="阿里巴巴普惠体 B" panose="00020600040101010101" pitchFamily="18" charset="-122"/>
                <a:ea typeface="阿里巴巴普惠体 B" panose="00020600040101010101" pitchFamily="18" charset="-122"/>
              </a:rPr>
              <a:t>输入小标题</a:t>
            </a:r>
          </a:p>
        </p:txBody>
      </p:sp>
      <p:sp>
        <p:nvSpPr>
          <p:cNvPr id="7" name="矩形 6">
            <a:extLst>
              <a:ext uri="{FF2B5EF4-FFF2-40B4-BE49-F238E27FC236}">
                <a16:creationId xmlns:a16="http://schemas.microsoft.com/office/drawing/2014/main" xmlns="" id="{C9371E67-DADD-418E-BBE8-D7B510B917CB}"/>
              </a:ext>
            </a:extLst>
          </p:cNvPr>
          <p:cNvSpPr/>
          <p:nvPr/>
        </p:nvSpPr>
        <p:spPr>
          <a:xfrm>
            <a:off x="464052" y="4641203"/>
            <a:ext cx="2236510" cy="1438984"/>
          </a:xfrm>
          <a:prstGeom prst="rect">
            <a:avLst/>
          </a:prstGeom>
        </p:spPr>
        <p:txBody>
          <a:bodyPr wrap="none">
            <a:spAutoFit/>
          </a:bodyPr>
          <a:lstStyle/>
          <a:p>
            <a:pPr lvl="0" algn="ctr">
              <a:lnSpc>
                <a:spcPct val="140000"/>
              </a:lnSpc>
              <a:defRPr/>
            </a:pP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这里输入你的正文内容</a:t>
            </a:r>
            <a:endParaRPr lang="en-US" altLang="zh-CN"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endParaRPr>
          </a:p>
          <a:p>
            <a:pPr lvl="0" algn="ctr">
              <a:lnSpc>
                <a:spcPct val="140000"/>
              </a:lnSpc>
              <a:defRPr/>
            </a:pP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这里输入你的正文内容</a:t>
            </a:r>
            <a:endParaRPr lang="en-US" altLang="zh-CN"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endParaRPr>
          </a:p>
          <a:p>
            <a:pPr algn="ctr">
              <a:lnSpc>
                <a:spcPct val="140000"/>
              </a:lnSpc>
              <a:defRPr/>
            </a:pP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这里输入你的正文内容</a:t>
            </a:r>
          </a:p>
          <a:p>
            <a:pPr algn="ctr">
              <a:lnSpc>
                <a:spcPct val="140000"/>
              </a:lnSpc>
              <a:defRPr/>
            </a:pP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这里输入你的正文内容</a:t>
            </a:r>
          </a:p>
        </p:txBody>
      </p:sp>
      <p:pic>
        <p:nvPicPr>
          <p:cNvPr id="8" name="图形 7">
            <a:extLst>
              <a:ext uri="{FF2B5EF4-FFF2-40B4-BE49-F238E27FC236}">
                <a16:creationId xmlns:a16="http://schemas.microsoft.com/office/drawing/2014/main" xmlns="" id="{7148B188-70B2-4558-8E95-DEE8405609CC}"/>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950851" y="2148075"/>
            <a:ext cx="1243014" cy="1243014"/>
          </a:xfrm>
          <a:prstGeom prst="rect">
            <a:avLst/>
          </a:prstGeom>
        </p:spPr>
      </p:pic>
      <p:sp>
        <p:nvSpPr>
          <p:cNvPr id="10" name="六边形 9">
            <a:extLst>
              <a:ext uri="{FF2B5EF4-FFF2-40B4-BE49-F238E27FC236}">
                <a16:creationId xmlns:a16="http://schemas.microsoft.com/office/drawing/2014/main" xmlns="" id="{10D3ED95-9DC8-42BD-9E77-34CB63881212}"/>
              </a:ext>
            </a:extLst>
          </p:cNvPr>
          <p:cNvSpPr/>
          <p:nvPr/>
        </p:nvSpPr>
        <p:spPr>
          <a:xfrm rot="5400000">
            <a:off x="3401686" y="1732069"/>
            <a:ext cx="2381903" cy="2053365"/>
          </a:xfrm>
          <a:prstGeom prst="hexagon">
            <a:avLst/>
          </a:prstGeom>
          <a:solidFill>
            <a:schemeClr val="accent2"/>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0F66B2DC-1B49-4E3B-BAE1-178D3ACD816B}"/>
              </a:ext>
            </a:extLst>
          </p:cNvPr>
          <p:cNvSpPr txBox="1"/>
          <p:nvPr/>
        </p:nvSpPr>
        <p:spPr>
          <a:xfrm>
            <a:off x="3597411" y="4179538"/>
            <a:ext cx="1990452" cy="461665"/>
          </a:xfrm>
          <a:prstGeom prst="rect">
            <a:avLst/>
          </a:prstGeom>
          <a:noFill/>
        </p:spPr>
        <p:txBody>
          <a:bodyPr wrap="square" rtlCol="0">
            <a:spAutoFit/>
          </a:bodyPr>
          <a:lstStyle/>
          <a:p>
            <a:pPr algn="ctr"/>
            <a:r>
              <a:rPr lang="zh-CN" altLang="en-US" sz="2400" b="1" dirty="0">
                <a:solidFill>
                  <a:schemeClr val="tx1">
                    <a:lumMod val="75000"/>
                    <a:lumOff val="25000"/>
                  </a:schemeClr>
                </a:solidFill>
                <a:latin typeface="阿里巴巴普惠体 B" panose="00020600040101010101" pitchFamily="18" charset="-122"/>
                <a:ea typeface="阿里巴巴普惠体 B" panose="00020600040101010101" pitchFamily="18" charset="-122"/>
              </a:rPr>
              <a:t>输入小标题</a:t>
            </a:r>
          </a:p>
        </p:txBody>
      </p:sp>
      <p:sp>
        <p:nvSpPr>
          <p:cNvPr id="12" name="矩形 11">
            <a:extLst>
              <a:ext uri="{FF2B5EF4-FFF2-40B4-BE49-F238E27FC236}">
                <a16:creationId xmlns:a16="http://schemas.microsoft.com/office/drawing/2014/main" xmlns="" id="{1A46E3B1-81A1-419E-8DA3-599CA5D4EC98}"/>
              </a:ext>
            </a:extLst>
          </p:cNvPr>
          <p:cNvSpPr/>
          <p:nvPr/>
        </p:nvSpPr>
        <p:spPr>
          <a:xfrm>
            <a:off x="3474382" y="4641203"/>
            <a:ext cx="2236510" cy="1438984"/>
          </a:xfrm>
          <a:prstGeom prst="rect">
            <a:avLst/>
          </a:prstGeom>
        </p:spPr>
        <p:txBody>
          <a:bodyPr wrap="none">
            <a:spAutoFit/>
          </a:bodyPr>
          <a:lstStyle/>
          <a:p>
            <a:pPr lvl="0" algn="ctr">
              <a:lnSpc>
                <a:spcPct val="140000"/>
              </a:lnSpc>
              <a:defRPr/>
            </a:pP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这里输入你的正文内容</a:t>
            </a:r>
            <a:endParaRPr lang="en-US" altLang="zh-CN"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endParaRPr>
          </a:p>
          <a:p>
            <a:pPr lvl="0" algn="ctr">
              <a:lnSpc>
                <a:spcPct val="140000"/>
              </a:lnSpc>
              <a:defRPr/>
            </a:pP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这里输入你的正文内容</a:t>
            </a:r>
            <a:endParaRPr lang="en-US" altLang="zh-CN"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endParaRPr>
          </a:p>
          <a:p>
            <a:pPr algn="ctr">
              <a:lnSpc>
                <a:spcPct val="140000"/>
              </a:lnSpc>
              <a:defRPr/>
            </a:pP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这里输入你的正文内容</a:t>
            </a:r>
          </a:p>
          <a:p>
            <a:pPr algn="ctr">
              <a:lnSpc>
                <a:spcPct val="140000"/>
              </a:lnSpc>
              <a:defRPr/>
            </a:pP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这里输入你的正文内容</a:t>
            </a:r>
          </a:p>
        </p:txBody>
      </p:sp>
      <p:pic>
        <p:nvPicPr>
          <p:cNvPr id="13" name="图形 12">
            <a:extLst>
              <a:ext uri="{FF2B5EF4-FFF2-40B4-BE49-F238E27FC236}">
                <a16:creationId xmlns:a16="http://schemas.microsoft.com/office/drawing/2014/main" xmlns="" id="{57E377B8-F307-45EC-8991-8B81EE44D23D}"/>
              </a:ext>
            </a:extLst>
          </p:cNvPr>
          <p:cNvPicPr>
            <a:picLocks noChangeAspect="1"/>
          </p:cNvPicPr>
          <p:nvPr/>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048267" y="2225213"/>
            <a:ext cx="1088739" cy="1088739"/>
          </a:xfrm>
          <a:prstGeom prst="rect">
            <a:avLst/>
          </a:prstGeom>
        </p:spPr>
      </p:pic>
      <p:sp>
        <p:nvSpPr>
          <p:cNvPr id="15" name="六边形 14">
            <a:extLst>
              <a:ext uri="{FF2B5EF4-FFF2-40B4-BE49-F238E27FC236}">
                <a16:creationId xmlns:a16="http://schemas.microsoft.com/office/drawing/2014/main" xmlns="" id="{0284D426-E89C-4D94-B094-D8470C873630}"/>
              </a:ext>
            </a:extLst>
          </p:cNvPr>
          <p:cNvSpPr/>
          <p:nvPr/>
        </p:nvSpPr>
        <p:spPr>
          <a:xfrm rot="5400000">
            <a:off x="6412016" y="1732069"/>
            <a:ext cx="2381903" cy="2053365"/>
          </a:xfrm>
          <a:prstGeom prst="hexagon">
            <a:avLst/>
          </a:prstGeom>
          <a:solidFill>
            <a:schemeClr val="accent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487DFD7C-6416-4709-99EB-04958FCD413F}"/>
              </a:ext>
            </a:extLst>
          </p:cNvPr>
          <p:cNvSpPr txBox="1"/>
          <p:nvPr/>
        </p:nvSpPr>
        <p:spPr>
          <a:xfrm>
            <a:off x="6607741" y="4179538"/>
            <a:ext cx="1990452" cy="461665"/>
          </a:xfrm>
          <a:prstGeom prst="rect">
            <a:avLst/>
          </a:prstGeom>
          <a:noFill/>
        </p:spPr>
        <p:txBody>
          <a:bodyPr wrap="square" rtlCol="0">
            <a:spAutoFit/>
          </a:bodyPr>
          <a:lstStyle/>
          <a:p>
            <a:pPr algn="ctr"/>
            <a:r>
              <a:rPr lang="zh-CN" altLang="en-US" sz="2400" b="1" dirty="0">
                <a:solidFill>
                  <a:schemeClr val="tx1">
                    <a:lumMod val="75000"/>
                    <a:lumOff val="25000"/>
                  </a:schemeClr>
                </a:solidFill>
                <a:latin typeface="阿里巴巴普惠体 B" panose="00020600040101010101" pitchFamily="18" charset="-122"/>
                <a:ea typeface="阿里巴巴普惠体 B" panose="00020600040101010101" pitchFamily="18" charset="-122"/>
              </a:rPr>
              <a:t>输入小标题</a:t>
            </a:r>
          </a:p>
        </p:txBody>
      </p:sp>
      <p:sp>
        <p:nvSpPr>
          <p:cNvPr id="17" name="矩形 16">
            <a:extLst>
              <a:ext uri="{FF2B5EF4-FFF2-40B4-BE49-F238E27FC236}">
                <a16:creationId xmlns:a16="http://schemas.microsoft.com/office/drawing/2014/main" xmlns="" id="{1425F88C-70B9-4EAC-8BE2-D1CB892CC2C7}"/>
              </a:ext>
            </a:extLst>
          </p:cNvPr>
          <p:cNvSpPr/>
          <p:nvPr/>
        </p:nvSpPr>
        <p:spPr>
          <a:xfrm>
            <a:off x="6484712" y="4641203"/>
            <a:ext cx="2236510" cy="1438984"/>
          </a:xfrm>
          <a:prstGeom prst="rect">
            <a:avLst/>
          </a:prstGeom>
        </p:spPr>
        <p:txBody>
          <a:bodyPr wrap="none">
            <a:spAutoFit/>
          </a:bodyPr>
          <a:lstStyle/>
          <a:p>
            <a:pPr lvl="0" algn="ctr">
              <a:lnSpc>
                <a:spcPct val="140000"/>
              </a:lnSpc>
              <a:defRPr/>
            </a:pP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这里输入你的正文内容</a:t>
            </a:r>
            <a:endParaRPr lang="en-US" altLang="zh-CN"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endParaRPr>
          </a:p>
          <a:p>
            <a:pPr lvl="0" algn="ctr">
              <a:lnSpc>
                <a:spcPct val="140000"/>
              </a:lnSpc>
              <a:defRPr/>
            </a:pP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这里输入你的正文内容</a:t>
            </a:r>
            <a:endParaRPr lang="en-US" altLang="zh-CN"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endParaRPr>
          </a:p>
          <a:p>
            <a:pPr algn="ctr">
              <a:lnSpc>
                <a:spcPct val="140000"/>
              </a:lnSpc>
              <a:defRPr/>
            </a:pP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这里输入你的正文内容</a:t>
            </a:r>
          </a:p>
          <a:p>
            <a:pPr algn="ctr">
              <a:lnSpc>
                <a:spcPct val="140000"/>
              </a:lnSpc>
              <a:defRPr/>
            </a:pP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这里输入你的正文内容</a:t>
            </a:r>
          </a:p>
        </p:txBody>
      </p:sp>
      <p:pic>
        <p:nvPicPr>
          <p:cNvPr id="18" name="图形 17">
            <a:extLst>
              <a:ext uri="{FF2B5EF4-FFF2-40B4-BE49-F238E27FC236}">
                <a16:creationId xmlns:a16="http://schemas.microsoft.com/office/drawing/2014/main" xmlns="" id="{CF9CD3D2-065E-4532-9F61-75BE41189AC8}"/>
              </a:ext>
            </a:extLst>
          </p:cNvPr>
          <p:cNvPicPr>
            <a:picLocks noChangeAspect="1"/>
          </p:cNvPicPr>
          <p:nvPr/>
        </p:nvPicPr>
        <p:blipFill>
          <a:blip r:embed="rId6" cstate="hq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7071001" y="2229832"/>
            <a:ext cx="1079500" cy="1079500"/>
          </a:xfrm>
          <a:prstGeom prst="rect">
            <a:avLst/>
          </a:prstGeom>
        </p:spPr>
      </p:pic>
      <p:sp>
        <p:nvSpPr>
          <p:cNvPr id="20" name="六边形 19">
            <a:extLst>
              <a:ext uri="{FF2B5EF4-FFF2-40B4-BE49-F238E27FC236}">
                <a16:creationId xmlns:a16="http://schemas.microsoft.com/office/drawing/2014/main" xmlns="" id="{964393FD-7E93-4D97-A9C0-062FEB9C860C}"/>
              </a:ext>
            </a:extLst>
          </p:cNvPr>
          <p:cNvSpPr/>
          <p:nvPr/>
        </p:nvSpPr>
        <p:spPr>
          <a:xfrm rot="5400000">
            <a:off x="9422346" y="1732069"/>
            <a:ext cx="2381903" cy="2053365"/>
          </a:xfrm>
          <a:prstGeom prst="hexagon">
            <a:avLst/>
          </a:prstGeom>
          <a:solidFill>
            <a:schemeClr val="accent4"/>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xmlns="" id="{336CF3E9-D983-4899-85E7-2BDADAC26308}"/>
              </a:ext>
            </a:extLst>
          </p:cNvPr>
          <p:cNvSpPr txBox="1"/>
          <p:nvPr/>
        </p:nvSpPr>
        <p:spPr>
          <a:xfrm>
            <a:off x="9618071" y="4179538"/>
            <a:ext cx="1990452" cy="461665"/>
          </a:xfrm>
          <a:prstGeom prst="rect">
            <a:avLst/>
          </a:prstGeom>
          <a:noFill/>
        </p:spPr>
        <p:txBody>
          <a:bodyPr wrap="square" rtlCol="0">
            <a:spAutoFit/>
          </a:bodyPr>
          <a:lstStyle/>
          <a:p>
            <a:pPr algn="ctr"/>
            <a:r>
              <a:rPr lang="zh-CN" altLang="en-US" sz="2400" b="1" dirty="0">
                <a:solidFill>
                  <a:schemeClr val="tx1">
                    <a:lumMod val="75000"/>
                    <a:lumOff val="25000"/>
                  </a:schemeClr>
                </a:solidFill>
                <a:latin typeface="阿里巴巴普惠体 B" panose="00020600040101010101" pitchFamily="18" charset="-122"/>
                <a:ea typeface="阿里巴巴普惠体 B" panose="00020600040101010101" pitchFamily="18" charset="-122"/>
              </a:rPr>
              <a:t>输入小标题</a:t>
            </a:r>
          </a:p>
        </p:txBody>
      </p:sp>
      <p:sp>
        <p:nvSpPr>
          <p:cNvPr id="22" name="矩形 21">
            <a:extLst>
              <a:ext uri="{FF2B5EF4-FFF2-40B4-BE49-F238E27FC236}">
                <a16:creationId xmlns:a16="http://schemas.microsoft.com/office/drawing/2014/main" xmlns="" id="{DCCBE442-8C98-4BEF-B279-98F5146F9543}"/>
              </a:ext>
            </a:extLst>
          </p:cNvPr>
          <p:cNvSpPr/>
          <p:nvPr/>
        </p:nvSpPr>
        <p:spPr>
          <a:xfrm>
            <a:off x="9495042" y="4641203"/>
            <a:ext cx="2236510" cy="1438984"/>
          </a:xfrm>
          <a:prstGeom prst="rect">
            <a:avLst/>
          </a:prstGeom>
        </p:spPr>
        <p:txBody>
          <a:bodyPr wrap="none">
            <a:spAutoFit/>
          </a:bodyPr>
          <a:lstStyle/>
          <a:p>
            <a:pPr lvl="0" algn="ctr">
              <a:lnSpc>
                <a:spcPct val="140000"/>
              </a:lnSpc>
              <a:defRPr/>
            </a:pP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这里输入你的正文内容</a:t>
            </a:r>
            <a:endParaRPr lang="en-US" altLang="zh-CN"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endParaRPr>
          </a:p>
          <a:p>
            <a:pPr lvl="0" algn="ctr">
              <a:lnSpc>
                <a:spcPct val="140000"/>
              </a:lnSpc>
              <a:defRPr/>
            </a:pP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这里输入你的正文内容</a:t>
            </a:r>
            <a:endParaRPr lang="en-US" altLang="zh-CN"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endParaRPr>
          </a:p>
          <a:p>
            <a:pPr algn="ctr">
              <a:lnSpc>
                <a:spcPct val="140000"/>
              </a:lnSpc>
              <a:defRPr/>
            </a:pP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这里输入你的正文内容</a:t>
            </a:r>
          </a:p>
          <a:p>
            <a:pPr algn="ctr">
              <a:lnSpc>
                <a:spcPct val="140000"/>
              </a:lnSpc>
              <a:defRPr/>
            </a:pP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这里输入你的正文内容</a:t>
            </a:r>
          </a:p>
        </p:txBody>
      </p:sp>
      <p:pic>
        <p:nvPicPr>
          <p:cNvPr id="23" name="图形 22">
            <a:extLst>
              <a:ext uri="{FF2B5EF4-FFF2-40B4-BE49-F238E27FC236}">
                <a16:creationId xmlns:a16="http://schemas.microsoft.com/office/drawing/2014/main" xmlns="" id="{1F5A544B-6CDB-4ECD-8614-3EF062A461E0}"/>
              </a:ext>
            </a:extLst>
          </p:cNvPr>
          <p:cNvPicPr>
            <a:picLocks noChangeAspect="1"/>
          </p:cNvPicPr>
          <p:nvPr/>
        </p:nvPicPr>
        <p:blipFill>
          <a:blip r:embed="rId8" cstate="hq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9985435" y="2148075"/>
            <a:ext cx="1243014" cy="1243014"/>
          </a:xfrm>
          <a:prstGeom prst="rect">
            <a:avLst/>
          </a:prstGeom>
        </p:spPr>
      </p:pic>
      <p:sp>
        <p:nvSpPr>
          <p:cNvPr id="25" name="箭头: V 形 24">
            <a:extLst>
              <a:ext uri="{FF2B5EF4-FFF2-40B4-BE49-F238E27FC236}">
                <a16:creationId xmlns:a16="http://schemas.microsoft.com/office/drawing/2014/main" xmlns="" id="{FA91B625-2C22-4F2E-BF95-F241289C27B7}"/>
              </a:ext>
            </a:extLst>
          </p:cNvPr>
          <p:cNvSpPr/>
          <p:nvPr/>
        </p:nvSpPr>
        <p:spPr>
          <a:xfrm>
            <a:off x="2906765" y="2661232"/>
            <a:ext cx="195038" cy="195038"/>
          </a:xfrm>
          <a:prstGeom prst="chevron">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箭头: V 形 25">
            <a:extLst>
              <a:ext uri="{FF2B5EF4-FFF2-40B4-BE49-F238E27FC236}">
                <a16:creationId xmlns:a16="http://schemas.microsoft.com/office/drawing/2014/main" xmlns="" id="{C5FDB4F4-2A0B-427B-BD30-8F3F401C75B7}"/>
              </a:ext>
            </a:extLst>
          </p:cNvPr>
          <p:cNvSpPr/>
          <p:nvPr/>
        </p:nvSpPr>
        <p:spPr>
          <a:xfrm>
            <a:off x="3073141" y="2661232"/>
            <a:ext cx="195038" cy="195038"/>
          </a:xfrm>
          <a:prstGeom prst="chevron">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箭头: V 形 27">
            <a:extLst>
              <a:ext uri="{FF2B5EF4-FFF2-40B4-BE49-F238E27FC236}">
                <a16:creationId xmlns:a16="http://schemas.microsoft.com/office/drawing/2014/main" xmlns="" id="{04109AD4-851A-41D8-A226-E51B8CB36B98}"/>
              </a:ext>
            </a:extLst>
          </p:cNvPr>
          <p:cNvSpPr/>
          <p:nvPr/>
        </p:nvSpPr>
        <p:spPr>
          <a:xfrm>
            <a:off x="5917095" y="2661232"/>
            <a:ext cx="195038" cy="195038"/>
          </a:xfrm>
          <a:prstGeom prst="chevron">
            <a:avLst/>
          </a:prstGeom>
          <a:solidFill>
            <a:schemeClr val="accent2"/>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箭头: V 形 28">
            <a:extLst>
              <a:ext uri="{FF2B5EF4-FFF2-40B4-BE49-F238E27FC236}">
                <a16:creationId xmlns:a16="http://schemas.microsoft.com/office/drawing/2014/main" xmlns="" id="{98A99853-F7BA-40EE-885D-AE46746C40DF}"/>
              </a:ext>
            </a:extLst>
          </p:cNvPr>
          <p:cNvSpPr/>
          <p:nvPr/>
        </p:nvSpPr>
        <p:spPr>
          <a:xfrm>
            <a:off x="6083471" y="2661232"/>
            <a:ext cx="195038" cy="195038"/>
          </a:xfrm>
          <a:prstGeom prst="chevron">
            <a:avLst/>
          </a:prstGeom>
          <a:solidFill>
            <a:schemeClr val="accent2"/>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箭头: V 形 30">
            <a:extLst>
              <a:ext uri="{FF2B5EF4-FFF2-40B4-BE49-F238E27FC236}">
                <a16:creationId xmlns:a16="http://schemas.microsoft.com/office/drawing/2014/main" xmlns="" id="{63E5F1C4-B46C-4804-889E-29C88FB3B351}"/>
              </a:ext>
            </a:extLst>
          </p:cNvPr>
          <p:cNvSpPr/>
          <p:nvPr/>
        </p:nvSpPr>
        <p:spPr>
          <a:xfrm>
            <a:off x="8927425" y="2661232"/>
            <a:ext cx="195038" cy="195038"/>
          </a:xfrm>
          <a:prstGeom prst="chevron">
            <a:avLst/>
          </a:prstGeom>
          <a:solidFill>
            <a:schemeClr val="accent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箭头: V 形 31">
            <a:extLst>
              <a:ext uri="{FF2B5EF4-FFF2-40B4-BE49-F238E27FC236}">
                <a16:creationId xmlns:a16="http://schemas.microsoft.com/office/drawing/2014/main" xmlns="" id="{CA6EBD9B-D629-4158-A8BE-7079B6AE5BB7}"/>
              </a:ext>
            </a:extLst>
          </p:cNvPr>
          <p:cNvSpPr/>
          <p:nvPr/>
        </p:nvSpPr>
        <p:spPr>
          <a:xfrm>
            <a:off x="9093801" y="2661232"/>
            <a:ext cx="195038" cy="195038"/>
          </a:xfrm>
          <a:prstGeom prst="chevron">
            <a:avLst/>
          </a:prstGeom>
          <a:solidFill>
            <a:schemeClr val="accent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1072389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402932F-40F4-4559-8DA4-0DCD4A784F97}"/>
              </a:ext>
            </a:extLst>
          </p:cNvPr>
          <p:cNvSpPr>
            <a:spLocks noGrp="1"/>
          </p:cNvSpPr>
          <p:nvPr>
            <p:ph type="title"/>
          </p:nvPr>
        </p:nvSpPr>
        <p:spPr/>
        <p:txBody>
          <a:bodyPr/>
          <a:lstStyle/>
          <a:p>
            <a:r>
              <a:rPr lang="zh-CN" altLang="en-US" dirty="0"/>
              <a:t>工作重点</a:t>
            </a:r>
          </a:p>
        </p:txBody>
      </p:sp>
      <p:grpSp>
        <p:nvGrpSpPr>
          <p:cNvPr id="4" name="组合 3">
            <a:extLst>
              <a:ext uri="{FF2B5EF4-FFF2-40B4-BE49-F238E27FC236}">
                <a16:creationId xmlns:a16="http://schemas.microsoft.com/office/drawing/2014/main" xmlns="" id="{CB26A587-1EE9-4344-ABC3-CB2398B57CF3}"/>
              </a:ext>
            </a:extLst>
          </p:cNvPr>
          <p:cNvGrpSpPr/>
          <p:nvPr/>
        </p:nvGrpSpPr>
        <p:grpSpPr>
          <a:xfrm>
            <a:off x="585788" y="1633758"/>
            <a:ext cx="3647403" cy="4436524"/>
            <a:chOff x="762794" y="1711990"/>
            <a:chExt cx="3647403" cy="4436524"/>
          </a:xfrm>
        </p:grpSpPr>
        <p:sp>
          <p:nvSpPr>
            <p:cNvPr id="5" name="椭圆 4">
              <a:extLst>
                <a:ext uri="{FF2B5EF4-FFF2-40B4-BE49-F238E27FC236}">
                  <a16:creationId xmlns:a16="http://schemas.microsoft.com/office/drawing/2014/main" xmlns="" id="{56CA916E-7029-4FB3-B0FD-57348D3ED868}"/>
                </a:ext>
              </a:extLst>
            </p:cNvPr>
            <p:cNvSpPr/>
            <p:nvPr/>
          </p:nvSpPr>
          <p:spPr>
            <a:xfrm>
              <a:off x="2369337" y="1711990"/>
              <a:ext cx="2040860" cy="204086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1E113094-878C-4832-B78C-A55CC9A9C0D8}"/>
                </a:ext>
              </a:extLst>
            </p:cNvPr>
            <p:cNvSpPr/>
            <p:nvPr/>
          </p:nvSpPr>
          <p:spPr>
            <a:xfrm>
              <a:off x="2482504" y="4556249"/>
              <a:ext cx="1592265" cy="159226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23892676-473A-4064-98FB-D4D8B0733F02}"/>
                </a:ext>
              </a:extLst>
            </p:cNvPr>
            <p:cNvSpPr/>
            <p:nvPr/>
          </p:nvSpPr>
          <p:spPr>
            <a:xfrm>
              <a:off x="762794" y="2847974"/>
              <a:ext cx="2349493" cy="23494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形 7">
              <a:extLst>
                <a:ext uri="{FF2B5EF4-FFF2-40B4-BE49-F238E27FC236}">
                  <a16:creationId xmlns:a16="http://schemas.microsoft.com/office/drawing/2014/main" xmlns="" id="{2A59C6DE-4513-46EC-AE15-95F27EA7B538}"/>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3018503" y="2361156"/>
              <a:ext cx="742527" cy="742527"/>
            </a:xfrm>
            <a:prstGeom prst="rect">
              <a:avLst/>
            </a:prstGeom>
          </p:spPr>
        </p:pic>
        <p:pic>
          <p:nvPicPr>
            <p:cNvPr id="9" name="图形 8">
              <a:extLst>
                <a:ext uri="{FF2B5EF4-FFF2-40B4-BE49-F238E27FC236}">
                  <a16:creationId xmlns:a16="http://schemas.microsoft.com/office/drawing/2014/main" xmlns="" id="{91A5002D-B496-4D52-AA8D-C7AE2F9500C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2889461" y="4963206"/>
              <a:ext cx="778350" cy="778350"/>
            </a:xfrm>
            <a:prstGeom prst="rect">
              <a:avLst/>
            </a:prstGeom>
          </p:spPr>
        </p:pic>
        <p:pic>
          <p:nvPicPr>
            <p:cNvPr id="10" name="图形 9">
              <a:extLst>
                <a:ext uri="{FF2B5EF4-FFF2-40B4-BE49-F238E27FC236}">
                  <a16:creationId xmlns:a16="http://schemas.microsoft.com/office/drawing/2014/main" xmlns="" id="{23E5ACC4-3FC2-441B-A0C5-12180C6E6036}"/>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420809" y="3471526"/>
              <a:ext cx="1033462" cy="1033462"/>
            </a:xfrm>
            <a:prstGeom prst="rect">
              <a:avLst/>
            </a:prstGeom>
          </p:spPr>
        </p:pic>
      </p:grpSp>
      <p:sp>
        <p:nvSpPr>
          <p:cNvPr id="11" name="矩形: 圆角 10">
            <a:extLst>
              <a:ext uri="{FF2B5EF4-FFF2-40B4-BE49-F238E27FC236}">
                <a16:creationId xmlns:a16="http://schemas.microsoft.com/office/drawing/2014/main" xmlns="" id="{A30B7AAC-B9F3-4ABC-B541-2BE5CE1673DA}"/>
              </a:ext>
            </a:extLst>
          </p:cNvPr>
          <p:cNvSpPr/>
          <p:nvPr/>
        </p:nvSpPr>
        <p:spPr>
          <a:xfrm>
            <a:off x="5059363" y="1294147"/>
            <a:ext cx="6545262" cy="1616074"/>
          </a:xfrm>
          <a:prstGeom prst="roundRect">
            <a:avLst>
              <a:gd name="adj" fmla="val 5133"/>
            </a:avLst>
          </a:pr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xmlns="" id="{1754BADB-8F4C-441B-BE2B-456F4217E4A2}"/>
              </a:ext>
            </a:extLst>
          </p:cNvPr>
          <p:cNvSpPr/>
          <p:nvPr/>
        </p:nvSpPr>
        <p:spPr>
          <a:xfrm>
            <a:off x="5059363" y="3043983"/>
            <a:ext cx="6545262" cy="1616074"/>
          </a:xfrm>
          <a:prstGeom prst="roundRect">
            <a:avLst>
              <a:gd name="adj" fmla="val 5133"/>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xmlns="" id="{2331990B-22BE-4517-8BC6-BE179B7DBC09}"/>
              </a:ext>
            </a:extLst>
          </p:cNvPr>
          <p:cNvSpPr/>
          <p:nvPr/>
        </p:nvSpPr>
        <p:spPr>
          <a:xfrm>
            <a:off x="5059363" y="4793819"/>
            <a:ext cx="6545262" cy="1616074"/>
          </a:xfrm>
          <a:prstGeom prst="roundRect">
            <a:avLst>
              <a:gd name="adj" fmla="val 5133"/>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solidFill>
            </a:endParaRPr>
          </a:p>
        </p:txBody>
      </p:sp>
      <p:pic>
        <p:nvPicPr>
          <p:cNvPr id="14" name="图形 13">
            <a:extLst>
              <a:ext uri="{FF2B5EF4-FFF2-40B4-BE49-F238E27FC236}">
                <a16:creationId xmlns:a16="http://schemas.microsoft.com/office/drawing/2014/main" xmlns="" id="{213FAFA2-1073-4676-9FB4-F34019BB606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5323003" y="1675664"/>
            <a:ext cx="772997" cy="772997"/>
          </a:xfrm>
          <a:prstGeom prst="rect">
            <a:avLst/>
          </a:prstGeom>
        </p:spPr>
      </p:pic>
      <p:sp>
        <p:nvSpPr>
          <p:cNvPr id="15" name="文本框 14">
            <a:extLst>
              <a:ext uri="{FF2B5EF4-FFF2-40B4-BE49-F238E27FC236}">
                <a16:creationId xmlns:a16="http://schemas.microsoft.com/office/drawing/2014/main" xmlns="" id="{DB8A96A0-CAF2-4921-808D-48F64DBD9C2E}"/>
              </a:ext>
            </a:extLst>
          </p:cNvPr>
          <p:cNvSpPr txBox="1"/>
          <p:nvPr/>
        </p:nvSpPr>
        <p:spPr>
          <a:xfrm>
            <a:off x="6503072" y="1484852"/>
            <a:ext cx="1397000" cy="461665"/>
          </a:xfrm>
          <a:prstGeom prst="rect">
            <a:avLst/>
          </a:prstGeom>
          <a:noFill/>
        </p:spPr>
        <p:txBody>
          <a:bodyPr wrap="square" rtlCol="0">
            <a:spAutoFit/>
          </a:bodyPr>
          <a:lstStyle/>
          <a:p>
            <a:r>
              <a:rPr lang="zh-CN" altLang="en-US" sz="2400" dirty="0">
                <a:solidFill>
                  <a:schemeClr val="tx2"/>
                </a:solidFill>
                <a:latin typeface="阿里巴巴普惠体 B" panose="00020600040101010101" pitchFamily="18" charset="-122"/>
                <a:ea typeface="阿里巴巴普惠体 B" panose="00020600040101010101" pitchFamily="18" charset="-122"/>
              </a:rPr>
              <a:t>重点一</a:t>
            </a:r>
          </a:p>
        </p:txBody>
      </p:sp>
      <p:sp>
        <p:nvSpPr>
          <p:cNvPr id="16" name="矩形 15">
            <a:extLst>
              <a:ext uri="{FF2B5EF4-FFF2-40B4-BE49-F238E27FC236}">
                <a16:creationId xmlns:a16="http://schemas.microsoft.com/office/drawing/2014/main" xmlns="" id="{BB4866B8-191B-444E-804F-EA1979FBA8C5}"/>
              </a:ext>
            </a:extLst>
          </p:cNvPr>
          <p:cNvSpPr/>
          <p:nvPr/>
        </p:nvSpPr>
        <p:spPr>
          <a:xfrm>
            <a:off x="6503072" y="1952556"/>
            <a:ext cx="4737194" cy="787523"/>
          </a:xfrm>
          <a:prstGeom prst="rect">
            <a:avLst/>
          </a:prstGeom>
        </p:spPr>
        <p:txBody>
          <a:bodyPr wrap="none">
            <a:spAutoFit/>
          </a:bodyPr>
          <a:lstStyle/>
          <a:p>
            <a:pPr>
              <a:lnSpc>
                <a:spcPct val="130000"/>
              </a:lnSpc>
            </a:pPr>
            <a:r>
              <a:rPr lang="zh-CN" altLang="en-US" dirty="0">
                <a:solidFill>
                  <a:srgbClr val="404040"/>
                </a:solidFill>
                <a:latin typeface="阿里巴巴普惠体 R" panose="00020600040101010101" pitchFamily="18" charset="-122"/>
                <a:ea typeface="阿里巴巴普惠体 R" panose="00020600040101010101" pitchFamily="18" charset="-122"/>
              </a:rPr>
              <a:t>请你在这里输入对于你的产品特点的描述内容</a:t>
            </a:r>
            <a:endParaRPr lang="en-US" altLang="zh-CN" dirty="0">
              <a:solidFill>
                <a:srgbClr val="404040"/>
              </a:solidFill>
              <a:latin typeface="阿里巴巴普惠体 R" panose="00020600040101010101" pitchFamily="18" charset="-122"/>
              <a:ea typeface="阿里巴巴普惠体 R" panose="00020600040101010101" pitchFamily="18" charset="-122"/>
            </a:endParaRPr>
          </a:p>
          <a:p>
            <a:pPr>
              <a:lnSpc>
                <a:spcPct val="130000"/>
              </a:lnSpc>
            </a:pPr>
            <a:r>
              <a:rPr lang="zh-CN" altLang="en-US" dirty="0">
                <a:solidFill>
                  <a:srgbClr val="404040"/>
                </a:solidFill>
                <a:latin typeface="阿里巴巴普惠体 R" panose="00020600040101010101" pitchFamily="18" charset="-122"/>
                <a:ea typeface="阿里巴巴普惠体 R" panose="00020600040101010101" pitchFamily="18" charset="-122"/>
              </a:rPr>
              <a:t>请你在这里输入对于你的产品特点的描述内容</a:t>
            </a:r>
            <a:endParaRPr lang="zh-CN" altLang="en-US" dirty="0"/>
          </a:p>
        </p:txBody>
      </p:sp>
      <p:cxnSp>
        <p:nvCxnSpPr>
          <p:cNvPr id="17" name="直接连接符 16">
            <a:extLst>
              <a:ext uri="{FF2B5EF4-FFF2-40B4-BE49-F238E27FC236}">
                <a16:creationId xmlns:a16="http://schemas.microsoft.com/office/drawing/2014/main" xmlns="" id="{09A7FEE5-BBE8-4886-84BD-3F5BA876D0A0}"/>
              </a:ext>
            </a:extLst>
          </p:cNvPr>
          <p:cNvCxnSpPr>
            <a:cxnSpLocks/>
          </p:cNvCxnSpPr>
          <p:nvPr/>
        </p:nvCxnSpPr>
        <p:spPr>
          <a:xfrm>
            <a:off x="6273800" y="1557338"/>
            <a:ext cx="0" cy="107950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xmlns="" id="{BD0169DD-5948-431A-8FA4-F0452743EB8B}"/>
              </a:ext>
            </a:extLst>
          </p:cNvPr>
          <p:cNvSpPr txBox="1"/>
          <p:nvPr/>
        </p:nvSpPr>
        <p:spPr>
          <a:xfrm>
            <a:off x="6503072" y="3212953"/>
            <a:ext cx="1397000" cy="461665"/>
          </a:xfrm>
          <a:prstGeom prst="rect">
            <a:avLst/>
          </a:prstGeom>
          <a:noFill/>
        </p:spPr>
        <p:txBody>
          <a:bodyPr wrap="square" rtlCol="0">
            <a:spAutoFit/>
          </a:bodyPr>
          <a:lstStyle/>
          <a:p>
            <a:r>
              <a:rPr lang="zh-CN" altLang="en-US" sz="2400" dirty="0">
                <a:solidFill>
                  <a:schemeClr val="accent1"/>
                </a:solidFill>
                <a:latin typeface="阿里巴巴普惠体 B" panose="00020600040101010101" pitchFamily="18" charset="-122"/>
                <a:ea typeface="阿里巴巴普惠体 B" panose="00020600040101010101" pitchFamily="18" charset="-122"/>
              </a:rPr>
              <a:t>重点二</a:t>
            </a:r>
          </a:p>
        </p:txBody>
      </p:sp>
      <p:sp>
        <p:nvSpPr>
          <p:cNvPr id="19" name="矩形 18">
            <a:extLst>
              <a:ext uri="{FF2B5EF4-FFF2-40B4-BE49-F238E27FC236}">
                <a16:creationId xmlns:a16="http://schemas.microsoft.com/office/drawing/2014/main" xmlns="" id="{FE6F6763-F7CB-4A45-A6FB-F71B70912B95}"/>
              </a:ext>
            </a:extLst>
          </p:cNvPr>
          <p:cNvSpPr/>
          <p:nvPr/>
        </p:nvSpPr>
        <p:spPr>
          <a:xfrm>
            <a:off x="6503072" y="3680657"/>
            <a:ext cx="4737194" cy="787523"/>
          </a:xfrm>
          <a:prstGeom prst="rect">
            <a:avLst/>
          </a:prstGeom>
        </p:spPr>
        <p:txBody>
          <a:bodyPr wrap="none">
            <a:spAutoFit/>
          </a:bodyPr>
          <a:lstStyle/>
          <a:p>
            <a:pPr>
              <a:lnSpc>
                <a:spcPct val="130000"/>
              </a:lnSpc>
            </a:pPr>
            <a:r>
              <a:rPr lang="zh-CN" altLang="en-US" dirty="0">
                <a:solidFill>
                  <a:srgbClr val="404040"/>
                </a:solidFill>
                <a:latin typeface="阿里巴巴普惠体 R" panose="00020600040101010101" pitchFamily="18" charset="-122"/>
                <a:ea typeface="阿里巴巴普惠体 R" panose="00020600040101010101" pitchFamily="18" charset="-122"/>
              </a:rPr>
              <a:t>请你在这里输入对于你的产品特点的描述内容</a:t>
            </a:r>
            <a:endParaRPr lang="en-US" altLang="zh-CN" dirty="0">
              <a:solidFill>
                <a:srgbClr val="404040"/>
              </a:solidFill>
              <a:latin typeface="阿里巴巴普惠体 R" panose="00020600040101010101" pitchFamily="18" charset="-122"/>
              <a:ea typeface="阿里巴巴普惠体 R" panose="00020600040101010101" pitchFamily="18" charset="-122"/>
            </a:endParaRPr>
          </a:p>
          <a:p>
            <a:pPr>
              <a:lnSpc>
                <a:spcPct val="130000"/>
              </a:lnSpc>
            </a:pPr>
            <a:r>
              <a:rPr lang="zh-CN" altLang="en-US" dirty="0">
                <a:solidFill>
                  <a:srgbClr val="404040"/>
                </a:solidFill>
                <a:latin typeface="阿里巴巴普惠体 R" panose="00020600040101010101" pitchFamily="18" charset="-122"/>
                <a:ea typeface="阿里巴巴普惠体 R" panose="00020600040101010101" pitchFamily="18" charset="-122"/>
              </a:rPr>
              <a:t>请你在这里输入对于你的产品特点的描述内容</a:t>
            </a:r>
            <a:endParaRPr lang="zh-CN" altLang="en-US" dirty="0"/>
          </a:p>
        </p:txBody>
      </p:sp>
      <p:cxnSp>
        <p:nvCxnSpPr>
          <p:cNvPr id="20" name="直接连接符 19">
            <a:extLst>
              <a:ext uri="{FF2B5EF4-FFF2-40B4-BE49-F238E27FC236}">
                <a16:creationId xmlns:a16="http://schemas.microsoft.com/office/drawing/2014/main" xmlns="" id="{B05ED7F3-0B00-4E40-8537-96DC16438A7E}"/>
              </a:ext>
            </a:extLst>
          </p:cNvPr>
          <p:cNvCxnSpPr>
            <a:cxnSpLocks/>
          </p:cNvCxnSpPr>
          <p:nvPr/>
        </p:nvCxnSpPr>
        <p:spPr>
          <a:xfrm>
            <a:off x="6273800" y="3284538"/>
            <a:ext cx="0" cy="1080401"/>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xmlns="" id="{2EB8CE96-69FA-42A3-9892-0B3764793564}"/>
              </a:ext>
            </a:extLst>
          </p:cNvPr>
          <p:cNvSpPr txBox="1"/>
          <p:nvPr/>
        </p:nvSpPr>
        <p:spPr>
          <a:xfrm>
            <a:off x="6503072" y="5000383"/>
            <a:ext cx="1397000" cy="461665"/>
          </a:xfrm>
          <a:prstGeom prst="rect">
            <a:avLst/>
          </a:prstGeom>
          <a:noFill/>
        </p:spPr>
        <p:txBody>
          <a:bodyPr wrap="square" rtlCol="0">
            <a:spAutoFit/>
          </a:bodyPr>
          <a:lstStyle/>
          <a:p>
            <a:r>
              <a:rPr lang="zh-CN" altLang="en-US" sz="2400" dirty="0">
                <a:solidFill>
                  <a:schemeClr val="accent3"/>
                </a:solidFill>
                <a:latin typeface="阿里巴巴普惠体 B" panose="00020600040101010101" pitchFamily="18" charset="-122"/>
                <a:ea typeface="阿里巴巴普惠体 B" panose="00020600040101010101" pitchFamily="18" charset="-122"/>
              </a:rPr>
              <a:t>重点三</a:t>
            </a:r>
          </a:p>
        </p:txBody>
      </p:sp>
      <p:sp>
        <p:nvSpPr>
          <p:cNvPr id="22" name="矩形 21">
            <a:extLst>
              <a:ext uri="{FF2B5EF4-FFF2-40B4-BE49-F238E27FC236}">
                <a16:creationId xmlns:a16="http://schemas.microsoft.com/office/drawing/2014/main" xmlns="" id="{794B429D-9383-4CF1-B2CA-6FD73C061071}"/>
              </a:ext>
            </a:extLst>
          </p:cNvPr>
          <p:cNvSpPr/>
          <p:nvPr/>
        </p:nvSpPr>
        <p:spPr>
          <a:xfrm>
            <a:off x="6503072" y="5468087"/>
            <a:ext cx="4737194" cy="787523"/>
          </a:xfrm>
          <a:prstGeom prst="rect">
            <a:avLst/>
          </a:prstGeom>
        </p:spPr>
        <p:txBody>
          <a:bodyPr wrap="none">
            <a:spAutoFit/>
          </a:bodyPr>
          <a:lstStyle/>
          <a:p>
            <a:pPr>
              <a:lnSpc>
                <a:spcPct val="130000"/>
              </a:lnSpc>
            </a:pPr>
            <a:r>
              <a:rPr lang="zh-CN" altLang="en-US" dirty="0">
                <a:solidFill>
                  <a:srgbClr val="404040"/>
                </a:solidFill>
                <a:latin typeface="阿里巴巴普惠体 R" panose="00020600040101010101" pitchFamily="18" charset="-122"/>
                <a:ea typeface="阿里巴巴普惠体 R" panose="00020600040101010101" pitchFamily="18" charset="-122"/>
              </a:rPr>
              <a:t>请你在这里输入对于你的产品特点的描述内容</a:t>
            </a:r>
            <a:endParaRPr lang="en-US" altLang="zh-CN" dirty="0">
              <a:solidFill>
                <a:srgbClr val="404040"/>
              </a:solidFill>
              <a:latin typeface="阿里巴巴普惠体 R" panose="00020600040101010101" pitchFamily="18" charset="-122"/>
              <a:ea typeface="阿里巴巴普惠体 R" panose="00020600040101010101" pitchFamily="18" charset="-122"/>
            </a:endParaRPr>
          </a:p>
          <a:p>
            <a:pPr>
              <a:lnSpc>
                <a:spcPct val="130000"/>
              </a:lnSpc>
            </a:pPr>
            <a:r>
              <a:rPr lang="zh-CN" altLang="en-US" dirty="0">
                <a:solidFill>
                  <a:srgbClr val="404040"/>
                </a:solidFill>
                <a:latin typeface="阿里巴巴普惠体 R" panose="00020600040101010101" pitchFamily="18" charset="-122"/>
                <a:ea typeface="阿里巴巴普惠体 R" panose="00020600040101010101" pitchFamily="18" charset="-122"/>
              </a:rPr>
              <a:t>请你在这里输入对于你的产品特点的描述内容</a:t>
            </a:r>
            <a:endParaRPr lang="zh-CN" altLang="en-US" dirty="0"/>
          </a:p>
        </p:txBody>
      </p:sp>
      <p:cxnSp>
        <p:nvCxnSpPr>
          <p:cNvPr id="23" name="直接连接符 22">
            <a:extLst>
              <a:ext uri="{FF2B5EF4-FFF2-40B4-BE49-F238E27FC236}">
                <a16:creationId xmlns:a16="http://schemas.microsoft.com/office/drawing/2014/main" xmlns="" id="{CE937D5C-825A-4916-B0D4-1D2277622843}"/>
              </a:ext>
            </a:extLst>
          </p:cNvPr>
          <p:cNvCxnSpPr>
            <a:cxnSpLocks/>
          </p:cNvCxnSpPr>
          <p:nvPr/>
        </p:nvCxnSpPr>
        <p:spPr>
          <a:xfrm>
            <a:off x="6273800" y="5064125"/>
            <a:ext cx="0" cy="1088244"/>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24" name="图形 23">
            <a:extLst>
              <a:ext uri="{FF2B5EF4-FFF2-40B4-BE49-F238E27FC236}">
                <a16:creationId xmlns:a16="http://schemas.microsoft.com/office/drawing/2014/main" xmlns="" id="{73AC262B-D116-43EC-BD63-18D7488BDE99}"/>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5375275" y="3549338"/>
            <a:ext cx="605364" cy="605364"/>
          </a:xfrm>
          <a:prstGeom prst="rect">
            <a:avLst/>
          </a:prstGeom>
        </p:spPr>
      </p:pic>
      <p:pic>
        <p:nvPicPr>
          <p:cNvPr id="25" name="图形 24">
            <a:extLst>
              <a:ext uri="{FF2B5EF4-FFF2-40B4-BE49-F238E27FC236}">
                <a16:creationId xmlns:a16="http://schemas.microsoft.com/office/drawing/2014/main" xmlns="" id="{55D239F3-06F6-4CE7-955D-F929C254FFD5}"/>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5377012" y="5335915"/>
            <a:ext cx="654817" cy="654817"/>
          </a:xfrm>
          <a:prstGeom prst="rect">
            <a:avLst/>
          </a:prstGeom>
        </p:spPr>
      </p:pic>
    </p:spTree>
    <p:extLst>
      <p:ext uri="{BB962C8B-B14F-4D97-AF65-F5344CB8AC3E}">
        <p14:creationId xmlns:p14="http://schemas.microsoft.com/office/powerpoint/2010/main" val="4008020406"/>
      </p:ext>
    </p:extLst>
  </p:cSld>
  <p:clrMapOvr>
    <a:masterClrMapping/>
  </p:clrMapOvr>
</p:sld>
</file>

<file path=ppt/theme/theme1.xml><?xml version="1.0" encoding="utf-8"?>
<a:theme xmlns:a="http://schemas.openxmlformats.org/drawingml/2006/main" name="商务风格主题9">
  <a:themeElements>
    <a:clrScheme name="自定义 3">
      <a:dk1>
        <a:sysClr val="windowText" lastClr="000000"/>
      </a:dk1>
      <a:lt1>
        <a:sysClr val="window" lastClr="FFFFFF"/>
      </a:lt1>
      <a:dk2>
        <a:srgbClr val="0F6FC6"/>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阿里巴巴">
      <a:majorFont>
        <a:latin typeface="阿里巴巴普惠体 R"/>
        <a:ea typeface="阿里巴巴普惠体 B"/>
        <a:cs typeface=""/>
      </a:majorFont>
      <a:minorFont>
        <a:latin typeface="阿里巴巴普惠体 R"/>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商务风格主题9" id="{51C8103F-64A3-468C-B394-2E5D0E24A314}" vid="{4ADD5288-7065-4209-A8A3-71A381D590C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商务风格配色">
    <a:dk1>
      <a:sysClr val="windowText" lastClr="000000"/>
    </a:dk1>
    <a:lt1>
      <a:sysClr val="window" lastClr="FFFFFF"/>
    </a:lt1>
    <a:dk2>
      <a:srgbClr val="44546A"/>
    </a:dk2>
    <a:lt2>
      <a:srgbClr val="E7E6E6"/>
    </a:lt2>
    <a:accent1>
      <a:srgbClr val="0A7BB6"/>
    </a:accent1>
    <a:accent2>
      <a:srgbClr val="45ABC3"/>
    </a:accent2>
    <a:accent3>
      <a:srgbClr val="47C5AA"/>
    </a:accent3>
    <a:accent4>
      <a:srgbClr val="B7D516"/>
    </a:accent4>
    <a:accent5>
      <a:srgbClr val="ED7D31"/>
    </a:accent5>
    <a:accent6>
      <a:srgbClr val="FFC000"/>
    </a:accent6>
    <a:hlink>
      <a:srgbClr val="0563C1"/>
    </a:hlink>
    <a:folHlink>
      <a:srgbClr val="954F72"/>
    </a:folHlink>
  </a:clrScheme>
  <a:fontScheme name="商务风">
    <a:majorFont>
      <a:latin typeface="Segoe UI"/>
      <a:ea typeface="思源黑体 CN Heavy"/>
      <a:cs typeface=""/>
    </a:majorFont>
    <a:minorFont>
      <a:latin typeface="Segoe UI Light"/>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商务风格配色">
    <a:dk1>
      <a:sysClr val="windowText" lastClr="000000"/>
    </a:dk1>
    <a:lt1>
      <a:sysClr val="window" lastClr="FFFFFF"/>
    </a:lt1>
    <a:dk2>
      <a:srgbClr val="44546A"/>
    </a:dk2>
    <a:lt2>
      <a:srgbClr val="E7E6E6"/>
    </a:lt2>
    <a:accent1>
      <a:srgbClr val="0A7BB6"/>
    </a:accent1>
    <a:accent2>
      <a:srgbClr val="45ABC3"/>
    </a:accent2>
    <a:accent3>
      <a:srgbClr val="47C5AA"/>
    </a:accent3>
    <a:accent4>
      <a:srgbClr val="B7D516"/>
    </a:accent4>
    <a:accent5>
      <a:srgbClr val="ED7D31"/>
    </a:accent5>
    <a:accent6>
      <a:srgbClr val="FFC000"/>
    </a:accent6>
    <a:hlink>
      <a:srgbClr val="0563C1"/>
    </a:hlink>
    <a:folHlink>
      <a:srgbClr val="954F72"/>
    </a:folHlink>
  </a:clrScheme>
  <a:fontScheme name="商务风">
    <a:majorFont>
      <a:latin typeface="Segoe UI"/>
      <a:ea typeface="思源黑体 CN Heavy"/>
      <a:cs typeface=""/>
    </a:majorFont>
    <a:minorFont>
      <a:latin typeface="Segoe UI Light"/>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4">
    <a:majorFont>
      <a:latin typeface="Calibri Light"/>
      <a:ea typeface="文悦新青年体 (非商业使用) W8"/>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4">
    <a:majorFont>
      <a:latin typeface="Calibri Light"/>
      <a:ea typeface="文悦新青年体 (非商业使用) W8"/>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861</TotalTime>
  <Words>4160</Words>
  <Application>Microsoft Office PowerPoint</Application>
  <PresentationFormat>宽屏</PresentationFormat>
  <Paragraphs>367</Paragraphs>
  <Slides>35</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35</vt:i4>
      </vt:variant>
    </vt:vector>
  </HeadingPairs>
  <TitlesOfParts>
    <vt:vector size="43" baseType="lpstr">
      <vt:lpstr>阿里巴巴普惠体 B</vt:lpstr>
      <vt:lpstr>阿里巴巴普惠体 R</vt:lpstr>
      <vt:lpstr>等线</vt:lpstr>
      <vt:lpstr>Arial</vt:lpstr>
      <vt:lpstr>Calibri</vt:lpstr>
      <vt:lpstr>Segoe UI</vt:lpstr>
      <vt:lpstr>Segoe UI Light</vt:lpstr>
      <vt:lpstr>商务风格主题9</vt:lpstr>
      <vt:lpstr>PowerPoint 演示文稿</vt:lpstr>
      <vt:lpstr>PowerPoint 演示文稿</vt:lpstr>
      <vt:lpstr>PowerPoint 演示文稿</vt:lpstr>
      <vt:lpstr>PowerPoint 演示文稿</vt:lpstr>
      <vt:lpstr>PowerPoint 演示文稿</vt:lpstr>
      <vt:lpstr>全年工作计划</vt:lpstr>
      <vt:lpstr>重要项目回顾</vt:lpstr>
      <vt:lpstr>项目进展</vt:lpstr>
      <vt:lpstr>工作重点</vt:lpstr>
      <vt:lpstr>工作重点</vt:lpstr>
      <vt:lpstr>核心团队介绍</vt:lpstr>
      <vt:lpstr>团队建设</vt:lpstr>
      <vt:lpstr>团队荣誉</vt:lpstr>
      <vt:lpstr>PowerPoint 演示文稿</vt:lpstr>
      <vt:lpstr>竞品分析</vt:lpstr>
      <vt:lpstr>竞品数据分析</vt:lpstr>
      <vt:lpstr>存在问题分析</vt:lpstr>
      <vt:lpstr>存在问题分析</vt:lpstr>
      <vt:lpstr>产品不足分析</vt:lpstr>
      <vt:lpstr>产品问题不足分析</vt:lpstr>
      <vt:lpstr>年度工作不足分析</vt:lpstr>
      <vt:lpstr>年度工作不足分析</vt:lpstr>
      <vt:lpstr>PowerPoint 演示文稿</vt:lpstr>
      <vt:lpstr>问题改正措施</vt:lpstr>
      <vt:lpstr>产品增长策略</vt:lpstr>
      <vt:lpstr>产品营销投入策略</vt:lpstr>
      <vt:lpstr>各产品任务分解</vt:lpstr>
      <vt:lpstr>个人问题解决方案</vt:lpstr>
      <vt:lpstr>PowerPoint 演示文稿</vt:lpstr>
      <vt:lpstr>个人发展计划</vt:lpstr>
      <vt:lpstr>重点项目实施</vt:lpstr>
      <vt:lpstr>明年战略目标</vt:lpstr>
      <vt:lpstr>PowerPoint 演示文稿</vt:lpstr>
      <vt:lpstr>PowerPoint 演示文稿</vt:lpstr>
      <vt:lpstr>PowerPoint 演示文稿</vt:lpstr>
    </vt:vector>
  </TitlesOfParts>
  <Manager>www.51pptm oban.com</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2017年 商务风格通用类模板</dc:title>
  <dc:creator>张伟崇;王牌P计划</dc:creator>
  <cp:keywords>51PPT模板网</cp:keywords>
  <dc:description>www.51ppt moban.com</dc:description>
  <cp:lastModifiedBy>YANGs</cp:lastModifiedBy>
  <cp:revision>69</cp:revision>
  <dcterms:created xsi:type="dcterms:W3CDTF">2017-07-26T10:19:18Z</dcterms:created>
  <dcterms:modified xsi:type="dcterms:W3CDTF">2021-01-20T14:08:23Z</dcterms:modified>
</cp:coreProperties>
</file>