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1.xml" ContentType="application/vnd.openxmlformats-officedocument.presentationml.tag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63" r:id="rId2"/>
    <p:sldMasterId id="2147483678" r:id="rId3"/>
  </p:sldMasterIdLst>
  <p:notesMasterIdLst>
    <p:notesMasterId r:id="rId29"/>
  </p:notesMasterIdLst>
  <p:sldIdLst>
    <p:sldId id="257" r:id="rId4"/>
    <p:sldId id="347" r:id="rId5"/>
    <p:sldId id="275" r:id="rId6"/>
    <p:sldId id="260" r:id="rId7"/>
    <p:sldId id="259" r:id="rId8"/>
    <p:sldId id="258" r:id="rId9"/>
    <p:sldId id="268" r:id="rId10"/>
    <p:sldId id="274" r:id="rId11"/>
    <p:sldId id="263" r:id="rId12"/>
    <p:sldId id="273" r:id="rId13"/>
    <p:sldId id="276" r:id="rId14"/>
    <p:sldId id="262" r:id="rId15"/>
    <p:sldId id="265" r:id="rId16"/>
    <p:sldId id="266" r:id="rId17"/>
    <p:sldId id="269" r:id="rId18"/>
    <p:sldId id="277" r:id="rId19"/>
    <p:sldId id="270" r:id="rId20"/>
    <p:sldId id="261" r:id="rId21"/>
    <p:sldId id="264" r:id="rId22"/>
    <p:sldId id="267" r:id="rId23"/>
    <p:sldId id="271" r:id="rId24"/>
    <p:sldId id="272" r:id="rId25"/>
    <p:sldId id="278" r:id="rId26"/>
    <p:sldId id="692" r:id="rId27"/>
    <p:sldId id="693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61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74" userDrawn="1">
          <p15:clr>
            <a:srgbClr val="A4A3A4"/>
          </p15:clr>
        </p15:guide>
        <p15:guide id="5" orient="horz" pos="7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72C1"/>
    <a:srgbClr val="D62627"/>
    <a:srgbClr val="F9BC5A"/>
    <a:srgbClr val="21262A"/>
    <a:srgbClr val="73EBC8"/>
    <a:srgbClr val="34D6C2"/>
    <a:srgbClr val="F47D9B"/>
    <a:srgbClr val="43CEF8"/>
    <a:srgbClr val="39A4FA"/>
    <a:srgbClr val="EAF2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6" autoAdjust="0"/>
    <p:restoredTop sz="96163" autoAdjust="0"/>
  </p:normalViewPr>
  <p:slideViewPr>
    <p:cSldViewPr snapToGrid="0" showGuides="1">
      <p:cViewPr varScale="1">
        <p:scale>
          <a:sx n="87" d="100"/>
          <a:sy n="87" d="100"/>
        </p:scale>
        <p:origin x="120" y="528"/>
      </p:cViewPr>
      <p:guideLst>
        <p:guide pos="461"/>
        <p:guide pos="7242"/>
        <p:guide orient="horz" pos="346"/>
        <p:guide orient="horz" pos="3974"/>
        <p:guide orient="horz" pos="73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15</c:v>
                </c:pt>
                <c:pt idx="1">
                  <c:v>25</c:v>
                </c:pt>
                <c:pt idx="2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62A-41CD-AFCE-7D6F6C1634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604286592"/>
        <c:axId val="-1604300736"/>
      </c:barChart>
      <c:catAx>
        <c:axId val="-1604286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-1604300736"/>
        <c:crosses val="autoZero"/>
        <c:auto val="1"/>
        <c:lblAlgn val="ctr"/>
        <c:lblOffset val="100"/>
        <c:noMultiLvlLbl val="0"/>
      </c:catAx>
      <c:valAx>
        <c:axId val="-16043007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1604286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6D0-4CB0-B4FD-F82C091328B5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6D0-4CB0-B4FD-F82C091328B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6D0-4CB0-B4FD-F82C091328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0.8</c:v>
                </c:pt>
                <c:pt idx="1">
                  <c:v>7</c:v>
                </c:pt>
                <c:pt idx="2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3AE-48F4-8B07-B725131BCB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604297472"/>
        <c:axId val="-1604280064"/>
      </c:barChart>
      <c:catAx>
        <c:axId val="-1604297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t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-1604280064"/>
        <c:crosses val="autoZero"/>
        <c:auto val="1"/>
        <c:lblAlgn val="ctr"/>
        <c:lblOffset val="100"/>
        <c:noMultiLvlLbl val="0"/>
      </c:catAx>
      <c:valAx>
        <c:axId val="-16042800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1604297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EDC-4F76-8AA9-4D1553F9D219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0EDC-4F76-8AA9-4D1553F9D21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3000</c:v>
                </c:pt>
                <c:pt idx="1">
                  <c:v>2500</c:v>
                </c:pt>
                <c:pt idx="2">
                  <c:v>8000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EDC-4F76-8AA9-4D1553F9D2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604303456"/>
        <c:axId val="-1604285504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1750" cap="rnd">
              <a:solidFill>
                <a:schemeClr val="accent2"/>
              </a:solidFill>
              <a:round/>
              <a:tailEnd type="none" w="lg" len="lg"/>
            </a:ln>
            <a:effectLst/>
          </c:spPr>
          <c:marker>
            <c:symbol val="none"/>
          </c:marker>
          <c:cat>
            <c:numRef>
              <c:f>Sheet1!$A$2:$A$4</c:f>
              <c:numCache>
                <c:formatCode>General</c:formatCode>
                <c:ptCount val="3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0">
                  <c:v>3000</c:v>
                </c:pt>
                <c:pt idx="1">
                  <c:v>2500</c:v>
                </c:pt>
                <c:pt idx="2">
                  <c:v>8000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0EDC-4F76-8AA9-4D1553F9D2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604303456"/>
        <c:axId val="-1604285504"/>
      </c:lineChart>
      <c:catAx>
        <c:axId val="-1604303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-1604285504"/>
        <c:crosses val="autoZero"/>
        <c:auto val="1"/>
        <c:lblAlgn val="ctr"/>
        <c:lblOffset val="100"/>
        <c:noMultiLvlLbl val="0"/>
      </c:catAx>
      <c:valAx>
        <c:axId val="-160428550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1604303456"/>
        <c:crosses val="autoZero"/>
        <c:crossBetween val="between"/>
      </c:valAx>
      <c:spPr>
        <a:noFill/>
        <a:ln w="6350">
          <a:noFill/>
        </a:ln>
        <a:effectLst/>
      </c:spPr>
    </c:plotArea>
    <c:plotVisOnly val="1"/>
    <c:dispBlanksAs val="gap"/>
    <c:showDLblsOverMax val="0"/>
  </c:chart>
  <c:spPr>
    <a:gradFill>
      <a:gsLst>
        <a:gs pos="0">
          <a:schemeClr val="accent1">
            <a:alpha val="0"/>
          </a:schemeClr>
        </a:gs>
        <a:gs pos="100000">
          <a:schemeClr val="accent1">
            <a:alpha val="15000"/>
          </a:schemeClr>
        </a:gs>
      </a:gsLst>
      <a:lin ang="5400000" scaled="1"/>
    </a:gradFill>
    <a:ln w="12700">
      <a:gradFill>
        <a:gsLst>
          <a:gs pos="31000">
            <a:schemeClr val="accent1">
              <a:alpha val="0"/>
            </a:schemeClr>
          </a:gs>
          <a:gs pos="100000">
            <a:schemeClr val="accent1"/>
          </a:gs>
        </a:gsLst>
        <a:lin ang="5400000" scaled="1"/>
      </a:gradFill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816313877590015E-2"/>
          <c:y val="6.5158236392285934E-2"/>
          <c:w val="0.94836737224481993"/>
          <c:h val="0.787475766074235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000" b="0" i="1" u="none" strike="noStrike" kern="1200" spc="-15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业务A</c:v>
                </c:pt>
                <c:pt idx="1">
                  <c:v>业务B</c:v>
                </c:pt>
                <c:pt idx="2">
                  <c:v>业务C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30050</c:v>
                </c:pt>
                <c:pt idx="1">
                  <c:v>63326</c:v>
                </c:pt>
                <c:pt idx="2">
                  <c:v>40032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D09-491C-A88D-1426AFF35C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604309984"/>
        <c:axId val="-1604295840"/>
      </c:barChart>
      <c:catAx>
        <c:axId val="-1604309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cs typeface="+mn-cs"/>
              </a:defRPr>
            </a:pPr>
            <a:endParaRPr lang="zh-CN"/>
          </a:p>
        </c:txPr>
        <c:crossAx val="-1604295840"/>
        <c:crosses val="autoZero"/>
        <c:auto val="1"/>
        <c:lblAlgn val="ctr"/>
        <c:lblOffset val="100"/>
        <c:noMultiLvlLbl val="0"/>
      </c:catAx>
      <c:valAx>
        <c:axId val="-16042958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1604309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449-429B-85C1-2B5F41031E71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449-429B-85C1-2B5F41031E71}"/>
              </c:ext>
            </c:extLst>
          </c:dPt>
          <c:dLbls>
            <c:dLbl>
              <c:idx val="0"/>
              <c:layout>
                <c:manualLayout>
                  <c:x val="-0.1774041843852148"/>
                  <c:y val="0.19112059193124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800" b="0" i="0" u="none" strike="noStrike" kern="1200" baseline="0">
                      <a:solidFill>
                        <a:schemeClr val="bg1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449-429B-85C1-2B5F41031E71}"/>
                </c:ext>
                <c:ext xmlns:c15="http://schemas.microsoft.com/office/drawing/2012/chart" uri="{CE6537A1-D6FC-4f65-9D91-7224C49458BB}">
                  <c15:layout>
                    <c:manualLayout>
                      <c:w val="0.31045732267412574"/>
                      <c:h val="0.21064922625376767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9449-429B-85C1-2B5F41031E7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31</c:v>
                </c:pt>
                <c:pt idx="1">
                  <c:v>69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449-429B-85C1-2B5F41031E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449-429B-85C1-2B5F41031E71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449-429B-85C1-2B5F41031E71}"/>
              </c:ext>
            </c:extLst>
          </c:dPt>
          <c:dLbls>
            <c:dLbl>
              <c:idx val="0"/>
              <c:layout>
                <c:manualLayout>
                  <c:x val="-0.18815595313583378"/>
                  <c:y val="4.603768113394900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800" b="0" i="0" u="none" strike="noStrike" kern="1200" baseline="0">
                      <a:solidFill>
                        <a:schemeClr val="bg1"/>
                      </a:solidFill>
                      <a:latin typeface="+mj-ea"/>
                      <a:ea typeface="+mj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449-429B-85C1-2B5F41031E71}"/>
                </c:ext>
                <c:ext xmlns:c15="http://schemas.microsoft.com/office/drawing/2012/chart" uri="{CE6537A1-D6FC-4f65-9D91-7224C49458BB}">
                  <c15:layout>
                    <c:manualLayout>
                      <c:w val="0.31045732267412574"/>
                      <c:h val="0.21064922625376767"/>
                    </c:manualLayout>
                  </c15:layout>
                </c:ext>
              </c:extLst>
            </c:dLbl>
            <c:dLbl>
              <c:idx val="1"/>
              <c:delete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9449-429B-85C1-2B5F41031E71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449-429B-85C1-2B5F41031E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ACE-443E-ADFE-81ECA3866AC3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ACE-443E-ADFE-81ECA3866AC3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ACE-443E-ADFE-81ECA3866A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6D0-4CB0-B4FD-F82C091328B5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6D0-4CB0-B4FD-F82C091328B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6D0-4CB0-B4FD-F82C091328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ACE-443E-ADFE-81ECA3866AC3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ACE-443E-ADFE-81ECA3866AC3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52</c:v>
                </c:pt>
                <c:pt idx="1">
                  <c:v>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CACE-443E-ADFE-81ECA3866A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2021/1/24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>
            <a:extLst>
              <a:ext uri="{FF2B5EF4-FFF2-40B4-BE49-F238E27FC236}">
                <a16:creationId xmlns:a16="http://schemas.microsoft.com/office/drawing/2014/main" xmlns="" id="{66465FF9-D701-44AD-9B71-3E42E34DF4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94480" y="0"/>
            <a:ext cx="5697520" cy="6858000"/>
          </a:xfrm>
          <a:custGeom>
            <a:avLst/>
            <a:gdLst>
              <a:gd name="connsiteX0" fmla="*/ 0 w 5697520"/>
              <a:gd name="connsiteY0" fmla="*/ 0 h 6858000"/>
              <a:gd name="connsiteX1" fmla="*/ 5697520 w 5697520"/>
              <a:gd name="connsiteY1" fmla="*/ 0 h 6858000"/>
              <a:gd name="connsiteX2" fmla="*/ 5697520 w 5697520"/>
              <a:gd name="connsiteY2" fmla="*/ 6858000 h 6858000"/>
              <a:gd name="connsiteX3" fmla="*/ 664621 w 5697520"/>
              <a:gd name="connsiteY3" fmla="*/ 6858000 h 6858000"/>
              <a:gd name="connsiteX4" fmla="*/ 681506 w 5697520"/>
              <a:gd name="connsiteY4" fmla="*/ 6816042 h 6858000"/>
              <a:gd name="connsiteX5" fmla="*/ 976126 w 5697520"/>
              <a:gd name="connsiteY5" fmla="*/ 3183063 h 6858000"/>
              <a:gd name="connsiteX6" fmla="*/ 8013 w 5697520"/>
              <a:gd name="connsiteY6" fmla="*/ 1323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97520" h="6858000">
                <a:moveTo>
                  <a:pt x="0" y="0"/>
                </a:moveTo>
                <a:lnTo>
                  <a:pt x="5697520" y="0"/>
                </a:lnTo>
                <a:lnTo>
                  <a:pt x="5697520" y="6858000"/>
                </a:lnTo>
                <a:lnTo>
                  <a:pt x="664621" y="6858000"/>
                </a:lnTo>
                <a:lnTo>
                  <a:pt x="681506" y="6816042"/>
                </a:lnTo>
                <a:cubicBezTo>
                  <a:pt x="1021029" y="5919997"/>
                  <a:pt x="1148364" y="4610583"/>
                  <a:pt x="976126" y="3183063"/>
                </a:cubicBezTo>
                <a:cubicBezTo>
                  <a:pt x="823626" y="1919115"/>
                  <a:pt x="465034" y="800957"/>
                  <a:pt x="8013" y="1323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1847BEAD-FC38-47D4-AD84-BFF38F551053}"/>
              </a:ext>
            </a:extLst>
          </p:cNvPr>
          <p:cNvSpPr/>
          <p:nvPr userDrawn="1"/>
        </p:nvSpPr>
        <p:spPr>
          <a:xfrm rot="60000">
            <a:off x="337829" y="-203295"/>
            <a:ext cx="7229528" cy="7050925"/>
          </a:xfrm>
          <a:custGeom>
            <a:avLst/>
            <a:gdLst>
              <a:gd name="connsiteX0" fmla="*/ 0 w 7031718"/>
              <a:gd name="connsiteY0" fmla="*/ 0 h 6858001"/>
              <a:gd name="connsiteX1" fmla="*/ 4846036 w 7031718"/>
              <a:gd name="connsiteY1" fmla="*/ 0 h 6858001"/>
              <a:gd name="connsiteX2" fmla="*/ 4846036 w 7031718"/>
              <a:gd name="connsiteY2" fmla="*/ 1 h 6858001"/>
              <a:gd name="connsiteX3" fmla="*/ 5832673 w 7031718"/>
              <a:gd name="connsiteY3" fmla="*/ 1 h 6858001"/>
              <a:gd name="connsiteX4" fmla="*/ 5846710 w 7031718"/>
              <a:gd name="connsiteY4" fmla="*/ 20512 h 6858001"/>
              <a:gd name="connsiteX5" fmla="*/ 6934732 w 7031718"/>
              <a:gd name="connsiteY5" fmla="*/ 3234005 h 6858001"/>
              <a:gd name="connsiteX6" fmla="*/ 6709886 w 7031718"/>
              <a:gd name="connsiteY6" fmla="*/ 6772043 h 6858001"/>
              <a:gd name="connsiteX7" fmla="*/ 6677026 w 7031718"/>
              <a:gd name="connsiteY7" fmla="*/ 6858001 h 6858001"/>
              <a:gd name="connsiteX8" fmla="*/ 4092170 w 7031718"/>
              <a:gd name="connsiteY8" fmla="*/ 6858000 h 6858001"/>
              <a:gd name="connsiteX9" fmla="*/ 0 w 7031718"/>
              <a:gd name="connsiteY9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31718" h="6858001">
                <a:moveTo>
                  <a:pt x="0" y="0"/>
                </a:moveTo>
                <a:lnTo>
                  <a:pt x="4846036" y="0"/>
                </a:lnTo>
                <a:lnTo>
                  <a:pt x="4846036" y="1"/>
                </a:lnTo>
                <a:lnTo>
                  <a:pt x="5832673" y="1"/>
                </a:lnTo>
                <a:lnTo>
                  <a:pt x="5846710" y="20512"/>
                </a:lnTo>
                <a:cubicBezTo>
                  <a:pt x="6347356" y="782576"/>
                  <a:pt x="6753654" y="1925643"/>
                  <a:pt x="6934732" y="3234005"/>
                </a:cubicBezTo>
                <a:cubicBezTo>
                  <a:pt x="7126463" y="4619330"/>
                  <a:pt x="7024858" y="5894884"/>
                  <a:pt x="6709886" y="6772043"/>
                </a:cubicBezTo>
                <a:lnTo>
                  <a:pt x="6677026" y="6858001"/>
                </a:lnTo>
                <a:lnTo>
                  <a:pt x="4092170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14D7E884-F0C3-4250-AA12-61CFD32BE976}"/>
              </a:ext>
            </a:extLst>
          </p:cNvPr>
          <p:cNvSpPr/>
          <p:nvPr userDrawn="1"/>
        </p:nvSpPr>
        <p:spPr>
          <a:xfrm>
            <a:off x="0" y="0"/>
            <a:ext cx="7447462" cy="6858001"/>
          </a:xfrm>
          <a:custGeom>
            <a:avLst/>
            <a:gdLst>
              <a:gd name="connsiteX0" fmla="*/ 0 w 7447462"/>
              <a:gd name="connsiteY0" fmla="*/ 0 h 6858001"/>
              <a:gd name="connsiteX1" fmla="*/ 2787730 w 7447462"/>
              <a:gd name="connsiteY1" fmla="*/ 0 h 6858001"/>
              <a:gd name="connsiteX2" fmla="*/ 2787730 w 7447462"/>
              <a:gd name="connsiteY2" fmla="*/ 1 h 6858001"/>
              <a:gd name="connsiteX3" fmla="*/ 5261781 w 7447462"/>
              <a:gd name="connsiteY3" fmla="*/ 1 h 6858001"/>
              <a:gd name="connsiteX4" fmla="*/ 5261781 w 7447462"/>
              <a:gd name="connsiteY4" fmla="*/ 2 h 6858001"/>
              <a:gd name="connsiteX5" fmla="*/ 6248418 w 7447462"/>
              <a:gd name="connsiteY5" fmla="*/ 2 h 6858001"/>
              <a:gd name="connsiteX6" fmla="*/ 6262455 w 7447462"/>
              <a:gd name="connsiteY6" fmla="*/ 20513 h 6858001"/>
              <a:gd name="connsiteX7" fmla="*/ 7350476 w 7447462"/>
              <a:gd name="connsiteY7" fmla="*/ 3234006 h 6858001"/>
              <a:gd name="connsiteX8" fmla="*/ 7125630 w 7447462"/>
              <a:gd name="connsiteY8" fmla="*/ 6772043 h 6858001"/>
              <a:gd name="connsiteX9" fmla="*/ 7092770 w 7447462"/>
              <a:gd name="connsiteY9" fmla="*/ 6858001 h 6858001"/>
              <a:gd name="connsiteX10" fmla="*/ 4507915 w 7447462"/>
              <a:gd name="connsiteY10" fmla="*/ 6858000 h 6858001"/>
              <a:gd name="connsiteX11" fmla="*/ 2787730 w 7447462"/>
              <a:gd name="connsiteY11" fmla="*/ 6858000 h 6858001"/>
              <a:gd name="connsiteX12" fmla="*/ 415746 w 7447462"/>
              <a:gd name="connsiteY12" fmla="*/ 6858000 h 6858001"/>
              <a:gd name="connsiteX13" fmla="*/ 0 w 7447462"/>
              <a:gd name="connsiteY13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447462" h="6858001">
                <a:moveTo>
                  <a:pt x="0" y="0"/>
                </a:moveTo>
                <a:lnTo>
                  <a:pt x="2787730" y="0"/>
                </a:lnTo>
                <a:lnTo>
                  <a:pt x="2787730" y="1"/>
                </a:lnTo>
                <a:lnTo>
                  <a:pt x="5261781" y="1"/>
                </a:lnTo>
                <a:lnTo>
                  <a:pt x="5261781" y="2"/>
                </a:lnTo>
                <a:lnTo>
                  <a:pt x="6248418" y="2"/>
                </a:lnTo>
                <a:lnTo>
                  <a:pt x="6262455" y="20513"/>
                </a:lnTo>
                <a:cubicBezTo>
                  <a:pt x="6763100" y="782577"/>
                  <a:pt x="7169398" y="1925644"/>
                  <a:pt x="7350476" y="3234006"/>
                </a:cubicBezTo>
                <a:cubicBezTo>
                  <a:pt x="7542207" y="4619331"/>
                  <a:pt x="7440602" y="5894884"/>
                  <a:pt x="7125630" y="6772043"/>
                </a:cubicBezTo>
                <a:lnTo>
                  <a:pt x="7092770" y="6858001"/>
                </a:lnTo>
                <a:lnTo>
                  <a:pt x="4507915" y="6858000"/>
                </a:lnTo>
                <a:lnTo>
                  <a:pt x="2787730" y="6858000"/>
                </a:lnTo>
                <a:lnTo>
                  <a:pt x="41574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618F26CB-DE8D-4078-9D44-6479447244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4251" b="9409"/>
          <a:stretch/>
        </p:blipFill>
        <p:spPr>
          <a:xfrm>
            <a:off x="0" y="436547"/>
            <a:ext cx="7585100" cy="6421454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B769BA4-69FF-4523-942C-5F841EB026A5}"/>
              </a:ext>
            </a:extLst>
          </p:cNvPr>
          <p:cNvSpPr/>
          <p:nvPr userDrawn="1"/>
        </p:nvSpPr>
        <p:spPr>
          <a:xfrm>
            <a:off x="695324" y="3672707"/>
            <a:ext cx="45719" cy="65302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B73CEDBC-C7D3-4E84-801D-E09877C2A855}"/>
              </a:ext>
            </a:extLst>
          </p:cNvPr>
          <p:cNvSpPr/>
          <p:nvPr userDrawn="1"/>
        </p:nvSpPr>
        <p:spPr>
          <a:xfrm>
            <a:off x="695324" y="4890778"/>
            <a:ext cx="2733675" cy="447729"/>
          </a:xfrm>
          <a:prstGeom prst="roundRect">
            <a:avLst>
              <a:gd name="adj" fmla="val 1375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360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F68FAC9-4EA9-4D01-9F7C-E2D92838A7A7}"/>
              </a:ext>
            </a:extLst>
          </p:cNvPr>
          <p:cNvSpPr/>
          <p:nvPr userDrawn="1"/>
        </p:nvSpPr>
        <p:spPr>
          <a:xfrm>
            <a:off x="695106" y="1348560"/>
            <a:ext cx="80058" cy="818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xmlns="" id="{34AF23B6-BAC6-45D8-A0D1-4DC6C35206B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95326" y="1561083"/>
            <a:ext cx="6073775" cy="1595309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6092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4800" spc="0">
                <a:solidFill>
                  <a:srgbClr val="07A757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绿色实用商务风</a:t>
            </a:r>
          </a:p>
          <a:p>
            <a:pPr lvl="0"/>
            <a:r>
              <a:rPr lang="zh-CN" altLang="en-US"/>
              <a:t>工作汇报模板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xmlns="" id="{0035745F-4725-4CF8-B5B6-3EFEC648708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7329" y="4914587"/>
            <a:ext cx="2571669" cy="400110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l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>
                <a:solidFill>
                  <a:srgbClr val="FFFFFF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altLang="zh-CN"/>
              <a:t>2019</a:t>
            </a:r>
            <a:r>
              <a:rPr lang="zh-CN" altLang="en-US"/>
              <a:t>年</a:t>
            </a:r>
            <a:r>
              <a:rPr lang="en-US" altLang="zh-CN"/>
              <a:t>11</a:t>
            </a:r>
            <a:r>
              <a:rPr lang="zh-CN" altLang="en-US"/>
              <a:t>月</a:t>
            </a:r>
            <a:r>
              <a:rPr lang="en-US" altLang="zh-CN"/>
              <a:t>11</a:t>
            </a:r>
            <a:r>
              <a:rPr lang="zh-CN" altLang="en-US"/>
              <a:t>日</a:t>
            </a:r>
          </a:p>
        </p:txBody>
      </p:sp>
      <p:sp>
        <p:nvSpPr>
          <p:cNvPr id="19" name="文本占位符 18">
            <a:extLst>
              <a:ext uri="{FF2B5EF4-FFF2-40B4-BE49-F238E27FC236}">
                <a16:creationId xmlns:a16="http://schemas.microsoft.com/office/drawing/2014/main" xmlns="" id="{AFE300CD-C458-4851-A2C5-BF2F80DFD6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568700"/>
            <a:ext cx="4689936" cy="772456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60927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>
                <a:solidFill>
                  <a:srgbClr val="40404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汇报人：澄音</a:t>
            </a:r>
            <a:r>
              <a:rPr lang="en-US" altLang="zh-CN"/>
              <a:t>-Nakita</a:t>
            </a:r>
          </a:p>
          <a:p>
            <a:pPr lvl="0"/>
            <a:r>
              <a:rPr lang="zh-CN" altLang="en-US"/>
              <a:t>删除图片后单击图标可替换图片</a:t>
            </a:r>
          </a:p>
        </p:txBody>
      </p:sp>
    </p:spTree>
    <p:extLst>
      <p:ext uri="{BB962C8B-B14F-4D97-AF65-F5344CB8AC3E}">
        <p14:creationId xmlns:p14="http://schemas.microsoft.com/office/powerpoint/2010/main" val="3297161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CF739D1-F0CD-4B4F-B0FA-28F675C6B164}"/>
              </a:ext>
            </a:extLst>
          </p:cNvPr>
          <p:cNvGrpSpPr/>
          <p:nvPr userDrawn="1"/>
        </p:nvGrpSpPr>
        <p:grpSpPr>
          <a:xfrm flipH="1">
            <a:off x="4624643" y="-203295"/>
            <a:ext cx="7567357" cy="7061296"/>
            <a:chOff x="0" y="-203295"/>
            <a:chExt cx="7567357" cy="706129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xmlns="" id="{E5D81590-0786-4905-9A3D-23D08510CCFA}"/>
                </a:ext>
              </a:extLst>
            </p:cNvPr>
            <p:cNvSpPr/>
            <p:nvPr userDrawn="1"/>
          </p:nvSpPr>
          <p:spPr>
            <a:xfrm rot="60000">
              <a:off x="337829" y="-203295"/>
              <a:ext cx="7229528" cy="7050925"/>
            </a:xfrm>
            <a:custGeom>
              <a:avLst/>
              <a:gdLst>
                <a:gd name="connsiteX0" fmla="*/ 0 w 7031718"/>
                <a:gd name="connsiteY0" fmla="*/ 0 h 6858001"/>
                <a:gd name="connsiteX1" fmla="*/ 4846036 w 7031718"/>
                <a:gd name="connsiteY1" fmla="*/ 0 h 6858001"/>
                <a:gd name="connsiteX2" fmla="*/ 4846036 w 7031718"/>
                <a:gd name="connsiteY2" fmla="*/ 1 h 6858001"/>
                <a:gd name="connsiteX3" fmla="*/ 5832673 w 7031718"/>
                <a:gd name="connsiteY3" fmla="*/ 1 h 6858001"/>
                <a:gd name="connsiteX4" fmla="*/ 5846710 w 7031718"/>
                <a:gd name="connsiteY4" fmla="*/ 20512 h 6858001"/>
                <a:gd name="connsiteX5" fmla="*/ 6934732 w 7031718"/>
                <a:gd name="connsiteY5" fmla="*/ 3234005 h 6858001"/>
                <a:gd name="connsiteX6" fmla="*/ 6709886 w 7031718"/>
                <a:gd name="connsiteY6" fmla="*/ 6772043 h 6858001"/>
                <a:gd name="connsiteX7" fmla="*/ 6677026 w 7031718"/>
                <a:gd name="connsiteY7" fmla="*/ 6858001 h 6858001"/>
                <a:gd name="connsiteX8" fmla="*/ 4092170 w 7031718"/>
                <a:gd name="connsiteY8" fmla="*/ 6858000 h 6858001"/>
                <a:gd name="connsiteX9" fmla="*/ 0 w 7031718"/>
                <a:gd name="connsiteY9" fmla="*/ 685800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31718" h="6858001">
                  <a:moveTo>
                    <a:pt x="0" y="0"/>
                  </a:moveTo>
                  <a:lnTo>
                    <a:pt x="4846036" y="0"/>
                  </a:lnTo>
                  <a:lnTo>
                    <a:pt x="4846036" y="1"/>
                  </a:lnTo>
                  <a:lnTo>
                    <a:pt x="5832673" y="1"/>
                  </a:lnTo>
                  <a:lnTo>
                    <a:pt x="5846710" y="20512"/>
                  </a:lnTo>
                  <a:cubicBezTo>
                    <a:pt x="6347356" y="782576"/>
                    <a:pt x="6753654" y="1925643"/>
                    <a:pt x="6934732" y="3234005"/>
                  </a:cubicBezTo>
                  <a:cubicBezTo>
                    <a:pt x="7126463" y="4619330"/>
                    <a:pt x="7024858" y="5894884"/>
                    <a:pt x="6709886" y="6772043"/>
                  </a:cubicBezTo>
                  <a:lnTo>
                    <a:pt x="6677026" y="6858001"/>
                  </a:lnTo>
                  <a:lnTo>
                    <a:pt x="4092170" y="6858000"/>
                  </a:lnTo>
                  <a:lnTo>
                    <a:pt x="0" y="6858000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0704D082-52B4-46B4-BF5E-467C325B9339}"/>
                </a:ext>
              </a:extLst>
            </p:cNvPr>
            <p:cNvSpPr/>
            <p:nvPr userDrawn="1"/>
          </p:nvSpPr>
          <p:spPr>
            <a:xfrm>
              <a:off x="0" y="0"/>
              <a:ext cx="7447462" cy="6858001"/>
            </a:xfrm>
            <a:custGeom>
              <a:avLst/>
              <a:gdLst>
                <a:gd name="connsiteX0" fmla="*/ 0 w 7447462"/>
                <a:gd name="connsiteY0" fmla="*/ 0 h 6858001"/>
                <a:gd name="connsiteX1" fmla="*/ 2787730 w 7447462"/>
                <a:gd name="connsiteY1" fmla="*/ 0 h 6858001"/>
                <a:gd name="connsiteX2" fmla="*/ 2787730 w 7447462"/>
                <a:gd name="connsiteY2" fmla="*/ 1 h 6858001"/>
                <a:gd name="connsiteX3" fmla="*/ 5261781 w 7447462"/>
                <a:gd name="connsiteY3" fmla="*/ 1 h 6858001"/>
                <a:gd name="connsiteX4" fmla="*/ 5261781 w 7447462"/>
                <a:gd name="connsiteY4" fmla="*/ 2 h 6858001"/>
                <a:gd name="connsiteX5" fmla="*/ 6248418 w 7447462"/>
                <a:gd name="connsiteY5" fmla="*/ 2 h 6858001"/>
                <a:gd name="connsiteX6" fmla="*/ 6262455 w 7447462"/>
                <a:gd name="connsiteY6" fmla="*/ 20513 h 6858001"/>
                <a:gd name="connsiteX7" fmla="*/ 7350476 w 7447462"/>
                <a:gd name="connsiteY7" fmla="*/ 3234006 h 6858001"/>
                <a:gd name="connsiteX8" fmla="*/ 7125630 w 7447462"/>
                <a:gd name="connsiteY8" fmla="*/ 6772043 h 6858001"/>
                <a:gd name="connsiteX9" fmla="*/ 7092770 w 7447462"/>
                <a:gd name="connsiteY9" fmla="*/ 6858001 h 6858001"/>
                <a:gd name="connsiteX10" fmla="*/ 4507915 w 7447462"/>
                <a:gd name="connsiteY10" fmla="*/ 6858000 h 6858001"/>
                <a:gd name="connsiteX11" fmla="*/ 2787730 w 7447462"/>
                <a:gd name="connsiteY11" fmla="*/ 6858000 h 6858001"/>
                <a:gd name="connsiteX12" fmla="*/ 415746 w 7447462"/>
                <a:gd name="connsiteY12" fmla="*/ 6858000 h 6858001"/>
                <a:gd name="connsiteX13" fmla="*/ 0 w 7447462"/>
                <a:gd name="connsiteY13" fmla="*/ 6858000 h 685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447462" h="6858001">
                  <a:moveTo>
                    <a:pt x="0" y="0"/>
                  </a:moveTo>
                  <a:lnTo>
                    <a:pt x="2787730" y="0"/>
                  </a:lnTo>
                  <a:lnTo>
                    <a:pt x="2787730" y="1"/>
                  </a:lnTo>
                  <a:lnTo>
                    <a:pt x="5261781" y="1"/>
                  </a:lnTo>
                  <a:lnTo>
                    <a:pt x="5261781" y="2"/>
                  </a:lnTo>
                  <a:lnTo>
                    <a:pt x="6248418" y="2"/>
                  </a:lnTo>
                  <a:lnTo>
                    <a:pt x="6262455" y="20513"/>
                  </a:lnTo>
                  <a:cubicBezTo>
                    <a:pt x="6763100" y="782577"/>
                    <a:pt x="7169398" y="1925644"/>
                    <a:pt x="7350476" y="3234006"/>
                  </a:cubicBezTo>
                  <a:cubicBezTo>
                    <a:pt x="7542207" y="4619331"/>
                    <a:pt x="7440602" y="5894884"/>
                    <a:pt x="7125630" y="6772043"/>
                  </a:cubicBezTo>
                  <a:lnTo>
                    <a:pt x="7092770" y="6858001"/>
                  </a:lnTo>
                  <a:lnTo>
                    <a:pt x="4507915" y="6858000"/>
                  </a:lnTo>
                  <a:lnTo>
                    <a:pt x="2787730" y="6858000"/>
                  </a:lnTo>
                  <a:lnTo>
                    <a:pt x="415746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75345FD-1CFE-4A91-914B-76DF824285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4251" b="9409"/>
          <a:stretch/>
        </p:blipFill>
        <p:spPr>
          <a:xfrm flipH="1">
            <a:off x="4606900" y="436547"/>
            <a:ext cx="7585100" cy="6421454"/>
          </a:xfrm>
          <a:prstGeom prst="rect">
            <a:avLst/>
          </a:prstGeom>
        </p:spPr>
      </p:pic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D9AD37DC-F87D-426E-B49C-D9003369A1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0" y="0"/>
            <a:ext cx="5697520" cy="6858000"/>
          </a:xfrm>
          <a:custGeom>
            <a:avLst/>
            <a:gdLst>
              <a:gd name="connsiteX0" fmla="*/ 0 w 5697520"/>
              <a:gd name="connsiteY0" fmla="*/ 0 h 6858000"/>
              <a:gd name="connsiteX1" fmla="*/ 5697520 w 5697520"/>
              <a:gd name="connsiteY1" fmla="*/ 0 h 6858000"/>
              <a:gd name="connsiteX2" fmla="*/ 5697520 w 5697520"/>
              <a:gd name="connsiteY2" fmla="*/ 6858000 h 6858000"/>
              <a:gd name="connsiteX3" fmla="*/ 664621 w 5697520"/>
              <a:gd name="connsiteY3" fmla="*/ 6858000 h 6858000"/>
              <a:gd name="connsiteX4" fmla="*/ 681506 w 5697520"/>
              <a:gd name="connsiteY4" fmla="*/ 6816042 h 6858000"/>
              <a:gd name="connsiteX5" fmla="*/ 976126 w 5697520"/>
              <a:gd name="connsiteY5" fmla="*/ 3183063 h 6858000"/>
              <a:gd name="connsiteX6" fmla="*/ 8013 w 5697520"/>
              <a:gd name="connsiteY6" fmla="*/ 1323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97520" h="6858000">
                <a:moveTo>
                  <a:pt x="0" y="0"/>
                </a:moveTo>
                <a:lnTo>
                  <a:pt x="5697520" y="0"/>
                </a:lnTo>
                <a:lnTo>
                  <a:pt x="5697520" y="6858000"/>
                </a:lnTo>
                <a:lnTo>
                  <a:pt x="664621" y="6858000"/>
                </a:lnTo>
                <a:lnTo>
                  <a:pt x="681506" y="6816042"/>
                </a:lnTo>
                <a:cubicBezTo>
                  <a:pt x="1021029" y="5919997"/>
                  <a:pt x="1148364" y="4610583"/>
                  <a:pt x="976126" y="3183063"/>
                </a:cubicBezTo>
                <a:cubicBezTo>
                  <a:pt x="823626" y="1919115"/>
                  <a:pt x="465034" y="800957"/>
                  <a:pt x="8013" y="1323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0FEB88B-DC72-4C39-A518-14F173169E4E}"/>
              </a:ext>
            </a:extLst>
          </p:cNvPr>
          <p:cNvSpPr/>
          <p:nvPr userDrawn="1"/>
        </p:nvSpPr>
        <p:spPr>
          <a:xfrm>
            <a:off x="11314432" y="3672707"/>
            <a:ext cx="45719" cy="65302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sz="3600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7CAC9CBC-8CFB-4259-B431-AAAD6843A3C7}"/>
              </a:ext>
            </a:extLst>
          </p:cNvPr>
          <p:cNvSpPr/>
          <p:nvPr userDrawn="1"/>
        </p:nvSpPr>
        <p:spPr>
          <a:xfrm>
            <a:off x="8626476" y="4890778"/>
            <a:ext cx="2733675" cy="447729"/>
          </a:xfrm>
          <a:prstGeom prst="roundRect">
            <a:avLst>
              <a:gd name="adj" fmla="val 13753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endParaRPr lang="zh-CN" altLang="en-US" sz="360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940A1B7-E113-46C5-BEF2-BD307A569BE6}"/>
              </a:ext>
            </a:extLst>
          </p:cNvPr>
          <p:cNvSpPr/>
          <p:nvPr userDrawn="1"/>
        </p:nvSpPr>
        <p:spPr>
          <a:xfrm>
            <a:off x="11280093" y="1348560"/>
            <a:ext cx="80058" cy="818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sz="3600"/>
          </a:p>
        </p:txBody>
      </p:sp>
      <p:sp>
        <p:nvSpPr>
          <p:cNvPr id="10" name="文本占位符 15">
            <a:extLst>
              <a:ext uri="{FF2B5EF4-FFF2-40B4-BE49-F238E27FC236}">
                <a16:creationId xmlns:a16="http://schemas.microsoft.com/office/drawing/2014/main" xmlns="" id="{9624861E-9379-401A-AF8A-DE5BF9BE925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86376" y="2150449"/>
            <a:ext cx="6073775" cy="782778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r" defTabSz="60927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4800" spc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汇报完毕，感谢建议</a:t>
            </a:r>
          </a:p>
        </p:txBody>
      </p:sp>
      <p:sp>
        <p:nvSpPr>
          <p:cNvPr id="11" name="文本占位符 17">
            <a:extLst>
              <a:ext uri="{FF2B5EF4-FFF2-40B4-BE49-F238E27FC236}">
                <a16:creationId xmlns:a16="http://schemas.microsoft.com/office/drawing/2014/main" xmlns="" id="{E661B387-23B6-4E10-8D45-CBF9B577565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88482" y="4914587"/>
            <a:ext cx="2571669" cy="400110"/>
          </a:xfrm>
          <a:prstGeom prst="rect">
            <a:avLst/>
          </a:prstGeom>
        </p:spPr>
        <p:txBody>
          <a:bodyPr vert="horz" wrap="square" lIns="91440" tIns="45720" rIns="91440" bIns="45720" anchor="t" anchorCtr="0">
            <a:spAutoFit/>
          </a:bodyPr>
          <a:lstStyle>
            <a:lvl1pPr marL="0" indent="0" algn="r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>
                <a:solidFill>
                  <a:srgbClr val="FFFFFF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altLang="zh-CN"/>
              <a:t>2019</a:t>
            </a:r>
            <a:r>
              <a:rPr lang="zh-CN" altLang="en-US"/>
              <a:t>年</a:t>
            </a:r>
            <a:r>
              <a:rPr lang="en-US" altLang="zh-CN"/>
              <a:t>11</a:t>
            </a:r>
            <a:r>
              <a:rPr lang="zh-CN" altLang="en-US"/>
              <a:t>月</a:t>
            </a:r>
            <a:r>
              <a:rPr lang="en-US" altLang="zh-CN"/>
              <a:t>11</a:t>
            </a:r>
            <a:r>
              <a:rPr lang="zh-CN" altLang="en-US"/>
              <a:t>日</a:t>
            </a:r>
          </a:p>
        </p:txBody>
      </p:sp>
      <p:sp>
        <p:nvSpPr>
          <p:cNvPr id="12" name="文本占位符 18">
            <a:extLst>
              <a:ext uri="{FF2B5EF4-FFF2-40B4-BE49-F238E27FC236}">
                <a16:creationId xmlns:a16="http://schemas.microsoft.com/office/drawing/2014/main" xmlns="" id="{58B8318A-7223-4BA2-A7FB-7DE7527D82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55677" y="3568700"/>
            <a:ext cx="4689936" cy="772456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r" defTabSz="60927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spc="0">
                <a:solidFill>
                  <a:srgbClr val="40404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汇报人：澄音</a:t>
            </a:r>
            <a:r>
              <a:rPr lang="en-US" altLang="zh-CN"/>
              <a:t>-Nakita</a:t>
            </a:r>
          </a:p>
          <a:p>
            <a:pPr lvl="0"/>
            <a:r>
              <a:rPr lang="zh-CN" altLang="en-US"/>
              <a:t>删除图片后单击图标可替换图片</a:t>
            </a:r>
          </a:p>
        </p:txBody>
      </p:sp>
    </p:spTree>
    <p:extLst>
      <p:ext uri="{BB962C8B-B14F-4D97-AF65-F5344CB8AC3E}">
        <p14:creationId xmlns:p14="http://schemas.microsoft.com/office/powerpoint/2010/main" val="3096938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86DEF0A9-CE1A-402B-8E80-B613CD635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68113"/>
            <a:ext cx="10515600" cy="1212255"/>
          </a:xfrm>
          <a:noFill/>
        </p:spPr>
        <p:txBody>
          <a:bodyPr wrap="square" rtlCol="0">
            <a:spAutoFit/>
          </a:bodyPr>
          <a:lstStyle>
            <a:lvl1pPr algn="l">
              <a:defRPr lang="zh-CN" altLang="en-US" sz="80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lvl="0" algn="dist"/>
            <a:r>
              <a:rPr lang="zh-CN" altLang="en-US" dirty="0"/>
              <a:t>单击此处编辑母版标题</a:t>
            </a:r>
          </a:p>
        </p:txBody>
      </p:sp>
      <p:pic>
        <p:nvPicPr>
          <p:cNvPr id="10" name="图片 9" descr="建筑的桥&#10;&#10;描述已自动生成">
            <a:extLst>
              <a:ext uri="{FF2B5EF4-FFF2-40B4-BE49-F238E27FC236}">
                <a16:creationId xmlns:a16="http://schemas.microsoft.com/office/drawing/2014/main" xmlns="" id="{E1BE3B95-4DBD-4B31-8BC5-75B824D682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" t="31542" b="31501"/>
          <a:stretch>
            <a:fillRect/>
          </a:stretch>
        </p:blipFill>
        <p:spPr>
          <a:xfrm>
            <a:off x="0" y="3478621"/>
            <a:ext cx="12178056" cy="3379379"/>
          </a:xfrm>
          <a:custGeom>
            <a:avLst/>
            <a:gdLst>
              <a:gd name="connsiteX0" fmla="*/ 12178056 w 12178056"/>
              <a:gd name="connsiteY0" fmla="*/ 0 h 3379379"/>
              <a:gd name="connsiteX1" fmla="*/ 12178056 w 12178056"/>
              <a:gd name="connsiteY1" fmla="*/ 3379379 h 3379379"/>
              <a:gd name="connsiteX2" fmla="*/ 0 w 12178056"/>
              <a:gd name="connsiteY2" fmla="*/ 3379379 h 3379379"/>
              <a:gd name="connsiteX3" fmla="*/ 0 w 12178056"/>
              <a:gd name="connsiteY3" fmla="*/ 185502 h 3379379"/>
              <a:gd name="connsiteX4" fmla="*/ 609884 w 12178056"/>
              <a:gd name="connsiteY4" fmla="*/ 329255 h 3379379"/>
              <a:gd name="connsiteX5" fmla="*/ 6154740 w 12178056"/>
              <a:gd name="connsiteY5" fmla="*/ 807376 h 3379379"/>
              <a:gd name="connsiteX6" fmla="*/ 11679532 w 12178056"/>
              <a:gd name="connsiteY6" fmla="*/ 136034 h 3379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78056" h="3379379">
                <a:moveTo>
                  <a:pt x="12178056" y="0"/>
                </a:moveTo>
                <a:lnTo>
                  <a:pt x="12178056" y="3379379"/>
                </a:lnTo>
                <a:lnTo>
                  <a:pt x="0" y="3379379"/>
                </a:lnTo>
                <a:lnTo>
                  <a:pt x="0" y="185502"/>
                </a:lnTo>
                <a:lnTo>
                  <a:pt x="609884" y="329255"/>
                </a:lnTo>
                <a:cubicBezTo>
                  <a:pt x="2196165" y="664533"/>
                  <a:pt x="4104516" y="843163"/>
                  <a:pt x="6154740" y="807376"/>
                </a:cubicBezTo>
                <a:cubicBezTo>
                  <a:pt x="8204964" y="771589"/>
                  <a:pt x="10105918" y="526467"/>
                  <a:pt x="11679532" y="136034"/>
                </a:cubicBez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800FBB7A-C9A9-4D29-8728-D53DA1FB5D4F}"/>
              </a:ext>
            </a:extLst>
          </p:cNvPr>
          <p:cNvSpPr/>
          <p:nvPr userDrawn="1"/>
        </p:nvSpPr>
        <p:spPr>
          <a:xfrm>
            <a:off x="0" y="3451811"/>
            <a:ext cx="12192000" cy="3383184"/>
          </a:xfrm>
          <a:custGeom>
            <a:avLst/>
            <a:gdLst>
              <a:gd name="connsiteX0" fmla="*/ 12192000 w 12192000"/>
              <a:gd name="connsiteY0" fmla="*/ 0 h 3383184"/>
              <a:gd name="connsiteX1" fmla="*/ 12192000 w 12192000"/>
              <a:gd name="connsiteY1" fmla="*/ 3383184 h 3383184"/>
              <a:gd name="connsiteX2" fmla="*/ 0 w 12192000"/>
              <a:gd name="connsiteY2" fmla="*/ 3383184 h 3383184"/>
              <a:gd name="connsiteX3" fmla="*/ 0 w 12192000"/>
              <a:gd name="connsiteY3" fmla="*/ 189307 h 3383184"/>
              <a:gd name="connsiteX4" fmla="*/ 609884 w 12192000"/>
              <a:gd name="connsiteY4" fmla="*/ 333060 h 3383184"/>
              <a:gd name="connsiteX5" fmla="*/ 6154740 w 12192000"/>
              <a:gd name="connsiteY5" fmla="*/ 811181 h 3383184"/>
              <a:gd name="connsiteX6" fmla="*/ 11679532 w 12192000"/>
              <a:gd name="connsiteY6" fmla="*/ 139839 h 338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383184">
                <a:moveTo>
                  <a:pt x="12192000" y="0"/>
                </a:moveTo>
                <a:lnTo>
                  <a:pt x="12192000" y="3383184"/>
                </a:lnTo>
                <a:lnTo>
                  <a:pt x="0" y="3383184"/>
                </a:lnTo>
                <a:lnTo>
                  <a:pt x="0" y="189307"/>
                </a:lnTo>
                <a:lnTo>
                  <a:pt x="609884" y="333060"/>
                </a:lnTo>
                <a:cubicBezTo>
                  <a:pt x="2196165" y="668338"/>
                  <a:pt x="4104516" y="846968"/>
                  <a:pt x="6154740" y="811181"/>
                </a:cubicBezTo>
                <a:cubicBezTo>
                  <a:pt x="8204964" y="775394"/>
                  <a:pt x="10105918" y="530272"/>
                  <a:pt x="11679532" y="139839"/>
                </a:cubicBezTo>
                <a:close/>
              </a:path>
            </a:pathLst>
          </a:custGeom>
          <a:solidFill>
            <a:schemeClr val="accent1">
              <a:alpha val="3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E0E5F6E8-269E-4209-BAC6-0B58432039D7}"/>
              </a:ext>
            </a:extLst>
          </p:cNvPr>
          <p:cNvSpPr/>
          <p:nvPr userDrawn="1"/>
        </p:nvSpPr>
        <p:spPr>
          <a:xfrm rot="-60000">
            <a:off x="4853" y="3558163"/>
            <a:ext cx="12194839" cy="822679"/>
          </a:xfrm>
          <a:custGeom>
            <a:avLst/>
            <a:gdLst>
              <a:gd name="connsiteX0" fmla="*/ 12194839 w 12194839"/>
              <a:gd name="connsiteY0" fmla="*/ 23803 h 822679"/>
              <a:gd name="connsiteX1" fmla="*/ 12193410 w 12194839"/>
              <a:gd name="connsiteY1" fmla="*/ 105644 h 822679"/>
              <a:gd name="connsiteX2" fmla="*/ 12032950 w 12194839"/>
              <a:gd name="connsiteY2" fmla="*/ 151004 h 822679"/>
              <a:gd name="connsiteX3" fmla="*/ 6166446 w 12194839"/>
              <a:gd name="connsiteY3" fmla="*/ 822669 h 822679"/>
              <a:gd name="connsiteX4" fmla="*/ 407022 w 12194839"/>
              <a:gd name="connsiteY4" fmla="*/ 190287 h 822679"/>
              <a:gd name="connsiteX5" fmla="*/ 0 w 12194839"/>
              <a:gd name="connsiteY5" fmla="*/ 80053 h 822679"/>
              <a:gd name="connsiteX6" fmla="*/ 1397 w 12194839"/>
              <a:gd name="connsiteY6" fmla="*/ 0 h 822679"/>
              <a:gd name="connsiteX7" fmla="*/ 510352 w 12194839"/>
              <a:gd name="connsiteY7" fmla="*/ 131005 h 822679"/>
              <a:gd name="connsiteX8" fmla="*/ 6144355 w 12194839"/>
              <a:gd name="connsiteY8" fmla="*/ 728701 h 822679"/>
              <a:gd name="connsiteX9" fmla="*/ 11778359 w 12194839"/>
              <a:gd name="connsiteY9" fmla="*/ 131005 h 82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839" h="822679">
                <a:moveTo>
                  <a:pt x="12194839" y="23803"/>
                </a:moveTo>
                <a:lnTo>
                  <a:pt x="12193410" y="105644"/>
                </a:lnTo>
                <a:lnTo>
                  <a:pt x="12032950" y="151004"/>
                </a:lnTo>
                <a:cubicBezTo>
                  <a:pt x="10349903" y="583469"/>
                  <a:pt x="8292416" y="820856"/>
                  <a:pt x="6166446" y="822669"/>
                </a:cubicBezTo>
                <a:cubicBezTo>
                  <a:pt x="4090677" y="824439"/>
                  <a:pt x="2075295" y="601498"/>
                  <a:pt x="407022" y="190287"/>
                </a:cubicBezTo>
                <a:lnTo>
                  <a:pt x="0" y="80053"/>
                </a:lnTo>
                <a:lnTo>
                  <a:pt x="1397" y="0"/>
                </a:lnTo>
                <a:lnTo>
                  <a:pt x="510352" y="131005"/>
                </a:lnTo>
                <a:cubicBezTo>
                  <a:pt x="2109567" y="507872"/>
                  <a:pt x="4051100" y="728701"/>
                  <a:pt x="6144355" y="728701"/>
                </a:cubicBezTo>
                <a:cubicBezTo>
                  <a:pt x="8237611" y="728701"/>
                  <a:pt x="10179143" y="507872"/>
                  <a:pt x="11778359" y="131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8222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建筑, 围栏, 游戏机, 笼子&#10;&#10;描述已自动生成">
            <a:extLst>
              <a:ext uri="{FF2B5EF4-FFF2-40B4-BE49-F238E27FC236}">
                <a16:creationId xmlns:a16="http://schemas.microsoft.com/office/drawing/2014/main" xmlns="" id="{23FA7DC8-2745-4CAF-8D97-75F0DA5B98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85"/>
          <a:stretch>
            <a:fillRect/>
          </a:stretch>
        </p:blipFill>
        <p:spPr>
          <a:xfrm>
            <a:off x="5213352" y="0"/>
            <a:ext cx="6978648" cy="6858000"/>
          </a:xfrm>
          <a:custGeom>
            <a:avLst/>
            <a:gdLst>
              <a:gd name="connsiteX0" fmla="*/ 0 w 6978648"/>
              <a:gd name="connsiteY0" fmla="*/ 0 h 6858000"/>
              <a:gd name="connsiteX1" fmla="*/ 6978648 w 6978648"/>
              <a:gd name="connsiteY1" fmla="*/ 0 h 6858000"/>
              <a:gd name="connsiteX2" fmla="*/ 6978648 w 6978648"/>
              <a:gd name="connsiteY2" fmla="*/ 6858000 h 6858000"/>
              <a:gd name="connsiteX3" fmla="*/ 1606549 w 697864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78648" h="6858000">
                <a:moveTo>
                  <a:pt x="0" y="0"/>
                </a:moveTo>
                <a:lnTo>
                  <a:pt x="6978648" y="0"/>
                </a:lnTo>
                <a:lnTo>
                  <a:pt x="6978648" y="6858000"/>
                </a:lnTo>
                <a:lnTo>
                  <a:pt x="1606549" y="6858000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202A9A78-FB71-48F3-8046-AB2C7619815E}"/>
              </a:ext>
            </a:extLst>
          </p:cNvPr>
          <p:cNvSpPr/>
          <p:nvPr userDrawn="1"/>
        </p:nvSpPr>
        <p:spPr>
          <a:xfrm rot="16200000">
            <a:off x="5273677" y="-60327"/>
            <a:ext cx="6857999" cy="6978649"/>
          </a:xfrm>
          <a:custGeom>
            <a:avLst/>
            <a:gdLst>
              <a:gd name="connsiteX0" fmla="*/ 6857999 w 6857999"/>
              <a:gd name="connsiteY0" fmla="*/ 0 h 6978649"/>
              <a:gd name="connsiteX1" fmla="*/ 6857999 w 6857999"/>
              <a:gd name="connsiteY1" fmla="*/ 6978649 h 6978649"/>
              <a:gd name="connsiteX2" fmla="*/ 0 w 6857999"/>
              <a:gd name="connsiteY2" fmla="*/ 6978648 h 6978649"/>
              <a:gd name="connsiteX3" fmla="*/ 0 w 6857999"/>
              <a:gd name="connsiteY3" fmla="*/ 1606549 h 6978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7999" h="6978649">
                <a:moveTo>
                  <a:pt x="6857999" y="0"/>
                </a:moveTo>
                <a:lnTo>
                  <a:pt x="6857999" y="6978649"/>
                </a:lnTo>
                <a:lnTo>
                  <a:pt x="0" y="6978648"/>
                </a:lnTo>
                <a:lnTo>
                  <a:pt x="0" y="1606549"/>
                </a:lnTo>
                <a:close/>
              </a:path>
            </a:pathLst>
          </a:custGeom>
          <a:solidFill>
            <a:schemeClr val="accent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1A30EC2B-6127-40F3-A3BA-A81749BB208C}"/>
              </a:ext>
            </a:extLst>
          </p:cNvPr>
          <p:cNvSpPr/>
          <p:nvPr userDrawn="1"/>
        </p:nvSpPr>
        <p:spPr>
          <a:xfrm rot="16200000">
            <a:off x="2549525" y="2587624"/>
            <a:ext cx="6858001" cy="1682750"/>
          </a:xfrm>
          <a:custGeom>
            <a:avLst/>
            <a:gdLst>
              <a:gd name="connsiteX0" fmla="*/ 6858001 w 6858001"/>
              <a:gd name="connsiteY0" fmla="*/ 0 h 1682750"/>
              <a:gd name="connsiteX1" fmla="*/ 6858001 w 6858001"/>
              <a:gd name="connsiteY1" fmla="*/ 76200 h 1682750"/>
              <a:gd name="connsiteX2" fmla="*/ 0 w 6858001"/>
              <a:gd name="connsiteY2" fmla="*/ 1682750 h 1682750"/>
              <a:gd name="connsiteX3" fmla="*/ 0 w 6858001"/>
              <a:gd name="connsiteY3" fmla="*/ 1606550 h 168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1682750">
                <a:moveTo>
                  <a:pt x="6858001" y="0"/>
                </a:moveTo>
                <a:lnTo>
                  <a:pt x="6858001" y="76200"/>
                </a:lnTo>
                <a:lnTo>
                  <a:pt x="0" y="1682750"/>
                </a:lnTo>
                <a:lnTo>
                  <a:pt x="0" y="16065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F2513397-FCDC-4CC2-931C-48597604B2C2}"/>
              </a:ext>
            </a:extLst>
          </p:cNvPr>
          <p:cNvSpPr/>
          <p:nvPr userDrawn="1"/>
        </p:nvSpPr>
        <p:spPr>
          <a:xfrm rot="16200000">
            <a:off x="3149270" y="1889455"/>
            <a:ext cx="5007639" cy="1228726"/>
          </a:xfrm>
          <a:custGeom>
            <a:avLst/>
            <a:gdLst>
              <a:gd name="connsiteX0" fmla="*/ 6858001 w 6858001"/>
              <a:gd name="connsiteY0" fmla="*/ 0 h 1682750"/>
              <a:gd name="connsiteX1" fmla="*/ 6858001 w 6858001"/>
              <a:gd name="connsiteY1" fmla="*/ 76200 h 1682750"/>
              <a:gd name="connsiteX2" fmla="*/ 0 w 6858001"/>
              <a:gd name="connsiteY2" fmla="*/ 1682750 h 1682750"/>
              <a:gd name="connsiteX3" fmla="*/ 0 w 6858001"/>
              <a:gd name="connsiteY3" fmla="*/ 1606550 h 1682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1" h="1682750">
                <a:moveTo>
                  <a:pt x="6858001" y="0"/>
                </a:moveTo>
                <a:lnTo>
                  <a:pt x="6858001" y="76200"/>
                </a:lnTo>
                <a:lnTo>
                  <a:pt x="0" y="1682750"/>
                </a:lnTo>
                <a:lnTo>
                  <a:pt x="0" y="1606550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8A5F679-D05B-4D63-AE37-BB02992D31E7}"/>
              </a:ext>
            </a:extLst>
          </p:cNvPr>
          <p:cNvCxnSpPr/>
          <p:nvPr userDrawn="1"/>
        </p:nvCxnSpPr>
        <p:spPr>
          <a:xfrm flipH="1" flipV="1">
            <a:off x="6348730" y="4484470"/>
            <a:ext cx="580708" cy="2454492"/>
          </a:xfrm>
          <a:prstGeom prst="line">
            <a:avLst/>
          </a:prstGeom>
          <a:ln w="69850">
            <a:gradFill>
              <a:gsLst>
                <a:gs pos="0">
                  <a:schemeClr val="accent4"/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2BE0847-9F38-4D71-8C82-8DB8DBD82FFA}"/>
              </a:ext>
            </a:extLst>
          </p:cNvPr>
          <p:cNvSpPr txBox="1"/>
          <p:nvPr userDrawn="1"/>
        </p:nvSpPr>
        <p:spPr>
          <a:xfrm>
            <a:off x="9673733" y="4776366"/>
            <a:ext cx="214996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pc="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目录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F0C60F9-9236-4B82-A404-8B15413C230B}"/>
              </a:ext>
            </a:extLst>
          </p:cNvPr>
          <p:cNvGrpSpPr/>
          <p:nvPr userDrawn="1"/>
        </p:nvGrpSpPr>
        <p:grpSpPr>
          <a:xfrm>
            <a:off x="11310962" y="542925"/>
            <a:ext cx="207938" cy="154781"/>
            <a:chOff x="11258565" y="542925"/>
            <a:chExt cx="260335" cy="19050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449F7110-E851-452C-80D4-BE87AAA10785}"/>
                </a:ext>
              </a:extLst>
            </p:cNvPr>
            <p:cNvCxnSpPr/>
            <p:nvPr/>
          </p:nvCxnSpPr>
          <p:spPr>
            <a:xfrm flipH="1">
              <a:off x="11258565" y="54292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08465FB6-B561-42DE-B262-4AD26026DD52}"/>
                </a:ext>
              </a:extLst>
            </p:cNvPr>
            <p:cNvCxnSpPr/>
            <p:nvPr/>
          </p:nvCxnSpPr>
          <p:spPr>
            <a:xfrm flipH="1">
              <a:off x="11258565" y="63817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D544E49-8541-45E7-AC33-0906A8842A2A}"/>
                </a:ext>
              </a:extLst>
            </p:cNvPr>
            <p:cNvCxnSpPr/>
            <p:nvPr/>
          </p:nvCxnSpPr>
          <p:spPr>
            <a:xfrm flipH="1">
              <a:off x="11258565" y="733425"/>
              <a:ext cx="260335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BFBD0861-2D3C-41CC-84BC-8644C86FFA8D}"/>
              </a:ext>
            </a:extLst>
          </p:cNvPr>
          <p:cNvSpPr txBox="1"/>
          <p:nvPr userDrawn="1"/>
        </p:nvSpPr>
        <p:spPr>
          <a:xfrm>
            <a:off x="6696076" y="5317449"/>
            <a:ext cx="50037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5400" b="1" spc="600" dirty="0">
                <a:gradFill>
                  <a:gsLst>
                    <a:gs pos="100000">
                      <a:schemeClr val="bg1">
                        <a:alpha val="48000"/>
                      </a:schemeClr>
                    </a:gs>
                    <a:gs pos="2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CONTENT</a:t>
            </a:r>
            <a:endParaRPr lang="zh-CN" altLang="en-US" sz="5400" b="1" spc="600" dirty="0">
              <a:gradFill>
                <a:gsLst>
                  <a:gs pos="100000">
                    <a:schemeClr val="bg1">
                      <a:alpha val="48000"/>
                    </a:schemeClr>
                  </a:gs>
                  <a:gs pos="2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F3C43212-E835-49B7-8683-0DCD55F9DB89}"/>
              </a:ext>
            </a:extLst>
          </p:cNvPr>
          <p:cNvSpPr/>
          <p:nvPr userDrawn="1"/>
        </p:nvSpPr>
        <p:spPr>
          <a:xfrm>
            <a:off x="660400" y="1331684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1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0" name="文本占位符 29">
            <a:extLst>
              <a:ext uri="{FF2B5EF4-FFF2-40B4-BE49-F238E27FC236}">
                <a16:creationId xmlns:a16="http://schemas.microsoft.com/office/drawing/2014/main" xmlns="" id="{C2889B5E-1C79-49A2-A454-5341C6CBFFC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79525" y="1343124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2F260234-8D9A-4CC3-BD02-0D4BDDA41DDE}"/>
              </a:ext>
            </a:extLst>
          </p:cNvPr>
          <p:cNvSpPr/>
          <p:nvPr userDrawn="1"/>
        </p:nvSpPr>
        <p:spPr>
          <a:xfrm>
            <a:off x="660400" y="2306193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2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2" name="文本占位符 29">
            <a:extLst>
              <a:ext uri="{FF2B5EF4-FFF2-40B4-BE49-F238E27FC236}">
                <a16:creationId xmlns:a16="http://schemas.microsoft.com/office/drawing/2014/main" xmlns="" id="{791169D7-1880-45DB-92ED-0C0B0110D4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79525" y="2317633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EABFF928-B304-4342-BE11-BF344830C1C5}"/>
              </a:ext>
            </a:extLst>
          </p:cNvPr>
          <p:cNvSpPr/>
          <p:nvPr userDrawn="1"/>
        </p:nvSpPr>
        <p:spPr>
          <a:xfrm>
            <a:off x="660400" y="3280702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3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4" name="文本占位符 29">
            <a:extLst>
              <a:ext uri="{FF2B5EF4-FFF2-40B4-BE49-F238E27FC236}">
                <a16:creationId xmlns:a16="http://schemas.microsoft.com/office/drawing/2014/main" xmlns="" id="{DEAD678C-1BE4-4BCD-8C20-C29FF33DA26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79525" y="3292142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E5F4CB7A-4B0F-49D2-A85E-1D849BE7F62B}"/>
              </a:ext>
            </a:extLst>
          </p:cNvPr>
          <p:cNvSpPr/>
          <p:nvPr userDrawn="1"/>
        </p:nvSpPr>
        <p:spPr>
          <a:xfrm>
            <a:off x="660400" y="4255211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4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" name="文本占位符 29">
            <a:extLst>
              <a:ext uri="{FF2B5EF4-FFF2-40B4-BE49-F238E27FC236}">
                <a16:creationId xmlns:a16="http://schemas.microsoft.com/office/drawing/2014/main" xmlns="" id="{D4F982AC-C41A-4423-A739-06DB490CCD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79525" y="4266651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E64B02AC-7426-49F4-9B50-CB23DD1109DC}"/>
              </a:ext>
            </a:extLst>
          </p:cNvPr>
          <p:cNvSpPr/>
          <p:nvPr userDrawn="1"/>
        </p:nvSpPr>
        <p:spPr>
          <a:xfrm>
            <a:off x="660400" y="5229720"/>
            <a:ext cx="444500" cy="4445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Arial" panose="020B0604020202020204" pitchFamily="34" charset="0"/>
              </a:rPr>
              <a:t>5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8" name="文本占位符 29">
            <a:extLst>
              <a:ext uri="{FF2B5EF4-FFF2-40B4-BE49-F238E27FC236}">
                <a16:creationId xmlns:a16="http://schemas.microsoft.com/office/drawing/2014/main" xmlns="" id="{FA7B5ABE-6EF2-4D24-ADF4-F20EB55306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79525" y="5241160"/>
            <a:ext cx="3649663" cy="523220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pc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R" panose="00020600040101010101" pitchFamily="18" charset="-122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单击编辑母版文本</a:t>
            </a:r>
          </a:p>
        </p:txBody>
      </p:sp>
    </p:spTree>
    <p:extLst>
      <p:ext uri="{BB962C8B-B14F-4D97-AF65-F5344CB8AC3E}">
        <p14:creationId xmlns:p14="http://schemas.microsoft.com/office/powerpoint/2010/main" val="2251711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游戏机, 建筑, 屋顶, 高楼&#10;&#10;描述已自动生成">
            <a:extLst>
              <a:ext uri="{FF2B5EF4-FFF2-40B4-BE49-F238E27FC236}">
                <a16:creationId xmlns:a16="http://schemas.microsoft.com/office/drawing/2014/main" xmlns="" id="{D018390D-A087-443A-9262-678A8C2C93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03" b="13150"/>
          <a:stretch>
            <a:fillRect/>
          </a:stretch>
        </p:blipFill>
        <p:spPr>
          <a:xfrm>
            <a:off x="-11111" y="0"/>
            <a:ext cx="12192000" cy="3655148"/>
          </a:xfrm>
          <a:custGeom>
            <a:avLst/>
            <a:gdLst>
              <a:gd name="connsiteX0" fmla="*/ 0 w 12192000"/>
              <a:gd name="connsiteY0" fmla="*/ 0 h 3655148"/>
              <a:gd name="connsiteX1" fmla="*/ 12192000 w 12192000"/>
              <a:gd name="connsiteY1" fmla="*/ 0 h 3655148"/>
              <a:gd name="connsiteX2" fmla="*/ 12192000 w 12192000"/>
              <a:gd name="connsiteY2" fmla="*/ 2894330 h 3655148"/>
              <a:gd name="connsiteX3" fmla="*/ 11986483 w 12192000"/>
              <a:gd name="connsiteY3" fmla="*/ 2951584 h 3655148"/>
              <a:gd name="connsiteX4" fmla="*/ 6107111 w 12192000"/>
              <a:gd name="connsiteY4" fmla="*/ 3655148 h 3655148"/>
              <a:gd name="connsiteX5" fmla="*/ 227739 w 12192000"/>
              <a:gd name="connsiteY5" fmla="*/ 2951584 h 3655148"/>
              <a:gd name="connsiteX6" fmla="*/ 0 w 12192000"/>
              <a:gd name="connsiteY6" fmla="*/ 2888139 h 365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655148">
                <a:moveTo>
                  <a:pt x="0" y="0"/>
                </a:moveTo>
                <a:lnTo>
                  <a:pt x="12192000" y="0"/>
                </a:lnTo>
                <a:lnTo>
                  <a:pt x="12192000" y="2894330"/>
                </a:lnTo>
                <a:lnTo>
                  <a:pt x="11986483" y="2951584"/>
                </a:lnTo>
                <a:cubicBezTo>
                  <a:pt x="10308183" y="3395778"/>
                  <a:pt x="8284964" y="3655148"/>
                  <a:pt x="6107111" y="3655148"/>
                </a:cubicBezTo>
                <a:cubicBezTo>
                  <a:pt x="3929259" y="3655148"/>
                  <a:pt x="1906040" y="3395778"/>
                  <a:pt x="227739" y="2951584"/>
                </a:cubicBezTo>
                <a:lnTo>
                  <a:pt x="0" y="2888139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F4757768-63A5-49C5-81AB-9EEDADCAC155}"/>
              </a:ext>
            </a:extLst>
          </p:cNvPr>
          <p:cNvSpPr/>
          <p:nvPr userDrawn="1"/>
        </p:nvSpPr>
        <p:spPr>
          <a:xfrm>
            <a:off x="0" y="0"/>
            <a:ext cx="12192000" cy="3655148"/>
          </a:xfrm>
          <a:custGeom>
            <a:avLst/>
            <a:gdLst>
              <a:gd name="connsiteX0" fmla="*/ 0 w 12192000"/>
              <a:gd name="connsiteY0" fmla="*/ 0 h 3655148"/>
              <a:gd name="connsiteX1" fmla="*/ 12192000 w 12192000"/>
              <a:gd name="connsiteY1" fmla="*/ 0 h 3655148"/>
              <a:gd name="connsiteX2" fmla="*/ 12192000 w 12192000"/>
              <a:gd name="connsiteY2" fmla="*/ 2891235 h 3655148"/>
              <a:gd name="connsiteX3" fmla="*/ 11975372 w 12192000"/>
              <a:gd name="connsiteY3" fmla="*/ 2951584 h 3655148"/>
              <a:gd name="connsiteX4" fmla="*/ 6096000 w 12192000"/>
              <a:gd name="connsiteY4" fmla="*/ 3655148 h 3655148"/>
              <a:gd name="connsiteX5" fmla="*/ 216628 w 12192000"/>
              <a:gd name="connsiteY5" fmla="*/ 2951584 h 3655148"/>
              <a:gd name="connsiteX6" fmla="*/ 0 w 12192000"/>
              <a:gd name="connsiteY6" fmla="*/ 2891235 h 3655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655148">
                <a:moveTo>
                  <a:pt x="0" y="0"/>
                </a:moveTo>
                <a:lnTo>
                  <a:pt x="12192000" y="0"/>
                </a:lnTo>
                <a:lnTo>
                  <a:pt x="12192000" y="2891235"/>
                </a:lnTo>
                <a:lnTo>
                  <a:pt x="11975372" y="2951584"/>
                </a:lnTo>
                <a:cubicBezTo>
                  <a:pt x="10297072" y="3395778"/>
                  <a:pt x="8273853" y="3655148"/>
                  <a:pt x="6096000" y="3655148"/>
                </a:cubicBezTo>
                <a:cubicBezTo>
                  <a:pt x="3918148" y="3655148"/>
                  <a:pt x="1894929" y="3395778"/>
                  <a:pt x="216628" y="2951584"/>
                </a:cubicBezTo>
                <a:lnTo>
                  <a:pt x="0" y="2891235"/>
                </a:lnTo>
                <a:close/>
              </a:path>
            </a:pathLst>
          </a:cu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EB1B55D8-EF35-45E4-8143-D4C585069865}"/>
              </a:ext>
            </a:extLst>
          </p:cNvPr>
          <p:cNvSpPr/>
          <p:nvPr userDrawn="1"/>
        </p:nvSpPr>
        <p:spPr>
          <a:xfrm>
            <a:off x="0" y="2887231"/>
            <a:ext cx="12192000" cy="913061"/>
          </a:xfrm>
          <a:custGeom>
            <a:avLst/>
            <a:gdLst>
              <a:gd name="connsiteX0" fmla="*/ 0 w 12192000"/>
              <a:gd name="connsiteY0" fmla="*/ 0 h 913061"/>
              <a:gd name="connsiteX1" fmla="*/ 374975 w 12192000"/>
              <a:gd name="connsiteY1" fmla="*/ 105454 h 913061"/>
              <a:gd name="connsiteX2" fmla="*/ 6096002 w 12192000"/>
              <a:gd name="connsiteY2" fmla="*/ 767918 h 913061"/>
              <a:gd name="connsiteX3" fmla="*/ 11817028 w 12192000"/>
              <a:gd name="connsiteY3" fmla="*/ 105454 h 913061"/>
              <a:gd name="connsiteX4" fmla="*/ 12192000 w 12192000"/>
              <a:gd name="connsiteY4" fmla="*/ 1 h 913061"/>
              <a:gd name="connsiteX5" fmla="*/ 12192000 w 12192000"/>
              <a:gd name="connsiteY5" fmla="*/ 149148 h 913061"/>
              <a:gd name="connsiteX6" fmla="*/ 11975374 w 12192000"/>
              <a:gd name="connsiteY6" fmla="*/ 209497 h 913061"/>
              <a:gd name="connsiteX7" fmla="*/ 6096002 w 12192000"/>
              <a:gd name="connsiteY7" fmla="*/ 913061 h 913061"/>
              <a:gd name="connsiteX8" fmla="*/ 216629 w 12192000"/>
              <a:gd name="connsiteY8" fmla="*/ 209497 h 913061"/>
              <a:gd name="connsiteX9" fmla="*/ 0 w 12192000"/>
              <a:gd name="connsiteY9" fmla="*/ 149147 h 9130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913061">
                <a:moveTo>
                  <a:pt x="0" y="0"/>
                </a:moveTo>
                <a:lnTo>
                  <a:pt x="374975" y="105454"/>
                </a:lnTo>
                <a:cubicBezTo>
                  <a:pt x="2021532" y="524505"/>
                  <a:pt x="3986207" y="767918"/>
                  <a:pt x="6096002" y="767918"/>
                </a:cubicBezTo>
                <a:cubicBezTo>
                  <a:pt x="8205796" y="767918"/>
                  <a:pt x="10170470" y="524505"/>
                  <a:pt x="11817028" y="105454"/>
                </a:cubicBezTo>
                <a:lnTo>
                  <a:pt x="12192000" y="1"/>
                </a:lnTo>
                <a:lnTo>
                  <a:pt x="12192000" y="149148"/>
                </a:lnTo>
                <a:lnTo>
                  <a:pt x="11975374" y="209497"/>
                </a:lnTo>
                <a:cubicBezTo>
                  <a:pt x="10297073" y="653691"/>
                  <a:pt x="8273854" y="913061"/>
                  <a:pt x="6096002" y="913061"/>
                </a:cubicBezTo>
                <a:cubicBezTo>
                  <a:pt x="3918149" y="913061"/>
                  <a:pt x="1894930" y="653691"/>
                  <a:pt x="216629" y="209497"/>
                </a:cubicBezTo>
                <a:lnTo>
                  <a:pt x="0" y="149147"/>
                </a:lnTo>
                <a:close/>
              </a:path>
            </a:pathLst>
          </a:custGeom>
          <a:solidFill>
            <a:schemeClr val="accent4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28646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1C0C849A-AD05-4BB6-9F92-68C7589F4D8D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9" name="标题 1">
            <a:extLst>
              <a:ext uri="{FF2B5EF4-FFF2-40B4-BE49-F238E27FC236}">
                <a16:creationId xmlns:a16="http://schemas.microsoft.com/office/drawing/2014/main" xmlns="" id="{D0C7608F-DE12-4ADE-848D-41AE5FD03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7829186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页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建筑的桥&#10;&#10;描述已自动生成">
            <a:extLst>
              <a:ext uri="{FF2B5EF4-FFF2-40B4-BE49-F238E27FC236}">
                <a16:creationId xmlns:a16="http://schemas.microsoft.com/office/drawing/2014/main" xmlns="" id="{CAAC050C-93DD-431E-A450-6F09437AAD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" t="13511" r="114" b="47278"/>
          <a:stretch>
            <a:fillRect/>
          </a:stretch>
        </p:blipFill>
        <p:spPr>
          <a:xfrm>
            <a:off x="0" y="1"/>
            <a:ext cx="12192000" cy="3593641"/>
          </a:xfrm>
          <a:custGeom>
            <a:avLst/>
            <a:gdLst>
              <a:gd name="connsiteX0" fmla="*/ 0 w 12192000"/>
              <a:gd name="connsiteY0" fmla="*/ 0 h 3593641"/>
              <a:gd name="connsiteX1" fmla="*/ 12192000 w 12192000"/>
              <a:gd name="connsiteY1" fmla="*/ 0 h 3593641"/>
              <a:gd name="connsiteX2" fmla="*/ 12192000 w 12192000"/>
              <a:gd name="connsiteY2" fmla="*/ 3593641 h 3593641"/>
              <a:gd name="connsiteX3" fmla="*/ 0 w 12192000"/>
              <a:gd name="connsiteY3" fmla="*/ 3593641 h 3593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593641">
                <a:moveTo>
                  <a:pt x="0" y="0"/>
                </a:moveTo>
                <a:lnTo>
                  <a:pt x="12192000" y="0"/>
                </a:lnTo>
                <a:lnTo>
                  <a:pt x="12192000" y="3593641"/>
                </a:lnTo>
                <a:lnTo>
                  <a:pt x="0" y="3593641"/>
                </a:lnTo>
                <a:close/>
              </a:path>
            </a:pathLst>
          </a:custGeom>
        </p:spPr>
      </p:pic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F69E74A1-CABB-4265-B5AF-807C7870C00C}"/>
              </a:ext>
            </a:extLst>
          </p:cNvPr>
          <p:cNvSpPr/>
          <p:nvPr userDrawn="1"/>
        </p:nvSpPr>
        <p:spPr>
          <a:xfrm>
            <a:off x="1" y="1944655"/>
            <a:ext cx="12192000" cy="3383184"/>
          </a:xfrm>
          <a:custGeom>
            <a:avLst/>
            <a:gdLst>
              <a:gd name="connsiteX0" fmla="*/ 12192000 w 12192000"/>
              <a:gd name="connsiteY0" fmla="*/ 0 h 3383184"/>
              <a:gd name="connsiteX1" fmla="*/ 12192000 w 12192000"/>
              <a:gd name="connsiteY1" fmla="*/ 3383184 h 3383184"/>
              <a:gd name="connsiteX2" fmla="*/ 0 w 12192000"/>
              <a:gd name="connsiteY2" fmla="*/ 3383184 h 3383184"/>
              <a:gd name="connsiteX3" fmla="*/ 0 w 12192000"/>
              <a:gd name="connsiteY3" fmla="*/ 189307 h 3383184"/>
              <a:gd name="connsiteX4" fmla="*/ 609884 w 12192000"/>
              <a:gd name="connsiteY4" fmla="*/ 333060 h 3383184"/>
              <a:gd name="connsiteX5" fmla="*/ 6154740 w 12192000"/>
              <a:gd name="connsiteY5" fmla="*/ 811181 h 3383184"/>
              <a:gd name="connsiteX6" fmla="*/ 11679532 w 12192000"/>
              <a:gd name="connsiteY6" fmla="*/ 139839 h 3383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383184">
                <a:moveTo>
                  <a:pt x="12192000" y="0"/>
                </a:moveTo>
                <a:lnTo>
                  <a:pt x="12192000" y="3383184"/>
                </a:lnTo>
                <a:lnTo>
                  <a:pt x="0" y="3383184"/>
                </a:lnTo>
                <a:lnTo>
                  <a:pt x="0" y="189307"/>
                </a:lnTo>
                <a:lnTo>
                  <a:pt x="609884" y="333060"/>
                </a:lnTo>
                <a:cubicBezTo>
                  <a:pt x="2196165" y="668338"/>
                  <a:pt x="4104516" y="846968"/>
                  <a:pt x="6154740" y="811181"/>
                </a:cubicBezTo>
                <a:cubicBezTo>
                  <a:pt x="8204964" y="775394"/>
                  <a:pt x="10105918" y="530272"/>
                  <a:pt x="11679532" y="139839"/>
                </a:cubicBez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8517DFBA-7327-48BC-9DFE-A10C6464A3FB}"/>
              </a:ext>
            </a:extLst>
          </p:cNvPr>
          <p:cNvSpPr/>
          <p:nvPr userDrawn="1"/>
        </p:nvSpPr>
        <p:spPr>
          <a:xfrm>
            <a:off x="0" y="0"/>
            <a:ext cx="12192000" cy="2956427"/>
          </a:xfrm>
          <a:custGeom>
            <a:avLst/>
            <a:gdLst>
              <a:gd name="connsiteX0" fmla="*/ 0 w 12192000"/>
              <a:gd name="connsiteY0" fmla="*/ 0 h 2956427"/>
              <a:gd name="connsiteX1" fmla="*/ 12192000 w 12192000"/>
              <a:gd name="connsiteY1" fmla="*/ 0 h 2956427"/>
              <a:gd name="connsiteX2" fmla="*/ 12192000 w 12192000"/>
              <a:gd name="connsiteY2" fmla="*/ 1944656 h 2956427"/>
              <a:gd name="connsiteX3" fmla="*/ 11679533 w 12192000"/>
              <a:gd name="connsiteY3" fmla="*/ 2084495 h 2956427"/>
              <a:gd name="connsiteX4" fmla="*/ 6154741 w 12192000"/>
              <a:gd name="connsiteY4" fmla="*/ 2755837 h 2956427"/>
              <a:gd name="connsiteX5" fmla="*/ 609885 w 12192000"/>
              <a:gd name="connsiteY5" fmla="*/ 2277716 h 2956427"/>
              <a:gd name="connsiteX6" fmla="*/ 1 w 12192000"/>
              <a:gd name="connsiteY6" fmla="*/ 2133963 h 2956427"/>
              <a:gd name="connsiteX7" fmla="*/ 1 w 12192000"/>
              <a:gd name="connsiteY7" fmla="*/ 2956427 h 2956427"/>
              <a:gd name="connsiteX8" fmla="*/ 0 w 12192000"/>
              <a:gd name="connsiteY8" fmla="*/ 2956427 h 2956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2956427">
                <a:moveTo>
                  <a:pt x="0" y="0"/>
                </a:moveTo>
                <a:lnTo>
                  <a:pt x="12192000" y="0"/>
                </a:lnTo>
                <a:lnTo>
                  <a:pt x="12192000" y="1944656"/>
                </a:lnTo>
                <a:lnTo>
                  <a:pt x="11679533" y="2084495"/>
                </a:lnTo>
                <a:cubicBezTo>
                  <a:pt x="10105919" y="2474928"/>
                  <a:pt x="8204965" y="2720050"/>
                  <a:pt x="6154741" y="2755837"/>
                </a:cubicBezTo>
                <a:cubicBezTo>
                  <a:pt x="4104517" y="2791624"/>
                  <a:pt x="2196166" y="2612994"/>
                  <a:pt x="609885" y="2277716"/>
                </a:cubicBezTo>
                <a:lnTo>
                  <a:pt x="1" y="2133963"/>
                </a:lnTo>
                <a:lnTo>
                  <a:pt x="1" y="2956427"/>
                </a:lnTo>
                <a:lnTo>
                  <a:pt x="0" y="2956427"/>
                </a:lnTo>
                <a:close/>
              </a:path>
            </a:pathLst>
          </a:custGeom>
          <a:solidFill>
            <a:schemeClr val="accent1">
              <a:alpha val="3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3EE99C42-A9E6-4332-B705-61DC8CE3821B}"/>
              </a:ext>
            </a:extLst>
          </p:cNvPr>
          <p:cNvSpPr/>
          <p:nvPr userDrawn="1"/>
        </p:nvSpPr>
        <p:spPr>
          <a:xfrm rot="-60000">
            <a:off x="4854" y="1962135"/>
            <a:ext cx="12194839" cy="822679"/>
          </a:xfrm>
          <a:custGeom>
            <a:avLst/>
            <a:gdLst>
              <a:gd name="connsiteX0" fmla="*/ 12194839 w 12194839"/>
              <a:gd name="connsiteY0" fmla="*/ 23803 h 822679"/>
              <a:gd name="connsiteX1" fmla="*/ 12193410 w 12194839"/>
              <a:gd name="connsiteY1" fmla="*/ 105644 h 822679"/>
              <a:gd name="connsiteX2" fmla="*/ 12032950 w 12194839"/>
              <a:gd name="connsiteY2" fmla="*/ 151004 h 822679"/>
              <a:gd name="connsiteX3" fmla="*/ 6166446 w 12194839"/>
              <a:gd name="connsiteY3" fmla="*/ 822669 h 822679"/>
              <a:gd name="connsiteX4" fmla="*/ 407022 w 12194839"/>
              <a:gd name="connsiteY4" fmla="*/ 190287 h 822679"/>
              <a:gd name="connsiteX5" fmla="*/ 0 w 12194839"/>
              <a:gd name="connsiteY5" fmla="*/ 80053 h 822679"/>
              <a:gd name="connsiteX6" fmla="*/ 1397 w 12194839"/>
              <a:gd name="connsiteY6" fmla="*/ 0 h 822679"/>
              <a:gd name="connsiteX7" fmla="*/ 510352 w 12194839"/>
              <a:gd name="connsiteY7" fmla="*/ 131005 h 822679"/>
              <a:gd name="connsiteX8" fmla="*/ 6144355 w 12194839"/>
              <a:gd name="connsiteY8" fmla="*/ 728701 h 822679"/>
              <a:gd name="connsiteX9" fmla="*/ 11778359 w 12194839"/>
              <a:gd name="connsiteY9" fmla="*/ 131005 h 822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4839" h="822679">
                <a:moveTo>
                  <a:pt x="12194839" y="23803"/>
                </a:moveTo>
                <a:lnTo>
                  <a:pt x="12193410" y="105644"/>
                </a:lnTo>
                <a:lnTo>
                  <a:pt x="12032950" y="151004"/>
                </a:lnTo>
                <a:cubicBezTo>
                  <a:pt x="10349903" y="583469"/>
                  <a:pt x="8292416" y="820856"/>
                  <a:pt x="6166446" y="822669"/>
                </a:cubicBezTo>
                <a:cubicBezTo>
                  <a:pt x="4090677" y="824439"/>
                  <a:pt x="2075295" y="601498"/>
                  <a:pt x="407022" y="190287"/>
                </a:cubicBezTo>
                <a:lnTo>
                  <a:pt x="0" y="80053"/>
                </a:lnTo>
                <a:lnTo>
                  <a:pt x="1397" y="0"/>
                </a:lnTo>
                <a:lnTo>
                  <a:pt x="510352" y="131005"/>
                </a:lnTo>
                <a:cubicBezTo>
                  <a:pt x="2109567" y="507872"/>
                  <a:pt x="4051100" y="728701"/>
                  <a:pt x="6144355" y="728701"/>
                </a:cubicBezTo>
                <a:cubicBezTo>
                  <a:pt x="8237611" y="728701"/>
                  <a:pt x="10179143" y="507872"/>
                  <a:pt x="11778359" y="1310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76B265D-ABF7-470A-834F-771985397F6A}"/>
              </a:ext>
            </a:extLst>
          </p:cNvPr>
          <p:cNvSpPr/>
          <p:nvPr userDrawn="1"/>
        </p:nvSpPr>
        <p:spPr>
          <a:xfrm>
            <a:off x="0" y="4381500"/>
            <a:ext cx="12192000" cy="24765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16" name="标题 3">
            <a:extLst>
              <a:ext uri="{FF2B5EF4-FFF2-40B4-BE49-F238E27FC236}">
                <a16:creationId xmlns:a16="http://schemas.microsoft.com/office/drawing/2014/main" xmlns="" id="{915106F8-1FA5-4585-BAD2-25CE2E400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775372"/>
            <a:ext cx="10515600" cy="1212255"/>
          </a:xfrm>
          <a:noFill/>
        </p:spPr>
        <p:txBody>
          <a:bodyPr wrap="square" rtlCol="0">
            <a:spAutoFit/>
          </a:bodyPr>
          <a:lstStyle>
            <a:lvl1pPr algn="l">
              <a:defRPr lang="zh-CN" altLang="en-US" sz="800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marL="0" lvl="0" algn="dist"/>
            <a:r>
              <a:rPr lang="zh-CN" altLang="en-US" dirty="0"/>
              <a:t>单击此处编辑母版标题</a:t>
            </a:r>
          </a:p>
        </p:txBody>
      </p:sp>
    </p:spTree>
    <p:extLst>
      <p:ext uri="{BB962C8B-B14F-4D97-AF65-F5344CB8AC3E}">
        <p14:creationId xmlns:p14="http://schemas.microsoft.com/office/powerpoint/2010/main" val="1153353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BA4D0F-11A9-4599-99EE-6AB170D4B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0F566AD2-7A2B-430C-A914-F7DC90DF9CD4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97713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45" name="图片占位符 44">
            <a:extLst>
              <a:ext uri="{FF2B5EF4-FFF2-40B4-BE49-F238E27FC236}">
                <a16:creationId xmlns:a16="http://schemas.microsoft.com/office/drawing/2014/main" xmlns="" id="{937C0FF2-4436-45A5-96BA-C128866AAD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4712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6" name="图片占位符 45">
            <a:extLst>
              <a:ext uri="{FF2B5EF4-FFF2-40B4-BE49-F238E27FC236}">
                <a16:creationId xmlns:a16="http://schemas.microsoft.com/office/drawing/2014/main" xmlns="" id="{1A6D87BC-9CA9-47E8-A4FA-7D4DC470BEA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64069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7" name="图片占位符 46">
            <a:extLst>
              <a:ext uri="{FF2B5EF4-FFF2-40B4-BE49-F238E27FC236}">
                <a16:creationId xmlns:a16="http://schemas.microsoft.com/office/drawing/2014/main" xmlns="" id="{91CF6080-0D36-48F7-B7BE-A1D79EB7B5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90724" y="3736675"/>
            <a:ext cx="3392487" cy="2137050"/>
          </a:xfrm>
          <a:custGeom>
            <a:avLst/>
            <a:gdLst>
              <a:gd name="connsiteX0" fmla="*/ 0 w 3392487"/>
              <a:gd name="connsiteY0" fmla="*/ 0 h 2468562"/>
              <a:gd name="connsiteX1" fmla="*/ 3392487 w 3392487"/>
              <a:gd name="connsiteY1" fmla="*/ 0 h 2468562"/>
              <a:gd name="connsiteX2" fmla="*/ 3392487 w 3392487"/>
              <a:gd name="connsiteY2" fmla="*/ 2468562 h 2468562"/>
              <a:gd name="connsiteX3" fmla="*/ 0 w 3392487"/>
              <a:gd name="connsiteY3" fmla="*/ 2468562 h 2468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2487" h="2468562">
                <a:moveTo>
                  <a:pt x="0" y="0"/>
                </a:moveTo>
                <a:lnTo>
                  <a:pt x="3392487" y="0"/>
                </a:lnTo>
                <a:lnTo>
                  <a:pt x="3392487" y="2468562"/>
                </a:lnTo>
                <a:lnTo>
                  <a:pt x="0" y="24685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42022E22-B5ED-43E8-A506-4C123812520C}"/>
              </a:ext>
            </a:extLst>
          </p:cNvPr>
          <p:cNvSpPr/>
          <p:nvPr userDrawn="1"/>
        </p:nvSpPr>
        <p:spPr>
          <a:xfrm>
            <a:off x="628682" y="5876529"/>
            <a:ext cx="3388517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E05674B0-7DEE-4665-B9E1-3DFAE85A99D6}"/>
              </a:ext>
            </a:extLst>
          </p:cNvPr>
          <p:cNvSpPr/>
          <p:nvPr userDrawn="1"/>
        </p:nvSpPr>
        <p:spPr>
          <a:xfrm>
            <a:off x="4364069" y="5876529"/>
            <a:ext cx="3396455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057E4E97-4248-4DE0-AC9C-98DA98A69341}"/>
              </a:ext>
            </a:extLst>
          </p:cNvPr>
          <p:cNvSpPr/>
          <p:nvPr userDrawn="1"/>
        </p:nvSpPr>
        <p:spPr>
          <a:xfrm>
            <a:off x="8094694" y="5876529"/>
            <a:ext cx="3388517" cy="3287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6D947272-2AE4-4825-A6AF-8608260C1FBD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标题 1">
            <a:extLst>
              <a:ext uri="{FF2B5EF4-FFF2-40B4-BE49-F238E27FC236}">
                <a16:creationId xmlns:a16="http://schemas.microsoft.com/office/drawing/2014/main" xmlns="" id="{40F20290-AEE5-4999-992C-CB08988D4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7422847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29" name="矩形: 圆角 28">
            <a:extLst>
              <a:ext uri="{FF2B5EF4-FFF2-40B4-BE49-F238E27FC236}">
                <a16:creationId xmlns:a16="http://schemas.microsoft.com/office/drawing/2014/main" xmlns="" id="{1959CFEE-24C8-4287-ADF7-750C06055844}"/>
              </a:ext>
            </a:extLst>
          </p:cNvPr>
          <p:cNvSpPr/>
          <p:nvPr userDrawn="1"/>
        </p:nvSpPr>
        <p:spPr>
          <a:xfrm>
            <a:off x="987425" y="1392238"/>
            <a:ext cx="10204450" cy="3611224"/>
          </a:xfrm>
          <a:prstGeom prst="roundRect">
            <a:avLst>
              <a:gd name="adj" fmla="val 1800"/>
            </a:avLst>
          </a:prstGeom>
          <a:solidFill>
            <a:schemeClr val="bg1"/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6" name="等腰三角形 35">
            <a:extLst>
              <a:ext uri="{FF2B5EF4-FFF2-40B4-BE49-F238E27FC236}">
                <a16:creationId xmlns:a16="http://schemas.microsoft.com/office/drawing/2014/main" xmlns="" id="{051AF944-F7F5-4982-B067-67969B264703}"/>
              </a:ext>
            </a:extLst>
          </p:cNvPr>
          <p:cNvSpPr/>
          <p:nvPr userDrawn="1"/>
        </p:nvSpPr>
        <p:spPr>
          <a:xfrm rot="16200000">
            <a:off x="-62094" y="2999954"/>
            <a:ext cx="1392576" cy="395789"/>
          </a:xfrm>
          <a:prstGeom prst="triangle">
            <a:avLst/>
          </a:prstGeom>
          <a:gradFill>
            <a:gsLst>
              <a:gs pos="0">
                <a:schemeClr val="accent1">
                  <a:alpha val="52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xmlns="" id="{9DE515E9-C64B-4FF8-AC62-5B75543C479B}"/>
              </a:ext>
            </a:extLst>
          </p:cNvPr>
          <p:cNvSpPr/>
          <p:nvPr userDrawn="1"/>
        </p:nvSpPr>
        <p:spPr>
          <a:xfrm rot="5400000" flipH="1">
            <a:off x="10861519" y="2999956"/>
            <a:ext cx="1392576" cy="395789"/>
          </a:xfrm>
          <a:prstGeom prst="triangle">
            <a:avLst/>
          </a:prstGeom>
          <a:gradFill>
            <a:gsLst>
              <a:gs pos="0">
                <a:schemeClr val="accent1">
                  <a:alpha val="52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8" name="图片占位符 47">
            <a:extLst>
              <a:ext uri="{FF2B5EF4-FFF2-40B4-BE49-F238E27FC236}">
                <a16:creationId xmlns:a16="http://schemas.microsoft.com/office/drawing/2014/main" xmlns="" id="{DFEADB6D-8A42-44C7-A713-FF8A8B9C34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32426" y="1579377"/>
            <a:ext cx="3101976" cy="1479922"/>
          </a:xfrm>
          <a:custGeom>
            <a:avLst/>
            <a:gdLst>
              <a:gd name="connsiteX0" fmla="*/ 0 w 3101976"/>
              <a:gd name="connsiteY0" fmla="*/ 0 h 1479922"/>
              <a:gd name="connsiteX1" fmla="*/ 3101976 w 3101976"/>
              <a:gd name="connsiteY1" fmla="*/ 0 h 1479922"/>
              <a:gd name="connsiteX2" fmla="*/ 3101976 w 3101976"/>
              <a:gd name="connsiteY2" fmla="*/ 1479922 h 1479922"/>
              <a:gd name="connsiteX3" fmla="*/ 0 w 3101976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1976" h="1479922">
                <a:moveTo>
                  <a:pt x="0" y="0"/>
                </a:moveTo>
                <a:lnTo>
                  <a:pt x="3101976" y="0"/>
                </a:lnTo>
                <a:lnTo>
                  <a:pt x="3101976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 dirty="0"/>
          </a:p>
        </p:txBody>
      </p:sp>
      <p:sp>
        <p:nvSpPr>
          <p:cNvPr id="49" name="图片占位符 48">
            <a:extLst>
              <a:ext uri="{FF2B5EF4-FFF2-40B4-BE49-F238E27FC236}">
                <a16:creationId xmlns:a16="http://schemas.microsoft.com/office/drawing/2014/main" xmlns="" id="{8AEFF4C4-C0FD-4B10-9FC2-3DB281E243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29753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:a16="http://schemas.microsoft.com/office/drawing/2014/main" xmlns="" id="{1AF7CE21-B8A5-4C97-8E17-43C49D616D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45012" y="1570635"/>
            <a:ext cx="3101976" cy="1474809"/>
          </a:xfrm>
          <a:custGeom>
            <a:avLst/>
            <a:gdLst>
              <a:gd name="connsiteX0" fmla="*/ 0 w 3101976"/>
              <a:gd name="connsiteY0" fmla="*/ 0 h 1474809"/>
              <a:gd name="connsiteX1" fmla="*/ 3101976 w 3101976"/>
              <a:gd name="connsiteY1" fmla="*/ 0 h 1474809"/>
              <a:gd name="connsiteX2" fmla="*/ 3101976 w 3101976"/>
              <a:gd name="connsiteY2" fmla="*/ 1474809 h 1474809"/>
              <a:gd name="connsiteX3" fmla="*/ 0 w 3101976"/>
              <a:gd name="connsiteY3" fmla="*/ 1474809 h 1474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01976" h="1474809">
                <a:moveTo>
                  <a:pt x="0" y="0"/>
                </a:moveTo>
                <a:lnTo>
                  <a:pt x="3101976" y="0"/>
                </a:lnTo>
                <a:lnTo>
                  <a:pt x="3101976" y="1474809"/>
                </a:lnTo>
                <a:lnTo>
                  <a:pt x="0" y="147480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1" name="图片占位符 50">
            <a:extLst>
              <a:ext uri="{FF2B5EF4-FFF2-40B4-BE49-F238E27FC236}">
                <a16:creationId xmlns:a16="http://schemas.microsoft.com/office/drawing/2014/main" xmlns="" id="{F067733C-199B-4B43-8BE3-1A77E9F84C0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46041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2" name="图片占位符 51">
            <a:extLst>
              <a:ext uri="{FF2B5EF4-FFF2-40B4-BE49-F238E27FC236}">
                <a16:creationId xmlns:a16="http://schemas.microsoft.com/office/drawing/2014/main" xmlns="" id="{111A86E8-72BC-475F-8DE1-89A55F087DE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862328" y="1568079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sp>
        <p:nvSpPr>
          <p:cNvPr id="53" name="图片占位符 52">
            <a:extLst>
              <a:ext uri="{FF2B5EF4-FFF2-40B4-BE49-F238E27FC236}">
                <a16:creationId xmlns:a16="http://schemas.microsoft.com/office/drawing/2014/main" xmlns="" id="{9F2A8402-A988-4ECF-B9A3-369B6C0FA1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862327" y="3246438"/>
            <a:ext cx="3099919" cy="1479922"/>
          </a:xfrm>
          <a:custGeom>
            <a:avLst/>
            <a:gdLst>
              <a:gd name="connsiteX0" fmla="*/ 0 w 3099919"/>
              <a:gd name="connsiteY0" fmla="*/ 0 h 1479922"/>
              <a:gd name="connsiteX1" fmla="*/ 3099919 w 3099919"/>
              <a:gd name="connsiteY1" fmla="*/ 0 h 1479922"/>
              <a:gd name="connsiteX2" fmla="*/ 3099919 w 3099919"/>
              <a:gd name="connsiteY2" fmla="*/ 1479922 h 1479922"/>
              <a:gd name="connsiteX3" fmla="*/ 0 w 3099919"/>
              <a:gd name="connsiteY3" fmla="*/ 1479922 h 1479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9919" h="1479922">
                <a:moveTo>
                  <a:pt x="0" y="0"/>
                </a:moveTo>
                <a:lnTo>
                  <a:pt x="3099919" y="0"/>
                </a:lnTo>
                <a:lnTo>
                  <a:pt x="3099919" y="1479922"/>
                </a:lnTo>
                <a:lnTo>
                  <a:pt x="0" y="14799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800"/>
            </a:lvl1pPr>
          </a:lstStyle>
          <a:p>
            <a:endParaRPr lang="zh-CN" altLang="en-US"/>
          </a:p>
        </p:txBody>
      </p: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F5D1884E-3F53-4DB9-926C-65C5C9FF65C3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标题 1">
            <a:extLst>
              <a:ext uri="{FF2B5EF4-FFF2-40B4-BE49-F238E27FC236}">
                <a16:creationId xmlns:a16="http://schemas.microsoft.com/office/drawing/2014/main" xmlns="" id="{65013D2E-6A6D-4431-8B9D-6DA7472D0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6422421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2" name="图片占位符 31">
            <a:extLst>
              <a:ext uri="{FF2B5EF4-FFF2-40B4-BE49-F238E27FC236}">
                <a16:creationId xmlns:a16="http://schemas.microsoft.com/office/drawing/2014/main" xmlns="" id="{ECE657FB-2252-41B6-8E23-8A29E96C35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03157" y="1577607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F8943ACE-69EE-48B9-BB17-3F0C4F565DD4}"/>
              </a:ext>
            </a:extLst>
          </p:cNvPr>
          <p:cNvSpPr/>
          <p:nvPr/>
        </p:nvSpPr>
        <p:spPr>
          <a:xfrm>
            <a:off x="2803157" y="1577607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FEF138F9-DB6D-46F4-901E-BC980694FB45}"/>
              </a:ext>
            </a:extLst>
          </p:cNvPr>
          <p:cNvSpPr/>
          <p:nvPr/>
        </p:nvSpPr>
        <p:spPr>
          <a:xfrm>
            <a:off x="100427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548E08F5-6986-4B87-9D28-82EC12CA0438}"/>
              </a:ext>
            </a:extLst>
          </p:cNvPr>
          <p:cNvSpPr/>
          <p:nvPr/>
        </p:nvSpPr>
        <p:spPr>
          <a:xfrm>
            <a:off x="280315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3664AE01-D8E2-4895-931C-9ABE89A2D45E}"/>
              </a:ext>
            </a:extLst>
          </p:cNvPr>
          <p:cNvSpPr/>
          <p:nvPr/>
        </p:nvSpPr>
        <p:spPr>
          <a:xfrm>
            <a:off x="4602037" y="3911232"/>
            <a:ext cx="1150086" cy="1150086"/>
          </a:xfrm>
          <a:prstGeom prst="ellipse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49" name="图片占位符 48">
            <a:extLst>
              <a:ext uri="{FF2B5EF4-FFF2-40B4-BE49-F238E27FC236}">
                <a16:creationId xmlns:a16="http://schemas.microsoft.com/office/drawing/2014/main" xmlns="" id="{7AC47FA5-FE24-44F3-A07F-A43E24CA626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0427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:a16="http://schemas.microsoft.com/office/drawing/2014/main" xmlns="" id="{C0438167-84B7-44A1-B733-9646E0BA936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0315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51" name="图片占位符 50">
            <a:extLst>
              <a:ext uri="{FF2B5EF4-FFF2-40B4-BE49-F238E27FC236}">
                <a16:creationId xmlns:a16="http://schemas.microsoft.com/office/drawing/2014/main" xmlns="" id="{5E3580A5-824C-4D7F-92F1-A9D78E233B5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02037" y="3911232"/>
            <a:ext cx="1150086" cy="1150086"/>
          </a:xfrm>
          <a:custGeom>
            <a:avLst/>
            <a:gdLst>
              <a:gd name="connsiteX0" fmla="*/ 575043 w 1150086"/>
              <a:gd name="connsiteY0" fmla="*/ 0 h 1150086"/>
              <a:gd name="connsiteX1" fmla="*/ 1150086 w 1150086"/>
              <a:gd name="connsiteY1" fmla="*/ 575043 h 1150086"/>
              <a:gd name="connsiteX2" fmla="*/ 575043 w 1150086"/>
              <a:gd name="connsiteY2" fmla="*/ 1150086 h 1150086"/>
              <a:gd name="connsiteX3" fmla="*/ 0 w 1150086"/>
              <a:gd name="connsiteY3" fmla="*/ 575043 h 1150086"/>
              <a:gd name="connsiteX4" fmla="*/ 575043 w 1150086"/>
              <a:gd name="connsiteY4" fmla="*/ 0 h 115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0086" h="1150086">
                <a:moveTo>
                  <a:pt x="575043" y="0"/>
                </a:moveTo>
                <a:cubicBezTo>
                  <a:pt x="892630" y="0"/>
                  <a:pt x="1150086" y="257456"/>
                  <a:pt x="1150086" y="575043"/>
                </a:cubicBezTo>
                <a:cubicBezTo>
                  <a:pt x="1150086" y="892630"/>
                  <a:pt x="892630" y="1150086"/>
                  <a:pt x="575043" y="1150086"/>
                </a:cubicBezTo>
                <a:cubicBezTo>
                  <a:pt x="257456" y="1150086"/>
                  <a:pt x="0" y="892630"/>
                  <a:pt x="0" y="575043"/>
                </a:cubicBezTo>
                <a:cubicBezTo>
                  <a:pt x="0" y="257456"/>
                  <a:pt x="257456" y="0"/>
                  <a:pt x="57504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050"/>
            </a:lvl1pPr>
          </a:lstStyle>
          <a:p>
            <a:endParaRPr lang="zh-CN" altLang="en-US"/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92CDB256-3D50-4A88-8124-847466B96A6B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标题 1">
            <a:extLst>
              <a:ext uri="{FF2B5EF4-FFF2-40B4-BE49-F238E27FC236}">
                <a16:creationId xmlns:a16="http://schemas.microsoft.com/office/drawing/2014/main" xmlns="" id="{2EEC3FE6-558E-4B42-9807-7E55F62C20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45323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0554A492-AEC5-4587-8042-3CA2C643EA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36230"/>
          <a:stretch/>
        </p:blipFill>
        <p:spPr>
          <a:xfrm>
            <a:off x="-217651" y="1995586"/>
            <a:ext cx="12409651" cy="4862414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xmlns="" id="{100F865E-EFF2-4E73-937A-ED101D1895AA}"/>
              </a:ext>
            </a:extLst>
          </p:cNvPr>
          <p:cNvSpPr/>
          <p:nvPr userDrawn="1"/>
        </p:nvSpPr>
        <p:spPr>
          <a:xfrm>
            <a:off x="1" y="-1"/>
            <a:ext cx="12192000" cy="3429002"/>
          </a:xfrm>
          <a:custGeom>
            <a:avLst/>
            <a:gdLst>
              <a:gd name="connsiteX0" fmla="*/ 0 w 12192000"/>
              <a:gd name="connsiteY0" fmla="*/ 0 h 3429002"/>
              <a:gd name="connsiteX1" fmla="*/ 12192000 w 12192000"/>
              <a:gd name="connsiteY1" fmla="*/ 0 h 3429002"/>
              <a:gd name="connsiteX2" fmla="*/ 12192000 w 12192000"/>
              <a:gd name="connsiteY2" fmla="*/ 2681098 h 3429002"/>
              <a:gd name="connsiteX3" fmla="*/ 11909213 w 12192000"/>
              <a:gd name="connsiteY3" fmla="*/ 2731270 h 3429002"/>
              <a:gd name="connsiteX4" fmla="*/ 2753968 w 12192000"/>
              <a:gd name="connsiteY4" fmla="*/ 3429002 h 3429002"/>
              <a:gd name="connsiteX5" fmla="*/ 260265 w 12192000"/>
              <a:gd name="connsiteY5" fmla="*/ 3381929 h 3429002"/>
              <a:gd name="connsiteX6" fmla="*/ 0 w 12192000"/>
              <a:gd name="connsiteY6" fmla="*/ 3370332 h 3429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429002">
                <a:moveTo>
                  <a:pt x="0" y="0"/>
                </a:moveTo>
                <a:lnTo>
                  <a:pt x="12192000" y="0"/>
                </a:lnTo>
                <a:lnTo>
                  <a:pt x="12192000" y="2681098"/>
                </a:lnTo>
                <a:lnTo>
                  <a:pt x="11909213" y="2731270"/>
                </a:lnTo>
                <a:cubicBezTo>
                  <a:pt x="9295795" y="3171782"/>
                  <a:pt x="6145278" y="3429002"/>
                  <a:pt x="2753968" y="3429002"/>
                </a:cubicBezTo>
                <a:cubicBezTo>
                  <a:pt x="1906141" y="3429002"/>
                  <a:pt x="1073363" y="3412926"/>
                  <a:pt x="260265" y="3381929"/>
                </a:cubicBezTo>
                <a:lnTo>
                  <a:pt x="0" y="3370332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80000">
                <a:schemeClr val="accent2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8F25D51-5B99-44AD-A861-6D06D9F6CBCE}"/>
              </a:ext>
            </a:extLst>
          </p:cNvPr>
          <p:cNvSpPr/>
          <p:nvPr userDrawn="1"/>
        </p:nvSpPr>
        <p:spPr>
          <a:xfrm>
            <a:off x="736600" y="4192391"/>
            <a:ext cx="219710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6000" kern="100" spc="6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cs typeface="黑体" panose="02010609060101010101" pitchFamily="49" charset="-122"/>
              </a:rPr>
              <a:t>目录</a:t>
            </a:r>
            <a:endParaRPr lang="en-US" altLang="zh-CN" sz="6000" kern="100" spc="60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  <a:cs typeface="黑体" panose="02010609060101010101" pitchFamily="49" charset="-122"/>
            </a:endParaRPr>
          </a:p>
          <a:p>
            <a:pPr indent="85725"/>
            <a:r>
              <a:rPr lang="en-US" altLang="zh-CN" sz="2800" kern="1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rPr>
              <a:t>CONTENTS</a:t>
            </a:r>
            <a:endParaRPr lang="zh-CN" altLang="zh-CN" sz="1600" kern="100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74158C4-E0EC-49B5-A68E-85B2AD9C083F}"/>
              </a:ext>
            </a:extLst>
          </p:cNvPr>
          <p:cNvGrpSpPr/>
          <p:nvPr userDrawn="1"/>
        </p:nvGrpSpPr>
        <p:grpSpPr>
          <a:xfrm>
            <a:off x="3806464" y="3975856"/>
            <a:ext cx="787041" cy="787042"/>
            <a:chOff x="3492534" y="1754037"/>
            <a:chExt cx="571466" cy="571466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E72DE8B7-B4FC-47DD-A4D5-459D15F059E0}"/>
                </a:ext>
              </a:extLst>
            </p:cNvPr>
            <p:cNvSpPr/>
            <p:nvPr/>
          </p:nvSpPr>
          <p:spPr>
            <a:xfrm>
              <a:off x="3492534" y="1754037"/>
              <a:ext cx="571466" cy="5714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xmlns="" id="{712012B6-E0D3-4678-BEEF-748B5C406E87}"/>
                </a:ext>
              </a:extLst>
            </p:cNvPr>
            <p:cNvSpPr/>
            <p:nvPr/>
          </p:nvSpPr>
          <p:spPr>
            <a:xfrm>
              <a:off x="3514910" y="1776413"/>
              <a:ext cx="526714" cy="526714"/>
            </a:xfrm>
            <a:prstGeom prst="arc">
              <a:avLst>
                <a:gd name="adj1" fmla="val 11459200"/>
                <a:gd name="adj2" fmla="val 10240061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xmlns="" id="{ADC1181B-CEAE-4576-B98E-458237B33584}"/>
                </a:ext>
              </a:extLst>
            </p:cNvPr>
            <p:cNvSpPr/>
            <p:nvPr/>
          </p:nvSpPr>
          <p:spPr>
            <a:xfrm>
              <a:off x="3503711" y="2019926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0CA02E86-55EF-452F-8E73-B5D7F9539898}"/>
                </a:ext>
              </a:extLst>
            </p:cNvPr>
            <p:cNvCxnSpPr/>
            <p:nvPr/>
          </p:nvCxnSpPr>
          <p:spPr>
            <a:xfrm flipV="1">
              <a:off x="3593307" y="1981200"/>
              <a:ext cx="0" cy="166537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00A13EA5-ABEE-4A29-BC4D-B7C67E8107AE}"/>
                </a:ext>
              </a:extLst>
            </p:cNvPr>
            <p:cNvCxnSpPr/>
            <p:nvPr/>
          </p:nvCxnSpPr>
          <p:spPr>
            <a:xfrm flipV="1">
              <a:off x="3940970" y="1896428"/>
              <a:ext cx="0" cy="207524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288CAAC4-96A2-43C7-94F5-89B06CEB1561}"/>
                </a:ext>
              </a:extLst>
            </p:cNvPr>
            <p:cNvSpPr/>
            <p:nvPr/>
          </p:nvSpPr>
          <p:spPr>
            <a:xfrm>
              <a:off x="3679598" y="1862239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6D7C1F2B-769B-4EF1-B335-F08385F4DD95}"/>
                </a:ext>
              </a:extLst>
            </p:cNvPr>
            <p:cNvSpPr/>
            <p:nvPr/>
          </p:nvSpPr>
          <p:spPr>
            <a:xfrm>
              <a:off x="3841523" y="2207432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3137CFD8-E1CE-4B05-A150-E3D10129ECA0}"/>
              </a:ext>
            </a:extLst>
          </p:cNvPr>
          <p:cNvGrpSpPr/>
          <p:nvPr userDrawn="1"/>
        </p:nvGrpSpPr>
        <p:grpSpPr>
          <a:xfrm>
            <a:off x="3806464" y="5090281"/>
            <a:ext cx="787041" cy="787042"/>
            <a:chOff x="3492534" y="1754037"/>
            <a:chExt cx="571466" cy="571466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5D1A021A-D569-4FA9-B1EB-5AEEA2EC93AB}"/>
                </a:ext>
              </a:extLst>
            </p:cNvPr>
            <p:cNvSpPr/>
            <p:nvPr userDrawn="1"/>
          </p:nvSpPr>
          <p:spPr>
            <a:xfrm>
              <a:off x="3492534" y="1754037"/>
              <a:ext cx="571466" cy="5714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14" name="弧形 13">
              <a:extLst>
                <a:ext uri="{FF2B5EF4-FFF2-40B4-BE49-F238E27FC236}">
                  <a16:creationId xmlns:a16="http://schemas.microsoft.com/office/drawing/2014/main" xmlns="" id="{8C1E5D27-9669-4826-8154-89E1884853FF}"/>
                </a:ext>
              </a:extLst>
            </p:cNvPr>
            <p:cNvSpPr/>
            <p:nvPr userDrawn="1"/>
          </p:nvSpPr>
          <p:spPr>
            <a:xfrm>
              <a:off x="3514910" y="1776413"/>
              <a:ext cx="526714" cy="526714"/>
            </a:xfrm>
            <a:prstGeom prst="arc">
              <a:avLst>
                <a:gd name="adj1" fmla="val 11459200"/>
                <a:gd name="adj2" fmla="val 10240061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64A25701-81F6-4B0E-ACA2-DA640A21E004}"/>
                </a:ext>
              </a:extLst>
            </p:cNvPr>
            <p:cNvSpPr/>
            <p:nvPr userDrawn="1"/>
          </p:nvSpPr>
          <p:spPr>
            <a:xfrm>
              <a:off x="3503711" y="2019926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440F4E94-E957-442C-B03A-4E790F7F20BF}"/>
                </a:ext>
              </a:extLst>
            </p:cNvPr>
            <p:cNvCxnSpPr/>
            <p:nvPr userDrawn="1"/>
          </p:nvCxnSpPr>
          <p:spPr>
            <a:xfrm flipV="1">
              <a:off x="3593307" y="1981200"/>
              <a:ext cx="0" cy="166537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627916E-34AA-469A-A09E-CB8310375BBE}"/>
                </a:ext>
              </a:extLst>
            </p:cNvPr>
            <p:cNvCxnSpPr/>
            <p:nvPr userDrawn="1"/>
          </p:nvCxnSpPr>
          <p:spPr>
            <a:xfrm flipV="1">
              <a:off x="3940970" y="1896428"/>
              <a:ext cx="0" cy="207524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973E704B-E0D1-4640-958D-5B72F7B8CA41}"/>
                </a:ext>
              </a:extLst>
            </p:cNvPr>
            <p:cNvSpPr/>
            <p:nvPr userDrawn="1"/>
          </p:nvSpPr>
          <p:spPr>
            <a:xfrm>
              <a:off x="3679598" y="1862239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9A6469A2-457A-4D61-8555-CC3480213987}"/>
                </a:ext>
              </a:extLst>
            </p:cNvPr>
            <p:cNvSpPr/>
            <p:nvPr userDrawn="1"/>
          </p:nvSpPr>
          <p:spPr>
            <a:xfrm>
              <a:off x="3841523" y="2207432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F2E4F1CE-C7B8-4204-AE03-99ED91D57A1C}"/>
              </a:ext>
            </a:extLst>
          </p:cNvPr>
          <p:cNvSpPr txBox="1"/>
          <p:nvPr userDrawn="1"/>
        </p:nvSpPr>
        <p:spPr>
          <a:xfrm>
            <a:off x="3988387" y="5268359"/>
            <a:ext cx="423194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03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61BDD3A-239A-4F2F-95E9-2CAF1FD471DE}"/>
              </a:ext>
            </a:extLst>
          </p:cNvPr>
          <p:cNvSpPr txBox="1"/>
          <p:nvPr userDrawn="1"/>
        </p:nvSpPr>
        <p:spPr>
          <a:xfrm>
            <a:off x="3988388" y="4153934"/>
            <a:ext cx="42319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01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ED350935-B125-4B41-B8B5-6B3F4384D6DE}"/>
              </a:ext>
            </a:extLst>
          </p:cNvPr>
          <p:cNvGrpSpPr/>
          <p:nvPr userDrawn="1"/>
        </p:nvGrpSpPr>
        <p:grpSpPr>
          <a:xfrm>
            <a:off x="7575189" y="3975856"/>
            <a:ext cx="787041" cy="787042"/>
            <a:chOff x="3492534" y="1754037"/>
            <a:chExt cx="571466" cy="571466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17BC518F-B534-470D-AF00-AFB60836D134}"/>
                </a:ext>
              </a:extLst>
            </p:cNvPr>
            <p:cNvSpPr/>
            <p:nvPr/>
          </p:nvSpPr>
          <p:spPr>
            <a:xfrm>
              <a:off x="3492534" y="1754037"/>
              <a:ext cx="571466" cy="5714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24" name="弧形 23">
              <a:extLst>
                <a:ext uri="{FF2B5EF4-FFF2-40B4-BE49-F238E27FC236}">
                  <a16:creationId xmlns:a16="http://schemas.microsoft.com/office/drawing/2014/main" xmlns="" id="{E3A3F8DA-BB72-4507-9FF0-BA7700B42173}"/>
                </a:ext>
              </a:extLst>
            </p:cNvPr>
            <p:cNvSpPr/>
            <p:nvPr/>
          </p:nvSpPr>
          <p:spPr>
            <a:xfrm>
              <a:off x="3514910" y="1776413"/>
              <a:ext cx="526714" cy="526714"/>
            </a:xfrm>
            <a:prstGeom prst="arc">
              <a:avLst>
                <a:gd name="adj1" fmla="val 11459200"/>
                <a:gd name="adj2" fmla="val 10240061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130A9D36-4B97-4C11-A15E-E042D099AE7F}"/>
                </a:ext>
              </a:extLst>
            </p:cNvPr>
            <p:cNvSpPr/>
            <p:nvPr/>
          </p:nvSpPr>
          <p:spPr>
            <a:xfrm>
              <a:off x="3503711" y="2019926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65EF6328-EE73-42FD-8148-F6965132B541}"/>
                </a:ext>
              </a:extLst>
            </p:cNvPr>
            <p:cNvCxnSpPr/>
            <p:nvPr/>
          </p:nvCxnSpPr>
          <p:spPr>
            <a:xfrm flipV="1">
              <a:off x="3593307" y="1981200"/>
              <a:ext cx="0" cy="166537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AEE2C1E5-CB55-4183-BA29-C7BF795C2FE5}"/>
                </a:ext>
              </a:extLst>
            </p:cNvPr>
            <p:cNvCxnSpPr/>
            <p:nvPr/>
          </p:nvCxnSpPr>
          <p:spPr>
            <a:xfrm flipV="1">
              <a:off x="3940970" y="1896428"/>
              <a:ext cx="0" cy="207524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6DDE4CAF-CF1C-48DE-9FAD-8BBDFB3C7896}"/>
                </a:ext>
              </a:extLst>
            </p:cNvPr>
            <p:cNvSpPr/>
            <p:nvPr/>
          </p:nvSpPr>
          <p:spPr>
            <a:xfrm>
              <a:off x="3679598" y="1862239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9FC491F6-60B1-406A-A108-31794ABFF656}"/>
                </a:ext>
              </a:extLst>
            </p:cNvPr>
            <p:cNvSpPr/>
            <p:nvPr/>
          </p:nvSpPr>
          <p:spPr>
            <a:xfrm>
              <a:off x="3841523" y="2207432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</p:grpSp>
      <p:sp>
        <p:nvSpPr>
          <p:cNvPr id="30" name="文本框 48">
            <a:extLst>
              <a:ext uri="{FF2B5EF4-FFF2-40B4-BE49-F238E27FC236}">
                <a16:creationId xmlns:a16="http://schemas.microsoft.com/office/drawing/2014/main" xmlns="" id="{85B582C4-02E6-4F2C-AFAF-41345CC661CD}"/>
              </a:ext>
            </a:extLst>
          </p:cNvPr>
          <p:cNvSpPr txBox="1"/>
          <p:nvPr userDrawn="1"/>
        </p:nvSpPr>
        <p:spPr>
          <a:xfrm>
            <a:off x="7757112" y="4153934"/>
            <a:ext cx="423194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02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1A2724A9-0A67-4859-AE9A-447C4BFBD0A7}"/>
              </a:ext>
            </a:extLst>
          </p:cNvPr>
          <p:cNvGrpSpPr/>
          <p:nvPr userDrawn="1"/>
        </p:nvGrpSpPr>
        <p:grpSpPr>
          <a:xfrm>
            <a:off x="7575189" y="5090281"/>
            <a:ext cx="787041" cy="787042"/>
            <a:chOff x="3492534" y="1754037"/>
            <a:chExt cx="571466" cy="571466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9DB819E2-C0D6-4156-9C84-751CFEFC7CB4}"/>
                </a:ext>
              </a:extLst>
            </p:cNvPr>
            <p:cNvSpPr/>
            <p:nvPr userDrawn="1"/>
          </p:nvSpPr>
          <p:spPr>
            <a:xfrm>
              <a:off x="3492534" y="1754037"/>
              <a:ext cx="571466" cy="5714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33" name="弧形 32">
              <a:extLst>
                <a:ext uri="{FF2B5EF4-FFF2-40B4-BE49-F238E27FC236}">
                  <a16:creationId xmlns:a16="http://schemas.microsoft.com/office/drawing/2014/main" xmlns="" id="{E14E7D4E-CAE6-4C9A-9510-207C26B046AC}"/>
                </a:ext>
              </a:extLst>
            </p:cNvPr>
            <p:cNvSpPr/>
            <p:nvPr userDrawn="1"/>
          </p:nvSpPr>
          <p:spPr>
            <a:xfrm>
              <a:off x="3514910" y="1776413"/>
              <a:ext cx="526714" cy="526714"/>
            </a:xfrm>
            <a:prstGeom prst="arc">
              <a:avLst>
                <a:gd name="adj1" fmla="val 11459200"/>
                <a:gd name="adj2" fmla="val 10240061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2547ED64-B122-4AAD-A5C4-B355A7E6E79E}"/>
                </a:ext>
              </a:extLst>
            </p:cNvPr>
            <p:cNvSpPr/>
            <p:nvPr userDrawn="1"/>
          </p:nvSpPr>
          <p:spPr>
            <a:xfrm>
              <a:off x="3503711" y="2019926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xmlns="" id="{31F4ACC9-9C08-4793-B51A-905F7BED0463}"/>
                </a:ext>
              </a:extLst>
            </p:cNvPr>
            <p:cNvCxnSpPr/>
            <p:nvPr userDrawn="1"/>
          </p:nvCxnSpPr>
          <p:spPr>
            <a:xfrm flipV="1">
              <a:off x="3593307" y="1981200"/>
              <a:ext cx="0" cy="166537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xmlns="" id="{F826EE33-1C39-4542-8EEA-16358A878187}"/>
                </a:ext>
              </a:extLst>
            </p:cNvPr>
            <p:cNvCxnSpPr/>
            <p:nvPr userDrawn="1"/>
          </p:nvCxnSpPr>
          <p:spPr>
            <a:xfrm flipV="1">
              <a:off x="3940970" y="1896428"/>
              <a:ext cx="0" cy="207524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1B3E3CBB-88CC-4FBF-89ED-8E4F55073C37}"/>
                </a:ext>
              </a:extLst>
            </p:cNvPr>
            <p:cNvSpPr/>
            <p:nvPr userDrawn="1"/>
          </p:nvSpPr>
          <p:spPr>
            <a:xfrm>
              <a:off x="3679598" y="1862239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67B8761D-C7A6-4E01-BC57-E8BA0B77BCF5}"/>
                </a:ext>
              </a:extLst>
            </p:cNvPr>
            <p:cNvSpPr/>
            <p:nvPr userDrawn="1"/>
          </p:nvSpPr>
          <p:spPr>
            <a:xfrm>
              <a:off x="3841523" y="2207432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71EDE53A-5E52-418D-8221-D44A8AEA80CE}"/>
              </a:ext>
            </a:extLst>
          </p:cNvPr>
          <p:cNvSpPr txBox="1"/>
          <p:nvPr userDrawn="1"/>
        </p:nvSpPr>
        <p:spPr>
          <a:xfrm>
            <a:off x="7757112" y="5268359"/>
            <a:ext cx="423194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04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40" name="文本占位符 39">
            <a:extLst>
              <a:ext uri="{FF2B5EF4-FFF2-40B4-BE49-F238E27FC236}">
                <a16:creationId xmlns:a16="http://schemas.microsoft.com/office/drawing/2014/main" xmlns="" id="{3985AB0A-9F45-4201-846B-D8615107B2C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20319" y="4153934"/>
            <a:ext cx="2866357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40404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年度工作概述</a:t>
            </a:r>
          </a:p>
        </p:txBody>
      </p:sp>
      <p:sp>
        <p:nvSpPr>
          <p:cNvPr id="41" name="文本占位符 40">
            <a:extLst>
              <a:ext uri="{FF2B5EF4-FFF2-40B4-BE49-F238E27FC236}">
                <a16:creationId xmlns:a16="http://schemas.microsoft.com/office/drawing/2014/main" xmlns="" id="{F5A19822-3D8E-4B71-809E-FDB70014636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20319" y="5268359"/>
            <a:ext cx="2866357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40404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未来工作展望</a:t>
            </a:r>
          </a:p>
        </p:txBody>
      </p:sp>
      <p:sp>
        <p:nvSpPr>
          <p:cNvPr id="42" name="文本占位符 41">
            <a:extLst>
              <a:ext uri="{FF2B5EF4-FFF2-40B4-BE49-F238E27FC236}">
                <a16:creationId xmlns:a16="http://schemas.microsoft.com/office/drawing/2014/main" xmlns="" id="{E3BD5D46-C27C-4B89-8B8D-6F121357D11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589044" y="5268359"/>
            <a:ext cx="2866357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40404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明年工作计划</a:t>
            </a:r>
          </a:p>
        </p:txBody>
      </p:sp>
      <p:sp>
        <p:nvSpPr>
          <p:cNvPr id="43" name="文本占位符 42">
            <a:extLst>
              <a:ext uri="{FF2B5EF4-FFF2-40B4-BE49-F238E27FC236}">
                <a16:creationId xmlns:a16="http://schemas.microsoft.com/office/drawing/2014/main" xmlns="" id="{A161508E-077F-4E47-9469-0C3850EA2C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89044" y="4153934"/>
            <a:ext cx="2866357" cy="430887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404040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存在问题分析</a:t>
            </a:r>
          </a:p>
        </p:txBody>
      </p:sp>
      <p:sp>
        <p:nvSpPr>
          <p:cNvPr id="47" name="图片占位符 46">
            <a:extLst>
              <a:ext uri="{FF2B5EF4-FFF2-40B4-BE49-F238E27FC236}">
                <a16:creationId xmlns:a16="http://schemas.microsoft.com/office/drawing/2014/main" xmlns="" id="{F33433E2-A303-4668-83C4-AC016C2230B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270610"/>
          </a:xfrm>
          <a:custGeom>
            <a:avLst/>
            <a:gdLst>
              <a:gd name="connsiteX0" fmla="*/ 0 w 12192000"/>
              <a:gd name="connsiteY0" fmla="*/ 0 h 3270610"/>
              <a:gd name="connsiteX1" fmla="*/ 12192000 w 12192000"/>
              <a:gd name="connsiteY1" fmla="*/ 0 h 3270610"/>
              <a:gd name="connsiteX2" fmla="*/ 12192000 w 12192000"/>
              <a:gd name="connsiteY2" fmla="*/ 2439762 h 3270610"/>
              <a:gd name="connsiteX3" fmla="*/ 12094007 w 12192000"/>
              <a:gd name="connsiteY3" fmla="*/ 2458975 h 3270610"/>
              <a:gd name="connsiteX4" fmla="*/ 2296769 w 12192000"/>
              <a:gd name="connsiteY4" fmla="*/ 3270610 h 3270610"/>
              <a:gd name="connsiteX5" fmla="*/ 622552 w 12192000"/>
              <a:gd name="connsiteY5" fmla="*/ 3249517 h 3270610"/>
              <a:gd name="connsiteX6" fmla="*/ 0 w 12192000"/>
              <a:gd name="connsiteY6" fmla="*/ 3229780 h 3270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70610">
                <a:moveTo>
                  <a:pt x="0" y="0"/>
                </a:moveTo>
                <a:lnTo>
                  <a:pt x="12192000" y="0"/>
                </a:lnTo>
                <a:lnTo>
                  <a:pt x="12192000" y="2439762"/>
                </a:lnTo>
                <a:lnTo>
                  <a:pt x="12094007" y="2458975"/>
                </a:lnTo>
                <a:cubicBezTo>
                  <a:pt x="9362010" y="2968734"/>
                  <a:pt x="5970688" y="3270610"/>
                  <a:pt x="2296769" y="3270610"/>
                </a:cubicBezTo>
                <a:cubicBezTo>
                  <a:pt x="1731551" y="3270610"/>
                  <a:pt x="1173022" y="3263465"/>
                  <a:pt x="622552" y="3249517"/>
                </a:cubicBezTo>
                <a:lnTo>
                  <a:pt x="0" y="32297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1113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图片占位符 29">
            <a:extLst>
              <a:ext uri="{FF2B5EF4-FFF2-40B4-BE49-F238E27FC236}">
                <a16:creationId xmlns:a16="http://schemas.microsoft.com/office/drawing/2014/main" xmlns="" id="{37985C78-4EFC-432D-B4B6-D51F65DEB14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401" y="1432463"/>
            <a:ext cx="5435600" cy="4768311"/>
          </a:xfrm>
          <a:custGeom>
            <a:avLst/>
            <a:gdLst>
              <a:gd name="connsiteX0" fmla="*/ 0 w 5435600"/>
              <a:gd name="connsiteY0" fmla="*/ 0 h 4768311"/>
              <a:gd name="connsiteX1" fmla="*/ 5435600 w 5435600"/>
              <a:gd name="connsiteY1" fmla="*/ 0 h 4768311"/>
              <a:gd name="connsiteX2" fmla="*/ 5435600 w 5435600"/>
              <a:gd name="connsiteY2" fmla="*/ 4768311 h 4768311"/>
              <a:gd name="connsiteX3" fmla="*/ 0 w 5435600"/>
              <a:gd name="connsiteY3" fmla="*/ 4768311 h 4768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5600" h="4768311">
                <a:moveTo>
                  <a:pt x="0" y="0"/>
                </a:moveTo>
                <a:lnTo>
                  <a:pt x="5435600" y="0"/>
                </a:lnTo>
                <a:lnTo>
                  <a:pt x="5435600" y="4768311"/>
                </a:lnTo>
                <a:lnTo>
                  <a:pt x="0" y="47683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F74DF96C-ABBC-47B2-BBA0-480734721F88}"/>
              </a:ext>
            </a:extLst>
          </p:cNvPr>
          <p:cNvSpPr/>
          <p:nvPr userDrawn="1"/>
        </p:nvSpPr>
        <p:spPr>
          <a:xfrm>
            <a:off x="6096001" y="1438275"/>
            <a:ext cx="5422898" cy="4762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17500" sx="98000" sy="98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2CFDF8E6-AFA2-4EEE-9803-142EFF57F2C5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标题 1">
            <a:extLst>
              <a:ext uri="{FF2B5EF4-FFF2-40B4-BE49-F238E27FC236}">
                <a16:creationId xmlns:a16="http://schemas.microsoft.com/office/drawing/2014/main" xmlns="" id="{1A2CECB4-47C7-4B72-B0DE-8C24F9651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419135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梯形 29">
            <a:extLst>
              <a:ext uri="{FF2B5EF4-FFF2-40B4-BE49-F238E27FC236}">
                <a16:creationId xmlns:a16="http://schemas.microsoft.com/office/drawing/2014/main" xmlns="" id="{BD9F7145-737C-4549-9D87-5C9CAB4D8780}"/>
              </a:ext>
            </a:extLst>
          </p:cNvPr>
          <p:cNvSpPr/>
          <p:nvPr/>
        </p:nvSpPr>
        <p:spPr>
          <a:xfrm>
            <a:off x="2653134" y="6079447"/>
            <a:ext cx="6885733" cy="417304"/>
          </a:xfrm>
          <a:prstGeom prst="trapezoid">
            <a:avLst>
              <a:gd name="adj" fmla="val 62902"/>
            </a:avLst>
          </a:prstGeom>
          <a:gradFill>
            <a:gsLst>
              <a:gs pos="100000">
                <a:schemeClr val="accent4">
                  <a:alpha val="6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33" name="梯形 32">
            <a:extLst>
              <a:ext uri="{FF2B5EF4-FFF2-40B4-BE49-F238E27FC236}">
                <a16:creationId xmlns:a16="http://schemas.microsoft.com/office/drawing/2014/main" xmlns="" id="{C84DECF5-6740-4970-9786-7AB92C75F45C}"/>
              </a:ext>
            </a:extLst>
          </p:cNvPr>
          <p:cNvSpPr/>
          <p:nvPr/>
        </p:nvSpPr>
        <p:spPr>
          <a:xfrm>
            <a:off x="415005" y="5591084"/>
            <a:ext cx="11361990" cy="521930"/>
          </a:xfrm>
          <a:prstGeom prst="trapezoid">
            <a:avLst>
              <a:gd name="adj" fmla="val 62902"/>
            </a:avLst>
          </a:prstGeom>
          <a:gradFill>
            <a:gsLst>
              <a:gs pos="100000">
                <a:schemeClr val="accent4">
                  <a:alpha val="61000"/>
                </a:schemeClr>
              </a:gs>
              <a:gs pos="0">
                <a:schemeClr val="accent4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A609EFB0-3532-4142-BE62-E065893E674C}"/>
              </a:ext>
            </a:extLst>
          </p:cNvPr>
          <p:cNvCxnSpPr>
            <a:cxnSpLocks/>
          </p:cNvCxnSpPr>
          <p:nvPr/>
        </p:nvCxnSpPr>
        <p:spPr>
          <a:xfrm>
            <a:off x="743733" y="2225328"/>
            <a:ext cx="0" cy="3534638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E09D83F5-4C36-4B22-A71C-9B4AB4B6434E}"/>
              </a:ext>
            </a:extLst>
          </p:cNvPr>
          <p:cNvCxnSpPr>
            <a:cxnSpLocks/>
          </p:cNvCxnSpPr>
          <p:nvPr/>
        </p:nvCxnSpPr>
        <p:spPr>
          <a:xfrm>
            <a:off x="743733" y="2225328"/>
            <a:ext cx="2462489" cy="159055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3B991851-3200-4195-B1D3-3AB24FCD1A2B}"/>
              </a:ext>
            </a:extLst>
          </p:cNvPr>
          <p:cNvCxnSpPr>
            <a:cxnSpLocks/>
          </p:cNvCxnSpPr>
          <p:nvPr/>
        </p:nvCxnSpPr>
        <p:spPr>
          <a:xfrm flipH="1">
            <a:off x="11679261" y="2225328"/>
            <a:ext cx="0" cy="3534638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0603B8F9-972A-495D-99D5-5F6C84CAA0B6}"/>
              </a:ext>
            </a:extLst>
          </p:cNvPr>
          <p:cNvCxnSpPr>
            <a:cxnSpLocks/>
          </p:cNvCxnSpPr>
          <p:nvPr/>
        </p:nvCxnSpPr>
        <p:spPr>
          <a:xfrm flipH="1">
            <a:off x="9216772" y="2225328"/>
            <a:ext cx="2462489" cy="159055"/>
          </a:xfrm>
          <a:prstGeom prst="line">
            <a:avLst/>
          </a:prstGeom>
          <a:ln w="12700" cap="rnd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图片占位符 48">
            <a:extLst>
              <a:ext uri="{FF2B5EF4-FFF2-40B4-BE49-F238E27FC236}">
                <a16:creationId xmlns:a16="http://schemas.microsoft.com/office/drawing/2014/main" xmlns="" id="{A1E902EA-B8CA-44B4-B18E-E78489D6D00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9733" y="2577484"/>
            <a:ext cx="4018869" cy="3020393"/>
          </a:xfrm>
          <a:custGeom>
            <a:avLst/>
            <a:gdLst>
              <a:gd name="connsiteX0" fmla="*/ 0 w 4018869"/>
              <a:gd name="connsiteY0" fmla="*/ 0 h 3020393"/>
              <a:gd name="connsiteX1" fmla="*/ 4018869 w 4018869"/>
              <a:gd name="connsiteY1" fmla="*/ 0 h 3020393"/>
              <a:gd name="connsiteX2" fmla="*/ 4018869 w 4018869"/>
              <a:gd name="connsiteY2" fmla="*/ 3020393 h 3020393"/>
              <a:gd name="connsiteX3" fmla="*/ 0 w 4018869"/>
              <a:gd name="connsiteY3" fmla="*/ 3020393 h 3020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8869" h="3020393">
                <a:moveTo>
                  <a:pt x="0" y="0"/>
                </a:moveTo>
                <a:lnTo>
                  <a:pt x="4018869" y="0"/>
                </a:lnTo>
                <a:lnTo>
                  <a:pt x="4018869" y="3020393"/>
                </a:lnTo>
                <a:lnTo>
                  <a:pt x="0" y="3020393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perspectiveContrastingRightFacing" fov="6000000">
              <a:rot lat="0" lon="20928000" rev="0"/>
            </a:camera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0" name="图片占位符 49">
            <a:extLst>
              <a:ext uri="{FF2B5EF4-FFF2-40B4-BE49-F238E27FC236}">
                <a16:creationId xmlns:a16="http://schemas.microsoft.com/office/drawing/2014/main" xmlns="" id="{25D726D2-7287-4195-83D7-2D8A5FB03A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00235" y="2568069"/>
            <a:ext cx="4027190" cy="3020392"/>
          </a:xfrm>
          <a:custGeom>
            <a:avLst/>
            <a:gdLst>
              <a:gd name="connsiteX0" fmla="*/ 0 w 4027190"/>
              <a:gd name="connsiteY0" fmla="*/ 0 h 3020392"/>
              <a:gd name="connsiteX1" fmla="*/ 4027190 w 4027190"/>
              <a:gd name="connsiteY1" fmla="*/ 0 h 3020392"/>
              <a:gd name="connsiteX2" fmla="*/ 4027190 w 4027190"/>
              <a:gd name="connsiteY2" fmla="*/ 3020392 h 3020392"/>
              <a:gd name="connsiteX3" fmla="*/ 0 w 4027190"/>
              <a:gd name="connsiteY3" fmla="*/ 3020392 h 3020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7190" h="3020392">
                <a:moveTo>
                  <a:pt x="0" y="0"/>
                </a:moveTo>
                <a:lnTo>
                  <a:pt x="4027190" y="0"/>
                </a:lnTo>
                <a:lnTo>
                  <a:pt x="4027190" y="3020392"/>
                </a:lnTo>
                <a:lnTo>
                  <a:pt x="0" y="3020392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perspectiveHeroicExtremeLeftFacing" fov="6000000">
              <a:rot lat="0" lon="673904" rev="0"/>
            </a:camera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8" name="图片占位符 47">
            <a:extLst>
              <a:ext uri="{FF2B5EF4-FFF2-40B4-BE49-F238E27FC236}">
                <a16:creationId xmlns:a16="http://schemas.microsoft.com/office/drawing/2014/main" xmlns="" id="{3403F8DB-8BE7-4AF9-85CE-18BFCAD0D27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34807" y="1892300"/>
            <a:ext cx="5153380" cy="3866596"/>
          </a:xfrm>
          <a:custGeom>
            <a:avLst/>
            <a:gdLst>
              <a:gd name="connsiteX0" fmla="*/ 0 w 5153380"/>
              <a:gd name="connsiteY0" fmla="*/ 0 h 3866596"/>
              <a:gd name="connsiteX1" fmla="*/ 5153380 w 5153380"/>
              <a:gd name="connsiteY1" fmla="*/ 0 h 3866596"/>
              <a:gd name="connsiteX2" fmla="*/ 5153380 w 5153380"/>
              <a:gd name="connsiteY2" fmla="*/ 3866596 h 3866596"/>
              <a:gd name="connsiteX3" fmla="*/ 0 w 5153380"/>
              <a:gd name="connsiteY3" fmla="*/ 3866596 h 3866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3380" h="3866596">
                <a:moveTo>
                  <a:pt x="0" y="0"/>
                </a:moveTo>
                <a:lnTo>
                  <a:pt x="5153380" y="0"/>
                </a:lnTo>
                <a:lnTo>
                  <a:pt x="5153380" y="3866596"/>
                </a:lnTo>
                <a:lnTo>
                  <a:pt x="0" y="3866596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4991" dist="18000" dir="5400000" algn="tl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E5A77C0B-2468-4338-BE1C-517D991CED44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标题 1">
            <a:extLst>
              <a:ext uri="{FF2B5EF4-FFF2-40B4-BE49-F238E27FC236}">
                <a16:creationId xmlns:a16="http://schemas.microsoft.com/office/drawing/2014/main" xmlns="" id="{03266B8F-81EB-4FAE-8AD2-2006734A0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823846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4AA6609-6476-4364-A003-7BA7616E8A27}"/>
              </a:ext>
            </a:extLst>
          </p:cNvPr>
          <p:cNvSpPr/>
          <p:nvPr userDrawn="1"/>
        </p:nvSpPr>
        <p:spPr>
          <a:xfrm>
            <a:off x="412801" y="420997"/>
            <a:ext cx="394444" cy="3944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FC53F200-5FCE-4B3A-932F-04E685446CEC}"/>
              </a:ext>
            </a:extLst>
          </p:cNvPr>
          <p:cNvSpPr/>
          <p:nvPr userDrawn="1"/>
        </p:nvSpPr>
        <p:spPr>
          <a:xfrm>
            <a:off x="610023" y="689564"/>
            <a:ext cx="171014" cy="171014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CBC03CE1-3FB9-4EB7-A11E-5344E6DBBF0A}"/>
              </a:ext>
            </a:extLst>
          </p:cNvPr>
          <p:cNvSpPr/>
          <p:nvPr userDrawn="1"/>
        </p:nvSpPr>
        <p:spPr>
          <a:xfrm>
            <a:off x="474389" y="814133"/>
            <a:ext cx="91582" cy="915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6F13DC54-292E-4CD8-A86E-9E87BE94F851}"/>
              </a:ext>
            </a:extLst>
          </p:cNvPr>
          <p:cNvSpPr/>
          <p:nvPr userDrawn="1"/>
        </p:nvSpPr>
        <p:spPr>
          <a:xfrm>
            <a:off x="407988" y="1028700"/>
            <a:ext cx="56880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E8A4E66-0187-4E82-8A87-966B7ACE4D32}"/>
              </a:ext>
            </a:extLst>
          </p:cNvPr>
          <p:cNvSpPr/>
          <p:nvPr userDrawn="1"/>
        </p:nvSpPr>
        <p:spPr>
          <a:xfrm>
            <a:off x="6096000" y="1028700"/>
            <a:ext cx="609600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阿里巴巴普惠体 R" panose="00020600040101010101" pitchFamily="18" charset="-122"/>
            </a:endParaRPr>
          </a:p>
        </p:txBody>
      </p:sp>
      <p:pic>
        <p:nvPicPr>
          <p:cNvPr id="65" name="图形 64">
            <a:extLst>
              <a:ext uri="{FF2B5EF4-FFF2-40B4-BE49-F238E27FC236}">
                <a16:creationId xmlns:a16="http://schemas.microsoft.com/office/drawing/2014/main" xmlns="" id="{3BC2208D-EF40-42D5-A332-3E4A2CBFB0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rcRect l="65855" t="75623" r="31425"/>
          <a:stretch>
            <a:fillRect/>
          </a:stretch>
        </p:blipFill>
        <p:spPr>
          <a:xfrm>
            <a:off x="15738730" y="845493"/>
            <a:ext cx="45719" cy="88081"/>
          </a:xfrm>
          <a:custGeom>
            <a:avLst/>
            <a:gdLst>
              <a:gd name="connsiteX0" fmla="*/ 0 w 53362"/>
              <a:gd name="connsiteY0" fmla="*/ 0 h 102806"/>
              <a:gd name="connsiteX1" fmla="*/ 53362 w 53362"/>
              <a:gd name="connsiteY1" fmla="*/ 0 h 102806"/>
              <a:gd name="connsiteX2" fmla="*/ 10450 w 53362"/>
              <a:gd name="connsiteY2" fmla="*/ 102806 h 102806"/>
              <a:gd name="connsiteX3" fmla="*/ 0 w 53362"/>
              <a:gd name="connsiteY3" fmla="*/ 102806 h 102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62" h="102806">
                <a:moveTo>
                  <a:pt x="0" y="0"/>
                </a:moveTo>
                <a:lnTo>
                  <a:pt x="53362" y="0"/>
                </a:lnTo>
                <a:lnTo>
                  <a:pt x="10450" y="102806"/>
                </a:lnTo>
                <a:lnTo>
                  <a:pt x="0" y="102806"/>
                </a:lnTo>
                <a:close/>
              </a:path>
            </a:pathLst>
          </a:custGeom>
        </p:spPr>
      </p:pic>
      <p:sp>
        <p:nvSpPr>
          <p:cNvPr id="30" name="图片占位符 29">
            <a:extLst>
              <a:ext uri="{FF2B5EF4-FFF2-40B4-BE49-F238E27FC236}">
                <a16:creationId xmlns:a16="http://schemas.microsoft.com/office/drawing/2014/main" xmlns="" id="{02DA0FCE-2B16-4B02-A890-1CA0F43EF6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0207" y="2232025"/>
            <a:ext cx="3098800" cy="3098800"/>
          </a:xfrm>
          <a:custGeom>
            <a:avLst/>
            <a:gdLst>
              <a:gd name="connsiteX0" fmla="*/ 1549400 w 3098800"/>
              <a:gd name="connsiteY0" fmla="*/ 0 h 3098800"/>
              <a:gd name="connsiteX1" fmla="*/ 3098800 w 3098800"/>
              <a:gd name="connsiteY1" fmla="*/ 1549400 h 3098800"/>
              <a:gd name="connsiteX2" fmla="*/ 1549400 w 3098800"/>
              <a:gd name="connsiteY2" fmla="*/ 3098800 h 3098800"/>
              <a:gd name="connsiteX3" fmla="*/ 0 w 3098800"/>
              <a:gd name="connsiteY3" fmla="*/ 1549400 h 3098800"/>
              <a:gd name="connsiteX4" fmla="*/ 1549400 w 3098800"/>
              <a:gd name="connsiteY4" fmla="*/ 0 h 309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98800" h="3098800">
                <a:moveTo>
                  <a:pt x="1549400" y="0"/>
                </a:moveTo>
                <a:cubicBezTo>
                  <a:pt x="2405110" y="0"/>
                  <a:pt x="3098800" y="693690"/>
                  <a:pt x="3098800" y="1549400"/>
                </a:cubicBezTo>
                <a:cubicBezTo>
                  <a:pt x="3098800" y="2405110"/>
                  <a:pt x="2405110" y="3098800"/>
                  <a:pt x="1549400" y="3098800"/>
                </a:cubicBezTo>
                <a:cubicBezTo>
                  <a:pt x="693690" y="3098800"/>
                  <a:pt x="0" y="2405110"/>
                  <a:pt x="0" y="1549400"/>
                </a:cubicBezTo>
                <a:cubicBezTo>
                  <a:pt x="0" y="693690"/>
                  <a:pt x="693690" y="0"/>
                  <a:pt x="15494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4E8DA9E6-C5AB-4F08-A38B-43562D0168B0}"/>
              </a:ext>
            </a:extLst>
          </p:cNvPr>
          <p:cNvCxnSpPr>
            <a:cxnSpLocks/>
          </p:cNvCxnSpPr>
          <p:nvPr userDrawn="1"/>
        </p:nvCxnSpPr>
        <p:spPr>
          <a:xfrm>
            <a:off x="0" y="6604000"/>
            <a:ext cx="12192000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标题 1">
            <a:extLst>
              <a:ext uri="{FF2B5EF4-FFF2-40B4-BE49-F238E27FC236}">
                <a16:creationId xmlns:a16="http://schemas.microsoft.com/office/drawing/2014/main" xmlns="" id="{7654785B-6806-4730-826B-D1A32C72D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012" y="26782"/>
            <a:ext cx="8029214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0553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0228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94384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832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标题占位符 1"/>
          <p:cNvSpPr>
            <a:spLocks noGrp="1"/>
          </p:cNvSpPr>
          <p:nvPr>
            <p:ph type="title"/>
          </p:nvPr>
        </p:nvSpPr>
        <p:spPr>
          <a:xfrm>
            <a:off x="600821" y="211346"/>
            <a:ext cx="10515600" cy="4224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任意多边形 4"/>
          <p:cNvSpPr/>
          <p:nvPr userDrawn="1"/>
        </p:nvSpPr>
        <p:spPr>
          <a:xfrm rot="5400000">
            <a:off x="233677" y="255361"/>
            <a:ext cx="271005" cy="350436"/>
          </a:xfrm>
          <a:custGeom>
            <a:avLst/>
            <a:gdLst>
              <a:gd name="connsiteX0" fmla="*/ 0 w 382446"/>
              <a:gd name="connsiteY0" fmla="*/ 494540 h 494540"/>
              <a:gd name="connsiteX1" fmla="*/ 95611 w 382446"/>
              <a:gd name="connsiteY1" fmla="*/ 329694 h 494540"/>
              <a:gd name="connsiteX2" fmla="*/ 1 w 382446"/>
              <a:gd name="connsiteY2" fmla="*/ 329694 h 494540"/>
              <a:gd name="connsiteX3" fmla="*/ 191224 w 382446"/>
              <a:gd name="connsiteY3" fmla="*/ 0 h 494540"/>
              <a:gd name="connsiteX4" fmla="*/ 382446 w 382446"/>
              <a:gd name="connsiteY4" fmla="*/ 329694 h 494540"/>
              <a:gd name="connsiteX5" fmla="*/ 286835 w 382446"/>
              <a:gd name="connsiteY5" fmla="*/ 329694 h 494540"/>
              <a:gd name="connsiteX6" fmla="*/ 382445 w 382446"/>
              <a:gd name="connsiteY6" fmla="*/ 494540 h 494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2446" h="494540">
                <a:moveTo>
                  <a:pt x="0" y="494540"/>
                </a:moveTo>
                <a:lnTo>
                  <a:pt x="95611" y="329694"/>
                </a:lnTo>
                <a:lnTo>
                  <a:pt x="1" y="329694"/>
                </a:lnTo>
                <a:lnTo>
                  <a:pt x="191224" y="0"/>
                </a:lnTo>
                <a:lnTo>
                  <a:pt x="382446" y="329694"/>
                </a:lnTo>
                <a:lnTo>
                  <a:pt x="286835" y="329694"/>
                </a:lnTo>
                <a:lnTo>
                  <a:pt x="382445" y="494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695325" y="1163782"/>
            <a:ext cx="10420350" cy="526400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5712806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目录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12"/>
          <p:cNvSpPr>
            <a:spLocks noGrp="1"/>
          </p:cNvSpPr>
          <p:nvPr>
            <p:ph type="body" sz="quarter" idx="10"/>
          </p:nvPr>
        </p:nvSpPr>
        <p:spPr>
          <a:xfrm>
            <a:off x="8112580" y="2769523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文本占位符 12"/>
          <p:cNvSpPr>
            <a:spLocks noGrp="1"/>
          </p:cNvSpPr>
          <p:nvPr>
            <p:ph type="body" sz="quarter" idx="11"/>
          </p:nvPr>
        </p:nvSpPr>
        <p:spPr>
          <a:xfrm>
            <a:off x="8112580" y="3668535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5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8112580" y="4588820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6" name="文本占位符 12"/>
          <p:cNvSpPr>
            <a:spLocks noGrp="1"/>
          </p:cNvSpPr>
          <p:nvPr>
            <p:ph type="body" sz="quarter" idx="13"/>
          </p:nvPr>
        </p:nvSpPr>
        <p:spPr>
          <a:xfrm>
            <a:off x="8112580" y="5482211"/>
            <a:ext cx="4147030" cy="523875"/>
          </a:xfrm>
        </p:spPr>
        <p:txBody>
          <a:bodyPr>
            <a:noAutofit/>
          </a:bodyPr>
          <a:lstStyle>
            <a:lvl1pPr marL="0" indent="0">
              <a:buNone/>
              <a:defRPr sz="2000" spc="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0" r="3875"/>
          <a:stretch/>
        </p:blipFill>
        <p:spPr>
          <a:xfrm>
            <a:off x="-906" y="0"/>
            <a:ext cx="6458857" cy="685800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-906" y="0"/>
            <a:ext cx="6458857" cy="6966857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29317" y="856340"/>
            <a:ext cx="768486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spc="400" baseline="0" dirty="0">
                <a:solidFill>
                  <a:schemeClr val="bg1"/>
                </a:solidFill>
                <a:latin typeface="+mn-lt"/>
                <a:ea typeface="+mj-ea"/>
              </a:rPr>
              <a:t>C</a:t>
            </a:r>
            <a:r>
              <a:rPr lang="en-US" altLang="zh-CN" sz="6600" spc="400" baseline="0" dirty="0">
                <a:solidFill>
                  <a:schemeClr val="bg1"/>
                </a:solidFill>
                <a:latin typeface="+mn-lt"/>
                <a:ea typeface="+mj-ea"/>
              </a:rPr>
              <a:t>ONTENTS</a:t>
            </a:r>
            <a:endParaRPr lang="zh-CN" altLang="en-US" sz="6600" spc="400" baseline="0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30118" y="1529585"/>
            <a:ext cx="1683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400" dirty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rPr>
              <a:t>目录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695325" y="2452915"/>
            <a:ext cx="987107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7002689" y="2675510"/>
            <a:ext cx="13498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Part1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02688" y="3540510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Part2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002688" y="4460140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Part3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17202" y="5379770"/>
            <a:ext cx="1349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/>
                </a:solidFill>
                <a:latin typeface="+mn-lt"/>
                <a:ea typeface="+mj-ea"/>
              </a:rPr>
              <a:t>Part4</a:t>
            </a:r>
            <a:endParaRPr lang="zh-CN" altLang="en-US" sz="2800" dirty="0">
              <a:solidFill>
                <a:schemeClr val="accent1"/>
              </a:solidFill>
              <a:latin typeface="+mn-lt"/>
              <a:ea typeface="+mj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22752" y="2627473"/>
            <a:ext cx="4964009" cy="12999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pc="-30" baseline="0" dirty="0">
                <a:solidFill>
                  <a:schemeClr val="bg1"/>
                </a:solidFill>
                <a:latin typeface="+mj-lt"/>
              </a:rPr>
              <a:t>Lorem ipsum dolor sit amet, consectetuer adipiscing elit. Maecenas porttitor congue massa. Fusce posher, magna shed pulvinar ultricies, purus lectus malesuada libero</a:t>
            </a:r>
            <a:endParaRPr lang="zh-CN" altLang="en-US" spc="-30" baseline="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47089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96BE0E8C-CCF1-4AA7-8F9A-0979B8E877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" t="308" r="38375"/>
          <a:stretch>
            <a:fillRect/>
          </a:stretch>
        </p:blipFill>
        <p:spPr>
          <a:xfrm>
            <a:off x="-104930" y="0"/>
            <a:ext cx="6056026" cy="6858000"/>
          </a:xfrm>
          <a:custGeom>
            <a:avLst/>
            <a:gdLst>
              <a:gd name="connsiteX0" fmla="*/ 0 w 6056026"/>
              <a:gd name="connsiteY0" fmla="*/ 0 h 6858000"/>
              <a:gd name="connsiteX1" fmla="*/ 2960979 w 6056026"/>
              <a:gd name="connsiteY1" fmla="*/ 0 h 6858000"/>
              <a:gd name="connsiteX2" fmla="*/ 6056026 w 6056026"/>
              <a:gd name="connsiteY2" fmla="*/ 3191851 h 6858000"/>
              <a:gd name="connsiteX3" fmla="*/ 4262087 w 6056026"/>
              <a:gd name="connsiteY3" fmla="*/ 6858000 h 6858000"/>
              <a:gd name="connsiteX4" fmla="*/ 32366 w 605602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6026" h="6858000">
                <a:moveTo>
                  <a:pt x="0" y="0"/>
                </a:moveTo>
                <a:lnTo>
                  <a:pt x="2960979" y="0"/>
                </a:lnTo>
                <a:lnTo>
                  <a:pt x="6056026" y="3191851"/>
                </a:lnTo>
                <a:lnTo>
                  <a:pt x="4262087" y="6858000"/>
                </a:lnTo>
                <a:lnTo>
                  <a:pt x="32366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60520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1</a:t>
            </a:r>
            <a:endParaRPr lang="zh-CN" altLang="en-US" sz="6600" spc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67243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4B5D77E1-F3D3-4AE7-A631-E4D26B692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7" r="29090"/>
          <a:stretch>
            <a:fillRect/>
          </a:stretch>
        </p:blipFill>
        <p:spPr>
          <a:xfrm>
            <a:off x="-104930" y="0"/>
            <a:ext cx="6056026" cy="6858000"/>
          </a:xfrm>
          <a:custGeom>
            <a:avLst/>
            <a:gdLst>
              <a:gd name="connsiteX0" fmla="*/ 0 w 6056026"/>
              <a:gd name="connsiteY0" fmla="*/ 0 h 6858000"/>
              <a:gd name="connsiteX1" fmla="*/ 2960979 w 6056026"/>
              <a:gd name="connsiteY1" fmla="*/ 0 h 6858000"/>
              <a:gd name="connsiteX2" fmla="*/ 6056026 w 6056026"/>
              <a:gd name="connsiteY2" fmla="*/ 3191851 h 6858000"/>
              <a:gd name="connsiteX3" fmla="*/ 4262087 w 6056026"/>
              <a:gd name="connsiteY3" fmla="*/ 6858000 h 6858000"/>
              <a:gd name="connsiteX4" fmla="*/ 32365 w 605602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6026" h="6858000">
                <a:moveTo>
                  <a:pt x="0" y="0"/>
                </a:moveTo>
                <a:lnTo>
                  <a:pt x="2960979" y="0"/>
                </a:lnTo>
                <a:lnTo>
                  <a:pt x="6056026" y="3191851"/>
                </a:lnTo>
                <a:lnTo>
                  <a:pt x="4262087" y="6858000"/>
                </a:lnTo>
                <a:lnTo>
                  <a:pt x="32365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59878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2</a:t>
            </a:r>
            <a:endParaRPr lang="zh-CN" altLang="en-US" sz="6600" spc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01298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三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5662841D-FBDA-459F-A128-30BD1CCFC4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43" r="6685"/>
          <a:stretch>
            <a:fillRect/>
          </a:stretch>
        </p:blipFill>
        <p:spPr>
          <a:xfrm>
            <a:off x="-104930" y="0"/>
            <a:ext cx="6107652" cy="6858000"/>
          </a:xfrm>
          <a:custGeom>
            <a:avLst/>
            <a:gdLst>
              <a:gd name="connsiteX0" fmla="*/ 0 w 6107652"/>
              <a:gd name="connsiteY0" fmla="*/ 0 h 6858000"/>
              <a:gd name="connsiteX1" fmla="*/ 2986221 w 6107652"/>
              <a:gd name="connsiteY1" fmla="*/ 0 h 6858000"/>
              <a:gd name="connsiteX2" fmla="*/ 6107652 w 6107652"/>
              <a:gd name="connsiteY2" fmla="*/ 3219061 h 6858000"/>
              <a:gd name="connsiteX3" fmla="*/ 4327027 w 6107652"/>
              <a:gd name="connsiteY3" fmla="*/ 6858000 h 6858000"/>
              <a:gd name="connsiteX4" fmla="*/ 32366 w 610765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7652" h="6858000">
                <a:moveTo>
                  <a:pt x="0" y="0"/>
                </a:moveTo>
                <a:lnTo>
                  <a:pt x="2986221" y="0"/>
                </a:lnTo>
                <a:lnTo>
                  <a:pt x="6107652" y="3219061"/>
                </a:lnTo>
                <a:lnTo>
                  <a:pt x="4327027" y="6858000"/>
                </a:lnTo>
                <a:lnTo>
                  <a:pt x="32366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75908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20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20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200" dirty="0">
                <a:solidFill>
                  <a:schemeClr val="accent1"/>
                </a:solidFill>
                <a:latin typeface="+mj-ea"/>
                <a:ea typeface="+mj-ea"/>
              </a:rPr>
              <a:t>3</a:t>
            </a:r>
            <a:endParaRPr lang="zh-CN" altLang="en-US" sz="6600" spc="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62293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页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游戏机, 建筑, 床&#10;&#10;描述已自动生成">
            <a:extLst>
              <a:ext uri="{FF2B5EF4-FFF2-40B4-BE49-F238E27FC236}">
                <a16:creationId xmlns:a16="http://schemas.microsoft.com/office/drawing/2014/main" xmlns="" id="{DDAE581B-613A-4127-B866-1F182A8AAC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3" b="7553"/>
          <a:stretch/>
        </p:blipFill>
        <p:spPr>
          <a:xfrm>
            <a:off x="-1" y="-3"/>
            <a:ext cx="12192002" cy="6858006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478358D-8BCB-4E42-AE49-EBCF42A07A3C}"/>
              </a:ext>
            </a:extLst>
          </p:cNvPr>
          <p:cNvGrpSpPr/>
          <p:nvPr userDrawn="1"/>
        </p:nvGrpSpPr>
        <p:grpSpPr>
          <a:xfrm>
            <a:off x="-1257303" y="-7075714"/>
            <a:ext cx="14706604" cy="21009430"/>
            <a:chOff x="-891080" y="-5824901"/>
            <a:chExt cx="10422925" cy="1488989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D8DFEC99-8CB1-4D2F-BBED-5E6786696576}"/>
                </a:ext>
              </a:extLst>
            </p:cNvPr>
            <p:cNvSpPr/>
            <p:nvPr/>
          </p:nvSpPr>
          <p:spPr>
            <a:xfrm>
              <a:off x="2" y="-810171"/>
              <a:ext cx="8640763" cy="4860432"/>
            </a:xfrm>
            <a:prstGeom prst="rect">
              <a:avLst/>
            </a:pr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2">
                    <a:alpha val="80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菱形 3">
              <a:extLst>
                <a:ext uri="{FF2B5EF4-FFF2-40B4-BE49-F238E27FC236}">
                  <a16:creationId xmlns:a16="http://schemas.microsoft.com/office/drawing/2014/main" xmlns="" id="{C5295674-BDCC-4110-9896-FD2CE6D2583D}"/>
                </a:ext>
              </a:extLst>
            </p:cNvPr>
            <p:cNvSpPr/>
            <p:nvPr/>
          </p:nvSpPr>
          <p:spPr>
            <a:xfrm>
              <a:off x="-891080" y="-5824901"/>
              <a:ext cx="10422925" cy="14889890"/>
            </a:xfrm>
            <a:prstGeom prst="diamond">
              <a:avLst/>
            </a:prstGeom>
            <a:gradFill>
              <a:gsLst>
                <a:gs pos="72000">
                  <a:srgbClr val="FFFFFF">
                    <a:alpha val="0"/>
                  </a:srgbClr>
                </a:gs>
                <a:gs pos="28000">
                  <a:srgbClr val="FFFFFF">
                    <a:alpha val="0"/>
                  </a:srgbClr>
                </a:gs>
                <a:gs pos="99000">
                  <a:schemeClr val="bg1">
                    <a:alpha val="25000"/>
                  </a:schemeClr>
                </a:gs>
                <a:gs pos="0">
                  <a:schemeClr val="bg1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菱形 4">
              <a:extLst>
                <a:ext uri="{FF2B5EF4-FFF2-40B4-BE49-F238E27FC236}">
                  <a16:creationId xmlns:a16="http://schemas.microsoft.com/office/drawing/2014/main" xmlns="" id="{0D76689E-D257-4E1A-876A-4521A51441A4}"/>
                </a:ext>
              </a:extLst>
            </p:cNvPr>
            <p:cNvSpPr/>
            <p:nvPr/>
          </p:nvSpPr>
          <p:spPr>
            <a:xfrm>
              <a:off x="311018" y="-4107618"/>
              <a:ext cx="8018727" cy="11455324"/>
            </a:xfrm>
            <a:prstGeom prst="diamond">
              <a:avLst/>
            </a:prstGeom>
            <a:gradFill>
              <a:gsLst>
                <a:gs pos="72000">
                  <a:srgbClr val="FFFFFF">
                    <a:alpha val="0"/>
                  </a:srgbClr>
                </a:gs>
                <a:gs pos="28000">
                  <a:srgbClr val="FFFFFF">
                    <a:alpha val="0"/>
                  </a:srgbClr>
                </a:gs>
                <a:gs pos="99000">
                  <a:schemeClr val="bg1">
                    <a:alpha val="25000"/>
                  </a:schemeClr>
                </a:gs>
                <a:gs pos="0">
                  <a:schemeClr val="bg1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>
              <a:extLst>
                <a:ext uri="{FF2B5EF4-FFF2-40B4-BE49-F238E27FC236}">
                  <a16:creationId xmlns:a16="http://schemas.microsoft.com/office/drawing/2014/main" xmlns="" id="{130E49D3-7F57-4FA0-8447-47EAA0412859}"/>
                </a:ext>
              </a:extLst>
            </p:cNvPr>
            <p:cNvSpPr/>
            <p:nvPr/>
          </p:nvSpPr>
          <p:spPr>
            <a:xfrm>
              <a:off x="1404380" y="-2545674"/>
              <a:ext cx="5832006" cy="8331436"/>
            </a:xfrm>
            <a:prstGeom prst="diamond">
              <a:avLst/>
            </a:prstGeom>
            <a:gradFill>
              <a:gsLst>
                <a:gs pos="72000">
                  <a:srgbClr val="FFFFFF">
                    <a:alpha val="0"/>
                  </a:srgbClr>
                </a:gs>
                <a:gs pos="28000">
                  <a:srgbClr val="FFFFFF">
                    <a:alpha val="0"/>
                  </a:srgbClr>
                </a:gs>
                <a:gs pos="99000">
                  <a:schemeClr val="bg1">
                    <a:alpha val="25000"/>
                  </a:schemeClr>
                </a:gs>
                <a:gs pos="0">
                  <a:schemeClr val="bg1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4A89E87-DA1D-4D78-9480-4CE52F350091}"/>
              </a:ext>
            </a:extLst>
          </p:cNvPr>
          <p:cNvGrpSpPr/>
          <p:nvPr userDrawn="1"/>
        </p:nvGrpSpPr>
        <p:grpSpPr>
          <a:xfrm>
            <a:off x="4923745" y="1749858"/>
            <a:ext cx="2344509" cy="273818"/>
            <a:chOff x="5441409" y="2966434"/>
            <a:chExt cx="1294745" cy="15121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7559D8CA-B84C-4149-9758-07827475690C}"/>
                </a:ext>
              </a:extLst>
            </p:cNvPr>
            <p:cNvGrpSpPr/>
            <p:nvPr/>
          </p:nvGrpSpPr>
          <p:grpSpPr>
            <a:xfrm>
              <a:off x="6545856" y="2966434"/>
              <a:ext cx="190298" cy="151215"/>
              <a:chOff x="6720375" y="2966434"/>
              <a:chExt cx="190298" cy="151215"/>
            </a:xfrm>
          </p:grpSpPr>
          <p:sp>
            <p:nvSpPr>
              <p:cNvPr id="13" name="箭头: V 形 12">
                <a:extLst>
                  <a:ext uri="{FF2B5EF4-FFF2-40B4-BE49-F238E27FC236}">
                    <a16:creationId xmlns:a16="http://schemas.microsoft.com/office/drawing/2014/main" xmlns="" id="{F502E499-000C-4E2E-82A3-D6AAEA2A9042}"/>
                  </a:ext>
                </a:extLst>
              </p:cNvPr>
              <p:cNvSpPr/>
              <p:nvPr/>
            </p:nvSpPr>
            <p:spPr>
              <a:xfrm>
                <a:off x="6720375" y="2966434"/>
                <a:ext cx="95048" cy="151215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箭头: V 形 13">
                <a:extLst>
                  <a:ext uri="{FF2B5EF4-FFF2-40B4-BE49-F238E27FC236}">
                    <a16:creationId xmlns:a16="http://schemas.microsoft.com/office/drawing/2014/main" xmlns="" id="{8FAFD531-652A-4401-BDFC-26AD2E7027FF}"/>
                  </a:ext>
                </a:extLst>
              </p:cNvPr>
              <p:cNvSpPr/>
              <p:nvPr/>
            </p:nvSpPr>
            <p:spPr>
              <a:xfrm>
                <a:off x="6815625" y="2966434"/>
                <a:ext cx="95048" cy="151215"/>
              </a:xfrm>
              <a:prstGeom prst="chevron">
                <a:avLst/>
              </a:prstGeom>
              <a:solidFill>
                <a:schemeClr val="bg1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EFC7584-15D1-4539-AB4B-9AE48AA14A24}"/>
                </a:ext>
              </a:extLst>
            </p:cNvPr>
            <p:cNvGrpSpPr/>
            <p:nvPr/>
          </p:nvGrpSpPr>
          <p:grpSpPr>
            <a:xfrm flipH="1">
              <a:off x="5441409" y="2966434"/>
              <a:ext cx="190298" cy="151215"/>
              <a:chOff x="6720375" y="2966434"/>
              <a:chExt cx="190298" cy="151215"/>
            </a:xfrm>
          </p:grpSpPr>
          <p:sp>
            <p:nvSpPr>
              <p:cNvPr id="11" name="箭头: V 形 10">
                <a:extLst>
                  <a:ext uri="{FF2B5EF4-FFF2-40B4-BE49-F238E27FC236}">
                    <a16:creationId xmlns:a16="http://schemas.microsoft.com/office/drawing/2014/main" xmlns="" id="{745F68FF-E15B-44F7-8127-F4AEDED56810}"/>
                  </a:ext>
                </a:extLst>
              </p:cNvPr>
              <p:cNvSpPr/>
              <p:nvPr/>
            </p:nvSpPr>
            <p:spPr>
              <a:xfrm>
                <a:off x="6720375" y="2966434"/>
                <a:ext cx="95048" cy="151215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箭头: V 形 11">
                <a:extLst>
                  <a:ext uri="{FF2B5EF4-FFF2-40B4-BE49-F238E27FC236}">
                    <a16:creationId xmlns:a16="http://schemas.microsoft.com/office/drawing/2014/main" xmlns="" id="{D8502139-76AA-4635-B72B-532EF24D710C}"/>
                  </a:ext>
                </a:extLst>
              </p:cNvPr>
              <p:cNvSpPr/>
              <p:nvPr/>
            </p:nvSpPr>
            <p:spPr>
              <a:xfrm>
                <a:off x="6815625" y="2966434"/>
                <a:ext cx="95048" cy="151215"/>
              </a:xfrm>
              <a:prstGeom prst="chevron">
                <a:avLst/>
              </a:prstGeom>
              <a:solidFill>
                <a:schemeClr val="bg1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28D99706-9257-475B-B193-DDF9D2F4AA57}"/>
              </a:ext>
            </a:extLst>
          </p:cNvPr>
          <p:cNvGrpSpPr/>
          <p:nvPr userDrawn="1"/>
        </p:nvGrpSpPr>
        <p:grpSpPr>
          <a:xfrm>
            <a:off x="5225159" y="4768749"/>
            <a:ext cx="1741680" cy="137754"/>
            <a:chOff x="5848476" y="5241947"/>
            <a:chExt cx="961835" cy="76074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414CB86A-FBCE-40CA-8568-001CEC7D3223}"/>
                </a:ext>
              </a:extLst>
            </p:cNvPr>
            <p:cNvSpPr/>
            <p:nvPr/>
          </p:nvSpPr>
          <p:spPr>
            <a:xfrm>
              <a:off x="6291357" y="5241947"/>
              <a:ext cx="76074" cy="760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71746736-FF6F-4B0C-BF45-53E62F033A5A}"/>
                </a:ext>
              </a:extLst>
            </p:cNvPr>
            <p:cNvSpPr/>
            <p:nvPr/>
          </p:nvSpPr>
          <p:spPr>
            <a:xfrm>
              <a:off x="5848476" y="5257125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9981CBC9-FB3F-4EF5-A8E1-6F2476F2D60E}"/>
                </a:ext>
              </a:extLst>
            </p:cNvPr>
            <p:cNvSpPr/>
            <p:nvPr/>
          </p:nvSpPr>
          <p:spPr>
            <a:xfrm>
              <a:off x="6764592" y="5257125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097D8BB7-4376-4E20-B39D-71A9B8355975}"/>
                </a:ext>
              </a:extLst>
            </p:cNvPr>
            <p:cNvSpPr/>
            <p:nvPr/>
          </p:nvSpPr>
          <p:spPr>
            <a:xfrm>
              <a:off x="6062645" y="5249853"/>
              <a:ext cx="60262" cy="602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5C9BDDEB-DA78-4CF0-91E1-64BF90E96B54}"/>
                </a:ext>
              </a:extLst>
            </p:cNvPr>
            <p:cNvSpPr/>
            <p:nvPr/>
          </p:nvSpPr>
          <p:spPr>
            <a:xfrm>
              <a:off x="6535881" y="5249853"/>
              <a:ext cx="60262" cy="602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E8CCA37E-32EE-4901-8622-3FC0EC99FA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26000" y="1246205"/>
            <a:ext cx="2527828" cy="1323439"/>
          </a:xfrm>
          <a:prstGeom prst="rect">
            <a:avLst/>
          </a:prstGeom>
        </p:spPr>
        <p:txBody>
          <a:bodyPr vert="horz" wrap="square" lIns="91440" tIns="45720" rIns="91440" bIns="45720" anchor="ctr" anchorCtr="0">
            <a:spAutoFit/>
          </a:bodyPr>
          <a:lstStyle>
            <a:lvl1pPr marL="0" indent="0" algn="ctr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0" spc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C1295A6C-F67C-449F-92FD-4967D341FB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5625" y="2608736"/>
            <a:ext cx="10811050" cy="1107996"/>
          </a:xfrm>
          <a:prstGeom prst="rect">
            <a:avLst/>
          </a:prstGeom>
        </p:spPr>
        <p:txBody>
          <a:bodyPr vert="horz" wrap="square" lIns="91440" tIns="45720" rIns="91440" bIns="45720" anchor="ctr" anchorCtr="0">
            <a:spAutoFit/>
          </a:bodyPr>
          <a:lstStyle>
            <a:lvl1pPr marL="0" indent="0" algn="ctr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6600" spc="6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输入标题</a:t>
            </a: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6CA029D7-8CC3-4D6B-9B8A-6D374F1A208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10057" y="3886347"/>
            <a:ext cx="8165644" cy="584775"/>
          </a:xfrm>
          <a:prstGeom prst="rect">
            <a:avLst/>
          </a:prstGeom>
        </p:spPr>
        <p:txBody>
          <a:bodyPr vert="horz" wrap="square" lIns="91440" tIns="45720" rIns="91440" bIns="45720" anchor="ctr" anchorCtr="0">
            <a:spAutoFit/>
          </a:bodyPr>
          <a:lstStyle>
            <a:lvl1pPr marL="0" indent="0" algn="ctr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200" spc="6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altLang="zh-CN"/>
              <a:t>HERE YOUR TITLE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48868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过渡页四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6C0DD94A-01FF-4B31-9F29-FBD9E6A1C9B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9" t="4297"/>
          <a:stretch>
            <a:fillRect/>
          </a:stretch>
        </p:blipFill>
        <p:spPr>
          <a:xfrm>
            <a:off x="-104930" y="0"/>
            <a:ext cx="6107652" cy="6858000"/>
          </a:xfrm>
          <a:custGeom>
            <a:avLst/>
            <a:gdLst>
              <a:gd name="connsiteX0" fmla="*/ 0 w 6107652"/>
              <a:gd name="connsiteY0" fmla="*/ 0 h 6858000"/>
              <a:gd name="connsiteX1" fmla="*/ 2986221 w 6107652"/>
              <a:gd name="connsiteY1" fmla="*/ 0 h 6858000"/>
              <a:gd name="connsiteX2" fmla="*/ 6107652 w 6107652"/>
              <a:gd name="connsiteY2" fmla="*/ 3219061 h 6858000"/>
              <a:gd name="connsiteX3" fmla="*/ 4327028 w 6107652"/>
              <a:gd name="connsiteY3" fmla="*/ 6858000 h 6858000"/>
              <a:gd name="connsiteX4" fmla="*/ 32366 w 610765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07652" h="6858000">
                <a:moveTo>
                  <a:pt x="0" y="0"/>
                </a:moveTo>
                <a:lnTo>
                  <a:pt x="2986221" y="0"/>
                </a:lnTo>
                <a:lnTo>
                  <a:pt x="6107652" y="3219061"/>
                </a:lnTo>
                <a:lnTo>
                  <a:pt x="4327028" y="6858000"/>
                </a:lnTo>
                <a:lnTo>
                  <a:pt x="32366" y="6858000"/>
                </a:lnTo>
                <a:close/>
              </a:path>
            </a:pathLst>
          </a:custGeom>
        </p:spPr>
      </p:pic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651763" y="3807777"/>
            <a:ext cx="5675511" cy="998537"/>
          </a:xfrm>
        </p:spPr>
        <p:txBody>
          <a:bodyPr>
            <a:normAutofit/>
          </a:bodyPr>
          <a:lstStyle>
            <a:lvl1pPr marL="0" indent="0" algn="l">
              <a:buNone/>
              <a:defRPr sz="3200" b="1" spc="200" baseline="0">
                <a:solidFill>
                  <a:schemeClr val="accent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2" name="矩形 11"/>
          <p:cNvSpPr/>
          <p:nvPr/>
        </p:nvSpPr>
        <p:spPr>
          <a:xfrm>
            <a:off x="6630397" y="2376026"/>
            <a:ext cx="260520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Part</a:t>
            </a:r>
            <a:r>
              <a:rPr lang="en-US" altLang="zh-CN" sz="6600" spc="0" baseline="0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r>
              <a:rPr lang="en-US" altLang="zh-CN" sz="6600" spc="0" dirty="0">
                <a:solidFill>
                  <a:schemeClr val="accent1"/>
                </a:solidFill>
                <a:latin typeface="+mj-ea"/>
                <a:ea typeface="+mj-ea"/>
              </a:rPr>
              <a:t>4</a:t>
            </a:r>
            <a:endParaRPr lang="zh-CN" altLang="en-US" sz="6600" spc="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259365" y="0"/>
            <a:ext cx="3371032" cy="3371032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466846" y="2698230"/>
            <a:ext cx="2090132" cy="4159770"/>
          </a:xfrm>
          <a:prstGeom prst="line">
            <a:avLst/>
          </a:prstGeom>
          <a:ln w="222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6743700" y="3610278"/>
            <a:ext cx="82633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16841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结尾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A197D90-E5FD-454F-B74B-1BE49FFA8D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2" t="435" r="33825" b="429"/>
          <a:stretch>
            <a:fillRect/>
          </a:stretch>
        </p:blipFill>
        <p:spPr>
          <a:xfrm>
            <a:off x="5675085" y="0"/>
            <a:ext cx="6516915" cy="6858000"/>
          </a:xfrm>
          <a:custGeom>
            <a:avLst/>
            <a:gdLst>
              <a:gd name="connsiteX0" fmla="*/ 1710495 w 6516915"/>
              <a:gd name="connsiteY0" fmla="*/ 0 h 6858000"/>
              <a:gd name="connsiteX1" fmla="*/ 6516915 w 6516915"/>
              <a:gd name="connsiteY1" fmla="*/ 0 h 6858000"/>
              <a:gd name="connsiteX2" fmla="*/ 4806420 w 6516915"/>
              <a:gd name="connsiteY2" fmla="*/ 6858000 h 6858000"/>
              <a:gd name="connsiteX3" fmla="*/ 0 w 651691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16915" h="6858000">
                <a:moveTo>
                  <a:pt x="1710495" y="0"/>
                </a:moveTo>
                <a:lnTo>
                  <a:pt x="6516915" y="0"/>
                </a:lnTo>
                <a:lnTo>
                  <a:pt x="480642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4" name="直角三角形 13"/>
          <p:cNvSpPr/>
          <p:nvPr/>
        </p:nvSpPr>
        <p:spPr>
          <a:xfrm rot="5400000">
            <a:off x="99186" y="-125340"/>
            <a:ext cx="792566" cy="983003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11445886" y="2500614"/>
            <a:ext cx="841829" cy="258354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11066460" y="4296229"/>
            <a:ext cx="841829" cy="258354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40B4172-8223-43F5-96EC-1BE8003E8454}"/>
              </a:ext>
            </a:extLst>
          </p:cNvPr>
          <p:cNvGrpSpPr/>
          <p:nvPr userDrawn="1"/>
        </p:nvGrpSpPr>
        <p:grpSpPr>
          <a:xfrm>
            <a:off x="581754" y="2072166"/>
            <a:ext cx="6502974" cy="2245320"/>
            <a:chOff x="581754" y="1964730"/>
            <a:chExt cx="6502974" cy="2245320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B6E46265-6170-478C-AA18-56C5FD532678}"/>
                </a:ext>
              </a:extLst>
            </p:cNvPr>
            <p:cNvGrpSpPr/>
            <p:nvPr userDrawn="1"/>
          </p:nvGrpSpPr>
          <p:grpSpPr>
            <a:xfrm>
              <a:off x="581754" y="1964730"/>
              <a:ext cx="6502974" cy="1661994"/>
              <a:chOff x="562704" y="1459905"/>
              <a:chExt cx="6502974" cy="1661994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598876" y="2660234"/>
                <a:ext cx="252781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 spc="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ea typeface="+mn-ea"/>
                  </a:rPr>
                  <a:t>THANKS</a:t>
                </a:r>
                <a:r>
                  <a:rPr lang="zh-CN" altLang="en-US" sz="2400" spc="3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ea"/>
                    <a:ea typeface="+mn-ea"/>
                  </a:rPr>
                  <a:t>！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2FE10980-9759-4C6D-976D-16A9897F1F9F}"/>
                  </a:ext>
                </a:extLst>
              </p:cNvPr>
              <p:cNvSpPr txBox="1"/>
              <p:nvPr userDrawn="1"/>
            </p:nvSpPr>
            <p:spPr>
              <a:xfrm>
                <a:off x="562704" y="1459905"/>
                <a:ext cx="650297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spc="3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谢谢观看</a:t>
                </a:r>
              </a:p>
            </p:txBody>
          </p:sp>
        </p:grp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FEF17EB9-96C8-4420-94FC-BF685891F84C}"/>
                </a:ext>
              </a:extLst>
            </p:cNvPr>
            <p:cNvCxnSpPr/>
            <p:nvPr userDrawn="1"/>
          </p:nvCxnSpPr>
          <p:spPr>
            <a:xfrm>
              <a:off x="733425" y="4210050"/>
              <a:ext cx="428625" cy="0"/>
            </a:xfrm>
            <a:prstGeom prst="line">
              <a:avLst/>
            </a:prstGeom>
            <a:ln w="254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885348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页-2个观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911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5456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0">
          <p15:clr>
            <a:srgbClr val="FBAE40"/>
          </p15:clr>
        </p15:guide>
        <p15:guide id="2" pos="279">
          <p15:clr>
            <a:srgbClr val="FBAE40"/>
          </p15:clr>
        </p15:guide>
        <p15:guide id="3" pos="7401">
          <p15:clr>
            <a:srgbClr val="FBAE40"/>
          </p15:clr>
        </p15:guide>
        <p15:guide id="4" orient="horz" pos="4088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建筑与房屋的城市空拍图&#10;&#10;描述已自动生成">
            <a:extLst>
              <a:ext uri="{FF2B5EF4-FFF2-40B4-BE49-F238E27FC236}">
                <a16:creationId xmlns:a16="http://schemas.microsoft.com/office/drawing/2014/main" xmlns="" id="{E39EB941-7BD4-4C1F-A724-F0A5740D90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1" b="7821"/>
          <a:stretch/>
        </p:blipFill>
        <p:spPr>
          <a:xfrm>
            <a:off x="1" y="0"/>
            <a:ext cx="12191998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478358D-8BCB-4E42-AE49-EBCF42A07A3C}"/>
              </a:ext>
            </a:extLst>
          </p:cNvPr>
          <p:cNvGrpSpPr/>
          <p:nvPr userDrawn="1"/>
        </p:nvGrpSpPr>
        <p:grpSpPr>
          <a:xfrm>
            <a:off x="-1257303" y="-7075714"/>
            <a:ext cx="14706604" cy="21009430"/>
            <a:chOff x="-891080" y="-5824901"/>
            <a:chExt cx="10422925" cy="1488989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D8DFEC99-8CB1-4D2F-BBED-5E6786696576}"/>
                </a:ext>
              </a:extLst>
            </p:cNvPr>
            <p:cNvSpPr/>
            <p:nvPr/>
          </p:nvSpPr>
          <p:spPr>
            <a:xfrm>
              <a:off x="2" y="-810171"/>
              <a:ext cx="8640763" cy="4860432"/>
            </a:xfrm>
            <a:prstGeom prst="rect">
              <a:avLst/>
            </a:pr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2">
                    <a:alpha val="80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菱形 3">
              <a:extLst>
                <a:ext uri="{FF2B5EF4-FFF2-40B4-BE49-F238E27FC236}">
                  <a16:creationId xmlns:a16="http://schemas.microsoft.com/office/drawing/2014/main" xmlns="" id="{C5295674-BDCC-4110-9896-FD2CE6D2583D}"/>
                </a:ext>
              </a:extLst>
            </p:cNvPr>
            <p:cNvSpPr/>
            <p:nvPr/>
          </p:nvSpPr>
          <p:spPr>
            <a:xfrm>
              <a:off x="-891080" y="-5824901"/>
              <a:ext cx="10422925" cy="14889890"/>
            </a:xfrm>
            <a:prstGeom prst="diamond">
              <a:avLst/>
            </a:prstGeom>
            <a:gradFill>
              <a:gsLst>
                <a:gs pos="72000">
                  <a:srgbClr val="FFFFFF">
                    <a:alpha val="0"/>
                  </a:srgbClr>
                </a:gs>
                <a:gs pos="28000">
                  <a:srgbClr val="FFFFFF">
                    <a:alpha val="0"/>
                  </a:srgbClr>
                </a:gs>
                <a:gs pos="99000">
                  <a:schemeClr val="bg1">
                    <a:alpha val="25000"/>
                  </a:schemeClr>
                </a:gs>
                <a:gs pos="0">
                  <a:schemeClr val="bg1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菱形 4">
              <a:extLst>
                <a:ext uri="{FF2B5EF4-FFF2-40B4-BE49-F238E27FC236}">
                  <a16:creationId xmlns:a16="http://schemas.microsoft.com/office/drawing/2014/main" xmlns="" id="{0D76689E-D257-4E1A-876A-4521A51441A4}"/>
                </a:ext>
              </a:extLst>
            </p:cNvPr>
            <p:cNvSpPr/>
            <p:nvPr/>
          </p:nvSpPr>
          <p:spPr>
            <a:xfrm>
              <a:off x="311018" y="-4107618"/>
              <a:ext cx="8018727" cy="11455324"/>
            </a:xfrm>
            <a:prstGeom prst="diamond">
              <a:avLst/>
            </a:prstGeom>
            <a:gradFill>
              <a:gsLst>
                <a:gs pos="72000">
                  <a:srgbClr val="FFFFFF">
                    <a:alpha val="0"/>
                  </a:srgbClr>
                </a:gs>
                <a:gs pos="28000">
                  <a:srgbClr val="FFFFFF">
                    <a:alpha val="0"/>
                  </a:srgbClr>
                </a:gs>
                <a:gs pos="99000">
                  <a:schemeClr val="bg1">
                    <a:alpha val="25000"/>
                  </a:schemeClr>
                </a:gs>
                <a:gs pos="0">
                  <a:schemeClr val="bg1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>
              <a:extLst>
                <a:ext uri="{FF2B5EF4-FFF2-40B4-BE49-F238E27FC236}">
                  <a16:creationId xmlns:a16="http://schemas.microsoft.com/office/drawing/2014/main" xmlns="" id="{130E49D3-7F57-4FA0-8447-47EAA0412859}"/>
                </a:ext>
              </a:extLst>
            </p:cNvPr>
            <p:cNvSpPr/>
            <p:nvPr/>
          </p:nvSpPr>
          <p:spPr>
            <a:xfrm>
              <a:off x="1404380" y="-2545674"/>
              <a:ext cx="5832006" cy="8331436"/>
            </a:xfrm>
            <a:prstGeom prst="diamond">
              <a:avLst/>
            </a:prstGeom>
            <a:gradFill>
              <a:gsLst>
                <a:gs pos="72000">
                  <a:srgbClr val="FFFFFF">
                    <a:alpha val="0"/>
                  </a:srgbClr>
                </a:gs>
                <a:gs pos="28000">
                  <a:srgbClr val="FFFFFF">
                    <a:alpha val="0"/>
                  </a:srgbClr>
                </a:gs>
                <a:gs pos="99000">
                  <a:schemeClr val="bg1">
                    <a:alpha val="25000"/>
                  </a:schemeClr>
                </a:gs>
                <a:gs pos="0">
                  <a:schemeClr val="bg1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4A89E87-DA1D-4D78-9480-4CE52F350091}"/>
              </a:ext>
            </a:extLst>
          </p:cNvPr>
          <p:cNvGrpSpPr/>
          <p:nvPr userDrawn="1"/>
        </p:nvGrpSpPr>
        <p:grpSpPr>
          <a:xfrm>
            <a:off x="4923745" y="1749858"/>
            <a:ext cx="2344509" cy="273818"/>
            <a:chOff x="5441409" y="2966434"/>
            <a:chExt cx="1294745" cy="15121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7559D8CA-B84C-4149-9758-07827475690C}"/>
                </a:ext>
              </a:extLst>
            </p:cNvPr>
            <p:cNvGrpSpPr/>
            <p:nvPr/>
          </p:nvGrpSpPr>
          <p:grpSpPr>
            <a:xfrm>
              <a:off x="6545856" y="2966434"/>
              <a:ext cx="190298" cy="151215"/>
              <a:chOff x="6720375" y="2966434"/>
              <a:chExt cx="190298" cy="151215"/>
            </a:xfrm>
          </p:grpSpPr>
          <p:sp>
            <p:nvSpPr>
              <p:cNvPr id="13" name="箭头: V 形 12">
                <a:extLst>
                  <a:ext uri="{FF2B5EF4-FFF2-40B4-BE49-F238E27FC236}">
                    <a16:creationId xmlns:a16="http://schemas.microsoft.com/office/drawing/2014/main" xmlns="" id="{F502E499-000C-4E2E-82A3-D6AAEA2A9042}"/>
                  </a:ext>
                </a:extLst>
              </p:cNvPr>
              <p:cNvSpPr/>
              <p:nvPr/>
            </p:nvSpPr>
            <p:spPr>
              <a:xfrm>
                <a:off x="6720375" y="2966434"/>
                <a:ext cx="95048" cy="151215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箭头: V 形 13">
                <a:extLst>
                  <a:ext uri="{FF2B5EF4-FFF2-40B4-BE49-F238E27FC236}">
                    <a16:creationId xmlns:a16="http://schemas.microsoft.com/office/drawing/2014/main" xmlns="" id="{8FAFD531-652A-4401-BDFC-26AD2E7027FF}"/>
                  </a:ext>
                </a:extLst>
              </p:cNvPr>
              <p:cNvSpPr/>
              <p:nvPr/>
            </p:nvSpPr>
            <p:spPr>
              <a:xfrm>
                <a:off x="6815625" y="2966434"/>
                <a:ext cx="95048" cy="151215"/>
              </a:xfrm>
              <a:prstGeom prst="chevron">
                <a:avLst/>
              </a:prstGeom>
              <a:solidFill>
                <a:schemeClr val="bg1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EFC7584-15D1-4539-AB4B-9AE48AA14A24}"/>
                </a:ext>
              </a:extLst>
            </p:cNvPr>
            <p:cNvGrpSpPr/>
            <p:nvPr/>
          </p:nvGrpSpPr>
          <p:grpSpPr>
            <a:xfrm flipH="1">
              <a:off x="5441409" y="2966434"/>
              <a:ext cx="190298" cy="151215"/>
              <a:chOff x="6720375" y="2966434"/>
              <a:chExt cx="190298" cy="151215"/>
            </a:xfrm>
          </p:grpSpPr>
          <p:sp>
            <p:nvSpPr>
              <p:cNvPr id="11" name="箭头: V 形 10">
                <a:extLst>
                  <a:ext uri="{FF2B5EF4-FFF2-40B4-BE49-F238E27FC236}">
                    <a16:creationId xmlns:a16="http://schemas.microsoft.com/office/drawing/2014/main" xmlns="" id="{745F68FF-E15B-44F7-8127-F4AEDED56810}"/>
                  </a:ext>
                </a:extLst>
              </p:cNvPr>
              <p:cNvSpPr/>
              <p:nvPr/>
            </p:nvSpPr>
            <p:spPr>
              <a:xfrm>
                <a:off x="6720375" y="2966434"/>
                <a:ext cx="95048" cy="151215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箭头: V 形 11">
                <a:extLst>
                  <a:ext uri="{FF2B5EF4-FFF2-40B4-BE49-F238E27FC236}">
                    <a16:creationId xmlns:a16="http://schemas.microsoft.com/office/drawing/2014/main" xmlns="" id="{D8502139-76AA-4635-B72B-532EF24D710C}"/>
                  </a:ext>
                </a:extLst>
              </p:cNvPr>
              <p:cNvSpPr/>
              <p:nvPr/>
            </p:nvSpPr>
            <p:spPr>
              <a:xfrm>
                <a:off x="6815625" y="2966434"/>
                <a:ext cx="95048" cy="151215"/>
              </a:xfrm>
              <a:prstGeom prst="chevron">
                <a:avLst/>
              </a:prstGeom>
              <a:solidFill>
                <a:schemeClr val="bg1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28D99706-9257-475B-B193-DDF9D2F4AA57}"/>
              </a:ext>
            </a:extLst>
          </p:cNvPr>
          <p:cNvGrpSpPr/>
          <p:nvPr userDrawn="1"/>
        </p:nvGrpSpPr>
        <p:grpSpPr>
          <a:xfrm>
            <a:off x="5225159" y="4768749"/>
            <a:ext cx="1741680" cy="137754"/>
            <a:chOff x="5848476" y="5241947"/>
            <a:chExt cx="961835" cy="76074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414CB86A-FBCE-40CA-8568-001CEC7D3223}"/>
                </a:ext>
              </a:extLst>
            </p:cNvPr>
            <p:cNvSpPr/>
            <p:nvPr/>
          </p:nvSpPr>
          <p:spPr>
            <a:xfrm>
              <a:off x="6291357" y="5241947"/>
              <a:ext cx="76074" cy="760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71746736-FF6F-4B0C-BF45-53E62F033A5A}"/>
                </a:ext>
              </a:extLst>
            </p:cNvPr>
            <p:cNvSpPr/>
            <p:nvPr/>
          </p:nvSpPr>
          <p:spPr>
            <a:xfrm>
              <a:off x="5848476" y="5257125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9981CBC9-FB3F-4EF5-A8E1-6F2476F2D60E}"/>
                </a:ext>
              </a:extLst>
            </p:cNvPr>
            <p:cNvSpPr/>
            <p:nvPr/>
          </p:nvSpPr>
          <p:spPr>
            <a:xfrm>
              <a:off x="6764592" y="5257125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097D8BB7-4376-4E20-B39D-71A9B8355975}"/>
                </a:ext>
              </a:extLst>
            </p:cNvPr>
            <p:cNvSpPr/>
            <p:nvPr/>
          </p:nvSpPr>
          <p:spPr>
            <a:xfrm>
              <a:off x="6062645" y="5249853"/>
              <a:ext cx="60262" cy="602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5C9BDDEB-DA78-4CF0-91E1-64BF90E96B54}"/>
                </a:ext>
              </a:extLst>
            </p:cNvPr>
            <p:cNvSpPr/>
            <p:nvPr/>
          </p:nvSpPr>
          <p:spPr>
            <a:xfrm>
              <a:off x="6535881" y="5249853"/>
              <a:ext cx="60262" cy="602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E8CCA37E-32EE-4901-8622-3FC0EC99FA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26000" y="1246205"/>
            <a:ext cx="2527828" cy="1323439"/>
          </a:xfrm>
          <a:prstGeom prst="rect">
            <a:avLst/>
          </a:prstGeom>
        </p:spPr>
        <p:txBody>
          <a:bodyPr vert="horz" wrap="square" lIns="91440" tIns="45720" rIns="91440" bIns="45720" anchor="ctr" anchorCtr="0">
            <a:spAutoFit/>
          </a:bodyPr>
          <a:lstStyle>
            <a:lvl1pPr marL="0" indent="0" algn="ctr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0" spc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C1295A6C-F67C-449F-92FD-4967D341FB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5625" y="2608736"/>
            <a:ext cx="10811050" cy="1107996"/>
          </a:xfrm>
          <a:prstGeom prst="rect">
            <a:avLst/>
          </a:prstGeom>
        </p:spPr>
        <p:txBody>
          <a:bodyPr vert="horz" wrap="square" lIns="91440" tIns="45720" rIns="91440" bIns="45720" anchor="ctr" anchorCtr="0">
            <a:spAutoFit/>
          </a:bodyPr>
          <a:lstStyle>
            <a:lvl1pPr marL="0" indent="0" algn="ctr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6600" spc="6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输入标题</a:t>
            </a: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6CA029D7-8CC3-4D6B-9B8A-6D374F1A208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10057" y="3886347"/>
            <a:ext cx="8165644" cy="584775"/>
          </a:xfrm>
          <a:prstGeom prst="rect">
            <a:avLst/>
          </a:prstGeom>
        </p:spPr>
        <p:txBody>
          <a:bodyPr vert="horz" wrap="square" lIns="91440" tIns="45720" rIns="91440" bIns="45720" anchor="ctr" anchorCtr="0">
            <a:spAutoFit/>
          </a:bodyPr>
          <a:lstStyle>
            <a:lvl1pPr marL="0" indent="0" algn="ctr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200" spc="6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altLang="zh-CN"/>
              <a:t>HERE YOUR TITLE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134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转场页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蓝色的天空和建筑&#10;&#10;描述已自动生成">
            <a:extLst>
              <a:ext uri="{FF2B5EF4-FFF2-40B4-BE49-F238E27FC236}">
                <a16:creationId xmlns:a16="http://schemas.microsoft.com/office/drawing/2014/main" xmlns="" id="{1592DADE-9C82-4FB3-8EB1-C655533CC7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r="3125"/>
          <a:stretch/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478358D-8BCB-4E42-AE49-EBCF42A07A3C}"/>
              </a:ext>
            </a:extLst>
          </p:cNvPr>
          <p:cNvGrpSpPr/>
          <p:nvPr userDrawn="1"/>
        </p:nvGrpSpPr>
        <p:grpSpPr>
          <a:xfrm>
            <a:off x="-1257303" y="-7075714"/>
            <a:ext cx="14706604" cy="21009430"/>
            <a:chOff x="-891080" y="-5824901"/>
            <a:chExt cx="10422925" cy="1488989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D8DFEC99-8CB1-4D2F-BBED-5E6786696576}"/>
                </a:ext>
              </a:extLst>
            </p:cNvPr>
            <p:cNvSpPr/>
            <p:nvPr/>
          </p:nvSpPr>
          <p:spPr>
            <a:xfrm>
              <a:off x="2" y="-810171"/>
              <a:ext cx="8640763" cy="4860432"/>
            </a:xfrm>
            <a:prstGeom prst="rect">
              <a:avLst/>
            </a:prstGeom>
            <a:gradFill>
              <a:gsLst>
                <a:gs pos="0">
                  <a:schemeClr val="accent1">
                    <a:alpha val="80000"/>
                  </a:schemeClr>
                </a:gs>
                <a:gs pos="100000">
                  <a:schemeClr val="accent2">
                    <a:alpha val="80000"/>
                  </a:schemeClr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菱形 3">
              <a:extLst>
                <a:ext uri="{FF2B5EF4-FFF2-40B4-BE49-F238E27FC236}">
                  <a16:creationId xmlns:a16="http://schemas.microsoft.com/office/drawing/2014/main" xmlns="" id="{C5295674-BDCC-4110-9896-FD2CE6D2583D}"/>
                </a:ext>
              </a:extLst>
            </p:cNvPr>
            <p:cNvSpPr/>
            <p:nvPr/>
          </p:nvSpPr>
          <p:spPr>
            <a:xfrm>
              <a:off x="-891080" y="-5824901"/>
              <a:ext cx="10422925" cy="14889890"/>
            </a:xfrm>
            <a:prstGeom prst="diamond">
              <a:avLst/>
            </a:prstGeom>
            <a:gradFill>
              <a:gsLst>
                <a:gs pos="72000">
                  <a:srgbClr val="FFFFFF">
                    <a:alpha val="0"/>
                  </a:srgbClr>
                </a:gs>
                <a:gs pos="28000">
                  <a:srgbClr val="FFFFFF">
                    <a:alpha val="0"/>
                  </a:srgbClr>
                </a:gs>
                <a:gs pos="99000">
                  <a:schemeClr val="bg1">
                    <a:alpha val="25000"/>
                  </a:schemeClr>
                </a:gs>
                <a:gs pos="0">
                  <a:schemeClr val="bg1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菱形 4">
              <a:extLst>
                <a:ext uri="{FF2B5EF4-FFF2-40B4-BE49-F238E27FC236}">
                  <a16:creationId xmlns:a16="http://schemas.microsoft.com/office/drawing/2014/main" xmlns="" id="{0D76689E-D257-4E1A-876A-4521A51441A4}"/>
                </a:ext>
              </a:extLst>
            </p:cNvPr>
            <p:cNvSpPr/>
            <p:nvPr/>
          </p:nvSpPr>
          <p:spPr>
            <a:xfrm>
              <a:off x="311018" y="-4107618"/>
              <a:ext cx="8018727" cy="11455324"/>
            </a:xfrm>
            <a:prstGeom prst="diamond">
              <a:avLst/>
            </a:prstGeom>
            <a:gradFill>
              <a:gsLst>
                <a:gs pos="72000">
                  <a:srgbClr val="FFFFFF">
                    <a:alpha val="0"/>
                  </a:srgbClr>
                </a:gs>
                <a:gs pos="28000">
                  <a:srgbClr val="FFFFFF">
                    <a:alpha val="0"/>
                  </a:srgbClr>
                </a:gs>
                <a:gs pos="99000">
                  <a:schemeClr val="bg1">
                    <a:alpha val="25000"/>
                  </a:schemeClr>
                </a:gs>
                <a:gs pos="0">
                  <a:schemeClr val="bg1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菱形 5">
              <a:extLst>
                <a:ext uri="{FF2B5EF4-FFF2-40B4-BE49-F238E27FC236}">
                  <a16:creationId xmlns:a16="http://schemas.microsoft.com/office/drawing/2014/main" xmlns="" id="{130E49D3-7F57-4FA0-8447-47EAA0412859}"/>
                </a:ext>
              </a:extLst>
            </p:cNvPr>
            <p:cNvSpPr/>
            <p:nvPr/>
          </p:nvSpPr>
          <p:spPr>
            <a:xfrm>
              <a:off x="1404380" y="-2545674"/>
              <a:ext cx="5832006" cy="8331436"/>
            </a:xfrm>
            <a:prstGeom prst="diamond">
              <a:avLst/>
            </a:prstGeom>
            <a:gradFill>
              <a:gsLst>
                <a:gs pos="72000">
                  <a:srgbClr val="FFFFFF">
                    <a:alpha val="0"/>
                  </a:srgbClr>
                </a:gs>
                <a:gs pos="28000">
                  <a:srgbClr val="FFFFFF">
                    <a:alpha val="0"/>
                  </a:srgbClr>
                </a:gs>
                <a:gs pos="99000">
                  <a:schemeClr val="bg1">
                    <a:alpha val="25000"/>
                  </a:schemeClr>
                </a:gs>
                <a:gs pos="0">
                  <a:schemeClr val="bg1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4A89E87-DA1D-4D78-9480-4CE52F350091}"/>
              </a:ext>
            </a:extLst>
          </p:cNvPr>
          <p:cNvGrpSpPr/>
          <p:nvPr userDrawn="1"/>
        </p:nvGrpSpPr>
        <p:grpSpPr>
          <a:xfrm>
            <a:off x="4923745" y="1749858"/>
            <a:ext cx="2344509" cy="273818"/>
            <a:chOff x="5441409" y="2966434"/>
            <a:chExt cx="1294745" cy="151215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7559D8CA-B84C-4149-9758-07827475690C}"/>
                </a:ext>
              </a:extLst>
            </p:cNvPr>
            <p:cNvGrpSpPr/>
            <p:nvPr/>
          </p:nvGrpSpPr>
          <p:grpSpPr>
            <a:xfrm>
              <a:off x="6545856" y="2966434"/>
              <a:ext cx="190298" cy="151215"/>
              <a:chOff x="6720375" y="2966434"/>
              <a:chExt cx="190298" cy="151215"/>
            </a:xfrm>
          </p:grpSpPr>
          <p:sp>
            <p:nvSpPr>
              <p:cNvPr id="13" name="箭头: V 形 12">
                <a:extLst>
                  <a:ext uri="{FF2B5EF4-FFF2-40B4-BE49-F238E27FC236}">
                    <a16:creationId xmlns:a16="http://schemas.microsoft.com/office/drawing/2014/main" xmlns="" id="{F502E499-000C-4E2E-82A3-D6AAEA2A9042}"/>
                  </a:ext>
                </a:extLst>
              </p:cNvPr>
              <p:cNvSpPr/>
              <p:nvPr/>
            </p:nvSpPr>
            <p:spPr>
              <a:xfrm>
                <a:off x="6720375" y="2966434"/>
                <a:ext cx="95048" cy="151215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箭头: V 形 13">
                <a:extLst>
                  <a:ext uri="{FF2B5EF4-FFF2-40B4-BE49-F238E27FC236}">
                    <a16:creationId xmlns:a16="http://schemas.microsoft.com/office/drawing/2014/main" xmlns="" id="{8FAFD531-652A-4401-BDFC-26AD2E7027FF}"/>
                  </a:ext>
                </a:extLst>
              </p:cNvPr>
              <p:cNvSpPr/>
              <p:nvPr/>
            </p:nvSpPr>
            <p:spPr>
              <a:xfrm>
                <a:off x="6815625" y="2966434"/>
                <a:ext cx="95048" cy="151215"/>
              </a:xfrm>
              <a:prstGeom prst="chevron">
                <a:avLst/>
              </a:prstGeom>
              <a:solidFill>
                <a:schemeClr val="bg1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EFC7584-15D1-4539-AB4B-9AE48AA14A24}"/>
                </a:ext>
              </a:extLst>
            </p:cNvPr>
            <p:cNvGrpSpPr/>
            <p:nvPr/>
          </p:nvGrpSpPr>
          <p:grpSpPr>
            <a:xfrm flipH="1">
              <a:off x="5441409" y="2966434"/>
              <a:ext cx="190298" cy="151215"/>
              <a:chOff x="6720375" y="2966434"/>
              <a:chExt cx="190298" cy="151215"/>
            </a:xfrm>
          </p:grpSpPr>
          <p:sp>
            <p:nvSpPr>
              <p:cNvPr id="11" name="箭头: V 形 10">
                <a:extLst>
                  <a:ext uri="{FF2B5EF4-FFF2-40B4-BE49-F238E27FC236}">
                    <a16:creationId xmlns:a16="http://schemas.microsoft.com/office/drawing/2014/main" xmlns="" id="{745F68FF-E15B-44F7-8127-F4AEDED56810}"/>
                  </a:ext>
                </a:extLst>
              </p:cNvPr>
              <p:cNvSpPr/>
              <p:nvPr/>
            </p:nvSpPr>
            <p:spPr>
              <a:xfrm>
                <a:off x="6720375" y="2966434"/>
                <a:ext cx="95048" cy="151215"/>
              </a:xfrm>
              <a:prstGeom prst="chevr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箭头: V 形 11">
                <a:extLst>
                  <a:ext uri="{FF2B5EF4-FFF2-40B4-BE49-F238E27FC236}">
                    <a16:creationId xmlns:a16="http://schemas.microsoft.com/office/drawing/2014/main" xmlns="" id="{D8502139-76AA-4635-B72B-532EF24D710C}"/>
                  </a:ext>
                </a:extLst>
              </p:cNvPr>
              <p:cNvSpPr/>
              <p:nvPr/>
            </p:nvSpPr>
            <p:spPr>
              <a:xfrm>
                <a:off x="6815625" y="2966434"/>
                <a:ext cx="95048" cy="151215"/>
              </a:xfrm>
              <a:prstGeom prst="chevron">
                <a:avLst/>
              </a:prstGeom>
              <a:solidFill>
                <a:schemeClr val="bg1">
                  <a:alpha val="3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28D99706-9257-475B-B193-DDF9D2F4AA57}"/>
              </a:ext>
            </a:extLst>
          </p:cNvPr>
          <p:cNvGrpSpPr/>
          <p:nvPr userDrawn="1"/>
        </p:nvGrpSpPr>
        <p:grpSpPr>
          <a:xfrm>
            <a:off x="5225159" y="4768749"/>
            <a:ext cx="1741680" cy="137754"/>
            <a:chOff x="5848476" y="5241947"/>
            <a:chExt cx="961835" cy="76074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414CB86A-FBCE-40CA-8568-001CEC7D3223}"/>
                </a:ext>
              </a:extLst>
            </p:cNvPr>
            <p:cNvSpPr/>
            <p:nvPr/>
          </p:nvSpPr>
          <p:spPr>
            <a:xfrm>
              <a:off x="6291357" y="5241947"/>
              <a:ext cx="76074" cy="760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71746736-FF6F-4B0C-BF45-53E62F033A5A}"/>
                </a:ext>
              </a:extLst>
            </p:cNvPr>
            <p:cNvSpPr/>
            <p:nvPr/>
          </p:nvSpPr>
          <p:spPr>
            <a:xfrm>
              <a:off x="5848476" y="5257125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9981CBC9-FB3F-4EF5-A8E1-6F2476F2D60E}"/>
                </a:ext>
              </a:extLst>
            </p:cNvPr>
            <p:cNvSpPr/>
            <p:nvPr/>
          </p:nvSpPr>
          <p:spPr>
            <a:xfrm>
              <a:off x="6764592" y="5257125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097D8BB7-4376-4E20-B39D-71A9B8355975}"/>
                </a:ext>
              </a:extLst>
            </p:cNvPr>
            <p:cNvSpPr/>
            <p:nvPr/>
          </p:nvSpPr>
          <p:spPr>
            <a:xfrm>
              <a:off x="6062645" y="5249853"/>
              <a:ext cx="60262" cy="602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5C9BDDEB-DA78-4CF0-91E1-64BF90E96B54}"/>
                </a:ext>
              </a:extLst>
            </p:cNvPr>
            <p:cNvSpPr/>
            <p:nvPr/>
          </p:nvSpPr>
          <p:spPr>
            <a:xfrm>
              <a:off x="6535881" y="5249853"/>
              <a:ext cx="60262" cy="602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sp>
        <p:nvSpPr>
          <p:cNvPr id="21" name="文本占位符 20">
            <a:extLst>
              <a:ext uri="{FF2B5EF4-FFF2-40B4-BE49-F238E27FC236}">
                <a16:creationId xmlns:a16="http://schemas.microsoft.com/office/drawing/2014/main" xmlns="" id="{E8CCA37E-32EE-4901-8622-3FC0EC99FA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26000" y="1246205"/>
            <a:ext cx="2527828" cy="1323439"/>
          </a:xfrm>
          <a:prstGeom prst="rect">
            <a:avLst/>
          </a:prstGeom>
        </p:spPr>
        <p:txBody>
          <a:bodyPr vert="horz" wrap="square" lIns="91440" tIns="45720" rIns="91440" bIns="45720" anchor="ctr" anchorCtr="0">
            <a:spAutoFit/>
          </a:bodyPr>
          <a:lstStyle>
            <a:lvl1pPr marL="0" indent="0" algn="ctr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8000" spc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xmlns="" id="{C1295A6C-F67C-449F-92FD-4967D341FB3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5625" y="2608736"/>
            <a:ext cx="10811050" cy="1107996"/>
          </a:xfrm>
          <a:prstGeom prst="rect">
            <a:avLst/>
          </a:prstGeom>
        </p:spPr>
        <p:txBody>
          <a:bodyPr vert="horz" wrap="square" lIns="91440" tIns="45720" rIns="91440" bIns="45720" anchor="ctr" anchorCtr="0">
            <a:spAutoFit/>
          </a:bodyPr>
          <a:lstStyle>
            <a:lvl1pPr marL="0" indent="0" algn="ctr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6600" spc="6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输入标题</a:t>
            </a:r>
          </a:p>
        </p:txBody>
      </p:sp>
      <p:sp>
        <p:nvSpPr>
          <p:cNvPr id="23" name="文本占位符 22">
            <a:extLst>
              <a:ext uri="{FF2B5EF4-FFF2-40B4-BE49-F238E27FC236}">
                <a16:creationId xmlns:a16="http://schemas.microsoft.com/office/drawing/2014/main" xmlns="" id="{6CA029D7-8CC3-4D6B-9B8A-6D374F1A208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10057" y="3886347"/>
            <a:ext cx="8165644" cy="584775"/>
          </a:xfrm>
          <a:prstGeom prst="rect">
            <a:avLst/>
          </a:prstGeom>
        </p:spPr>
        <p:txBody>
          <a:bodyPr vert="horz" wrap="square" lIns="91440" tIns="45720" rIns="91440" bIns="45720" anchor="ctr" anchorCtr="0">
            <a:spAutoFit/>
          </a:bodyPr>
          <a:lstStyle>
            <a:lvl1pPr marL="0" indent="0" algn="ctr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200" spc="6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阿里巴巴普惠体 R" panose="00020600040101010101" pitchFamily="18" charset="-122"/>
                <a:ea typeface="阿里巴巴普惠体 R" panose="00020600040101010101" pitchFamily="18" charset="-122"/>
                <a:sym typeface="阿里巴巴普惠体 R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en-US" altLang="zh-CN"/>
              <a:t>HERE YOUR TITLE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759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1600EB9-B3A7-4725-ABF7-BBD3BC540118}"/>
              </a:ext>
            </a:extLst>
          </p:cNvPr>
          <p:cNvGrpSpPr/>
          <p:nvPr userDrawn="1"/>
        </p:nvGrpSpPr>
        <p:grpSpPr>
          <a:xfrm>
            <a:off x="2" y="0"/>
            <a:ext cx="12191998" cy="927094"/>
            <a:chOff x="2" y="0"/>
            <a:chExt cx="12191998" cy="77457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7CDCD58A-A1E9-41C8-B6C5-3FE9E1078BD3}"/>
                </a:ext>
              </a:extLst>
            </p:cNvPr>
            <p:cNvSpPr/>
            <p:nvPr/>
          </p:nvSpPr>
          <p:spPr>
            <a:xfrm>
              <a:off x="2" y="0"/>
              <a:ext cx="12191998" cy="71006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CAA47C8C-A7CC-4BF6-A4D1-729892BF5F82}"/>
                </a:ext>
              </a:extLst>
            </p:cNvPr>
            <p:cNvSpPr/>
            <p:nvPr/>
          </p:nvSpPr>
          <p:spPr>
            <a:xfrm flipV="1">
              <a:off x="2" y="710063"/>
              <a:ext cx="12191998" cy="64509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72A81D56-C6C6-49C5-993E-1A2AE538A2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325" y="186548"/>
            <a:ext cx="10794686" cy="553998"/>
          </a:xfrm>
          <a:prstGeom prst="rect">
            <a:avLst/>
          </a:prstGeom>
        </p:spPr>
        <p:txBody>
          <a:bodyPr vert="horz" wrap="square" lIns="0" tIns="0" rIns="0" bIns="0" anchor="ctr" anchorCtr="0">
            <a:spAutoFit/>
          </a:bodyPr>
          <a:lstStyle>
            <a:lvl1pPr marL="0" indent="0" algn="ctr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600" spc="0">
                <a:solidFill>
                  <a:srgbClr val="FFFFFF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请在此处输入你的标题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3627820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1600EB9-B3A7-4725-ABF7-BBD3BC540118}"/>
              </a:ext>
            </a:extLst>
          </p:cNvPr>
          <p:cNvGrpSpPr/>
          <p:nvPr userDrawn="1"/>
        </p:nvGrpSpPr>
        <p:grpSpPr>
          <a:xfrm>
            <a:off x="2" y="0"/>
            <a:ext cx="12191998" cy="927094"/>
            <a:chOff x="2" y="0"/>
            <a:chExt cx="12191998" cy="77457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7CDCD58A-A1E9-41C8-B6C5-3FE9E1078BD3}"/>
                </a:ext>
              </a:extLst>
            </p:cNvPr>
            <p:cNvSpPr/>
            <p:nvPr/>
          </p:nvSpPr>
          <p:spPr>
            <a:xfrm>
              <a:off x="2" y="0"/>
              <a:ext cx="12191998" cy="71006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CAA47C8C-A7CC-4BF6-A4D1-729892BF5F82}"/>
                </a:ext>
              </a:extLst>
            </p:cNvPr>
            <p:cNvSpPr/>
            <p:nvPr/>
          </p:nvSpPr>
          <p:spPr>
            <a:xfrm flipV="1">
              <a:off x="2" y="710063"/>
              <a:ext cx="12191998" cy="64509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72A81D56-C6C6-49C5-993E-1A2AE538A2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325" y="186548"/>
            <a:ext cx="10794686" cy="553998"/>
          </a:xfrm>
          <a:prstGeom prst="rect">
            <a:avLst/>
          </a:prstGeom>
        </p:spPr>
        <p:txBody>
          <a:bodyPr vert="horz" wrap="square" lIns="0" tIns="0" rIns="0" bIns="0" anchor="ctr" anchorCtr="0">
            <a:spAutoFit/>
          </a:bodyPr>
          <a:lstStyle>
            <a:lvl1pPr marL="0" indent="0" algn="ctr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600" spc="0">
                <a:solidFill>
                  <a:srgbClr val="FFFFFF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请在此处输入你的标题</a:t>
            </a:r>
          </a:p>
        </p:txBody>
      </p:sp>
      <p:sp>
        <p:nvSpPr>
          <p:cNvPr id="6" name="PA-左大括号 113">
            <a:extLst>
              <a:ext uri="{FF2B5EF4-FFF2-40B4-BE49-F238E27FC236}">
                <a16:creationId xmlns:a16="http://schemas.microsoft.com/office/drawing/2014/main" xmlns="" id="{4091EC1A-64EC-4A22-9474-CB89F3832BD9}"/>
              </a:ext>
            </a:extLst>
          </p:cNvPr>
          <p:cNvSpPr/>
          <p:nvPr userDrawn="1"/>
        </p:nvSpPr>
        <p:spPr>
          <a:xfrm rot="16200000">
            <a:off x="9447264" y="1491155"/>
            <a:ext cx="203233" cy="2460250"/>
          </a:xfrm>
          <a:prstGeom prst="leftBrace">
            <a:avLst>
              <a:gd name="adj1" fmla="val 58346"/>
              <a:gd name="adj2" fmla="val 50000"/>
            </a:avLst>
          </a:prstGeom>
          <a:solidFill>
            <a:srgbClr val="1EB464"/>
          </a:solidFill>
          <a:ln w="635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/>
          <a:p>
            <a:pPr algn="ctr" defTabSz="913130"/>
            <a:endParaRPr lang="zh-CN" altLang="en-US" sz="85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8" name="PA-左大括号 113">
            <a:extLst>
              <a:ext uri="{FF2B5EF4-FFF2-40B4-BE49-F238E27FC236}">
                <a16:creationId xmlns:a16="http://schemas.microsoft.com/office/drawing/2014/main" xmlns="" id="{D8E60DB9-4F09-4F61-AC67-2D98248036B5}"/>
              </a:ext>
            </a:extLst>
          </p:cNvPr>
          <p:cNvSpPr/>
          <p:nvPr userDrawn="1"/>
        </p:nvSpPr>
        <p:spPr>
          <a:xfrm rot="16200000">
            <a:off x="9447264" y="4370886"/>
            <a:ext cx="203233" cy="2460250"/>
          </a:xfrm>
          <a:prstGeom prst="leftBrace">
            <a:avLst>
              <a:gd name="adj1" fmla="val 58346"/>
              <a:gd name="adj2" fmla="val 50000"/>
            </a:avLst>
          </a:prstGeom>
          <a:solidFill>
            <a:srgbClr val="1EB464"/>
          </a:solidFill>
          <a:ln w="635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/>
            <a:endParaRPr lang="zh-CN" altLang="en-US" sz="85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07D8434E-5745-482A-87AF-DC03C0BBF43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20380" y="4040195"/>
            <a:ext cx="2462123" cy="147981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xmlns="" id="{CFAE34FC-880C-4904-8D0C-4BF14C7BB29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20380" y="1160464"/>
            <a:ext cx="2462123" cy="152140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598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1600EB9-B3A7-4725-ABF7-BBD3BC540118}"/>
              </a:ext>
            </a:extLst>
          </p:cNvPr>
          <p:cNvGrpSpPr/>
          <p:nvPr userDrawn="1"/>
        </p:nvGrpSpPr>
        <p:grpSpPr>
          <a:xfrm>
            <a:off x="2" y="0"/>
            <a:ext cx="12191998" cy="927094"/>
            <a:chOff x="2" y="0"/>
            <a:chExt cx="12191998" cy="77457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7CDCD58A-A1E9-41C8-B6C5-3FE9E1078BD3}"/>
                </a:ext>
              </a:extLst>
            </p:cNvPr>
            <p:cNvSpPr/>
            <p:nvPr/>
          </p:nvSpPr>
          <p:spPr>
            <a:xfrm>
              <a:off x="2" y="0"/>
              <a:ext cx="12191998" cy="71006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CAA47C8C-A7CC-4BF6-A4D1-729892BF5F82}"/>
                </a:ext>
              </a:extLst>
            </p:cNvPr>
            <p:cNvSpPr/>
            <p:nvPr/>
          </p:nvSpPr>
          <p:spPr>
            <a:xfrm flipV="1">
              <a:off x="2" y="710063"/>
              <a:ext cx="12191998" cy="64509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72A81D56-C6C6-49C5-993E-1A2AE538A2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325" y="186548"/>
            <a:ext cx="10794686" cy="553998"/>
          </a:xfrm>
          <a:prstGeom prst="rect">
            <a:avLst/>
          </a:prstGeom>
        </p:spPr>
        <p:txBody>
          <a:bodyPr vert="horz" wrap="square" lIns="0" tIns="0" rIns="0" bIns="0" anchor="ctr" anchorCtr="0">
            <a:spAutoFit/>
          </a:bodyPr>
          <a:lstStyle>
            <a:lvl1pPr marL="0" indent="0" algn="ctr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600" spc="0">
                <a:solidFill>
                  <a:srgbClr val="FFFFFF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请在此处输入你的标题</a:t>
            </a:r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63509FAA-79C6-480C-8E6B-8B6226795D7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93041" y="1814194"/>
            <a:ext cx="2742343" cy="48084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448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1600EB9-B3A7-4725-ABF7-BBD3BC540118}"/>
              </a:ext>
            </a:extLst>
          </p:cNvPr>
          <p:cNvGrpSpPr/>
          <p:nvPr userDrawn="1"/>
        </p:nvGrpSpPr>
        <p:grpSpPr>
          <a:xfrm>
            <a:off x="2" y="0"/>
            <a:ext cx="12191998" cy="927094"/>
            <a:chOff x="2" y="0"/>
            <a:chExt cx="12191998" cy="77457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7CDCD58A-A1E9-41C8-B6C5-3FE9E1078BD3}"/>
                </a:ext>
              </a:extLst>
            </p:cNvPr>
            <p:cNvSpPr/>
            <p:nvPr/>
          </p:nvSpPr>
          <p:spPr>
            <a:xfrm>
              <a:off x="2" y="0"/>
              <a:ext cx="12191998" cy="710062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CAA47C8C-A7CC-4BF6-A4D1-729892BF5F82}"/>
                </a:ext>
              </a:extLst>
            </p:cNvPr>
            <p:cNvSpPr/>
            <p:nvPr/>
          </p:nvSpPr>
          <p:spPr>
            <a:xfrm flipV="1">
              <a:off x="2" y="710063"/>
              <a:ext cx="12191998" cy="64509"/>
            </a:xfrm>
            <a:prstGeom prst="rect">
              <a:avLst/>
            </a:prstGeom>
            <a:solidFill>
              <a:schemeClr val="accent1">
                <a:alpha val="32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72A81D56-C6C6-49C5-993E-1A2AE538A2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325" y="186548"/>
            <a:ext cx="10794686" cy="553998"/>
          </a:xfrm>
          <a:prstGeom prst="rect">
            <a:avLst/>
          </a:prstGeom>
        </p:spPr>
        <p:txBody>
          <a:bodyPr vert="horz" wrap="square" lIns="0" tIns="0" rIns="0" bIns="0" anchor="ctr" anchorCtr="0">
            <a:spAutoFit/>
          </a:bodyPr>
          <a:lstStyle>
            <a:lvl1pPr marL="0" indent="0" algn="ctr" defTabSz="6092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3600" spc="0">
                <a:solidFill>
                  <a:srgbClr val="FFFFFF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sym typeface="阿里巴巴普惠体 B" panose="00020600040101010101" pitchFamily="18" charset="-122"/>
              </a:defRPr>
            </a:lvl1pPr>
            <a:lvl2pPr marL="304635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61016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914801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219436" indent="-152317" algn="l" defTabSz="60927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/>
              <a:t>请在此处输入你的标题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131F7A79-BFFE-4B2A-9F8B-5603B8B3B858}"/>
              </a:ext>
            </a:extLst>
          </p:cNvPr>
          <p:cNvSpPr/>
          <p:nvPr userDrawn="1"/>
        </p:nvSpPr>
        <p:spPr>
          <a:xfrm>
            <a:off x="1221743" y="1843491"/>
            <a:ext cx="9765104" cy="4465234"/>
          </a:xfrm>
          <a:prstGeom prst="roundRect">
            <a:avLst>
              <a:gd name="adj" fmla="val 2398"/>
            </a:avLst>
          </a:prstGeom>
          <a:solidFill>
            <a:schemeClr val="bg1"/>
          </a:solidFill>
          <a:ln>
            <a:noFill/>
          </a:ln>
          <a:effectLst>
            <a:outerShdw blurRad="254000" sx="101000" sy="1010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CE1DDC03-2ED2-4FAE-A8CF-46E21AA9C099}"/>
              </a:ext>
            </a:extLst>
          </p:cNvPr>
          <p:cNvCxnSpPr/>
          <p:nvPr userDrawn="1"/>
        </p:nvCxnSpPr>
        <p:spPr>
          <a:xfrm>
            <a:off x="4476778" y="1843491"/>
            <a:ext cx="0" cy="446523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ED53599F-54C3-4502-AC86-113A8A1EEE7A}"/>
              </a:ext>
            </a:extLst>
          </p:cNvPr>
          <p:cNvCxnSpPr/>
          <p:nvPr userDrawn="1"/>
        </p:nvCxnSpPr>
        <p:spPr>
          <a:xfrm>
            <a:off x="7731813" y="1843491"/>
            <a:ext cx="0" cy="446523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3B41814D-51E4-452A-BFA0-B13304231A53}"/>
              </a:ext>
            </a:extLst>
          </p:cNvPr>
          <p:cNvCxnSpPr/>
          <p:nvPr userDrawn="1"/>
        </p:nvCxnSpPr>
        <p:spPr>
          <a:xfrm flipH="1">
            <a:off x="1221743" y="3334567"/>
            <a:ext cx="9734093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BB5D99CA-5C30-42F8-BE6F-7FE9CD60720E}"/>
              </a:ext>
            </a:extLst>
          </p:cNvPr>
          <p:cNvCxnSpPr/>
          <p:nvPr userDrawn="1"/>
        </p:nvCxnSpPr>
        <p:spPr>
          <a:xfrm flipH="1">
            <a:off x="1221743" y="4833367"/>
            <a:ext cx="9734093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1BD4665A-1F63-4C06-974B-0ABC0936D3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522" y="3329460"/>
            <a:ext cx="2424956" cy="4687756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6BA921D5-4099-4E59-BD18-AA7708F6DA54}"/>
              </a:ext>
            </a:extLst>
          </p:cNvPr>
          <p:cNvGrpSpPr/>
          <p:nvPr userDrawn="1"/>
        </p:nvGrpSpPr>
        <p:grpSpPr>
          <a:xfrm>
            <a:off x="3977585" y="2764783"/>
            <a:ext cx="4283759" cy="269982"/>
            <a:chOff x="258888" y="1547803"/>
            <a:chExt cx="1690562" cy="106547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4078D0A2-74C5-461C-A3F1-68FD886D0AA9}"/>
                </a:ext>
              </a:extLst>
            </p:cNvPr>
            <p:cNvSpPr/>
            <p:nvPr/>
          </p:nvSpPr>
          <p:spPr>
            <a:xfrm>
              <a:off x="446944" y="1547803"/>
              <a:ext cx="1314450" cy="65435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8061CBA6-16F9-449D-8628-5DA412079FA0}"/>
                </a:ext>
              </a:extLst>
            </p:cNvPr>
            <p:cNvSpPr/>
            <p:nvPr/>
          </p:nvSpPr>
          <p:spPr>
            <a:xfrm>
              <a:off x="258888" y="1570190"/>
              <a:ext cx="1690562" cy="84160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1D59A126-BAB7-4BF2-AAC9-24D190AE67E6}"/>
              </a:ext>
            </a:extLst>
          </p:cNvPr>
          <p:cNvGrpSpPr/>
          <p:nvPr userDrawn="1"/>
        </p:nvGrpSpPr>
        <p:grpSpPr>
          <a:xfrm>
            <a:off x="5818695" y="2200473"/>
            <a:ext cx="613266" cy="719286"/>
            <a:chOff x="748662" y="921071"/>
            <a:chExt cx="741646" cy="869851"/>
          </a:xfrm>
        </p:grpSpPr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xmlns="" id="{1E3E0DCB-5750-444C-AA28-D0AF3C1C902D}"/>
                </a:ext>
              </a:extLst>
            </p:cNvPr>
            <p:cNvSpPr/>
            <p:nvPr userDrawn="1"/>
          </p:nvSpPr>
          <p:spPr>
            <a:xfrm rot="16200000">
              <a:off x="481572" y="1478113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18" name="平行四边形 17">
              <a:extLst>
                <a:ext uri="{FF2B5EF4-FFF2-40B4-BE49-F238E27FC236}">
                  <a16:creationId xmlns:a16="http://schemas.microsoft.com/office/drawing/2014/main" xmlns="" id="{0838B1AB-78F9-4A5E-973F-998F92BC28D7}"/>
                </a:ext>
              </a:extLst>
            </p:cNvPr>
            <p:cNvSpPr/>
            <p:nvPr userDrawn="1"/>
          </p:nvSpPr>
          <p:spPr>
            <a:xfrm rot="16200000">
              <a:off x="1097469" y="1326551"/>
              <a:ext cx="688960" cy="96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19" name="平行四边形 18">
              <a:extLst>
                <a:ext uri="{FF2B5EF4-FFF2-40B4-BE49-F238E27FC236}">
                  <a16:creationId xmlns:a16="http://schemas.microsoft.com/office/drawing/2014/main" xmlns="" id="{0EBBDC83-3BEB-48D9-A304-C83546067A17}"/>
                </a:ext>
              </a:extLst>
            </p:cNvPr>
            <p:cNvSpPr/>
            <p:nvPr userDrawn="1"/>
          </p:nvSpPr>
          <p:spPr>
            <a:xfrm rot="16200000" flipV="1">
              <a:off x="677978" y="1202021"/>
              <a:ext cx="579899" cy="18000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20" name="平行四边形 19">
              <a:extLst>
                <a:ext uri="{FF2B5EF4-FFF2-40B4-BE49-F238E27FC236}">
                  <a16:creationId xmlns:a16="http://schemas.microsoft.com/office/drawing/2014/main" xmlns="" id="{C2C51E06-E347-4BCA-90FE-F1FB48DA49C8}"/>
                </a:ext>
              </a:extLst>
            </p:cNvPr>
            <p:cNvSpPr/>
            <p:nvPr userDrawn="1"/>
          </p:nvSpPr>
          <p:spPr>
            <a:xfrm rot="5400000" flipH="1">
              <a:off x="925665" y="1311356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56922DC-FDAD-44FF-ACB5-2E25ED957264}"/>
              </a:ext>
            </a:extLst>
          </p:cNvPr>
          <p:cNvGrpSpPr/>
          <p:nvPr userDrawn="1"/>
        </p:nvGrpSpPr>
        <p:grpSpPr>
          <a:xfrm>
            <a:off x="2572450" y="2200473"/>
            <a:ext cx="613271" cy="719285"/>
            <a:chOff x="748662" y="921071"/>
            <a:chExt cx="741646" cy="869851"/>
          </a:xfrm>
        </p:grpSpPr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xmlns="" id="{1C280640-9379-4E8C-9356-A87A97E05AB3}"/>
                </a:ext>
              </a:extLst>
            </p:cNvPr>
            <p:cNvSpPr/>
            <p:nvPr/>
          </p:nvSpPr>
          <p:spPr>
            <a:xfrm rot="16200000">
              <a:off x="481572" y="1478113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xmlns="" id="{6FAF3E7D-AF2F-4C95-A2F4-D8C27F79A12B}"/>
                </a:ext>
              </a:extLst>
            </p:cNvPr>
            <p:cNvSpPr/>
            <p:nvPr/>
          </p:nvSpPr>
          <p:spPr>
            <a:xfrm rot="16200000">
              <a:off x="1097469" y="1326551"/>
              <a:ext cx="688960" cy="96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平行四边形 23">
              <a:extLst>
                <a:ext uri="{FF2B5EF4-FFF2-40B4-BE49-F238E27FC236}">
                  <a16:creationId xmlns:a16="http://schemas.microsoft.com/office/drawing/2014/main" xmlns="" id="{965831A5-C7FF-4D58-ADAF-6900BEA2BB67}"/>
                </a:ext>
              </a:extLst>
            </p:cNvPr>
            <p:cNvSpPr/>
            <p:nvPr/>
          </p:nvSpPr>
          <p:spPr>
            <a:xfrm rot="16200000" flipV="1">
              <a:off x="677978" y="1202021"/>
              <a:ext cx="579899" cy="18000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5" name="平行四边形 24">
              <a:extLst>
                <a:ext uri="{FF2B5EF4-FFF2-40B4-BE49-F238E27FC236}">
                  <a16:creationId xmlns:a16="http://schemas.microsoft.com/office/drawing/2014/main" xmlns="" id="{F433870C-AFE0-4FFC-A8F0-4507AF15236D}"/>
                </a:ext>
              </a:extLst>
            </p:cNvPr>
            <p:cNvSpPr/>
            <p:nvPr/>
          </p:nvSpPr>
          <p:spPr>
            <a:xfrm rot="5400000" flipH="1">
              <a:off x="925665" y="1311356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C77009BE-A958-4BF2-B5BD-878E129F59B6}"/>
              </a:ext>
            </a:extLst>
          </p:cNvPr>
          <p:cNvGrpSpPr/>
          <p:nvPr userDrawn="1"/>
        </p:nvGrpSpPr>
        <p:grpSpPr>
          <a:xfrm>
            <a:off x="695325" y="2764783"/>
            <a:ext cx="4283759" cy="269981"/>
            <a:chOff x="258888" y="1547803"/>
            <a:chExt cx="1690562" cy="106547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01614594-6130-4488-A1E3-8D4C7F24FC68}"/>
                </a:ext>
              </a:extLst>
            </p:cNvPr>
            <p:cNvSpPr/>
            <p:nvPr userDrawn="1"/>
          </p:nvSpPr>
          <p:spPr>
            <a:xfrm>
              <a:off x="446944" y="1547803"/>
              <a:ext cx="1314450" cy="65435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2853A176-6C35-45A1-B578-494593773269}"/>
                </a:ext>
              </a:extLst>
            </p:cNvPr>
            <p:cNvSpPr/>
            <p:nvPr userDrawn="1"/>
          </p:nvSpPr>
          <p:spPr>
            <a:xfrm>
              <a:off x="258888" y="1570190"/>
              <a:ext cx="1690562" cy="84160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62DE6EED-D164-4FF2-B4A5-7B6DDCE9CCE9}"/>
              </a:ext>
            </a:extLst>
          </p:cNvPr>
          <p:cNvGrpSpPr/>
          <p:nvPr userDrawn="1"/>
        </p:nvGrpSpPr>
        <p:grpSpPr>
          <a:xfrm>
            <a:off x="695325" y="4216095"/>
            <a:ext cx="4283759" cy="269981"/>
            <a:chOff x="258888" y="1547803"/>
            <a:chExt cx="1690562" cy="106547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8623C098-DFFA-4860-9BBC-7F81B60CE64A}"/>
                </a:ext>
              </a:extLst>
            </p:cNvPr>
            <p:cNvSpPr/>
            <p:nvPr userDrawn="1"/>
          </p:nvSpPr>
          <p:spPr>
            <a:xfrm>
              <a:off x="446944" y="1547803"/>
              <a:ext cx="1314450" cy="65435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5C375797-A3CA-4867-A0E2-98B3E5884D24}"/>
                </a:ext>
              </a:extLst>
            </p:cNvPr>
            <p:cNvSpPr/>
            <p:nvPr userDrawn="1"/>
          </p:nvSpPr>
          <p:spPr>
            <a:xfrm>
              <a:off x="258888" y="1570190"/>
              <a:ext cx="1690562" cy="84160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0C122209-863D-48FE-9704-5F31E9F3C4E6}"/>
              </a:ext>
            </a:extLst>
          </p:cNvPr>
          <p:cNvGrpSpPr/>
          <p:nvPr userDrawn="1"/>
        </p:nvGrpSpPr>
        <p:grpSpPr>
          <a:xfrm>
            <a:off x="2572450" y="3636543"/>
            <a:ext cx="613271" cy="719285"/>
            <a:chOff x="748662" y="921071"/>
            <a:chExt cx="741646" cy="869851"/>
          </a:xfrm>
        </p:grpSpPr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xmlns="" id="{D5DF41E9-93F5-4584-8543-236A2D85E7CB}"/>
                </a:ext>
              </a:extLst>
            </p:cNvPr>
            <p:cNvSpPr/>
            <p:nvPr/>
          </p:nvSpPr>
          <p:spPr>
            <a:xfrm rot="16200000">
              <a:off x="481572" y="1478113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xmlns="" id="{C2592115-FC34-455C-A9AC-31F3E467B4D2}"/>
                </a:ext>
              </a:extLst>
            </p:cNvPr>
            <p:cNvSpPr/>
            <p:nvPr/>
          </p:nvSpPr>
          <p:spPr>
            <a:xfrm rot="16200000">
              <a:off x="1097469" y="1326551"/>
              <a:ext cx="688960" cy="96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xmlns="" id="{E63A33C6-EAA1-4AE3-AC0C-4FA20BDBBB15}"/>
                </a:ext>
              </a:extLst>
            </p:cNvPr>
            <p:cNvSpPr/>
            <p:nvPr/>
          </p:nvSpPr>
          <p:spPr>
            <a:xfrm rot="16200000" flipV="1">
              <a:off x="677978" y="1202021"/>
              <a:ext cx="579899" cy="18000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6" name="平行四边形 35">
              <a:extLst>
                <a:ext uri="{FF2B5EF4-FFF2-40B4-BE49-F238E27FC236}">
                  <a16:creationId xmlns:a16="http://schemas.microsoft.com/office/drawing/2014/main" xmlns="" id="{1F96B087-F22A-48E1-A17B-4D3BB57D9076}"/>
                </a:ext>
              </a:extLst>
            </p:cNvPr>
            <p:cNvSpPr/>
            <p:nvPr/>
          </p:nvSpPr>
          <p:spPr>
            <a:xfrm rot="5400000" flipH="1">
              <a:off x="925665" y="1311356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0385A260-5F2D-4F5B-A49E-B161E9416977}"/>
              </a:ext>
            </a:extLst>
          </p:cNvPr>
          <p:cNvGrpSpPr/>
          <p:nvPr userDrawn="1"/>
        </p:nvGrpSpPr>
        <p:grpSpPr>
          <a:xfrm>
            <a:off x="695325" y="5678913"/>
            <a:ext cx="4283759" cy="269982"/>
            <a:chOff x="258888" y="1547803"/>
            <a:chExt cx="1690562" cy="106547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0B5B4B3D-943B-4BB2-AA8C-BD36316ED708}"/>
                </a:ext>
              </a:extLst>
            </p:cNvPr>
            <p:cNvSpPr/>
            <p:nvPr/>
          </p:nvSpPr>
          <p:spPr>
            <a:xfrm>
              <a:off x="446944" y="1547803"/>
              <a:ext cx="1314450" cy="65435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47F255A7-202E-4289-98A2-55514C2CB9D1}"/>
                </a:ext>
              </a:extLst>
            </p:cNvPr>
            <p:cNvSpPr/>
            <p:nvPr/>
          </p:nvSpPr>
          <p:spPr>
            <a:xfrm>
              <a:off x="258888" y="1570190"/>
              <a:ext cx="1690562" cy="84160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19D99EAE-4298-4D7A-940F-081D26BBDED2}"/>
              </a:ext>
            </a:extLst>
          </p:cNvPr>
          <p:cNvGrpSpPr/>
          <p:nvPr userDrawn="1"/>
        </p:nvGrpSpPr>
        <p:grpSpPr>
          <a:xfrm>
            <a:off x="2572450" y="5018310"/>
            <a:ext cx="613266" cy="719286"/>
            <a:chOff x="748662" y="921071"/>
            <a:chExt cx="741646" cy="869851"/>
          </a:xfrm>
        </p:grpSpPr>
        <p:sp>
          <p:nvSpPr>
            <p:cNvPr id="41" name="平行四边形 40">
              <a:extLst>
                <a:ext uri="{FF2B5EF4-FFF2-40B4-BE49-F238E27FC236}">
                  <a16:creationId xmlns:a16="http://schemas.microsoft.com/office/drawing/2014/main" xmlns="" id="{5C1771F3-05F6-4A7E-8AE8-75F478EFFB76}"/>
                </a:ext>
              </a:extLst>
            </p:cNvPr>
            <p:cNvSpPr/>
            <p:nvPr userDrawn="1"/>
          </p:nvSpPr>
          <p:spPr>
            <a:xfrm rot="16200000">
              <a:off x="481572" y="1478113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xmlns="" id="{454BEF7D-0893-43E4-A495-27D449FA470C}"/>
                </a:ext>
              </a:extLst>
            </p:cNvPr>
            <p:cNvSpPr/>
            <p:nvPr userDrawn="1"/>
          </p:nvSpPr>
          <p:spPr>
            <a:xfrm rot="16200000">
              <a:off x="1097469" y="1326551"/>
              <a:ext cx="688960" cy="96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:a16="http://schemas.microsoft.com/office/drawing/2014/main" xmlns="" id="{4F137DC0-067D-462F-8F44-5BC5097BDDA8}"/>
                </a:ext>
              </a:extLst>
            </p:cNvPr>
            <p:cNvSpPr/>
            <p:nvPr userDrawn="1"/>
          </p:nvSpPr>
          <p:spPr>
            <a:xfrm rot="16200000" flipV="1">
              <a:off x="677978" y="1202021"/>
              <a:ext cx="579899" cy="18000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44" name="平行四边形 43">
              <a:extLst>
                <a:ext uri="{FF2B5EF4-FFF2-40B4-BE49-F238E27FC236}">
                  <a16:creationId xmlns:a16="http://schemas.microsoft.com/office/drawing/2014/main" xmlns="" id="{132E5B72-D49B-45C8-9753-5C23D8332D43}"/>
                </a:ext>
              </a:extLst>
            </p:cNvPr>
            <p:cNvSpPr/>
            <p:nvPr userDrawn="1"/>
          </p:nvSpPr>
          <p:spPr>
            <a:xfrm rot="5400000" flipH="1">
              <a:off x="925665" y="1311356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47058956-3750-4320-BF6C-4688E1CCE397}"/>
              </a:ext>
            </a:extLst>
          </p:cNvPr>
          <p:cNvGrpSpPr/>
          <p:nvPr userDrawn="1"/>
        </p:nvGrpSpPr>
        <p:grpSpPr>
          <a:xfrm>
            <a:off x="7212916" y="5678913"/>
            <a:ext cx="4283759" cy="269981"/>
            <a:chOff x="258888" y="1547803"/>
            <a:chExt cx="1690562" cy="106547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64D1B8DB-5269-43A5-ACF4-34AE1A330471}"/>
                </a:ext>
              </a:extLst>
            </p:cNvPr>
            <p:cNvSpPr/>
            <p:nvPr userDrawn="1"/>
          </p:nvSpPr>
          <p:spPr>
            <a:xfrm>
              <a:off x="446944" y="1547803"/>
              <a:ext cx="1314450" cy="65435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68FDCF11-781F-45E8-ABB1-88B13DD8016F}"/>
                </a:ext>
              </a:extLst>
            </p:cNvPr>
            <p:cNvSpPr/>
            <p:nvPr userDrawn="1"/>
          </p:nvSpPr>
          <p:spPr>
            <a:xfrm>
              <a:off x="258888" y="1570190"/>
              <a:ext cx="1690562" cy="84160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3CBA9F5E-1818-470F-B3E3-D0F22B3C0477}"/>
              </a:ext>
            </a:extLst>
          </p:cNvPr>
          <p:cNvGrpSpPr/>
          <p:nvPr userDrawn="1"/>
        </p:nvGrpSpPr>
        <p:grpSpPr>
          <a:xfrm>
            <a:off x="9028735" y="5018310"/>
            <a:ext cx="613266" cy="719286"/>
            <a:chOff x="748662" y="921071"/>
            <a:chExt cx="741646" cy="869851"/>
          </a:xfrm>
        </p:grpSpPr>
        <p:sp>
          <p:nvSpPr>
            <p:cNvPr id="49" name="平行四边形 48">
              <a:extLst>
                <a:ext uri="{FF2B5EF4-FFF2-40B4-BE49-F238E27FC236}">
                  <a16:creationId xmlns:a16="http://schemas.microsoft.com/office/drawing/2014/main" xmlns="" id="{8BCFD878-3B76-4B4B-8B4F-954F924B66C9}"/>
                </a:ext>
              </a:extLst>
            </p:cNvPr>
            <p:cNvSpPr/>
            <p:nvPr userDrawn="1"/>
          </p:nvSpPr>
          <p:spPr>
            <a:xfrm rot="16200000">
              <a:off x="481572" y="1478113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50" name="平行四边形 49">
              <a:extLst>
                <a:ext uri="{FF2B5EF4-FFF2-40B4-BE49-F238E27FC236}">
                  <a16:creationId xmlns:a16="http://schemas.microsoft.com/office/drawing/2014/main" xmlns="" id="{6DC3F12C-0EC3-43EB-951D-B9D4555A5E46}"/>
                </a:ext>
              </a:extLst>
            </p:cNvPr>
            <p:cNvSpPr/>
            <p:nvPr userDrawn="1"/>
          </p:nvSpPr>
          <p:spPr>
            <a:xfrm rot="16200000">
              <a:off x="1097469" y="1326551"/>
              <a:ext cx="688960" cy="96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51" name="平行四边形 50">
              <a:extLst>
                <a:ext uri="{FF2B5EF4-FFF2-40B4-BE49-F238E27FC236}">
                  <a16:creationId xmlns:a16="http://schemas.microsoft.com/office/drawing/2014/main" xmlns="" id="{733D05EA-EAEB-4A47-AFBD-D29ADD1A2149}"/>
                </a:ext>
              </a:extLst>
            </p:cNvPr>
            <p:cNvSpPr/>
            <p:nvPr userDrawn="1"/>
          </p:nvSpPr>
          <p:spPr>
            <a:xfrm rot="16200000" flipV="1">
              <a:off x="677978" y="1202021"/>
              <a:ext cx="579899" cy="18000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52" name="平行四边形 51">
              <a:extLst>
                <a:ext uri="{FF2B5EF4-FFF2-40B4-BE49-F238E27FC236}">
                  <a16:creationId xmlns:a16="http://schemas.microsoft.com/office/drawing/2014/main" xmlns="" id="{47B16D0E-EFEF-48C3-9E0F-1AD0778E24E1}"/>
                </a:ext>
              </a:extLst>
            </p:cNvPr>
            <p:cNvSpPr/>
            <p:nvPr userDrawn="1"/>
          </p:nvSpPr>
          <p:spPr>
            <a:xfrm rot="5400000" flipH="1">
              <a:off x="925665" y="1311356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</p:grp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351A8AA7-A08B-4DDE-A6CC-6243345BBA1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07866" y="3985699"/>
            <a:ext cx="1776271" cy="313565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BFFAA6D3-48E2-4A36-B62D-E328B3521B81}"/>
              </a:ext>
            </a:extLst>
          </p:cNvPr>
          <p:cNvGrpSpPr/>
          <p:nvPr userDrawn="1"/>
        </p:nvGrpSpPr>
        <p:grpSpPr>
          <a:xfrm>
            <a:off x="2572450" y="3636543"/>
            <a:ext cx="613271" cy="719285"/>
            <a:chOff x="748662" y="921071"/>
            <a:chExt cx="741646" cy="869851"/>
          </a:xfrm>
        </p:grpSpPr>
        <p:sp>
          <p:nvSpPr>
            <p:cNvPr id="54" name="平行四边形 53">
              <a:extLst>
                <a:ext uri="{FF2B5EF4-FFF2-40B4-BE49-F238E27FC236}">
                  <a16:creationId xmlns:a16="http://schemas.microsoft.com/office/drawing/2014/main" xmlns="" id="{CA829F4D-2D25-4F95-9120-8A335E9013AD}"/>
                </a:ext>
              </a:extLst>
            </p:cNvPr>
            <p:cNvSpPr/>
            <p:nvPr/>
          </p:nvSpPr>
          <p:spPr>
            <a:xfrm rot="16200000">
              <a:off x="481572" y="1478113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xmlns="" id="{E77D896D-B76A-4E5D-9C0F-58A49B83962D}"/>
                </a:ext>
              </a:extLst>
            </p:cNvPr>
            <p:cNvSpPr/>
            <p:nvPr/>
          </p:nvSpPr>
          <p:spPr>
            <a:xfrm rot="16200000">
              <a:off x="1097469" y="1326551"/>
              <a:ext cx="688960" cy="96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6" name="平行四边形 55">
              <a:extLst>
                <a:ext uri="{FF2B5EF4-FFF2-40B4-BE49-F238E27FC236}">
                  <a16:creationId xmlns:a16="http://schemas.microsoft.com/office/drawing/2014/main" xmlns="" id="{2D721918-F6A6-41A2-96F0-9EEC961B8E0B}"/>
                </a:ext>
              </a:extLst>
            </p:cNvPr>
            <p:cNvSpPr/>
            <p:nvPr/>
          </p:nvSpPr>
          <p:spPr>
            <a:xfrm rot="16200000" flipV="1">
              <a:off x="677978" y="1202021"/>
              <a:ext cx="579899" cy="18000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xmlns="" id="{8918E17E-E4A1-4CC7-BD8D-E59E3D86C184}"/>
                </a:ext>
              </a:extLst>
            </p:cNvPr>
            <p:cNvSpPr/>
            <p:nvPr/>
          </p:nvSpPr>
          <p:spPr>
            <a:xfrm rot="5400000" flipH="1">
              <a:off x="925665" y="1311356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8B471334-4965-4868-A542-DF04BC9CD9BE}"/>
              </a:ext>
            </a:extLst>
          </p:cNvPr>
          <p:cNvGrpSpPr/>
          <p:nvPr userDrawn="1"/>
        </p:nvGrpSpPr>
        <p:grpSpPr>
          <a:xfrm>
            <a:off x="9028735" y="3636543"/>
            <a:ext cx="613271" cy="719285"/>
            <a:chOff x="748662" y="921071"/>
            <a:chExt cx="741646" cy="869851"/>
          </a:xfrm>
        </p:grpSpPr>
        <p:sp>
          <p:nvSpPr>
            <p:cNvPr id="59" name="平行四边形 58">
              <a:extLst>
                <a:ext uri="{FF2B5EF4-FFF2-40B4-BE49-F238E27FC236}">
                  <a16:creationId xmlns:a16="http://schemas.microsoft.com/office/drawing/2014/main" xmlns="" id="{27BAD032-F3EE-4F2F-9D45-9D5DD4130736}"/>
                </a:ext>
              </a:extLst>
            </p:cNvPr>
            <p:cNvSpPr/>
            <p:nvPr/>
          </p:nvSpPr>
          <p:spPr>
            <a:xfrm rot="16200000">
              <a:off x="481572" y="1478113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0" name="平行四边形 59">
              <a:extLst>
                <a:ext uri="{FF2B5EF4-FFF2-40B4-BE49-F238E27FC236}">
                  <a16:creationId xmlns:a16="http://schemas.microsoft.com/office/drawing/2014/main" xmlns="" id="{BFFE2724-AEF3-43D6-A1FE-DC08B8D25939}"/>
                </a:ext>
              </a:extLst>
            </p:cNvPr>
            <p:cNvSpPr/>
            <p:nvPr/>
          </p:nvSpPr>
          <p:spPr>
            <a:xfrm rot="16200000">
              <a:off x="1097469" y="1326551"/>
              <a:ext cx="688960" cy="96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1" name="平行四边形 60">
              <a:extLst>
                <a:ext uri="{FF2B5EF4-FFF2-40B4-BE49-F238E27FC236}">
                  <a16:creationId xmlns:a16="http://schemas.microsoft.com/office/drawing/2014/main" xmlns="" id="{7410A2C3-C664-4027-95F8-50B6EBA73823}"/>
                </a:ext>
              </a:extLst>
            </p:cNvPr>
            <p:cNvSpPr/>
            <p:nvPr/>
          </p:nvSpPr>
          <p:spPr>
            <a:xfrm rot="16200000" flipV="1">
              <a:off x="677978" y="1202021"/>
              <a:ext cx="579899" cy="18000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2" name="平行四边形 61">
              <a:extLst>
                <a:ext uri="{FF2B5EF4-FFF2-40B4-BE49-F238E27FC236}">
                  <a16:creationId xmlns:a16="http://schemas.microsoft.com/office/drawing/2014/main" xmlns="" id="{E4AA7C40-C62E-4AEB-98FE-EB9467582491}"/>
                </a:ext>
              </a:extLst>
            </p:cNvPr>
            <p:cNvSpPr/>
            <p:nvPr/>
          </p:nvSpPr>
          <p:spPr>
            <a:xfrm rot="5400000" flipH="1">
              <a:off x="925665" y="1311356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91CE09FE-4733-4985-BDFA-CDBAB3637F7F}"/>
              </a:ext>
            </a:extLst>
          </p:cNvPr>
          <p:cNvGrpSpPr/>
          <p:nvPr userDrawn="1"/>
        </p:nvGrpSpPr>
        <p:grpSpPr>
          <a:xfrm>
            <a:off x="9028735" y="5018310"/>
            <a:ext cx="613271" cy="719285"/>
            <a:chOff x="748662" y="921071"/>
            <a:chExt cx="741646" cy="869851"/>
          </a:xfrm>
        </p:grpSpPr>
        <p:sp>
          <p:nvSpPr>
            <p:cNvPr id="64" name="平行四边形 63">
              <a:extLst>
                <a:ext uri="{FF2B5EF4-FFF2-40B4-BE49-F238E27FC236}">
                  <a16:creationId xmlns:a16="http://schemas.microsoft.com/office/drawing/2014/main" xmlns="" id="{BC5703BB-127B-452B-AA32-266DE08B081E}"/>
                </a:ext>
              </a:extLst>
            </p:cNvPr>
            <p:cNvSpPr/>
            <p:nvPr/>
          </p:nvSpPr>
          <p:spPr>
            <a:xfrm rot="16200000">
              <a:off x="481572" y="1478113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5" name="平行四边形 64">
              <a:extLst>
                <a:ext uri="{FF2B5EF4-FFF2-40B4-BE49-F238E27FC236}">
                  <a16:creationId xmlns:a16="http://schemas.microsoft.com/office/drawing/2014/main" xmlns="" id="{7D1F2A0C-CF40-4CAB-A26E-1CC49C5AA750}"/>
                </a:ext>
              </a:extLst>
            </p:cNvPr>
            <p:cNvSpPr/>
            <p:nvPr/>
          </p:nvSpPr>
          <p:spPr>
            <a:xfrm rot="16200000">
              <a:off x="1097469" y="1326551"/>
              <a:ext cx="688960" cy="96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6" name="平行四边形 65">
              <a:extLst>
                <a:ext uri="{FF2B5EF4-FFF2-40B4-BE49-F238E27FC236}">
                  <a16:creationId xmlns:a16="http://schemas.microsoft.com/office/drawing/2014/main" xmlns="" id="{BCBA3FBF-AAE8-4458-A45D-64D57076A3D9}"/>
                </a:ext>
              </a:extLst>
            </p:cNvPr>
            <p:cNvSpPr/>
            <p:nvPr/>
          </p:nvSpPr>
          <p:spPr>
            <a:xfrm rot="16200000" flipV="1">
              <a:off x="677978" y="1202021"/>
              <a:ext cx="579899" cy="18000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67" name="平行四边形 66">
              <a:extLst>
                <a:ext uri="{FF2B5EF4-FFF2-40B4-BE49-F238E27FC236}">
                  <a16:creationId xmlns:a16="http://schemas.microsoft.com/office/drawing/2014/main" xmlns="" id="{4297FD4F-92C3-4694-9AC3-C3BC053C56CC}"/>
                </a:ext>
              </a:extLst>
            </p:cNvPr>
            <p:cNvSpPr/>
            <p:nvPr/>
          </p:nvSpPr>
          <p:spPr>
            <a:xfrm rot="5400000" flipH="1">
              <a:off x="925665" y="1311356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142B6D15-A60D-42BE-82E5-95B48B90E458}"/>
              </a:ext>
            </a:extLst>
          </p:cNvPr>
          <p:cNvGrpSpPr/>
          <p:nvPr userDrawn="1"/>
        </p:nvGrpSpPr>
        <p:grpSpPr>
          <a:xfrm>
            <a:off x="695325" y="2764783"/>
            <a:ext cx="4283759" cy="269982"/>
            <a:chOff x="258888" y="1547803"/>
            <a:chExt cx="1690562" cy="106547"/>
          </a:xfrm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047EA77B-E86A-45E5-B97B-B91AC7DBC213}"/>
                </a:ext>
              </a:extLst>
            </p:cNvPr>
            <p:cNvSpPr/>
            <p:nvPr/>
          </p:nvSpPr>
          <p:spPr>
            <a:xfrm>
              <a:off x="446944" y="1547803"/>
              <a:ext cx="1314450" cy="65435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41EE4BDA-8548-4EFD-AC0B-693A72208A42}"/>
                </a:ext>
              </a:extLst>
            </p:cNvPr>
            <p:cNvSpPr/>
            <p:nvPr/>
          </p:nvSpPr>
          <p:spPr>
            <a:xfrm>
              <a:off x="258888" y="1570190"/>
              <a:ext cx="1690562" cy="84160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F3475337-C52A-4C66-9064-9966FE6C861D}"/>
              </a:ext>
            </a:extLst>
          </p:cNvPr>
          <p:cNvGrpSpPr/>
          <p:nvPr userDrawn="1"/>
        </p:nvGrpSpPr>
        <p:grpSpPr>
          <a:xfrm>
            <a:off x="695325" y="5678913"/>
            <a:ext cx="4283759" cy="269981"/>
            <a:chOff x="258888" y="1547803"/>
            <a:chExt cx="1690562" cy="106547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315B0E41-CD89-4754-9323-A6A3E3495B2E}"/>
                </a:ext>
              </a:extLst>
            </p:cNvPr>
            <p:cNvSpPr/>
            <p:nvPr userDrawn="1"/>
          </p:nvSpPr>
          <p:spPr>
            <a:xfrm>
              <a:off x="446944" y="1547803"/>
              <a:ext cx="1314450" cy="65435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E6ACA66E-8729-4607-B856-626714F4BDA6}"/>
                </a:ext>
              </a:extLst>
            </p:cNvPr>
            <p:cNvSpPr/>
            <p:nvPr userDrawn="1"/>
          </p:nvSpPr>
          <p:spPr>
            <a:xfrm>
              <a:off x="258888" y="1570190"/>
              <a:ext cx="1690562" cy="84160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62DE6EED-D164-4FF2-B4A5-7B6DDCE9CCE9}"/>
              </a:ext>
            </a:extLst>
          </p:cNvPr>
          <p:cNvGrpSpPr/>
          <p:nvPr userDrawn="1"/>
        </p:nvGrpSpPr>
        <p:grpSpPr>
          <a:xfrm>
            <a:off x="695325" y="4216095"/>
            <a:ext cx="4283759" cy="269981"/>
            <a:chOff x="258888" y="1547803"/>
            <a:chExt cx="1690562" cy="106547"/>
          </a:xfrm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8623C098-DFFA-4860-9BBC-7F81B60CE64A}"/>
                </a:ext>
              </a:extLst>
            </p:cNvPr>
            <p:cNvSpPr/>
            <p:nvPr userDrawn="1"/>
          </p:nvSpPr>
          <p:spPr>
            <a:xfrm>
              <a:off x="446944" y="1547803"/>
              <a:ext cx="1314450" cy="65435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5C375797-A3CA-4867-A0E2-98B3E5884D24}"/>
                </a:ext>
              </a:extLst>
            </p:cNvPr>
            <p:cNvSpPr/>
            <p:nvPr userDrawn="1"/>
          </p:nvSpPr>
          <p:spPr>
            <a:xfrm>
              <a:off x="258888" y="1570190"/>
              <a:ext cx="1690562" cy="84160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A9C96C96-FDC1-4696-A9D2-E0D89DCEBDBA}"/>
              </a:ext>
            </a:extLst>
          </p:cNvPr>
          <p:cNvGrpSpPr/>
          <p:nvPr userDrawn="1"/>
        </p:nvGrpSpPr>
        <p:grpSpPr>
          <a:xfrm>
            <a:off x="3977585" y="2764783"/>
            <a:ext cx="4283759" cy="269982"/>
            <a:chOff x="258888" y="1547803"/>
            <a:chExt cx="1690562" cy="106547"/>
          </a:xfrm>
        </p:grpSpPr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B465D817-5291-4D47-A132-0A2A9461D793}"/>
                </a:ext>
              </a:extLst>
            </p:cNvPr>
            <p:cNvSpPr/>
            <p:nvPr/>
          </p:nvSpPr>
          <p:spPr>
            <a:xfrm>
              <a:off x="446944" y="1547803"/>
              <a:ext cx="1314450" cy="65435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C651ECCF-96EF-468C-9554-40DE75F97EB3}"/>
                </a:ext>
              </a:extLst>
            </p:cNvPr>
            <p:cNvSpPr/>
            <p:nvPr/>
          </p:nvSpPr>
          <p:spPr>
            <a:xfrm>
              <a:off x="258888" y="1570190"/>
              <a:ext cx="1690562" cy="84160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xmlns="" id="{3DBCDA7D-755C-4A90-9F5C-A8323BD62398}"/>
              </a:ext>
            </a:extLst>
          </p:cNvPr>
          <p:cNvGrpSpPr/>
          <p:nvPr userDrawn="1"/>
        </p:nvGrpSpPr>
        <p:grpSpPr>
          <a:xfrm>
            <a:off x="7212916" y="2764783"/>
            <a:ext cx="4283759" cy="269982"/>
            <a:chOff x="258888" y="1547803"/>
            <a:chExt cx="1690562" cy="106547"/>
          </a:xfrm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26E09E64-D5B9-4681-88FB-641F9C2EDEEE}"/>
                </a:ext>
              </a:extLst>
            </p:cNvPr>
            <p:cNvSpPr/>
            <p:nvPr/>
          </p:nvSpPr>
          <p:spPr>
            <a:xfrm>
              <a:off x="446944" y="1547803"/>
              <a:ext cx="1314450" cy="65435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86B77B37-3409-4E86-93D6-5E996FE4BF44}"/>
                </a:ext>
              </a:extLst>
            </p:cNvPr>
            <p:cNvSpPr/>
            <p:nvPr/>
          </p:nvSpPr>
          <p:spPr>
            <a:xfrm>
              <a:off x="258888" y="1570190"/>
              <a:ext cx="1690562" cy="84160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xmlns="" id="{47058956-3750-4320-BF6C-4688E1CCE397}"/>
              </a:ext>
            </a:extLst>
          </p:cNvPr>
          <p:cNvGrpSpPr/>
          <p:nvPr userDrawn="1"/>
        </p:nvGrpSpPr>
        <p:grpSpPr>
          <a:xfrm>
            <a:off x="7212916" y="5678913"/>
            <a:ext cx="4283759" cy="269981"/>
            <a:chOff x="258888" y="1547803"/>
            <a:chExt cx="1690562" cy="106547"/>
          </a:xfrm>
        </p:grpSpPr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64D1B8DB-5269-43A5-ACF4-34AE1A330471}"/>
                </a:ext>
              </a:extLst>
            </p:cNvPr>
            <p:cNvSpPr/>
            <p:nvPr userDrawn="1"/>
          </p:nvSpPr>
          <p:spPr>
            <a:xfrm>
              <a:off x="446944" y="1547803"/>
              <a:ext cx="1314450" cy="65435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68FDCF11-781F-45E8-ABB1-88B13DD8016F}"/>
                </a:ext>
              </a:extLst>
            </p:cNvPr>
            <p:cNvSpPr/>
            <p:nvPr userDrawn="1"/>
          </p:nvSpPr>
          <p:spPr>
            <a:xfrm>
              <a:off x="258888" y="1570190"/>
              <a:ext cx="1690562" cy="84160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2400"/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88AA5EF9-3C95-40B7-A74C-183FD19DB8CB}"/>
              </a:ext>
            </a:extLst>
          </p:cNvPr>
          <p:cNvGrpSpPr/>
          <p:nvPr userDrawn="1"/>
        </p:nvGrpSpPr>
        <p:grpSpPr>
          <a:xfrm>
            <a:off x="7212916" y="4216095"/>
            <a:ext cx="4283759" cy="269982"/>
            <a:chOff x="258888" y="1547803"/>
            <a:chExt cx="1690562" cy="106547"/>
          </a:xfrm>
        </p:grpSpPr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FFF039A5-6AE5-4A51-9B09-DE5F63B5FBB7}"/>
                </a:ext>
              </a:extLst>
            </p:cNvPr>
            <p:cNvSpPr/>
            <p:nvPr/>
          </p:nvSpPr>
          <p:spPr>
            <a:xfrm>
              <a:off x="446944" y="1547803"/>
              <a:ext cx="1314450" cy="65435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FCC781F1-47CA-49D6-A827-CE3AF3BABC2C}"/>
                </a:ext>
              </a:extLst>
            </p:cNvPr>
            <p:cNvSpPr/>
            <p:nvPr/>
          </p:nvSpPr>
          <p:spPr>
            <a:xfrm>
              <a:off x="258888" y="1570190"/>
              <a:ext cx="1690562" cy="84160"/>
            </a:xfrm>
            <a:custGeom>
              <a:avLst/>
              <a:gdLst>
                <a:gd name="connsiteX0" fmla="*/ 0 w 1314450"/>
                <a:gd name="connsiteY0" fmla="*/ 0 h 183356"/>
                <a:gd name="connsiteX1" fmla="*/ 459581 w 1314450"/>
                <a:gd name="connsiteY1" fmla="*/ 0 h 183356"/>
                <a:gd name="connsiteX2" fmla="*/ 395288 w 1314450"/>
                <a:gd name="connsiteY2" fmla="*/ 183356 h 183356"/>
                <a:gd name="connsiteX3" fmla="*/ 940594 w 1314450"/>
                <a:gd name="connsiteY3" fmla="*/ 183356 h 183356"/>
                <a:gd name="connsiteX4" fmla="*/ 873919 w 1314450"/>
                <a:gd name="connsiteY4" fmla="*/ 4762 h 183356"/>
                <a:gd name="connsiteX5" fmla="*/ 1314450 w 1314450"/>
                <a:gd name="connsiteY5" fmla="*/ 4762 h 183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14450" h="183356">
                  <a:moveTo>
                    <a:pt x="0" y="0"/>
                  </a:moveTo>
                  <a:lnTo>
                    <a:pt x="459581" y="0"/>
                  </a:lnTo>
                  <a:lnTo>
                    <a:pt x="395288" y="183356"/>
                  </a:lnTo>
                  <a:lnTo>
                    <a:pt x="940594" y="183356"/>
                  </a:lnTo>
                  <a:lnTo>
                    <a:pt x="873919" y="4762"/>
                  </a:lnTo>
                  <a:lnTo>
                    <a:pt x="1314450" y="4762"/>
                  </a:lnTo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5400000" scaled="0"/>
            </a:gradFill>
            <a:ln w="3175">
              <a:gradFill>
                <a:gsLst>
                  <a:gs pos="22000">
                    <a:schemeClr val="accent1">
                      <a:alpha val="0"/>
                    </a:schemeClr>
                  </a:gs>
                  <a:gs pos="50000">
                    <a:srgbClr val="07A757"/>
                  </a:gs>
                  <a:gs pos="7800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xmlns="" id="{6F19F13F-E624-42D9-B70C-99CFF202F252}"/>
              </a:ext>
            </a:extLst>
          </p:cNvPr>
          <p:cNvGrpSpPr/>
          <p:nvPr userDrawn="1"/>
        </p:nvGrpSpPr>
        <p:grpSpPr>
          <a:xfrm>
            <a:off x="2572450" y="5018310"/>
            <a:ext cx="613271" cy="719285"/>
            <a:chOff x="748662" y="921071"/>
            <a:chExt cx="741646" cy="869851"/>
          </a:xfrm>
        </p:grpSpPr>
        <p:sp>
          <p:nvSpPr>
            <p:cNvPr id="90" name="平行四边形 89">
              <a:extLst>
                <a:ext uri="{FF2B5EF4-FFF2-40B4-BE49-F238E27FC236}">
                  <a16:creationId xmlns:a16="http://schemas.microsoft.com/office/drawing/2014/main" xmlns="" id="{F8741460-E5FE-4DD3-9FE6-E1CC507B201B}"/>
                </a:ext>
              </a:extLst>
            </p:cNvPr>
            <p:cNvSpPr/>
            <p:nvPr/>
          </p:nvSpPr>
          <p:spPr>
            <a:xfrm rot="16200000">
              <a:off x="481572" y="1478113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1" name="平行四边形 90">
              <a:extLst>
                <a:ext uri="{FF2B5EF4-FFF2-40B4-BE49-F238E27FC236}">
                  <a16:creationId xmlns:a16="http://schemas.microsoft.com/office/drawing/2014/main" xmlns="" id="{76D6EF5C-0284-40D4-BB14-6D43598E2FFE}"/>
                </a:ext>
              </a:extLst>
            </p:cNvPr>
            <p:cNvSpPr/>
            <p:nvPr/>
          </p:nvSpPr>
          <p:spPr>
            <a:xfrm rot="16200000">
              <a:off x="1097469" y="1326551"/>
              <a:ext cx="688960" cy="96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2" name="平行四边形 91">
              <a:extLst>
                <a:ext uri="{FF2B5EF4-FFF2-40B4-BE49-F238E27FC236}">
                  <a16:creationId xmlns:a16="http://schemas.microsoft.com/office/drawing/2014/main" xmlns="" id="{7428206E-D0A2-47CC-86CC-0D7511AB8866}"/>
                </a:ext>
              </a:extLst>
            </p:cNvPr>
            <p:cNvSpPr/>
            <p:nvPr/>
          </p:nvSpPr>
          <p:spPr>
            <a:xfrm rot="16200000" flipV="1">
              <a:off x="677978" y="1202021"/>
              <a:ext cx="579899" cy="18000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3" name="平行四边形 92">
              <a:extLst>
                <a:ext uri="{FF2B5EF4-FFF2-40B4-BE49-F238E27FC236}">
                  <a16:creationId xmlns:a16="http://schemas.microsoft.com/office/drawing/2014/main" xmlns="" id="{6CCC1C1E-C135-421C-987F-859F12BB1BA4}"/>
                </a:ext>
              </a:extLst>
            </p:cNvPr>
            <p:cNvSpPr/>
            <p:nvPr/>
          </p:nvSpPr>
          <p:spPr>
            <a:xfrm rot="5400000" flipH="1">
              <a:off x="925665" y="1311356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17C8BE89-C65F-44B3-BFC5-374CA4D4BBC2}"/>
              </a:ext>
            </a:extLst>
          </p:cNvPr>
          <p:cNvGrpSpPr/>
          <p:nvPr userDrawn="1"/>
        </p:nvGrpSpPr>
        <p:grpSpPr>
          <a:xfrm>
            <a:off x="9028735" y="2200473"/>
            <a:ext cx="613271" cy="719285"/>
            <a:chOff x="748662" y="921071"/>
            <a:chExt cx="741646" cy="869851"/>
          </a:xfrm>
        </p:grpSpPr>
        <p:sp>
          <p:nvSpPr>
            <p:cNvPr id="95" name="平行四边形 94">
              <a:extLst>
                <a:ext uri="{FF2B5EF4-FFF2-40B4-BE49-F238E27FC236}">
                  <a16:creationId xmlns:a16="http://schemas.microsoft.com/office/drawing/2014/main" xmlns="" id="{6F10AE4B-CF1D-4C7C-B7D2-99AE137E8B9E}"/>
                </a:ext>
              </a:extLst>
            </p:cNvPr>
            <p:cNvSpPr/>
            <p:nvPr/>
          </p:nvSpPr>
          <p:spPr>
            <a:xfrm rot="16200000">
              <a:off x="481572" y="1478113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6" name="平行四边形 95">
              <a:extLst>
                <a:ext uri="{FF2B5EF4-FFF2-40B4-BE49-F238E27FC236}">
                  <a16:creationId xmlns:a16="http://schemas.microsoft.com/office/drawing/2014/main" xmlns="" id="{6992F356-C2E8-47DD-A61E-A9D68D52A7D0}"/>
                </a:ext>
              </a:extLst>
            </p:cNvPr>
            <p:cNvSpPr/>
            <p:nvPr/>
          </p:nvSpPr>
          <p:spPr>
            <a:xfrm rot="16200000">
              <a:off x="1097469" y="1326551"/>
              <a:ext cx="688960" cy="96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7" name="平行四边形 96">
              <a:extLst>
                <a:ext uri="{FF2B5EF4-FFF2-40B4-BE49-F238E27FC236}">
                  <a16:creationId xmlns:a16="http://schemas.microsoft.com/office/drawing/2014/main" xmlns="" id="{963F4840-6DB0-4524-BDBE-0C8B5C0DD244}"/>
                </a:ext>
              </a:extLst>
            </p:cNvPr>
            <p:cNvSpPr/>
            <p:nvPr/>
          </p:nvSpPr>
          <p:spPr>
            <a:xfrm rot="16200000" flipV="1">
              <a:off x="677978" y="1202021"/>
              <a:ext cx="579899" cy="18000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98" name="平行四边形 97">
              <a:extLst>
                <a:ext uri="{FF2B5EF4-FFF2-40B4-BE49-F238E27FC236}">
                  <a16:creationId xmlns:a16="http://schemas.microsoft.com/office/drawing/2014/main" xmlns="" id="{E90B5622-A4B4-482F-84F2-C6826467BE0B}"/>
                </a:ext>
              </a:extLst>
            </p:cNvPr>
            <p:cNvSpPr/>
            <p:nvPr/>
          </p:nvSpPr>
          <p:spPr>
            <a:xfrm rot="5400000" flipH="1">
              <a:off x="925665" y="1311356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xmlns="" id="{66FFB853-7252-4158-B15E-14527BCEFBA5}"/>
              </a:ext>
            </a:extLst>
          </p:cNvPr>
          <p:cNvGrpSpPr/>
          <p:nvPr userDrawn="1"/>
        </p:nvGrpSpPr>
        <p:grpSpPr>
          <a:xfrm>
            <a:off x="5818695" y="2200473"/>
            <a:ext cx="613271" cy="719285"/>
            <a:chOff x="748662" y="921071"/>
            <a:chExt cx="741646" cy="869851"/>
          </a:xfrm>
        </p:grpSpPr>
        <p:sp>
          <p:nvSpPr>
            <p:cNvPr id="100" name="平行四边形 99">
              <a:extLst>
                <a:ext uri="{FF2B5EF4-FFF2-40B4-BE49-F238E27FC236}">
                  <a16:creationId xmlns:a16="http://schemas.microsoft.com/office/drawing/2014/main" xmlns="" id="{CA36FCBD-F6DA-4177-BC1F-D706E9A0D1DC}"/>
                </a:ext>
              </a:extLst>
            </p:cNvPr>
            <p:cNvSpPr/>
            <p:nvPr/>
          </p:nvSpPr>
          <p:spPr>
            <a:xfrm rot="16200000">
              <a:off x="481572" y="1478113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1" name="平行四边形 100">
              <a:extLst>
                <a:ext uri="{FF2B5EF4-FFF2-40B4-BE49-F238E27FC236}">
                  <a16:creationId xmlns:a16="http://schemas.microsoft.com/office/drawing/2014/main" xmlns="" id="{97D6E1F3-F9DC-4872-B839-16B084137556}"/>
                </a:ext>
              </a:extLst>
            </p:cNvPr>
            <p:cNvSpPr/>
            <p:nvPr/>
          </p:nvSpPr>
          <p:spPr>
            <a:xfrm rot="16200000">
              <a:off x="1097469" y="1326551"/>
              <a:ext cx="688960" cy="96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2" name="平行四边形 101">
              <a:extLst>
                <a:ext uri="{FF2B5EF4-FFF2-40B4-BE49-F238E27FC236}">
                  <a16:creationId xmlns:a16="http://schemas.microsoft.com/office/drawing/2014/main" xmlns="" id="{591CAA91-938B-4244-AF13-EC219CE7DF3B}"/>
                </a:ext>
              </a:extLst>
            </p:cNvPr>
            <p:cNvSpPr/>
            <p:nvPr/>
          </p:nvSpPr>
          <p:spPr>
            <a:xfrm rot="16200000" flipV="1">
              <a:off x="677978" y="1202021"/>
              <a:ext cx="579899" cy="18000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3" name="平行四边形 102">
              <a:extLst>
                <a:ext uri="{FF2B5EF4-FFF2-40B4-BE49-F238E27FC236}">
                  <a16:creationId xmlns:a16="http://schemas.microsoft.com/office/drawing/2014/main" xmlns="" id="{9A7AA8D7-6A65-46AA-A1F4-C6597A80DC22}"/>
                </a:ext>
              </a:extLst>
            </p:cNvPr>
            <p:cNvSpPr/>
            <p:nvPr/>
          </p:nvSpPr>
          <p:spPr>
            <a:xfrm rot="5400000" flipH="1">
              <a:off x="925665" y="1311356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4EB295E6-FF7E-47FA-B5D6-084FE70423B8}"/>
              </a:ext>
            </a:extLst>
          </p:cNvPr>
          <p:cNvGrpSpPr/>
          <p:nvPr userDrawn="1"/>
        </p:nvGrpSpPr>
        <p:grpSpPr>
          <a:xfrm>
            <a:off x="2572450" y="2200473"/>
            <a:ext cx="613271" cy="719285"/>
            <a:chOff x="748662" y="921071"/>
            <a:chExt cx="741646" cy="869851"/>
          </a:xfrm>
        </p:grpSpPr>
        <p:sp>
          <p:nvSpPr>
            <p:cNvPr id="105" name="平行四边形 104">
              <a:extLst>
                <a:ext uri="{FF2B5EF4-FFF2-40B4-BE49-F238E27FC236}">
                  <a16:creationId xmlns:a16="http://schemas.microsoft.com/office/drawing/2014/main" xmlns="" id="{6555F1D5-D794-40AC-B1C5-F0712B013A11}"/>
                </a:ext>
              </a:extLst>
            </p:cNvPr>
            <p:cNvSpPr/>
            <p:nvPr/>
          </p:nvSpPr>
          <p:spPr>
            <a:xfrm rot="16200000">
              <a:off x="481572" y="1478113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6" name="平行四边形 105">
              <a:extLst>
                <a:ext uri="{FF2B5EF4-FFF2-40B4-BE49-F238E27FC236}">
                  <a16:creationId xmlns:a16="http://schemas.microsoft.com/office/drawing/2014/main" xmlns="" id="{89BA371E-23CF-459F-8BD8-FB33F0CDD02B}"/>
                </a:ext>
              </a:extLst>
            </p:cNvPr>
            <p:cNvSpPr/>
            <p:nvPr/>
          </p:nvSpPr>
          <p:spPr>
            <a:xfrm rot="16200000">
              <a:off x="1097469" y="1326551"/>
              <a:ext cx="688960" cy="96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7" name="平行四边形 106">
              <a:extLst>
                <a:ext uri="{FF2B5EF4-FFF2-40B4-BE49-F238E27FC236}">
                  <a16:creationId xmlns:a16="http://schemas.microsoft.com/office/drawing/2014/main" xmlns="" id="{7DE7EEC1-FD1D-45DF-86C6-0A29A84EB02D}"/>
                </a:ext>
              </a:extLst>
            </p:cNvPr>
            <p:cNvSpPr/>
            <p:nvPr/>
          </p:nvSpPr>
          <p:spPr>
            <a:xfrm rot="16200000" flipV="1">
              <a:off x="677978" y="1202021"/>
              <a:ext cx="579899" cy="18000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08" name="平行四边形 107">
              <a:extLst>
                <a:ext uri="{FF2B5EF4-FFF2-40B4-BE49-F238E27FC236}">
                  <a16:creationId xmlns:a16="http://schemas.microsoft.com/office/drawing/2014/main" xmlns="" id="{2F950780-E8CE-43B0-BEB1-F8FC35A474FE}"/>
                </a:ext>
              </a:extLst>
            </p:cNvPr>
            <p:cNvSpPr/>
            <p:nvPr/>
          </p:nvSpPr>
          <p:spPr>
            <a:xfrm rot="5400000" flipH="1">
              <a:off x="925665" y="1311356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xmlns="" id="{7C421926-4C5A-4967-9282-D5F7863EAF23}"/>
              </a:ext>
            </a:extLst>
          </p:cNvPr>
          <p:cNvGrpSpPr/>
          <p:nvPr userDrawn="1"/>
        </p:nvGrpSpPr>
        <p:grpSpPr>
          <a:xfrm>
            <a:off x="2572450" y="5018310"/>
            <a:ext cx="613271" cy="719285"/>
            <a:chOff x="748662" y="921071"/>
            <a:chExt cx="741646" cy="869851"/>
          </a:xfrm>
        </p:grpSpPr>
        <p:sp>
          <p:nvSpPr>
            <p:cNvPr id="110" name="平行四边形 109">
              <a:extLst>
                <a:ext uri="{FF2B5EF4-FFF2-40B4-BE49-F238E27FC236}">
                  <a16:creationId xmlns:a16="http://schemas.microsoft.com/office/drawing/2014/main" xmlns="" id="{BEC4C520-D134-4C01-86CA-327B892A48D3}"/>
                </a:ext>
              </a:extLst>
            </p:cNvPr>
            <p:cNvSpPr/>
            <p:nvPr/>
          </p:nvSpPr>
          <p:spPr>
            <a:xfrm rot="16200000">
              <a:off x="481572" y="1478113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1" name="平行四边形 110">
              <a:extLst>
                <a:ext uri="{FF2B5EF4-FFF2-40B4-BE49-F238E27FC236}">
                  <a16:creationId xmlns:a16="http://schemas.microsoft.com/office/drawing/2014/main" xmlns="" id="{4DC9583B-1E7A-4472-AC3A-AF4C75F963A8}"/>
                </a:ext>
              </a:extLst>
            </p:cNvPr>
            <p:cNvSpPr/>
            <p:nvPr/>
          </p:nvSpPr>
          <p:spPr>
            <a:xfrm rot="16200000">
              <a:off x="1097469" y="1326551"/>
              <a:ext cx="688960" cy="96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2" name="平行四边形 111">
              <a:extLst>
                <a:ext uri="{FF2B5EF4-FFF2-40B4-BE49-F238E27FC236}">
                  <a16:creationId xmlns:a16="http://schemas.microsoft.com/office/drawing/2014/main" xmlns="" id="{57D7CDD6-A35D-48EC-973D-ED45F75D1BC2}"/>
                </a:ext>
              </a:extLst>
            </p:cNvPr>
            <p:cNvSpPr/>
            <p:nvPr/>
          </p:nvSpPr>
          <p:spPr>
            <a:xfrm rot="16200000" flipV="1">
              <a:off x="677978" y="1202021"/>
              <a:ext cx="579899" cy="18000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13" name="平行四边形 112">
              <a:extLst>
                <a:ext uri="{FF2B5EF4-FFF2-40B4-BE49-F238E27FC236}">
                  <a16:creationId xmlns:a16="http://schemas.microsoft.com/office/drawing/2014/main" xmlns="" id="{450828CA-64EF-4939-95E8-80C62DA0674A}"/>
                </a:ext>
              </a:extLst>
            </p:cNvPr>
            <p:cNvSpPr/>
            <p:nvPr/>
          </p:nvSpPr>
          <p:spPr>
            <a:xfrm rot="5400000" flipH="1">
              <a:off x="925665" y="1311356"/>
              <a:ext cx="579899" cy="45719"/>
            </a:xfrm>
            <a:prstGeom prst="parallelogram">
              <a:avLst/>
            </a:prstGeom>
            <a:gradFill>
              <a:gsLst>
                <a:gs pos="100000">
                  <a:schemeClr val="accent1">
                    <a:alpha val="21000"/>
                  </a:schemeClr>
                </a:gs>
                <a:gs pos="0">
                  <a:schemeClr val="accent2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454305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5260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5" r:id="rId2"/>
    <p:sldLayoutId id="2147483656" r:id="rId3"/>
    <p:sldLayoutId id="2147483657" r:id="rId4"/>
    <p:sldLayoutId id="2147483658" r:id="rId5"/>
    <p:sldLayoutId id="2147483652" r:id="rId6"/>
    <p:sldLayoutId id="2147483659" r:id="rId7"/>
    <p:sldLayoutId id="2147483660" r:id="rId8"/>
    <p:sldLayoutId id="2147483661" r:id="rId9"/>
    <p:sldLayoutId id="2147483662" r:id="rId10"/>
  </p:sldLayoutIdLst>
  <p:txStyles>
    <p:titleStyle>
      <a:lvl1pPr algn="l" defTabSz="609270" rtl="0" eaLnBrk="1" latinLnBrk="0" hangingPunct="1">
        <a:lnSpc>
          <a:spcPct val="90000"/>
        </a:lnSpc>
        <a:spcBef>
          <a:spcPct val="0"/>
        </a:spcBef>
        <a:buNone/>
        <a:defRPr sz="293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2317" indent="-152317" algn="l" defTabSz="609270" rtl="0" eaLnBrk="1" latinLnBrk="0" hangingPunct="1">
        <a:lnSpc>
          <a:spcPct val="90000"/>
        </a:lnSpc>
        <a:spcBef>
          <a:spcPts val="663"/>
        </a:spcBef>
        <a:buFont typeface="Arial" panose="020B0604020202020204" pitchFamily="34" charset="0"/>
        <a:buChar char="•"/>
        <a:defRPr sz="1870" kern="1200">
          <a:solidFill>
            <a:schemeClr val="tx1"/>
          </a:solidFill>
          <a:latin typeface="+mn-lt"/>
          <a:ea typeface="+mn-ea"/>
          <a:cs typeface="+mn-cs"/>
        </a:defRPr>
      </a:lvl1pPr>
      <a:lvl2pPr marL="456952" indent="-152317" algn="l" defTabSz="609270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601" kern="1200">
          <a:solidFill>
            <a:schemeClr val="tx1"/>
          </a:solidFill>
          <a:latin typeface="+mn-lt"/>
          <a:ea typeface="+mn-ea"/>
          <a:cs typeface="+mn-cs"/>
        </a:defRPr>
      </a:lvl2pPr>
      <a:lvl3pPr marL="762483" indent="-152317" algn="l" defTabSz="609270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67118" indent="-152317" algn="l" defTabSz="609270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199" kern="1200">
          <a:solidFill>
            <a:schemeClr val="tx1"/>
          </a:solidFill>
          <a:latin typeface="+mn-lt"/>
          <a:ea typeface="+mn-ea"/>
          <a:cs typeface="+mn-cs"/>
        </a:defRPr>
      </a:lvl4pPr>
      <a:lvl5pPr marL="1371753" indent="-152317" algn="l" defTabSz="609270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199" kern="1200">
          <a:solidFill>
            <a:schemeClr val="tx1"/>
          </a:solidFill>
          <a:latin typeface="+mn-lt"/>
          <a:ea typeface="+mn-ea"/>
          <a:cs typeface="+mn-cs"/>
        </a:defRPr>
      </a:lvl5pPr>
      <a:lvl6pPr marL="1676388" indent="-152317" algn="l" defTabSz="609270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199" kern="1200">
          <a:solidFill>
            <a:schemeClr val="tx1"/>
          </a:solidFill>
          <a:latin typeface="+mn-lt"/>
          <a:ea typeface="+mn-ea"/>
          <a:cs typeface="+mn-cs"/>
        </a:defRPr>
      </a:lvl6pPr>
      <a:lvl7pPr marL="1981023" indent="-152317" algn="l" defTabSz="609270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199" kern="1200">
          <a:solidFill>
            <a:schemeClr val="tx1"/>
          </a:solidFill>
          <a:latin typeface="+mn-lt"/>
          <a:ea typeface="+mn-ea"/>
          <a:cs typeface="+mn-cs"/>
        </a:defRPr>
      </a:lvl7pPr>
      <a:lvl8pPr marL="2286554" indent="-152317" algn="l" defTabSz="609270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199" kern="1200">
          <a:solidFill>
            <a:schemeClr val="tx1"/>
          </a:solidFill>
          <a:latin typeface="+mn-lt"/>
          <a:ea typeface="+mn-ea"/>
          <a:cs typeface="+mn-cs"/>
        </a:defRPr>
      </a:lvl8pPr>
      <a:lvl9pPr marL="2591189" indent="-152317" algn="l" defTabSz="609270" rtl="0" eaLnBrk="1" latinLnBrk="0" hangingPunct="1">
        <a:lnSpc>
          <a:spcPct val="90000"/>
        </a:lnSpc>
        <a:spcBef>
          <a:spcPts val="332"/>
        </a:spcBef>
        <a:buFont typeface="Arial" panose="020B0604020202020204" pitchFamily="34" charset="0"/>
        <a:buChar char="•"/>
        <a:defRPr sz="11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270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1pPr>
      <a:lvl2pPr marL="304635" algn="l" defTabSz="609270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2pPr>
      <a:lvl3pPr marL="609270" algn="l" defTabSz="609270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3pPr>
      <a:lvl4pPr marL="914801" algn="l" defTabSz="609270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4pPr>
      <a:lvl5pPr marL="1219436" algn="l" defTabSz="609270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0" algn="l" defTabSz="609270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6pPr>
      <a:lvl7pPr marL="1828705" algn="l" defTabSz="609270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7pPr>
      <a:lvl8pPr marL="2133340" algn="l" defTabSz="609270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8pPr>
      <a:lvl9pPr marL="2438871" algn="l" defTabSz="609270" rtl="0" eaLnBrk="1" latinLnBrk="0" hangingPunct="1">
        <a:defRPr sz="11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userDrawn="1">
          <p15:clr>
            <a:srgbClr val="F26B43"/>
          </p15:clr>
        </p15:guide>
        <p15:guide id="4" pos="7680" userDrawn="1">
          <p15:clr>
            <a:srgbClr val="F26B43"/>
          </p15:clr>
        </p15:guide>
        <p15:guide id="5" orient="horz" userDrawn="1">
          <p15:clr>
            <a:srgbClr val="F26B43"/>
          </p15:clr>
        </p15:guide>
        <p15:guide id="6" orient="horz" pos="432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1F0FFCC-A096-4475-BC85-D072BB473D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4AE7B82-BB6A-43A1-AE13-5C9FE2711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4EA1BE7-3BD9-493D-B94B-E4FA55E120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fld id="{2B234390-0778-4CA8-B45D-6004E93EAEB9}" type="datetimeFigureOut">
              <a:rPr lang="zh-CN" altLang="en-US" smtClean="0"/>
              <a:pPr/>
              <a:t>2021/1/24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D91571F-C682-4FC4-BC07-0087F4C920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E92A25D-4448-48D6-BF0B-1F6226A60E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阿里巴巴普惠体 R" panose="00020600040101010101" pitchFamily="18" charset="-122"/>
              </a:defRPr>
            </a:lvl1pPr>
          </a:lstStyle>
          <a:p>
            <a:fld id="{0AC97AE4-0AB1-49E5-B8D9-484C22BBBCD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9739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阿里巴巴普惠体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>
          <p15:clr>
            <a:srgbClr val="F26B43"/>
          </p15:clr>
        </p15:guide>
        <p15:guide id="2" pos="3840">
          <p15:clr>
            <a:srgbClr val="F26B43"/>
          </p15:clr>
        </p15:guide>
        <p15:guide id="3" pos="416">
          <p15:clr>
            <a:srgbClr val="F26B43"/>
          </p15:clr>
        </p15:guide>
        <p15:guide id="4" pos="7256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712">
          <p15:clr>
            <a:srgbClr val="F26B43"/>
          </p15:clr>
        </p15:guide>
        <p15:guide id="7" orient="horz" pos="3928">
          <p15:clr>
            <a:srgbClr val="F26B43"/>
          </p15:clr>
        </p15:guide>
        <p15:guide id="8" orient="horz" pos="386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832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占位符 1"/>
          <p:cNvSpPr>
            <a:spLocks noGrp="1"/>
          </p:cNvSpPr>
          <p:nvPr>
            <p:ph type="title"/>
          </p:nvPr>
        </p:nvSpPr>
        <p:spPr>
          <a:xfrm>
            <a:off x="600821" y="211346"/>
            <a:ext cx="10515600" cy="4224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0" name="文本占位符 2"/>
          <p:cNvSpPr>
            <a:spLocks noGrp="1"/>
          </p:cNvSpPr>
          <p:nvPr>
            <p:ph type="body" idx="1"/>
          </p:nvPr>
        </p:nvSpPr>
        <p:spPr>
          <a:xfrm>
            <a:off x="587374" y="1535972"/>
            <a:ext cx="11017249" cy="4727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2" name="任意多边形 11"/>
          <p:cNvSpPr/>
          <p:nvPr/>
        </p:nvSpPr>
        <p:spPr>
          <a:xfrm rot="5400000">
            <a:off x="233677" y="255361"/>
            <a:ext cx="271005" cy="350436"/>
          </a:xfrm>
          <a:custGeom>
            <a:avLst/>
            <a:gdLst>
              <a:gd name="connsiteX0" fmla="*/ 0 w 382446"/>
              <a:gd name="connsiteY0" fmla="*/ 494540 h 494540"/>
              <a:gd name="connsiteX1" fmla="*/ 95611 w 382446"/>
              <a:gd name="connsiteY1" fmla="*/ 329694 h 494540"/>
              <a:gd name="connsiteX2" fmla="*/ 1 w 382446"/>
              <a:gd name="connsiteY2" fmla="*/ 329694 h 494540"/>
              <a:gd name="connsiteX3" fmla="*/ 191224 w 382446"/>
              <a:gd name="connsiteY3" fmla="*/ 0 h 494540"/>
              <a:gd name="connsiteX4" fmla="*/ 382446 w 382446"/>
              <a:gd name="connsiteY4" fmla="*/ 329694 h 494540"/>
              <a:gd name="connsiteX5" fmla="*/ 286835 w 382446"/>
              <a:gd name="connsiteY5" fmla="*/ 329694 h 494540"/>
              <a:gd name="connsiteX6" fmla="*/ 382445 w 382446"/>
              <a:gd name="connsiteY6" fmla="*/ 494540 h 494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2446" h="494540">
                <a:moveTo>
                  <a:pt x="0" y="494540"/>
                </a:moveTo>
                <a:lnTo>
                  <a:pt x="95611" y="329694"/>
                </a:lnTo>
                <a:lnTo>
                  <a:pt x="1" y="329694"/>
                </a:lnTo>
                <a:lnTo>
                  <a:pt x="191224" y="0"/>
                </a:lnTo>
                <a:lnTo>
                  <a:pt x="382446" y="329694"/>
                </a:lnTo>
                <a:lnTo>
                  <a:pt x="286835" y="329694"/>
                </a:lnTo>
                <a:lnTo>
                  <a:pt x="382445" y="4945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DC61CC8-17D8-4EA9-A99A-5F35D290B055}"/>
              </a:ext>
            </a:extLst>
          </p:cNvPr>
          <p:cNvSpPr/>
          <p:nvPr userDrawn="1"/>
        </p:nvSpPr>
        <p:spPr>
          <a:xfrm>
            <a:off x="12344400" y="0"/>
            <a:ext cx="508000" cy="50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C2816A8D-65AB-4CD6-B601-506139820C7C}"/>
              </a:ext>
            </a:extLst>
          </p:cNvPr>
          <p:cNvSpPr/>
          <p:nvPr userDrawn="1"/>
        </p:nvSpPr>
        <p:spPr>
          <a:xfrm>
            <a:off x="13030200" y="0"/>
            <a:ext cx="508000" cy="508000"/>
          </a:xfrm>
          <a:prstGeom prst="rect">
            <a:avLst/>
          </a:prstGeom>
          <a:solidFill>
            <a:srgbClr val="0D9D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DFA917E5-2671-47C4-90C4-11A5115C60F7}"/>
              </a:ext>
            </a:extLst>
          </p:cNvPr>
          <p:cNvSpPr/>
          <p:nvPr userDrawn="1"/>
        </p:nvSpPr>
        <p:spPr>
          <a:xfrm>
            <a:off x="12344400" y="685800"/>
            <a:ext cx="508000" cy="50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804F376-8991-47DF-ADE8-2C9270419C0A}"/>
              </a:ext>
            </a:extLst>
          </p:cNvPr>
          <p:cNvSpPr/>
          <p:nvPr userDrawn="1"/>
        </p:nvSpPr>
        <p:spPr>
          <a:xfrm>
            <a:off x="13030200" y="685800"/>
            <a:ext cx="508000" cy="50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840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 spc="200" baseline="0">
          <a:solidFill>
            <a:schemeClr val="bg1"/>
          </a:solidFill>
          <a:latin typeface="阿里巴巴普惠体 B" panose="00020600040101010101" pitchFamily="18" charset="-122"/>
          <a:ea typeface="阿里巴巴普惠体 B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6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wangpaiPjihua/" TargetMode="External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A88FC790-B591-41C7-A4CD-723A253C226C}"/>
              </a:ext>
            </a:extLst>
          </p:cNvPr>
          <p:cNvCxnSpPr/>
          <p:nvPr/>
        </p:nvCxnSpPr>
        <p:spPr>
          <a:xfrm>
            <a:off x="695325" y="3329519"/>
            <a:ext cx="5982640" cy="0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B0467684-BBC2-4BA3-864C-3D89CF5F68CF}"/>
              </a:ext>
            </a:extLst>
          </p:cNvPr>
          <p:cNvCxnSpPr/>
          <p:nvPr/>
        </p:nvCxnSpPr>
        <p:spPr>
          <a:xfrm>
            <a:off x="695325" y="3329519"/>
            <a:ext cx="391103" cy="0"/>
          </a:xfrm>
          <a:prstGeom prst="line">
            <a:avLst/>
          </a:prstGeom>
          <a:ln w="254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占位符 7" descr="花园里的摆设布局&#10;&#10;描述已自动生成">
            <a:extLst>
              <a:ext uri="{FF2B5EF4-FFF2-40B4-BE49-F238E27FC236}">
                <a16:creationId xmlns:a16="http://schemas.microsoft.com/office/drawing/2014/main" xmlns="" id="{4CA230A6-42E4-4A78-A48E-B3795682E2A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07" r="22307"/>
          <a:stretch>
            <a:fillRect/>
          </a:stretch>
        </p:blipFill>
        <p:spPr/>
      </p:pic>
      <p:sp>
        <p:nvSpPr>
          <p:cNvPr id="9" name="文本占位符 8">
            <a:extLst>
              <a:ext uri="{FF2B5EF4-FFF2-40B4-BE49-F238E27FC236}">
                <a16:creationId xmlns:a16="http://schemas.microsoft.com/office/drawing/2014/main" xmlns="" id="{3BCF2540-9DD0-4D6C-A6B8-6FCA7718F2C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0" tIns="0" rIns="0" bIns="0"/>
          <a:lstStyle/>
          <a:p>
            <a:r>
              <a: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</a:rPr>
              <a:t>绿色商务风精致实用</a:t>
            </a:r>
            <a:endParaRPr lang="en-US" altLang="zh-CN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</a:endParaRPr>
          </a:p>
          <a:p>
            <a:r>
              <a:rPr lang="zh-CN" altLang="en-US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0"/>
                </a:gradFill>
              </a:rPr>
              <a:t>工作汇报模板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xmlns="" id="{232E3ADA-FBF2-486B-A5A3-C602D57E41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2020 </a:t>
            </a:r>
            <a:r>
              <a:rPr lang="zh-CN" altLang="en-US" dirty="0"/>
              <a:t>年 </a:t>
            </a:r>
            <a:r>
              <a:rPr lang="en-US" altLang="zh-CN" dirty="0"/>
              <a:t>11</a:t>
            </a:r>
            <a:r>
              <a:rPr lang="zh-CN" altLang="en-US" dirty="0"/>
              <a:t> 月 </a:t>
            </a:r>
            <a:r>
              <a:rPr lang="en-US" altLang="zh-CN" dirty="0"/>
              <a:t>11 </a:t>
            </a:r>
            <a:r>
              <a:rPr lang="zh-CN" altLang="en-US" dirty="0"/>
              <a:t>日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6EE94ED0-8293-4705-8E28-0304ADA474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3568700"/>
            <a:ext cx="4689936" cy="772456"/>
          </a:xfrm>
        </p:spPr>
        <p:txBody>
          <a:bodyPr/>
          <a:lstStyle/>
          <a:p>
            <a:r>
              <a:rPr lang="zh-CN" altLang="en-US"/>
              <a:t>汇报人：澄音</a:t>
            </a:r>
            <a:r>
              <a:rPr lang="en-US" altLang="zh-CN"/>
              <a:t>-Nakita</a:t>
            </a:r>
          </a:p>
          <a:p>
            <a:r>
              <a:rPr lang="zh-CN" altLang="en-US"/>
              <a:t>删除图片后单击图标可替换图片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56CEE3B5-1F02-434F-A06B-2F76F4504BD1}"/>
              </a:ext>
            </a:extLst>
          </p:cNvPr>
          <p:cNvSpPr txBox="1"/>
          <p:nvPr/>
        </p:nvSpPr>
        <p:spPr>
          <a:xfrm>
            <a:off x="5277272" y="2426056"/>
            <a:ext cx="1648268" cy="461666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en-US"/>
            </a:defPPr>
            <a:lvl1pPr>
              <a:spcAft>
                <a:spcPts val="600"/>
              </a:spcAft>
              <a:defRPr sz="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2400"/>
              <a:t>输入内容</a:t>
            </a:r>
            <a:endParaRPr lang="zh-CN" altLang="en-US" sz="2400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D9AC854-2DCE-4626-8161-13256E7AFA33}"/>
              </a:ext>
            </a:extLst>
          </p:cNvPr>
          <p:cNvSpPr txBox="1"/>
          <p:nvPr/>
        </p:nvSpPr>
        <p:spPr>
          <a:xfrm>
            <a:off x="8523781" y="2426056"/>
            <a:ext cx="1648268" cy="461666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en-US"/>
            </a:defPPr>
            <a:lvl1pPr>
              <a:spcAft>
                <a:spcPts val="600"/>
              </a:spcAft>
              <a:defRPr sz="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2400"/>
              <a:t>输入内容</a:t>
            </a:r>
            <a:endParaRPr lang="zh-CN" altLang="en-US" sz="2400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33D338C-3CCE-42C2-BE5E-DBF66D09EBEE}"/>
              </a:ext>
            </a:extLst>
          </p:cNvPr>
          <p:cNvSpPr txBox="1"/>
          <p:nvPr/>
        </p:nvSpPr>
        <p:spPr>
          <a:xfrm>
            <a:off x="1715916" y="3906173"/>
            <a:ext cx="2261670" cy="461666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en-US"/>
            </a:defPPr>
            <a:lvl1pPr>
              <a:spcAft>
                <a:spcPts val="600"/>
              </a:spcAft>
              <a:defRPr sz="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2400"/>
              <a:t>输入内容</a:t>
            </a:r>
            <a:endParaRPr lang="zh-CN" altLang="en-US" sz="2400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AD0B2DA2-56E3-4647-A179-648805074E97}"/>
              </a:ext>
            </a:extLst>
          </p:cNvPr>
          <p:cNvSpPr txBox="1"/>
          <p:nvPr/>
        </p:nvSpPr>
        <p:spPr>
          <a:xfrm>
            <a:off x="8217080" y="5340213"/>
            <a:ext cx="2261670" cy="461666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en-US"/>
            </a:defPPr>
            <a:lvl1pPr>
              <a:spcAft>
                <a:spcPts val="600"/>
              </a:spcAft>
              <a:defRPr sz="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2400"/>
              <a:t>输入内容</a:t>
            </a:r>
            <a:endParaRPr lang="zh-CN" altLang="en-US" sz="2400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186686E9-2ACA-4FC8-8D59-59883A2C41FF}"/>
              </a:ext>
            </a:extLst>
          </p:cNvPr>
          <p:cNvSpPr txBox="1"/>
          <p:nvPr/>
        </p:nvSpPr>
        <p:spPr>
          <a:xfrm>
            <a:off x="1715916" y="5340213"/>
            <a:ext cx="2261670" cy="461666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en-US"/>
            </a:defPPr>
            <a:lvl1pPr>
              <a:spcAft>
                <a:spcPts val="600"/>
              </a:spcAft>
              <a:defRPr sz="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2400"/>
              <a:t>输入内容</a:t>
            </a:r>
            <a:endParaRPr lang="zh-CN" altLang="en-US" sz="2400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75BA9409-824E-4944-87A3-5E782CF600C6}"/>
              </a:ext>
            </a:extLst>
          </p:cNvPr>
          <p:cNvSpPr txBox="1"/>
          <p:nvPr/>
        </p:nvSpPr>
        <p:spPr>
          <a:xfrm>
            <a:off x="8217080" y="3906173"/>
            <a:ext cx="2261670" cy="461666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en-US"/>
            </a:defPPr>
            <a:lvl1pPr>
              <a:spcAft>
                <a:spcPts val="600"/>
              </a:spcAft>
              <a:defRPr sz="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2400"/>
              <a:t>输入内容</a:t>
            </a:r>
            <a:endParaRPr lang="zh-CN" altLang="en-US" sz="2400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CCE7ED39-406B-4A1E-82C0-955A8D5546CF}"/>
              </a:ext>
            </a:extLst>
          </p:cNvPr>
          <p:cNvSpPr txBox="1"/>
          <p:nvPr/>
        </p:nvSpPr>
        <p:spPr>
          <a:xfrm>
            <a:off x="2022617" y="2426056"/>
            <a:ext cx="1648268" cy="461666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en-US"/>
            </a:defPPr>
            <a:lvl1pPr>
              <a:spcAft>
                <a:spcPts val="600"/>
              </a:spcAft>
              <a:defRPr sz="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/>
            <a:r>
              <a:rPr lang="zh-CN" altLang="en-US" sz="2400"/>
              <a:t>输入内容</a:t>
            </a:r>
            <a:endParaRPr lang="zh-CN" altLang="en-US" sz="2400" dirty="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9001C902-1E3D-4F23-8FCB-D441392642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请在此处输入你的标题</a:t>
            </a:r>
          </a:p>
        </p:txBody>
      </p:sp>
      <p:pic>
        <p:nvPicPr>
          <p:cNvPr id="193" name="图片占位符 192" descr="图片包含 建筑, 圆顶, 塔, 大&#10;&#10;描述已自动生成">
            <a:extLst>
              <a:ext uri="{FF2B5EF4-FFF2-40B4-BE49-F238E27FC236}">
                <a16:creationId xmlns:a16="http://schemas.microsoft.com/office/drawing/2014/main" xmlns="" id="{69E6E479-CB2A-4B10-918D-DB19C18960E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72" r="28772"/>
          <a:stretch>
            <a:fillRect/>
          </a:stretch>
        </p:blipFill>
        <p:spPr>
          <a:xfrm>
            <a:off x="5207866" y="3985699"/>
            <a:ext cx="1776271" cy="3135659"/>
          </a:xfrm>
        </p:spPr>
      </p:pic>
      <p:sp>
        <p:nvSpPr>
          <p:cNvPr id="3" name="梯形 2">
            <a:extLst>
              <a:ext uri="{FF2B5EF4-FFF2-40B4-BE49-F238E27FC236}">
                <a16:creationId xmlns:a16="http://schemas.microsoft.com/office/drawing/2014/main" xmlns="" id="{5777BF7F-27D9-4E30-B749-31BEA2974E1F}"/>
              </a:ext>
            </a:extLst>
          </p:cNvPr>
          <p:cNvSpPr/>
          <p:nvPr/>
        </p:nvSpPr>
        <p:spPr>
          <a:xfrm>
            <a:off x="4314505" y="1200790"/>
            <a:ext cx="3562987" cy="431239"/>
          </a:xfrm>
          <a:prstGeom prst="trapezoid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7E524B5-1202-4762-86D5-2F667FE54112}"/>
              </a:ext>
            </a:extLst>
          </p:cNvPr>
          <p:cNvSpPr/>
          <p:nvPr/>
        </p:nvSpPr>
        <p:spPr>
          <a:xfrm>
            <a:off x="4865534" y="1155700"/>
            <a:ext cx="2460930" cy="46897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b="1" kern="100">
                <a:solidFill>
                  <a:schemeClr val="bg1"/>
                </a:solidFill>
                <a:cs typeface="仿宋_GB2312" panose="02010609030101010101" charset="-122"/>
              </a:rPr>
              <a:t>在此输入你的文本内容</a:t>
            </a:r>
            <a:endParaRPr lang="zh-CN" altLang="en-US" b="1" kern="100" dirty="0">
              <a:solidFill>
                <a:schemeClr val="bg1"/>
              </a:solidFill>
              <a:cs typeface="仿宋_GB2312" panose="02010609030101010101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D35A0E4-B031-45EF-AA9A-D1C6C4F6F828}"/>
              </a:ext>
            </a:extLst>
          </p:cNvPr>
          <p:cNvGrpSpPr/>
          <p:nvPr/>
        </p:nvGrpSpPr>
        <p:grpSpPr>
          <a:xfrm>
            <a:off x="3395806" y="1200790"/>
            <a:ext cx="918986" cy="431239"/>
            <a:chOff x="2957290" y="793750"/>
            <a:chExt cx="463915" cy="21769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A73D0CEB-D06A-46B6-A439-861FE45591F2}"/>
                </a:ext>
              </a:extLst>
            </p:cNvPr>
            <p:cNvSpPr/>
            <p:nvPr/>
          </p:nvSpPr>
          <p:spPr>
            <a:xfrm>
              <a:off x="3341381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662C9772-428A-416B-9F23-C7A50CF324E2}"/>
                </a:ext>
              </a:extLst>
            </p:cNvPr>
            <p:cNvSpPr/>
            <p:nvPr/>
          </p:nvSpPr>
          <p:spPr>
            <a:xfrm>
              <a:off x="327736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83333"/>
                  </a:schemeClr>
                </a:gs>
                <a:gs pos="100000">
                  <a:schemeClr val="accent1">
                    <a:alpha val="8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7A9A81AF-E546-49D8-87B3-25D41C09EA3D}"/>
                </a:ext>
              </a:extLst>
            </p:cNvPr>
            <p:cNvSpPr/>
            <p:nvPr/>
          </p:nvSpPr>
          <p:spPr>
            <a:xfrm>
              <a:off x="321335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66667"/>
                  </a:schemeClr>
                </a:gs>
                <a:gs pos="100000">
                  <a:schemeClr val="accent1">
                    <a:alpha val="6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DB79A6F7-065A-42B6-B7E3-D12E845AEB50}"/>
                </a:ext>
              </a:extLst>
            </p:cNvPr>
            <p:cNvSpPr/>
            <p:nvPr/>
          </p:nvSpPr>
          <p:spPr>
            <a:xfrm>
              <a:off x="314933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5000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3AF824DB-02D6-4663-99D8-E2AD02803558}"/>
                </a:ext>
              </a:extLst>
            </p:cNvPr>
            <p:cNvSpPr/>
            <p:nvPr/>
          </p:nvSpPr>
          <p:spPr>
            <a:xfrm>
              <a:off x="308532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33333"/>
                  </a:schemeClr>
                </a:gs>
                <a:gs pos="100000">
                  <a:schemeClr val="accent1">
                    <a:alpha val="3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11D908EB-5CF0-497E-BC83-272363AE0689}"/>
                </a:ext>
              </a:extLst>
            </p:cNvPr>
            <p:cNvSpPr/>
            <p:nvPr/>
          </p:nvSpPr>
          <p:spPr>
            <a:xfrm>
              <a:off x="302130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16667"/>
                  </a:schemeClr>
                </a:gs>
                <a:gs pos="100000">
                  <a:schemeClr val="accent1">
                    <a:alpha val="1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4A4BB44C-8265-4B9D-8AAA-8FFCECCBBD70}"/>
                </a:ext>
              </a:extLst>
            </p:cNvPr>
            <p:cNvSpPr/>
            <p:nvPr/>
          </p:nvSpPr>
          <p:spPr>
            <a:xfrm>
              <a:off x="295729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B0AE6CBF-5A73-44CA-AAE3-D3C2FDE2BB9D}"/>
              </a:ext>
            </a:extLst>
          </p:cNvPr>
          <p:cNvGrpSpPr/>
          <p:nvPr/>
        </p:nvGrpSpPr>
        <p:grpSpPr>
          <a:xfrm flipH="1">
            <a:off x="7877495" y="1200790"/>
            <a:ext cx="918986" cy="431239"/>
            <a:chOff x="2957290" y="793750"/>
            <a:chExt cx="463915" cy="217694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1D300F5F-9B3D-4F0A-9325-2DB4FC6D9CCD}"/>
                </a:ext>
              </a:extLst>
            </p:cNvPr>
            <p:cNvSpPr/>
            <p:nvPr/>
          </p:nvSpPr>
          <p:spPr>
            <a:xfrm>
              <a:off x="3341381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8E01444E-5505-406E-8BD3-924CE3A25A0C}"/>
                </a:ext>
              </a:extLst>
            </p:cNvPr>
            <p:cNvSpPr/>
            <p:nvPr/>
          </p:nvSpPr>
          <p:spPr>
            <a:xfrm>
              <a:off x="327736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83333"/>
                  </a:schemeClr>
                </a:gs>
                <a:gs pos="100000">
                  <a:schemeClr val="accent1">
                    <a:alpha val="8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A54D873E-1437-456B-BCEF-A89BBA50D8A9}"/>
                </a:ext>
              </a:extLst>
            </p:cNvPr>
            <p:cNvSpPr/>
            <p:nvPr/>
          </p:nvSpPr>
          <p:spPr>
            <a:xfrm>
              <a:off x="321335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66667"/>
                  </a:schemeClr>
                </a:gs>
                <a:gs pos="100000">
                  <a:schemeClr val="accent1">
                    <a:alpha val="6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1129DD3B-C106-402E-AFA2-31AE835D131D}"/>
                </a:ext>
              </a:extLst>
            </p:cNvPr>
            <p:cNvSpPr/>
            <p:nvPr/>
          </p:nvSpPr>
          <p:spPr>
            <a:xfrm>
              <a:off x="314933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5000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A793D22E-DA96-45DE-B93E-6510D504DE35}"/>
                </a:ext>
              </a:extLst>
            </p:cNvPr>
            <p:cNvSpPr/>
            <p:nvPr/>
          </p:nvSpPr>
          <p:spPr>
            <a:xfrm>
              <a:off x="308532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33333"/>
                  </a:schemeClr>
                </a:gs>
                <a:gs pos="100000">
                  <a:schemeClr val="accent1">
                    <a:alpha val="3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C57A8E4D-C093-43DE-AAA9-53452EDB0C99}"/>
                </a:ext>
              </a:extLst>
            </p:cNvPr>
            <p:cNvSpPr/>
            <p:nvPr/>
          </p:nvSpPr>
          <p:spPr>
            <a:xfrm>
              <a:off x="302130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16667"/>
                  </a:schemeClr>
                </a:gs>
                <a:gs pos="100000">
                  <a:schemeClr val="accent1">
                    <a:alpha val="1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1EE3225A-F86C-4BBC-87F4-7CECC75C8B56}"/>
                </a:ext>
              </a:extLst>
            </p:cNvPr>
            <p:cNvSpPr/>
            <p:nvPr/>
          </p:nvSpPr>
          <p:spPr>
            <a:xfrm>
              <a:off x="295729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21054069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占位符 29">
            <a:extLst>
              <a:ext uri="{FF2B5EF4-FFF2-40B4-BE49-F238E27FC236}">
                <a16:creationId xmlns:a16="http://schemas.microsoft.com/office/drawing/2014/main" xmlns="" id="{3948FFB3-FDD1-4769-B537-3133F00944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zh-CN" altLang="en-US"/>
          </a:p>
        </p:txBody>
      </p:sp>
      <p:sp>
        <p:nvSpPr>
          <p:cNvPr id="31" name="文本占位符 30">
            <a:extLst>
              <a:ext uri="{FF2B5EF4-FFF2-40B4-BE49-F238E27FC236}">
                <a16:creationId xmlns:a16="http://schemas.microsoft.com/office/drawing/2014/main" xmlns="" id="{0E60FA07-FBE8-41D5-A65B-98833D9845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图表内容页</a:t>
            </a:r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xmlns="" id="{F2B51698-904D-4869-ABA4-37DD94C9645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/>
              <a:t>HERE YOUR TITLE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0482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C25E44E0-E7CC-4093-848E-B994B3AB2E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请在此处输入你的标题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CF3A3F0A-40A6-4611-983D-C664B302350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2067349"/>
              </p:ext>
            </p:extLst>
          </p:nvPr>
        </p:nvGraphicFramePr>
        <p:xfrm>
          <a:off x="549772" y="2904322"/>
          <a:ext cx="5394011" cy="3404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BD032E1-E249-4A42-A117-FB1891C4C33D}"/>
              </a:ext>
            </a:extLst>
          </p:cNvPr>
          <p:cNvSpPr/>
          <p:nvPr/>
        </p:nvSpPr>
        <p:spPr>
          <a:xfrm>
            <a:off x="721144" y="2674784"/>
            <a:ext cx="1992206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000">
                <a:solidFill>
                  <a:schemeClr val="accent1"/>
                </a:solidFill>
                <a:latin typeface="+mj-ea"/>
                <a:ea typeface="+mj-ea"/>
              </a:rPr>
              <a:t>增长</a:t>
            </a:r>
            <a:endParaRPr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29.45</a:t>
            </a:r>
            <a:r>
              <a:rPr lang="en-US" altLang="zh-CN" sz="1100" dirty="0">
                <a:solidFill>
                  <a:schemeClr val="accent1"/>
                </a:solidFill>
                <a:latin typeface="+mj-ea"/>
                <a:ea typeface="+mj-ea"/>
              </a:rPr>
              <a:t>%</a:t>
            </a:r>
            <a:endParaRPr lang="zh-CN" altLang="en-US" sz="11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" name="形状 5">
            <a:extLst>
              <a:ext uri="{FF2B5EF4-FFF2-40B4-BE49-F238E27FC236}">
                <a16:creationId xmlns:a16="http://schemas.microsoft.com/office/drawing/2014/main" xmlns="" id="{8EFA566A-BF0B-4D75-9C61-66F20740180D}"/>
              </a:ext>
            </a:extLst>
          </p:cNvPr>
          <p:cNvSpPr/>
          <p:nvPr/>
        </p:nvSpPr>
        <p:spPr>
          <a:xfrm rot="17685980" flipV="1">
            <a:off x="1636157" y="3577920"/>
            <a:ext cx="1240378" cy="769610"/>
          </a:xfrm>
          <a:prstGeom prst="swooshArrow">
            <a:avLst>
              <a:gd name="adj1" fmla="val 18164"/>
              <a:gd name="adj2" fmla="val 26213"/>
            </a:avLst>
          </a:prstGeom>
          <a:gradFill>
            <a:gsLst>
              <a:gs pos="36000">
                <a:srgbClr val="07A757">
                  <a:alpha val="19000"/>
                </a:srgbClr>
              </a:gs>
              <a:gs pos="0">
                <a:schemeClr val="accent1">
                  <a:alpha val="6000"/>
                </a:schemeClr>
              </a:gs>
              <a:gs pos="80000">
                <a:schemeClr val="accent1"/>
              </a:gs>
            </a:gsLst>
            <a:lin ang="0" scaled="0"/>
          </a:gra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8252592-6A8D-463E-870D-EE0C547FDFE4}"/>
              </a:ext>
            </a:extLst>
          </p:cNvPr>
          <p:cNvSpPr/>
          <p:nvPr/>
        </p:nvSpPr>
        <p:spPr>
          <a:xfrm>
            <a:off x="695324" y="2030345"/>
            <a:ext cx="4613275" cy="2793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输入图表一说明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xmlns="" id="{BA0C648B-3C1B-4179-B604-1A144B1D58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80284337"/>
              </p:ext>
            </p:extLst>
          </p:nvPr>
        </p:nvGraphicFramePr>
        <p:xfrm>
          <a:off x="6096000" y="2904322"/>
          <a:ext cx="5394011" cy="3404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AB99911-7166-41B6-9922-9F8EE5834E9D}"/>
              </a:ext>
            </a:extLst>
          </p:cNvPr>
          <p:cNvSpPr/>
          <p:nvPr/>
        </p:nvSpPr>
        <p:spPr>
          <a:xfrm>
            <a:off x="6239704" y="2674784"/>
            <a:ext cx="1474763" cy="7386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2000">
                <a:solidFill>
                  <a:schemeClr val="accent2"/>
                </a:solidFill>
                <a:latin typeface="+mj-ea"/>
                <a:ea typeface="+mj-ea"/>
              </a:rPr>
              <a:t>增长</a:t>
            </a:r>
            <a:endParaRPr lang="en-US" altLang="zh-CN" sz="200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en-US" altLang="zh-CN" sz="2800">
                <a:solidFill>
                  <a:schemeClr val="accent2"/>
                </a:solidFill>
                <a:latin typeface="+mj-ea"/>
                <a:ea typeface="+mj-ea"/>
              </a:rPr>
              <a:t>110.85</a:t>
            </a:r>
            <a:r>
              <a:rPr lang="en-US" altLang="zh-CN" sz="2800" dirty="0">
                <a:solidFill>
                  <a:schemeClr val="accent2"/>
                </a:solidFill>
                <a:latin typeface="+mj-ea"/>
                <a:ea typeface="+mj-ea"/>
              </a:rPr>
              <a:t>%</a:t>
            </a:r>
          </a:p>
        </p:txBody>
      </p:sp>
      <p:sp>
        <p:nvSpPr>
          <p:cNvPr id="20" name="形状 19">
            <a:extLst>
              <a:ext uri="{FF2B5EF4-FFF2-40B4-BE49-F238E27FC236}">
                <a16:creationId xmlns:a16="http://schemas.microsoft.com/office/drawing/2014/main" xmlns="" id="{8C4AA29C-CDA6-4F0B-BE06-F403C11374AF}"/>
              </a:ext>
            </a:extLst>
          </p:cNvPr>
          <p:cNvSpPr/>
          <p:nvPr/>
        </p:nvSpPr>
        <p:spPr>
          <a:xfrm rot="17828940" flipV="1">
            <a:off x="6817945" y="4416396"/>
            <a:ext cx="1842733" cy="645260"/>
          </a:xfrm>
          <a:prstGeom prst="swooshArrow">
            <a:avLst>
              <a:gd name="adj1" fmla="val 26835"/>
              <a:gd name="adj2" fmla="val 40687"/>
            </a:avLst>
          </a:prstGeom>
          <a:gradFill>
            <a:gsLst>
              <a:gs pos="36000">
                <a:schemeClr val="accent2">
                  <a:alpha val="19000"/>
                </a:schemeClr>
              </a:gs>
              <a:gs pos="0">
                <a:schemeClr val="accent2">
                  <a:alpha val="6000"/>
                </a:schemeClr>
              </a:gs>
              <a:gs pos="80000">
                <a:schemeClr val="accent2"/>
              </a:gs>
            </a:gsLst>
            <a:lin ang="0" scaled="0"/>
          </a:gra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AA0FAF40-313D-4A92-99BC-8096461E2A08}"/>
              </a:ext>
            </a:extLst>
          </p:cNvPr>
          <p:cNvSpPr txBox="1"/>
          <p:nvPr/>
        </p:nvSpPr>
        <p:spPr>
          <a:xfrm>
            <a:off x="695325" y="1510367"/>
            <a:ext cx="311288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kern="100">
                <a:solidFill>
                  <a:prstClr val="black">
                    <a:lumMod val="75000"/>
                    <a:lumOff val="25000"/>
                  </a:prstClr>
                </a:solidFill>
                <a:cs typeface="仿宋_GB2312" panose="02010609030101010101" charset="-122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输入图表一标题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6AFE6BF-0E0E-4FF8-8A9A-BD2235484228}"/>
              </a:ext>
            </a:extLst>
          </p:cNvPr>
          <p:cNvSpPr txBox="1"/>
          <p:nvPr/>
        </p:nvSpPr>
        <p:spPr>
          <a:xfrm>
            <a:off x="6239704" y="1510367"/>
            <a:ext cx="311288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kern="100">
                <a:solidFill>
                  <a:prstClr val="black">
                    <a:lumMod val="75000"/>
                    <a:lumOff val="25000"/>
                  </a:prstClr>
                </a:solidFill>
                <a:cs typeface="仿宋_GB2312" panose="02010609030101010101" charset="-122"/>
              </a:defRPr>
            </a:lvl1pPr>
          </a:lstStyle>
          <a:p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输入图表二标题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34AADFE-5A1A-4C56-9AE3-EFE37682FE2A}"/>
              </a:ext>
            </a:extLst>
          </p:cNvPr>
          <p:cNvSpPr/>
          <p:nvPr/>
        </p:nvSpPr>
        <p:spPr>
          <a:xfrm>
            <a:off x="6239704" y="2030346"/>
            <a:ext cx="4587456" cy="2793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选中图表单击右键可选择编辑数据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4625128-ED8D-4524-AE7B-D61936C9C693}"/>
              </a:ext>
            </a:extLst>
          </p:cNvPr>
          <p:cNvCxnSpPr/>
          <p:nvPr/>
        </p:nvCxnSpPr>
        <p:spPr>
          <a:xfrm>
            <a:off x="721144" y="2476500"/>
            <a:ext cx="458745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5C1E4C19-2FBA-49DE-AF96-BC600B498D1E}"/>
              </a:ext>
            </a:extLst>
          </p:cNvPr>
          <p:cNvCxnSpPr/>
          <p:nvPr/>
        </p:nvCxnSpPr>
        <p:spPr>
          <a:xfrm>
            <a:off x="6239704" y="2476500"/>
            <a:ext cx="458745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67320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A6E15C5D-7E8B-4B90-A4F7-C49571A5395A}"/>
              </a:ext>
            </a:extLst>
          </p:cNvPr>
          <p:cNvSpPr/>
          <p:nvPr/>
        </p:nvSpPr>
        <p:spPr>
          <a:xfrm>
            <a:off x="826613" y="-1656699"/>
            <a:ext cx="10532093" cy="10532092"/>
          </a:xfrm>
          <a:prstGeom prst="ellipse">
            <a:avLst/>
          </a:prstGeom>
          <a:noFill/>
          <a:ln w="19050" cap="flat" cmpd="sng" algn="ctr">
            <a:gradFill>
              <a:gsLst>
                <a:gs pos="0">
                  <a:schemeClr val="accent1">
                    <a:alpha val="58000"/>
                  </a:schemeClr>
                </a:gs>
                <a:gs pos="100000">
                  <a:srgbClr val="07A757">
                    <a:alpha val="58000"/>
                  </a:srgbClr>
                </a:gs>
                <a:gs pos="98000">
                  <a:srgbClr val="07A757">
                    <a:alpha val="0"/>
                  </a:srgbClr>
                </a:gs>
                <a:gs pos="2000">
                  <a:schemeClr val="accent1">
                    <a:alpha val="0"/>
                  </a:schemeClr>
                </a:gs>
              </a:gsLst>
              <a:lin ang="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A929899-26FD-488B-9D5C-06D1095D9A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请在此处输入你的标题</a:t>
            </a: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xmlns="" id="{972BE75F-0E01-4157-ACC7-E089791131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4387627"/>
              </p:ext>
            </p:extLst>
          </p:nvPr>
        </p:nvGraphicFramePr>
        <p:xfrm>
          <a:off x="1422400" y="2395869"/>
          <a:ext cx="9340536" cy="3912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B6C0C73-1794-4FC3-A48C-9AF852901874}"/>
              </a:ext>
            </a:extLst>
          </p:cNvPr>
          <p:cNvGrpSpPr/>
          <p:nvPr/>
        </p:nvGrpSpPr>
        <p:grpSpPr>
          <a:xfrm>
            <a:off x="11022376" y="3330017"/>
            <a:ext cx="672740" cy="568764"/>
            <a:chOff x="7956600" y="1774336"/>
            <a:chExt cx="196800" cy="166384"/>
          </a:xfrm>
        </p:grpSpPr>
        <p:sp>
          <p:nvSpPr>
            <p:cNvPr id="17" name="箭头: V 形 16">
              <a:extLst>
                <a:ext uri="{FF2B5EF4-FFF2-40B4-BE49-F238E27FC236}">
                  <a16:creationId xmlns:a16="http://schemas.microsoft.com/office/drawing/2014/main" xmlns="" id="{C0A3F3CE-4529-425D-AADF-38C01A5CC556}"/>
                </a:ext>
              </a:extLst>
            </p:cNvPr>
            <p:cNvSpPr/>
            <p:nvPr/>
          </p:nvSpPr>
          <p:spPr>
            <a:xfrm>
              <a:off x="7956600" y="1774336"/>
              <a:ext cx="101550" cy="166384"/>
            </a:xfrm>
            <a:prstGeom prst="chevron">
              <a:avLst>
                <a:gd name="adj" fmla="val 55208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箭头: V 形 17">
              <a:extLst>
                <a:ext uri="{FF2B5EF4-FFF2-40B4-BE49-F238E27FC236}">
                  <a16:creationId xmlns:a16="http://schemas.microsoft.com/office/drawing/2014/main" xmlns="" id="{2908D271-E680-4601-9D14-858482E29746}"/>
                </a:ext>
              </a:extLst>
            </p:cNvPr>
            <p:cNvSpPr/>
            <p:nvPr/>
          </p:nvSpPr>
          <p:spPr>
            <a:xfrm>
              <a:off x="8051850" y="1774336"/>
              <a:ext cx="101550" cy="166384"/>
            </a:xfrm>
            <a:prstGeom prst="chevron">
              <a:avLst>
                <a:gd name="adj" fmla="val 55208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66F57D09-5B59-4B3B-80C7-BEAC9C440E3E}"/>
              </a:ext>
            </a:extLst>
          </p:cNvPr>
          <p:cNvGrpSpPr/>
          <p:nvPr/>
        </p:nvGrpSpPr>
        <p:grpSpPr>
          <a:xfrm flipH="1">
            <a:off x="496889" y="3330017"/>
            <a:ext cx="672734" cy="568764"/>
            <a:chOff x="7956600" y="1774336"/>
            <a:chExt cx="196800" cy="166384"/>
          </a:xfrm>
        </p:grpSpPr>
        <p:sp>
          <p:nvSpPr>
            <p:cNvPr id="15" name="箭头: V 形 14">
              <a:extLst>
                <a:ext uri="{FF2B5EF4-FFF2-40B4-BE49-F238E27FC236}">
                  <a16:creationId xmlns:a16="http://schemas.microsoft.com/office/drawing/2014/main" xmlns="" id="{997BF4E2-B9BF-4092-90FE-C6B785A3A731}"/>
                </a:ext>
              </a:extLst>
            </p:cNvPr>
            <p:cNvSpPr/>
            <p:nvPr/>
          </p:nvSpPr>
          <p:spPr>
            <a:xfrm>
              <a:off x="7956600" y="1774336"/>
              <a:ext cx="101550" cy="166384"/>
            </a:xfrm>
            <a:prstGeom prst="chevron">
              <a:avLst>
                <a:gd name="adj" fmla="val 55208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箭头: V 形 15">
              <a:extLst>
                <a:ext uri="{FF2B5EF4-FFF2-40B4-BE49-F238E27FC236}">
                  <a16:creationId xmlns:a16="http://schemas.microsoft.com/office/drawing/2014/main" xmlns="" id="{F540D080-AF5C-41D7-974F-06A27B6C7CC0}"/>
                </a:ext>
              </a:extLst>
            </p:cNvPr>
            <p:cNvSpPr/>
            <p:nvPr/>
          </p:nvSpPr>
          <p:spPr>
            <a:xfrm>
              <a:off x="8051850" y="1774336"/>
              <a:ext cx="101550" cy="166384"/>
            </a:xfrm>
            <a:prstGeom prst="chevron">
              <a:avLst>
                <a:gd name="adj" fmla="val 55208"/>
              </a:avLst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55000"/>
                  </a:schemeClr>
                </a:gs>
              </a:gsLst>
              <a:lin ang="0" scaled="0"/>
            </a:gra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AB1279F3-0353-4878-8FD5-63CDAF1DCFE8}"/>
              </a:ext>
            </a:extLst>
          </p:cNvPr>
          <p:cNvSpPr/>
          <p:nvPr/>
        </p:nvSpPr>
        <p:spPr>
          <a:xfrm>
            <a:off x="695327" y="1077946"/>
            <a:ext cx="10801348" cy="14427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工作汇报、企业宣传、产品推介、婚礼庆典、项目竞标、管理咨询、教育培训等领域占着举足轻重的地位。在工作汇报、企业宣传、产品推介、婚礼庆典、项目竞标、管理咨询、教育培训等领域占着举足轻重的地位。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在工作汇报、企业宣传、产品推介、婚礼庆典、项目竞标、管理咨询、教育培训等领域占着举足轻重的地位。</a:t>
            </a:r>
          </a:p>
          <a:p>
            <a:pPr lvl="0" algn="ctr"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284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6B3D690F-552E-45B2-985B-7F9DC08029B4}"/>
              </a:ext>
            </a:extLst>
          </p:cNvPr>
          <p:cNvGrpSpPr/>
          <p:nvPr/>
        </p:nvGrpSpPr>
        <p:grpSpPr>
          <a:xfrm>
            <a:off x="695326" y="2264418"/>
            <a:ext cx="10801349" cy="4050490"/>
            <a:chOff x="468314" y="-1236411"/>
            <a:chExt cx="10801349" cy="4182807"/>
          </a:xfrm>
        </p:grpSpPr>
        <p:sp>
          <p:nvSpPr>
            <p:cNvPr id="25" name="PA-矩形 44">
              <a:extLst>
                <a:ext uri="{FF2B5EF4-FFF2-40B4-BE49-F238E27FC236}">
                  <a16:creationId xmlns:a16="http://schemas.microsoft.com/office/drawing/2014/main" xmlns="" id="{8846CBC0-ACF7-4235-B125-DC5B838ECE2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 rot="16200000">
              <a:off x="3777585" y="-4545682"/>
              <a:ext cx="4182807" cy="10801349"/>
            </a:xfrm>
            <a:prstGeom prst="rect">
              <a:avLst/>
            </a:prstGeom>
            <a:gradFill flip="none" rotWithShape="1">
              <a:gsLst>
                <a:gs pos="70000">
                  <a:schemeClr val="accent1">
                    <a:alpha val="0"/>
                  </a:schemeClr>
                </a:gs>
                <a:gs pos="98000">
                  <a:schemeClr val="accent1">
                    <a:alpha val="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6350">
              <a:gradFill>
                <a:gsLst>
                  <a:gs pos="78378">
                    <a:schemeClr val="accent1"/>
                  </a:gs>
                  <a:gs pos="23656">
                    <a:schemeClr val="accent1"/>
                  </a:gs>
                  <a:gs pos="53400">
                    <a:schemeClr val="accent1">
                      <a:alpha val="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544195">
                <a:defRPr/>
              </a:pPr>
              <a:endParaRPr lang="zh-CN" altLang="en-US" sz="1070" dirty="0">
                <a:solidFill>
                  <a:srgbClr val="151723"/>
                </a:solidFill>
                <a:latin typeface="DIN Light"/>
                <a:ea typeface="微软雅黑 Light" panose="020B0502040204020203" charset="-122"/>
              </a:endParaRPr>
            </a:p>
          </p:txBody>
        </p:sp>
        <p:sp>
          <p:nvSpPr>
            <p:cNvPr id="26" name="直角三角形 25">
              <a:extLst>
                <a:ext uri="{FF2B5EF4-FFF2-40B4-BE49-F238E27FC236}">
                  <a16:creationId xmlns:a16="http://schemas.microsoft.com/office/drawing/2014/main" xmlns="" id="{5905B123-F81B-49A2-B66B-798D2D22A9A5}"/>
                </a:ext>
              </a:extLst>
            </p:cNvPr>
            <p:cNvSpPr/>
            <p:nvPr/>
          </p:nvSpPr>
          <p:spPr>
            <a:xfrm>
              <a:off x="496889" y="2833281"/>
              <a:ext cx="85364" cy="85364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直角三角形 26">
              <a:extLst>
                <a:ext uri="{FF2B5EF4-FFF2-40B4-BE49-F238E27FC236}">
                  <a16:creationId xmlns:a16="http://schemas.microsoft.com/office/drawing/2014/main" xmlns="" id="{933B95FA-B989-437B-AB45-DB754F1E1210}"/>
                </a:ext>
              </a:extLst>
            </p:cNvPr>
            <p:cNvSpPr/>
            <p:nvPr/>
          </p:nvSpPr>
          <p:spPr>
            <a:xfrm flipV="1">
              <a:off x="496889" y="-1210557"/>
              <a:ext cx="85364" cy="85364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直角三角形 27">
              <a:extLst>
                <a:ext uri="{FF2B5EF4-FFF2-40B4-BE49-F238E27FC236}">
                  <a16:creationId xmlns:a16="http://schemas.microsoft.com/office/drawing/2014/main" xmlns="" id="{ADCC338D-80BE-44F4-BC15-2FA5E34D10BE}"/>
                </a:ext>
              </a:extLst>
            </p:cNvPr>
            <p:cNvSpPr/>
            <p:nvPr/>
          </p:nvSpPr>
          <p:spPr>
            <a:xfrm flipH="1">
              <a:off x="11155723" y="2833281"/>
              <a:ext cx="85364" cy="85364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直角三角形 28">
              <a:extLst>
                <a:ext uri="{FF2B5EF4-FFF2-40B4-BE49-F238E27FC236}">
                  <a16:creationId xmlns:a16="http://schemas.microsoft.com/office/drawing/2014/main" xmlns="" id="{BEF6A362-6095-4240-82B9-07A238DC1800}"/>
                </a:ext>
              </a:extLst>
            </p:cNvPr>
            <p:cNvSpPr/>
            <p:nvPr/>
          </p:nvSpPr>
          <p:spPr>
            <a:xfrm flipH="1" flipV="1">
              <a:off x="11155723" y="-1210557"/>
              <a:ext cx="85364" cy="85364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35" name="图表 34">
            <a:extLst>
              <a:ext uri="{FF2B5EF4-FFF2-40B4-BE49-F238E27FC236}">
                <a16:creationId xmlns:a16="http://schemas.microsoft.com/office/drawing/2014/main" xmlns="" id="{99E97486-0F38-4A09-BE5C-5762E816687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6598387"/>
              </p:ext>
            </p:extLst>
          </p:nvPr>
        </p:nvGraphicFramePr>
        <p:xfrm>
          <a:off x="5856534" y="2818503"/>
          <a:ext cx="5411307" cy="3383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A5178CF3-B31F-44B2-9733-15DDD4E193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请在此处输入你的标题</a:t>
            </a: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EEA2DD9A-CAA5-47E3-A7B2-26A50E1B4E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3266998"/>
              </p:ext>
            </p:extLst>
          </p:nvPr>
        </p:nvGraphicFramePr>
        <p:xfrm>
          <a:off x="2338690" y="2132103"/>
          <a:ext cx="2362402" cy="2275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BDE86A-19F4-4500-BCF8-9CD1129E1C00}"/>
              </a:ext>
            </a:extLst>
          </p:cNvPr>
          <p:cNvSpPr/>
          <p:nvPr/>
        </p:nvSpPr>
        <p:spPr>
          <a:xfrm>
            <a:off x="924159" y="3413676"/>
            <a:ext cx="192648" cy="192644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59945F0-4F36-438F-8655-A30B005439B0}"/>
              </a:ext>
            </a:extLst>
          </p:cNvPr>
          <p:cNvSpPr/>
          <p:nvPr/>
        </p:nvSpPr>
        <p:spPr>
          <a:xfrm>
            <a:off x="1183246" y="3413676"/>
            <a:ext cx="139326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次要项目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D366309-6887-417E-ACA2-6FC8615181EA}"/>
              </a:ext>
            </a:extLst>
          </p:cNvPr>
          <p:cNvSpPr/>
          <p:nvPr/>
        </p:nvSpPr>
        <p:spPr>
          <a:xfrm>
            <a:off x="924159" y="3762623"/>
            <a:ext cx="192648" cy="192644"/>
          </a:xfrm>
          <a:prstGeom prst="rect">
            <a:avLst/>
          </a:prstGeom>
          <a:solidFill>
            <a:srgbClr val="07A7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440624C-70BD-40E2-885B-A3FE17F3662A}"/>
              </a:ext>
            </a:extLst>
          </p:cNvPr>
          <p:cNvSpPr/>
          <p:nvPr/>
        </p:nvSpPr>
        <p:spPr>
          <a:xfrm>
            <a:off x="1183248" y="3762622"/>
            <a:ext cx="139326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强调项目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xmlns="" id="{F38E0AE3-47EF-40F2-BFB5-55B67F0636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1147015"/>
              </p:ext>
            </p:extLst>
          </p:nvPr>
        </p:nvGraphicFramePr>
        <p:xfrm>
          <a:off x="2338690" y="4091103"/>
          <a:ext cx="2362402" cy="2275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7027D175-94BA-49EC-A823-F82C15831124}"/>
              </a:ext>
            </a:extLst>
          </p:cNvPr>
          <p:cNvSpPr/>
          <p:nvPr/>
        </p:nvSpPr>
        <p:spPr>
          <a:xfrm>
            <a:off x="924159" y="5372676"/>
            <a:ext cx="192648" cy="192644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E709B4CA-C3E9-4CE6-965B-58810673D57E}"/>
              </a:ext>
            </a:extLst>
          </p:cNvPr>
          <p:cNvSpPr/>
          <p:nvPr/>
        </p:nvSpPr>
        <p:spPr>
          <a:xfrm>
            <a:off x="1183246" y="5372676"/>
            <a:ext cx="139326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次要项目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7F30C6FB-ED5F-49AA-82B5-58D529B208FD}"/>
              </a:ext>
            </a:extLst>
          </p:cNvPr>
          <p:cNvSpPr/>
          <p:nvPr/>
        </p:nvSpPr>
        <p:spPr>
          <a:xfrm>
            <a:off x="924159" y="5721623"/>
            <a:ext cx="192648" cy="19264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16DE013-B03E-4AFC-A55D-F796D2D2DE66}"/>
              </a:ext>
            </a:extLst>
          </p:cNvPr>
          <p:cNvSpPr/>
          <p:nvPr/>
        </p:nvSpPr>
        <p:spPr>
          <a:xfrm>
            <a:off x="1183248" y="5721622"/>
            <a:ext cx="1393265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强调项目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平行四边形 29">
            <a:extLst>
              <a:ext uri="{FF2B5EF4-FFF2-40B4-BE49-F238E27FC236}">
                <a16:creationId xmlns:a16="http://schemas.microsoft.com/office/drawing/2014/main" xmlns="" id="{6C64BF13-4936-4D35-9CC3-B3A78B2986B7}"/>
              </a:ext>
            </a:extLst>
          </p:cNvPr>
          <p:cNvSpPr/>
          <p:nvPr/>
        </p:nvSpPr>
        <p:spPr>
          <a:xfrm>
            <a:off x="4518212" y="2388198"/>
            <a:ext cx="1577788" cy="3813595"/>
          </a:xfrm>
          <a:prstGeom prst="parallelogram">
            <a:avLst>
              <a:gd name="adj" fmla="val 99368"/>
            </a:avLst>
          </a:prstGeom>
          <a:gradFill>
            <a:gsLst>
              <a:gs pos="50000">
                <a:srgbClr val="07A757"/>
              </a:gs>
              <a:gs pos="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30"/>
          </a:p>
        </p:txBody>
      </p:sp>
      <p:sp>
        <p:nvSpPr>
          <p:cNvPr id="39" name="箭头: 右 3">
            <a:extLst>
              <a:ext uri="{FF2B5EF4-FFF2-40B4-BE49-F238E27FC236}">
                <a16:creationId xmlns:a16="http://schemas.microsoft.com/office/drawing/2014/main" xmlns="" id="{5FC421DD-DA77-45DF-8FA2-D63AF873FEB0}"/>
              </a:ext>
            </a:extLst>
          </p:cNvPr>
          <p:cNvSpPr/>
          <p:nvPr/>
        </p:nvSpPr>
        <p:spPr>
          <a:xfrm flipV="1">
            <a:off x="6528289" y="3745321"/>
            <a:ext cx="633085" cy="1216098"/>
          </a:xfrm>
          <a:prstGeom prst="downArrow">
            <a:avLst>
              <a:gd name="adj1" fmla="val 55627"/>
              <a:gd name="adj2" fmla="val 46149"/>
            </a:avLst>
          </a:prstGeom>
          <a:gradFill flip="none" rotWithShape="1">
            <a:gsLst>
              <a:gs pos="83000">
                <a:schemeClr val="accent1">
                  <a:alpha val="14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0" name="箭头: 右 3">
            <a:extLst>
              <a:ext uri="{FF2B5EF4-FFF2-40B4-BE49-F238E27FC236}">
                <a16:creationId xmlns:a16="http://schemas.microsoft.com/office/drawing/2014/main" xmlns="" id="{3EA185D0-916C-42ED-8AD8-6F9BDED9AF33}"/>
              </a:ext>
            </a:extLst>
          </p:cNvPr>
          <p:cNvSpPr/>
          <p:nvPr/>
        </p:nvSpPr>
        <p:spPr>
          <a:xfrm flipV="1">
            <a:off x="8231201" y="2529223"/>
            <a:ext cx="633085" cy="1216098"/>
          </a:xfrm>
          <a:prstGeom prst="downArrow">
            <a:avLst>
              <a:gd name="adj1" fmla="val 55627"/>
              <a:gd name="adj2" fmla="val 46149"/>
            </a:avLst>
          </a:prstGeom>
          <a:gradFill flip="none" rotWithShape="1">
            <a:gsLst>
              <a:gs pos="83000">
                <a:schemeClr val="accent1">
                  <a:alpha val="14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1" name="箭头: 右 3">
            <a:extLst>
              <a:ext uri="{FF2B5EF4-FFF2-40B4-BE49-F238E27FC236}">
                <a16:creationId xmlns:a16="http://schemas.microsoft.com/office/drawing/2014/main" xmlns="" id="{985CAD7A-532D-439E-91CA-641DDA2BD712}"/>
              </a:ext>
            </a:extLst>
          </p:cNvPr>
          <p:cNvSpPr/>
          <p:nvPr/>
        </p:nvSpPr>
        <p:spPr>
          <a:xfrm flipV="1">
            <a:off x="9957473" y="3413676"/>
            <a:ext cx="633085" cy="1216098"/>
          </a:xfrm>
          <a:prstGeom prst="downArrow">
            <a:avLst>
              <a:gd name="adj1" fmla="val 55627"/>
              <a:gd name="adj2" fmla="val 46149"/>
            </a:avLst>
          </a:prstGeom>
          <a:gradFill flip="none" rotWithShape="1">
            <a:gsLst>
              <a:gs pos="83000">
                <a:schemeClr val="accent1">
                  <a:alpha val="14000"/>
                </a:schemeClr>
              </a:gs>
              <a:gs pos="0">
                <a:schemeClr val="accent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2A701410-3305-4A6D-B224-D16CE47FBFF2}"/>
              </a:ext>
            </a:extLst>
          </p:cNvPr>
          <p:cNvSpPr/>
          <p:nvPr/>
        </p:nvSpPr>
        <p:spPr>
          <a:xfrm>
            <a:off x="695327" y="1077946"/>
            <a:ext cx="10801348" cy="10734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工作汇报、企业宣传、产品推介、婚礼庆典、项目竞标、管理咨询、教育培训等领域占着举足轻重的地位。在工作汇报、企业宣传、产品推介、婚礼庆典、项目竞标、管理咨询、教育培训等领域占着举足轻重的地位。</a:t>
            </a:r>
          </a:p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在工作汇报、企业宣传、产品推介、婚礼庆典、项目竞标、管理咨询、教育培训等领域占着举足轻重的地位。</a:t>
            </a:r>
          </a:p>
        </p:txBody>
      </p:sp>
    </p:spTree>
    <p:extLst>
      <p:ext uri="{BB962C8B-B14F-4D97-AF65-F5344CB8AC3E}">
        <p14:creationId xmlns:p14="http://schemas.microsoft.com/office/powerpoint/2010/main" val="22706634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14FDACC-1EDB-40D8-986C-912FBE77EA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请在此处输入你的标题</a:t>
            </a:r>
          </a:p>
        </p:txBody>
      </p:sp>
      <p:sp>
        <p:nvSpPr>
          <p:cNvPr id="3" name="梯形 2">
            <a:extLst>
              <a:ext uri="{FF2B5EF4-FFF2-40B4-BE49-F238E27FC236}">
                <a16:creationId xmlns:a16="http://schemas.microsoft.com/office/drawing/2014/main" xmlns="" id="{490B45AD-7F3A-4E72-8A58-3C11340BA8C1}"/>
              </a:ext>
            </a:extLst>
          </p:cNvPr>
          <p:cNvSpPr/>
          <p:nvPr/>
        </p:nvSpPr>
        <p:spPr>
          <a:xfrm>
            <a:off x="4314505" y="1200790"/>
            <a:ext cx="3562987" cy="431239"/>
          </a:xfrm>
          <a:prstGeom prst="trapezoid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0DFBC8C-482C-4E2B-AA0F-F2571ED1B943}"/>
              </a:ext>
            </a:extLst>
          </p:cNvPr>
          <p:cNvSpPr/>
          <p:nvPr/>
        </p:nvSpPr>
        <p:spPr>
          <a:xfrm>
            <a:off x="4865534" y="1155700"/>
            <a:ext cx="2460930" cy="46897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kern="100">
                <a:solidFill>
                  <a:schemeClr val="bg1"/>
                </a:solidFill>
                <a:latin typeface="+mj-ea"/>
                <a:ea typeface="+mj-ea"/>
                <a:cs typeface="仿宋_GB2312" panose="02010609030101010101" charset="-122"/>
              </a:rPr>
              <a:t>在此输入你的文本内容</a:t>
            </a:r>
            <a:endParaRPr lang="zh-CN" altLang="en-US" kern="100" dirty="0">
              <a:solidFill>
                <a:schemeClr val="bg1"/>
              </a:solidFill>
              <a:latin typeface="+mj-ea"/>
              <a:ea typeface="+mj-ea"/>
              <a:cs typeface="仿宋_GB2312" panose="02010609030101010101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A8BB19F-F8B2-40E4-83BC-88D8AF350CF0}"/>
              </a:ext>
            </a:extLst>
          </p:cNvPr>
          <p:cNvGrpSpPr/>
          <p:nvPr/>
        </p:nvGrpSpPr>
        <p:grpSpPr>
          <a:xfrm>
            <a:off x="3395806" y="1200790"/>
            <a:ext cx="918986" cy="431239"/>
            <a:chOff x="2957290" y="793750"/>
            <a:chExt cx="463915" cy="21769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5B3B03C4-3979-4906-B9EB-22F9AB39D050}"/>
                </a:ext>
              </a:extLst>
            </p:cNvPr>
            <p:cNvSpPr/>
            <p:nvPr/>
          </p:nvSpPr>
          <p:spPr>
            <a:xfrm>
              <a:off x="3341381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EC8D0B5D-86F6-4BC4-9A1A-6B469706E8EB}"/>
                </a:ext>
              </a:extLst>
            </p:cNvPr>
            <p:cNvSpPr/>
            <p:nvPr/>
          </p:nvSpPr>
          <p:spPr>
            <a:xfrm>
              <a:off x="327736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83333"/>
                  </a:schemeClr>
                </a:gs>
                <a:gs pos="100000">
                  <a:schemeClr val="accent1">
                    <a:alpha val="8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696B7E08-8267-457E-A080-A197B94ACB8A}"/>
                </a:ext>
              </a:extLst>
            </p:cNvPr>
            <p:cNvSpPr/>
            <p:nvPr/>
          </p:nvSpPr>
          <p:spPr>
            <a:xfrm>
              <a:off x="321335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66667"/>
                  </a:schemeClr>
                </a:gs>
                <a:gs pos="100000">
                  <a:schemeClr val="accent1">
                    <a:alpha val="6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09132026-553D-4077-B4B9-3E92BE337352}"/>
                </a:ext>
              </a:extLst>
            </p:cNvPr>
            <p:cNvSpPr/>
            <p:nvPr/>
          </p:nvSpPr>
          <p:spPr>
            <a:xfrm>
              <a:off x="314933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5000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BA1A18D-8C9A-49C2-9090-B0128E7198FB}"/>
                </a:ext>
              </a:extLst>
            </p:cNvPr>
            <p:cNvSpPr/>
            <p:nvPr/>
          </p:nvSpPr>
          <p:spPr>
            <a:xfrm>
              <a:off x="308532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33333"/>
                  </a:schemeClr>
                </a:gs>
                <a:gs pos="100000">
                  <a:schemeClr val="accent1">
                    <a:alpha val="3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944AED4F-8F04-4062-B13D-26CF8FA66DBA}"/>
                </a:ext>
              </a:extLst>
            </p:cNvPr>
            <p:cNvSpPr/>
            <p:nvPr/>
          </p:nvSpPr>
          <p:spPr>
            <a:xfrm>
              <a:off x="302130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16667"/>
                  </a:schemeClr>
                </a:gs>
                <a:gs pos="100000">
                  <a:schemeClr val="accent1">
                    <a:alpha val="1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477487AD-91D4-4585-9151-DBE8BCABCC1C}"/>
                </a:ext>
              </a:extLst>
            </p:cNvPr>
            <p:cNvSpPr/>
            <p:nvPr/>
          </p:nvSpPr>
          <p:spPr>
            <a:xfrm>
              <a:off x="295729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6D879BC1-257A-49C7-B4B5-501B4E1805C2}"/>
              </a:ext>
            </a:extLst>
          </p:cNvPr>
          <p:cNvGrpSpPr/>
          <p:nvPr/>
        </p:nvGrpSpPr>
        <p:grpSpPr>
          <a:xfrm flipH="1">
            <a:off x="7877495" y="1200790"/>
            <a:ext cx="918986" cy="431239"/>
            <a:chOff x="2957290" y="793750"/>
            <a:chExt cx="463915" cy="217694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11083CB6-D8A4-4600-A806-3933A3CA55EC}"/>
                </a:ext>
              </a:extLst>
            </p:cNvPr>
            <p:cNvSpPr/>
            <p:nvPr/>
          </p:nvSpPr>
          <p:spPr>
            <a:xfrm>
              <a:off x="3341381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E49D3CFB-18F3-4C65-88C3-D96E597BD7CD}"/>
                </a:ext>
              </a:extLst>
            </p:cNvPr>
            <p:cNvSpPr/>
            <p:nvPr/>
          </p:nvSpPr>
          <p:spPr>
            <a:xfrm>
              <a:off x="327736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83333"/>
                  </a:schemeClr>
                </a:gs>
                <a:gs pos="100000">
                  <a:schemeClr val="accent1">
                    <a:alpha val="8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64B3F25D-6514-4AFF-8555-20E4CF2C96AF}"/>
                </a:ext>
              </a:extLst>
            </p:cNvPr>
            <p:cNvSpPr/>
            <p:nvPr/>
          </p:nvSpPr>
          <p:spPr>
            <a:xfrm>
              <a:off x="321335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66667"/>
                  </a:schemeClr>
                </a:gs>
                <a:gs pos="100000">
                  <a:schemeClr val="accent1">
                    <a:alpha val="6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1D000D97-3142-4740-84B9-7CEAB43238C3}"/>
                </a:ext>
              </a:extLst>
            </p:cNvPr>
            <p:cNvSpPr/>
            <p:nvPr/>
          </p:nvSpPr>
          <p:spPr>
            <a:xfrm>
              <a:off x="314933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5000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6FB0166F-1F0A-4C2B-8D04-B84B4B9AACC1}"/>
                </a:ext>
              </a:extLst>
            </p:cNvPr>
            <p:cNvSpPr/>
            <p:nvPr/>
          </p:nvSpPr>
          <p:spPr>
            <a:xfrm>
              <a:off x="308532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33333"/>
                  </a:schemeClr>
                </a:gs>
                <a:gs pos="100000">
                  <a:schemeClr val="accent1">
                    <a:alpha val="3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3963C34E-A5C0-47C4-AF55-CC48B3E91A3A}"/>
                </a:ext>
              </a:extLst>
            </p:cNvPr>
            <p:cNvSpPr/>
            <p:nvPr/>
          </p:nvSpPr>
          <p:spPr>
            <a:xfrm>
              <a:off x="302130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16667"/>
                  </a:schemeClr>
                </a:gs>
                <a:gs pos="100000">
                  <a:schemeClr val="accent1">
                    <a:alpha val="1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77B6389E-914E-42B2-90D9-D9331B5CCBAD}"/>
                </a:ext>
              </a:extLst>
            </p:cNvPr>
            <p:cNvSpPr/>
            <p:nvPr/>
          </p:nvSpPr>
          <p:spPr>
            <a:xfrm>
              <a:off x="295729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2BD9E345-64B9-489E-89F9-830E7B09458E}"/>
              </a:ext>
            </a:extLst>
          </p:cNvPr>
          <p:cNvSpPr/>
          <p:nvPr/>
        </p:nvSpPr>
        <p:spPr>
          <a:xfrm>
            <a:off x="692136" y="3027356"/>
            <a:ext cx="4916597" cy="3281367"/>
          </a:xfrm>
          <a:prstGeom prst="rect">
            <a:avLst/>
          </a:prstGeom>
          <a:solidFill>
            <a:schemeClr val="accent1"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E5B5B369-0F60-4F8C-8168-CD30871EF5F2}"/>
              </a:ext>
            </a:extLst>
          </p:cNvPr>
          <p:cNvSpPr/>
          <p:nvPr/>
        </p:nvSpPr>
        <p:spPr>
          <a:xfrm>
            <a:off x="2090048" y="2418047"/>
            <a:ext cx="2120773" cy="36933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主要数据一标题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A8D62194-5DF6-4FCE-A7A8-59F5B63872F3}"/>
              </a:ext>
            </a:extLst>
          </p:cNvPr>
          <p:cNvCxnSpPr/>
          <p:nvPr/>
        </p:nvCxnSpPr>
        <p:spPr>
          <a:xfrm>
            <a:off x="692134" y="3027358"/>
            <a:ext cx="491659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B9721CE6-2DBE-4A47-99FA-1F8D49CEC0FE}"/>
              </a:ext>
            </a:extLst>
          </p:cNvPr>
          <p:cNvCxnSpPr/>
          <p:nvPr/>
        </p:nvCxnSpPr>
        <p:spPr>
          <a:xfrm>
            <a:off x="692134" y="6308725"/>
            <a:ext cx="491659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图表 24">
            <a:extLst>
              <a:ext uri="{FF2B5EF4-FFF2-40B4-BE49-F238E27FC236}">
                <a16:creationId xmlns:a16="http://schemas.microsoft.com/office/drawing/2014/main" xmlns="" id="{6027284D-AAF8-4676-B361-4FD4CC6EC0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9490290"/>
              </p:ext>
            </p:extLst>
          </p:nvPr>
        </p:nvGraphicFramePr>
        <p:xfrm>
          <a:off x="410647" y="3452002"/>
          <a:ext cx="3046296" cy="2206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CCDCC92C-3F5B-4BA4-8007-F26D2B00325D}"/>
              </a:ext>
            </a:extLst>
          </p:cNvPr>
          <p:cNvSpPr/>
          <p:nvPr/>
        </p:nvSpPr>
        <p:spPr>
          <a:xfrm>
            <a:off x="1687737" y="4327733"/>
            <a:ext cx="492121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lvl="0" algn="ctr"/>
            <a:r>
              <a:rPr lang="en-US" altLang="zh-CN" sz="3200" spc="-150">
                <a:gradFill>
                  <a:gsLst>
                    <a:gs pos="100000">
                      <a:srgbClr val="B0CF15"/>
                    </a:gs>
                    <a:gs pos="0">
                      <a:srgbClr val="07A757"/>
                    </a:gs>
                  </a:gsLst>
                  <a:lin ang="2700000" scaled="0"/>
                </a:gradFill>
                <a:latin typeface="+mj-ea"/>
                <a:ea typeface="+mj-ea"/>
              </a:rPr>
              <a:t>6 </a:t>
            </a:r>
            <a:r>
              <a:rPr lang="zh-CN" altLang="en-US" sz="1600" spc="-15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届</a:t>
            </a:r>
            <a:endParaRPr lang="en-US" altLang="zh-CN" sz="1000" spc="-15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DC37AB29-613B-4AE5-BF43-82837F76CC88}"/>
              </a:ext>
            </a:extLst>
          </p:cNvPr>
          <p:cNvSpPr/>
          <p:nvPr/>
        </p:nvSpPr>
        <p:spPr>
          <a:xfrm>
            <a:off x="1592357" y="5690533"/>
            <a:ext cx="682879" cy="27699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lvl="0" algn="ctr"/>
            <a:r>
              <a:rPr lang="zh-CN" altLang="en-US">
                <a:solidFill>
                  <a:prstClr val="black">
                    <a:lumMod val="75000"/>
                    <a:lumOff val="25000"/>
                  </a:prstClr>
                </a:solidFill>
              </a:rPr>
              <a:t>图表一</a:t>
            </a:r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aphicFrame>
        <p:nvGraphicFramePr>
          <p:cNvPr id="28" name="图表 27">
            <a:extLst>
              <a:ext uri="{FF2B5EF4-FFF2-40B4-BE49-F238E27FC236}">
                <a16:creationId xmlns:a16="http://schemas.microsoft.com/office/drawing/2014/main" xmlns="" id="{4F1D2B2D-EE30-4D09-B9BB-9BCAF99183C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2257138"/>
              </p:ext>
            </p:extLst>
          </p:nvPr>
        </p:nvGraphicFramePr>
        <p:xfrm>
          <a:off x="2779198" y="3452002"/>
          <a:ext cx="3046296" cy="2206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DADA3C2F-F823-4E35-893D-9E29C702CA7B}"/>
              </a:ext>
            </a:extLst>
          </p:cNvPr>
          <p:cNvSpPr/>
          <p:nvPr/>
        </p:nvSpPr>
        <p:spPr>
          <a:xfrm>
            <a:off x="3833469" y="4327733"/>
            <a:ext cx="937757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lvl="0" algn="ctr"/>
            <a:r>
              <a:rPr lang="en-US" altLang="zh-CN" sz="3200" spc="-150">
                <a:gradFill>
                  <a:gsLst>
                    <a:gs pos="100000">
                      <a:srgbClr val="B0CF15"/>
                    </a:gs>
                    <a:gs pos="0">
                      <a:srgbClr val="07A757"/>
                    </a:gs>
                  </a:gsLst>
                  <a:lin ang="2700000" scaled="0"/>
                </a:gradFill>
                <a:latin typeface="+mj-ea"/>
                <a:ea typeface="+mj-ea"/>
              </a:rPr>
              <a:t>415 </a:t>
            </a:r>
            <a:r>
              <a:rPr lang="zh-CN" altLang="en-US" sz="1600" spc="-15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名</a:t>
            </a:r>
            <a:endParaRPr lang="en-US" altLang="zh-CN" sz="1000" spc="-15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59E147BC-F027-4634-870D-4006B05248C7}"/>
              </a:ext>
            </a:extLst>
          </p:cNvPr>
          <p:cNvSpPr/>
          <p:nvPr/>
        </p:nvSpPr>
        <p:spPr>
          <a:xfrm>
            <a:off x="3960908" y="5690533"/>
            <a:ext cx="682879" cy="27699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lvl="0" algn="ctr"/>
            <a:r>
              <a:rPr lang="zh-CN" altLang="en-US">
                <a:solidFill>
                  <a:prstClr val="black">
                    <a:lumMod val="75000"/>
                    <a:lumOff val="25000"/>
                  </a:prstClr>
                </a:solidFill>
              </a:rPr>
              <a:t>图表二</a:t>
            </a:r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xmlns="" id="{8E29F9F4-617D-4E1E-946F-C3F3D4332AD8}"/>
              </a:ext>
            </a:extLst>
          </p:cNvPr>
          <p:cNvSpPr/>
          <p:nvPr/>
        </p:nvSpPr>
        <p:spPr>
          <a:xfrm flipV="1">
            <a:off x="1845909" y="5043897"/>
            <a:ext cx="175772" cy="151522"/>
          </a:xfrm>
          <a:prstGeom prst="triangle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>
            <a:extLst>
              <a:ext uri="{FF2B5EF4-FFF2-40B4-BE49-F238E27FC236}">
                <a16:creationId xmlns:a16="http://schemas.microsoft.com/office/drawing/2014/main" xmlns="" id="{5237FBB3-561A-4DF6-B930-1C0181E16390}"/>
              </a:ext>
            </a:extLst>
          </p:cNvPr>
          <p:cNvSpPr/>
          <p:nvPr/>
        </p:nvSpPr>
        <p:spPr>
          <a:xfrm flipV="1">
            <a:off x="4214460" y="5043897"/>
            <a:ext cx="175772" cy="151522"/>
          </a:xfrm>
          <a:prstGeom prst="triangle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8C4A30F7-EE9B-4F32-A465-E614D94E64DD}"/>
              </a:ext>
            </a:extLst>
          </p:cNvPr>
          <p:cNvSpPr/>
          <p:nvPr/>
        </p:nvSpPr>
        <p:spPr>
          <a:xfrm>
            <a:off x="6567069" y="3027356"/>
            <a:ext cx="4916597" cy="3281367"/>
          </a:xfrm>
          <a:prstGeom prst="rect">
            <a:avLst/>
          </a:prstGeom>
          <a:solidFill>
            <a:schemeClr val="accent1"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D04A44B3-4E19-4404-92B4-D010268F1180}"/>
              </a:ext>
            </a:extLst>
          </p:cNvPr>
          <p:cNvSpPr/>
          <p:nvPr/>
        </p:nvSpPr>
        <p:spPr>
          <a:xfrm>
            <a:off x="7964979" y="2418047"/>
            <a:ext cx="2120773" cy="369332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主要数据二标题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AFB67D39-EA2E-4F68-A084-008DA6DD89D4}"/>
              </a:ext>
            </a:extLst>
          </p:cNvPr>
          <p:cNvCxnSpPr/>
          <p:nvPr/>
        </p:nvCxnSpPr>
        <p:spPr>
          <a:xfrm>
            <a:off x="6567067" y="3027358"/>
            <a:ext cx="491659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5491FB44-BAC5-4352-A372-1B511FF53D5F}"/>
              </a:ext>
            </a:extLst>
          </p:cNvPr>
          <p:cNvCxnSpPr/>
          <p:nvPr/>
        </p:nvCxnSpPr>
        <p:spPr>
          <a:xfrm>
            <a:off x="6567067" y="6308725"/>
            <a:ext cx="491659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5" name="图表 44">
            <a:extLst>
              <a:ext uri="{FF2B5EF4-FFF2-40B4-BE49-F238E27FC236}">
                <a16:creationId xmlns:a16="http://schemas.microsoft.com/office/drawing/2014/main" xmlns="" id="{59B08AA3-26CE-4E55-82CE-EE5C6DAA97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1821507"/>
              </p:ext>
            </p:extLst>
          </p:nvPr>
        </p:nvGraphicFramePr>
        <p:xfrm>
          <a:off x="6285580" y="3452002"/>
          <a:ext cx="3046296" cy="2206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87760997-6A6A-4609-8987-00582515C547}"/>
              </a:ext>
            </a:extLst>
          </p:cNvPr>
          <p:cNvSpPr/>
          <p:nvPr/>
        </p:nvSpPr>
        <p:spPr>
          <a:xfrm>
            <a:off x="7451261" y="4327733"/>
            <a:ext cx="714939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lvl="0" algn="ctr"/>
            <a:r>
              <a:rPr lang="en-US" altLang="zh-CN" sz="3200" spc="-150">
                <a:gradFill>
                  <a:gsLst>
                    <a:gs pos="100000">
                      <a:srgbClr val="B0CF15"/>
                    </a:gs>
                    <a:gs pos="0">
                      <a:srgbClr val="07A757"/>
                    </a:gs>
                  </a:gsLst>
                  <a:lin ang="2700000" scaled="0"/>
                </a:gradFill>
                <a:latin typeface="+mj-ea"/>
                <a:ea typeface="+mj-ea"/>
              </a:rPr>
              <a:t>52 </a:t>
            </a:r>
            <a:r>
              <a:rPr lang="zh-CN" altLang="en-US" sz="1600" spc="-15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届</a:t>
            </a:r>
            <a:endParaRPr lang="en-US" altLang="zh-CN" sz="1000" spc="-15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B4277AF4-5D15-437D-95B2-8AA7B2CBFCD9}"/>
              </a:ext>
            </a:extLst>
          </p:cNvPr>
          <p:cNvSpPr/>
          <p:nvPr/>
        </p:nvSpPr>
        <p:spPr>
          <a:xfrm>
            <a:off x="7467290" y="5690533"/>
            <a:ext cx="682879" cy="27699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lvl="0" algn="ctr"/>
            <a:r>
              <a:rPr lang="zh-CN" altLang="en-US">
                <a:solidFill>
                  <a:prstClr val="black">
                    <a:lumMod val="75000"/>
                    <a:lumOff val="25000"/>
                  </a:prstClr>
                </a:solidFill>
              </a:rPr>
              <a:t>图表三</a:t>
            </a:r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graphicFrame>
        <p:nvGraphicFramePr>
          <p:cNvPr id="48" name="图表 47">
            <a:extLst>
              <a:ext uri="{FF2B5EF4-FFF2-40B4-BE49-F238E27FC236}">
                <a16:creationId xmlns:a16="http://schemas.microsoft.com/office/drawing/2014/main" xmlns="" id="{0B7A578C-75A0-41B0-8D9D-6BAB370EF4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1038970"/>
              </p:ext>
            </p:extLst>
          </p:nvPr>
        </p:nvGraphicFramePr>
        <p:xfrm>
          <a:off x="8654131" y="3452002"/>
          <a:ext cx="3046296" cy="2206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E434A6B2-ACAF-4E9C-87F7-B20FAD467E71}"/>
              </a:ext>
            </a:extLst>
          </p:cNvPr>
          <p:cNvSpPr/>
          <p:nvPr/>
        </p:nvSpPr>
        <p:spPr>
          <a:xfrm>
            <a:off x="9819811" y="4327733"/>
            <a:ext cx="714939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lvl="0" algn="ctr"/>
            <a:r>
              <a:rPr lang="en-US" altLang="zh-CN" sz="3200" spc="-150">
                <a:gradFill>
                  <a:gsLst>
                    <a:gs pos="100000">
                      <a:srgbClr val="B0CF15"/>
                    </a:gs>
                    <a:gs pos="0">
                      <a:srgbClr val="07A757"/>
                    </a:gs>
                  </a:gsLst>
                  <a:lin ang="2700000" scaled="0"/>
                </a:gradFill>
                <a:latin typeface="+mj-ea"/>
                <a:ea typeface="+mj-ea"/>
              </a:rPr>
              <a:t>45 </a:t>
            </a:r>
            <a:r>
              <a:rPr lang="zh-CN" altLang="en-US" sz="1600" spc="-15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</a:rPr>
              <a:t>名</a:t>
            </a:r>
            <a:endParaRPr lang="en-US" altLang="zh-CN" sz="1000" spc="-15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</a:endParaRP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650DCC79-F49D-4385-925A-9707B0AD82CA}"/>
              </a:ext>
            </a:extLst>
          </p:cNvPr>
          <p:cNvSpPr/>
          <p:nvPr/>
        </p:nvSpPr>
        <p:spPr>
          <a:xfrm>
            <a:off x="9835841" y="5690533"/>
            <a:ext cx="682879" cy="276999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pPr lvl="0" algn="ctr"/>
            <a:r>
              <a:rPr lang="zh-CN" altLang="en-US">
                <a:solidFill>
                  <a:prstClr val="black">
                    <a:lumMod val="75000"/>
                    <a:lumOff val="25000"/>
                  </a:prstClr>
                </a:solidFill>
              </a:rPr>
              <a:t>图表四</a:t>
            </a:r>
            <a:endParaRPr lang="zh-CN" altLang="en-US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1" name="等腰三角形 50">
            <a:extLst>
              <a:ext uri="{FF2B5EF4-FFF2-40B4-BE49-F238E27FC236}">
                <a16:creationId xmlns:a16="http://schemas.microsoft.com/office/drawing/2014/main" xmlns="" id="{3D7353EA-60F5-42AE-B724-E75BF1553FAB}"/>
              </a:ext>
            </a:extLst>
          </p:cNvPr>
          <p:cNvSpPr/>
          <p:nvPr/>
        </p:nvSpPr>
        <p:spPr>
          <a:xfrm flipV="1">
            <a:off x="7720842" y="5043897"/>
            <a:ext cx="175772" cy="151522"/>
          </a:xfrm>
          <a:prstGeom prst="triangle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>
            <a:extLst>
              <a:ext uri="{FF2B5EF4-FFF2-40B4-BE49-F238E27FC236}">
                <a16:creationId xmlns:a16="http://schemas.microsoft.com/office/drawing/2014/main" xmlns="" id="{7955C5BA-B7C6-4DC4-AF6E-77917127857A}"/>
              </a:ext>
            </a:extLst>
          </p:cNvPr>
          <p:cNvSpPr/>
          <p:nvPr/>
        </p:nvSpPr>
        <p:spPr>
          <a:xfrm flipV="1">
            <a:off x="10089393" y="5043897"/>
            <a:ext cx="175772" cy="151522"/>
          </a:xfrm>
          <a:prstGeom prst="triangle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2121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占位符 29">
            <a:extLst>
              <a:ext uri="{FF2B5EF4-FFF2-40B4-BE49-F238E27FC236}">
                <a16:creationId xmlns:a16="http://schemas.microsoft.com/office/drawing/2014/main" xmlns="" id="{3948FFB3-FDD1-4769-B537-3133F00944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03</a:t>
            </a:r>
            <a:endParaRPr lang="zh-CN" altLang="en-US"/>
          </a:p>
        </p:txBody>
      </p:sp>
      <p:sp>
        <p:nvSpPr>
          <p:cNvPr id="31" name="文本占位符 30">
            <a:extLst>
              <a:ext uri="{FF2B5EF4-FFF2-40B4-BE49-F238E27FC236}">
                <a16:creationId xmlns:a16="http://schemas.microsoft.com/office/drawing/2014/main" xmlns="" id="{0E60FA07-FBE8-41D5-A65B-98833D9845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逻辑图示页</a:t>
            </a:r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xmlns="" id="{F2B51698-904D-4869-ABA4-37DD94C9645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/>
              <a:t>HERE YOUR TITLE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4567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566CD6D-8F26-4463-A15D-BA6506C8EB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请在此处输入你的标题</a:t>
            </a:r>
          </a:p>
        </p:txBody>
      </p:sp>
      <p:sp>
        <p:nvSpPr>
          <p:cNvPr id="3" name="梯形 2">
            <a:extLst>
              <a:ext uri="{FF2B5EF4-FFF2-40B4-BE49-F238E27FC236}">
                <a16:creationId xmlns:a16="http://schemas.microsoft.com/office/drawing/2014/main" xmlns="" id="{100BEBB4-0B5D-4FF0-932A-0578B691CAC0}"/>
              </a:ext>
            </a:extLst>
          </p:cNvPr>
          <p:cNvSpPr/>
          <p:nvPr/>
        </p:nvSpPr>
        <p:spPr>
          <a:xfrm>
            <a:off x="1434204" y="1200790"/>
            <a:ext cx="3562987" cy="431239"/>
          </a:xfrm>
          <a:prstGeom prst="trapezoid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7341358-B8AA-4A0A-920A-34E3E07F0BC5}"/>
              </a:ext>
            </a:extLst>
          </p:cNvPr>
          <p:cNvSpPr/>
          <p:nvPr/>
        </p:nvSpPr>
        <p:spPr>
          <a:xfrm>
            <a:off x="1985233" y="1155700"/>
            <a:ext cx="2460930" cy="46897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kern="100">
                <a:solidFill>
                  <a:schemeClr val="bg1"/>
                </a:solidFill>
                <a:latin typeface="+mj-ea"/>
                <a:ea typeface="+mj-ea"/>
                <a:cs typeface="仿宋_GB2312" panose="02010609030101010101" charset="-122"/>
              </a:rPr>
              <a:t>在此输入你的文本内容</a:t>
            </a:r>
            <a:endParaRPr lang="zh-CN" altLang="en-US" kern="100" dirty="0">
              <a:solidFill>
                <a:schemeClr val="bg1"/>
              </a:solidFill>
              <a:latin typeface="+mj-ea"/>
              <a:ea typeface="+mj-ea"/>
              <a:cs typeface="仿宋_GB2312" panose="02010609030101010101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6BBF9D2-47A8-4BA8-8C0E-19C9FBE78364}"/>
              </a:ext>
            </a:extLst>
          </p:cNvPr>
          <p:cNvGrpSpPr/>
          <p:nvPr/>
        </p:nvGrpSpPr>
        <p:grpSpPr>
          <a:xfrm>
            <a:off x="515505" y="1200790"/>
            <a:ext cx="918986" cy="431239"/>
            <a:chOff x="2957290" y="793750"/>
            <a:chExt cx="463915" cy="21769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28898C56-8189-4D74-8C8C-BC49382A1B71}"/>
                </a:ext>
              </a:extLst>
            </p:cNvPr>
            <p:cNvSpPr/>
            <p:nvPr/>
          </p:nvSpPr>
          <p:spPr>
            <a:xfrm>
              <a:off x="3341381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0D778674-FA8A-4CDB-9E78-AF9C923D5FEE}"/>
                </a:ext>
              </a:extLst>
            </p:cNvPr>
            <p:cNvSpPr/>
            <p:nvPr/>
          </p:nvSpPr>
          <p:spPr>
            <a:xfrm>
              <a:off x="327736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83333"/>
                  </a:schemeClr>
                </a:gs>
                <a:gs pos="100000">
                  <a:schemeClr val="accent1">
                    <a:alpha val="8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C591CB5F-DFA9-4626-A4AE-A94B2CDE3FBF}"/>
                </a:ext>
              </a:extLst>
            </p:cNvPr>
            <p:cNvSpPr/>
            <p:nvPr/>
          </p:nvSpPr>
          <p:spPr>
            <a:xfrm>
              <a:off x="321335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66667"/>
                  </a:schemeClr>
                </a:gs>
                <a:gs pos="100000">
                  <a:schemeClr val="accent1">
                    <a:alpha val="6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EB8020B4-FF7A-490F-9859-5932E4B0203A}"/>
                </a:ext>
              </a:extLst>
            </p:cNvPr>
            <p:cNvSpPr/>
            <p:nvPr/>
          </p:nvSpPr>
          <p:spPr>
            <a:xfrm>
              <a:off x="314933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5000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6F1F7BAF-8798-45BA-A434-47071AB20C8F}"/>
                </a:ext>
              </a:extLst>
            </p:cNvPr>
            <p:cNvSpPr/>
            <p:nvPr/>
          </p:nvSpPr>
          <p:spPr>
            <a:xfrm>
              <a:off x="308532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33333"/>
                  </a:schemeClr>
                </a:gs>
                <a:gs pos="100000">
                  <a:schemeClr val="accent1">
                    <a:alpha val="3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07E96D3A-E850-4838-8825-FCF07B55E537}"/>
                </a:ext>
              </a:extLst>
            </p:cNvPr>
            <p:cNvSpPr/>
            <p:nvPr/>
          </p:nvSpPr>
          <p:spPr>
            <a:xfrm>
              <a:off x="302130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16667"/>
                  </a:schemeClr>
                </a:gs>
                <a:gs pos="100000">
                  <a:schemeClr val="accent1">
                    <a:alpha val="1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F36C4546-A256-4DA2-9671-796276B69B28}"/>
                </a:ext>
              </a:extLst>
            </p:cNvPr>
            <p:cNvSpPr/>
            <p:nvPr/>
          </p:nvSpPr>
          <p:spPr>
            <a:xfrm>
              <a:off x="295729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E447A7BA-06B4-41AF-98A1-C14F5EC3C861}"/>
              </a:ext>
            </a:extLst>
          </p:cNvPr>
          <p:cNvGrpSpPr/>
          <p:nvPr/>
        </p:nvGrpSpPr>
        <p:grpSpPr>
          <a:xfrm flipH="1">
            <a:off x="4997194" y="1200790"/>
            <a:ext cx="918986" cy="431239"/>
            <a:chOff x="2957290" y="793750"/>
            <a:chExt cx="463915" cy="217694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A0ED90CF-CDA1-4A8C-BF4D-81834A0821D6}"/>
                </a:ext>
              </a:extLst>
            </p:cNvPr>
            <p:cNvSpPr/>
            <p:nvPr/>
          </p:nvSpPr>
          <p:spPr>
            <a:xfrm>
              <a:off x="3341381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2A7987ED-B164-4BA4-92F5-870B54871D1D}"/>
                </a:ext>
              </a:extLst>
            </p:cNvPr>
            <p:cNvSpPr/>
            <p:nvPr/>
          </p:nvSpPr>
          <p:spPr>
            <a:xfrm>
              <a:off x="327736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83333"/>
                  </a:schemeClr>
                </a:gs>
                <a:gs pos="100000">
                  <a:schemeClr val="accent1">
                    <a:alpha val="8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B7C0B685-C1D6-4DBD-8070-6156CC01C9E4}"/>
                </a:ext>
              </a:extLst>
            </p:cNvPr>
            <p:cNvSpPr/>
            <p:nvPr/>
          </p:nvSpPr>
          <p:spPr>
            <a:xfrm>
              <a:off x="321335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66667"/>
                  </a:schemeClr>
                </a:gs>
                <a:gs pos="100000">
                  <a:schemeClr val="accent1">
                    <a:alpha val="6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AA18B3C3-E1F8-4505-A99E-03FA6FD1CB48}"/>
                </a:ext>
              </a:extLst>
            </p:cNvPr>
            <p:cNvSpPr/>
            <p:nvPr/>
          </p:nvSpPr>
          <p:spPr>
            <a:xfrm>
              <a:off x="314933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5000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B8136309-B720-4487-AB2C-7A292B7AE9A2}"/>
                </a:ext>
              </a:extLst>
            </p:cNvPr>
            <p:cNvSpPr/>
            <p:nvPr/>
          </p:nvSpPr>
          <p:spPr>
            <a:xfrm>
              <a:off x="308532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33333"/>
                  </a:schemeClr>
                </a:gs>
                <a:gs pos="100000">
                  <a:schemeClr val="accent1">
                    <a:alpha val="3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A00A1895-8B04-4C9D-8C33-F40A89E87D55}"/>
                </a:ext>
              </a:extLst>
            </p:cNvPr>
            <p:cNvSpPr/>
            <p:nvPr/>
          </p:nvSpPr>
          <p:spPr>
            <a:xfrm>
              <a:off x="302130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16667"/>
                  </a:schemeClr>
                </a:gs>
                <a:gs pos="100000">
                  <a:schemeClr val="accent1">
                    <a:alpha val="1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B539D812-FC52-4E26-89BE-4DB41FCAE314}"/>
                </a:ext>
              </a:extLst>
            </p:cNvPr>
            <p:cNvSpPr/>
            <p:nvPr/>
          </p:nvSpPr>
          <p:spPr>
            <a:xfrm>
              <a:off x="295729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C4D4C7F1-F3D2-4FF9-A47D-184A0635DE0E}"/>
              </a:ext>
            </a:extLst>
          </p:cNvPr>
          <p:cNvGrpSpPr/>
          <p:nvPr/>
        </p:nvGrpSpPr>
        <p:grpSpPr>
          <a:xfrm flipH="1">
            <a:off x="-1967393" y="2092273"/>
            <a:ext cx="8353678" cy="4216452"/>
            <a:chOff x="3751702" y="1162309"/>
            <a:chExt cx="4401698" cy="832012"/>
          </a:xfrm>
        </p:grpSpPr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xmlns="" id="{754D39E3-FB22-4B86-965A-372E37115D1B}"/>
                </a:ext>
              </a:extLst>
            </p:cNvPr>
            <p:cNvSpPr/>
            <p:nvPr/>
          </p:nvSpPr>
          <p:spPr bwMode="auto">
            <a:xfrm flipV="1">
              <a:off x="3751702" y="1184275"/>
              <a:ext cx="4366535" cy="810046"/>
            </a:xfrm>
            <a:prstGeom prst="parallelogram">
              <a:avLst>
                <a:gd name="adj" fmla="val 16907"/>
              </a:avLst>
            </a:prstGeom>
            <a:gradFill flip="none" rotWithShape="1">
              <a:gsLst>
                <a:gs pos="100000">
                  <a:schemeClr val="accent1">
                    <a:alpha val="5000"/>
                  </a:schemeClr>
                </a:gs>
                <a:gs pos="12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ln w="6350">
              <a:gradFill flip="none" rotWithShape="1">
                <a:gsLst>
                  <a:gs pos="100000">
                    <a:schemeClr val="accent1">
                      <a:alpha val="30000"/>
                    </a:schemeClr>
                  </a:gs>
                  <a:gs pos="11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平行四边形 22">
              <a:extLst>
                <a:ext uri="{FF2B5EF4-FFF2-40B4-BE49-F238E27FC236}">
                  <a16:creationId xmlns:a16="http://schemas.microsoft.com/office/drawing/2014/main" xmlns="" id="{70C10CB9-F08F-4BF7-877C-C64D07F1679C}"/>
                </a:ext>
              </a:extLst>
            </p:cNvPr>
            <p:cNvSpPr/>
            <p:nvPr/>
          </p:nvSpPr>
          <p:spPr bwMode="auto">
            <a:xfrm flipV="1">
              <a:off x="3786865" y="1162309"/>
              <a:ext cx="4366535" cy="810046"/>
            </a:xfrm>
            <a:prstGeom prst="parallelogram">
              <a:avLst>
                <a:gd name="adj" fmla="val 16880"/>
              </a:avLst>
            </a:prstGeom>
            <a:gradFill flip="none" rotWithShape="1">
              <a:gsLst>
                <a:gs pos="100000">
                  <a:schemeClr val="accent1">
                    <a:lumMod val="95000"/>
                    <a:alpha val="0"/>
                  </a:schemeClr>
                </a:gs>
                <a:gs pos="15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  <a:ln w="6350">
              <a:gradFill flip="none" rotWithShape="1">
                <a:gsLst>
                  <a:gs pos="100000">
                    <a:schemeClr val="accent1"/>
                  </a:gs>
                  <a:gs pos="21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4" name="图形 4">
            <a:extLst>
              <a:ext uri="{FF2B5EF4-FFF2-40B4-BE49-F238E27FC236}">
                <a16:creationId xmlns:a16="http://schemas.microsoft.com/office/drawing/2014/main" xmlns="" id="{F77A0D8A-6ADA-4463-999F-5107367D9E40}"/>
              </a:ext>
            </a:extLst>
          </p:cNvPr>
          <p:cNvGrpSpPr/>
          <p:nvPr/>
        </p:nvGrpSpPr>
        <p:grpSpPr>
          <a:xfrm>
            <a:off x="4630456" y="2547795"/>
            <a:ext cx="1079851" cy="1079851"/>
            <a:chOff x="4822186" y="1367994"/>
            <a:chExt cx="830127" cy="830127"/>
          </a:xfrm>
          <a:gradFill>
            <a:gsLst>
              <a:gs pos="100000">
                <a:schemeClr val="accent2"/>
              </a:gs>
              <a:gs pos="0">
                <a:schemeClr val="accent1"/>
              </a:gs>
            </a:gsLst>
            <a:lin ang="2700000" scaled="0"/>
          </a:gra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xmlns="" id="{BA8DC20C-7DD6-4934-8850-0D811CA8AE9F}"/>
                </a:ext>
              </a:extLst>
            </p:cNvPr>
            <p:cNvSpPr/>
            <p:nvPr/>
          </p:nvSpPr>
          <p:spPr>
            <a:xfrm>
              <a:off x="4822730" y="1856538"/>
              <a:ext cx="758564" cy="343501"/>
            </a:xfrm>
            <a:custGeom>
              <a:avLst/>
              <a:gdLst>
                <a:gd name="connsiteX0" fmla="*/ 700198 w 758564"/>
                <a:gd name="connsiteY0" fmla="*/ 60499 h 343500"/>
                <a:gd name="connsiteX1" fmla="*/ 416352 w 758564"/>
                <a:gd name="connsiteY1" fmla="*/ 109863 h 343500"/>
                <a:gd name="connsiteX2" fmla="*/ 335729 w 758564"/>
                <a:gd name="connsiteY2" fmla="*/ 29240 h 343500"/>
                <a:gd name="connsiteX3" fmla="*/ 325610 w 758564"/>
                <a:gd name="connsiteY3" fmla="*/ 25047 h 343500"/>
                <a:gd name="connsiteX4" fmla="*/ 182485 w 758564"/>
                <a:gd name="connsiteY4" fmla="*/ 25047 h 343500"/>
                <a:gd name="connsiteX5" fmla="*/ 168172 w 758564"/>
                <a:gd name="connsiteY5" fmla="*/ 10734 h 343500"/>
                <a:gd name="connsiteX6" fmla="*/ 110922 w 758564"/>
                <a:gd name="connsiteY6" fmla="*/ 10734 h 343500"/>
                <a:gd name="connsiteX7" fmla="*/ 10734 w 758564"/>
                <a:gd name="connsiteY7" fmla="*/ 10734 h 343500"/>
                <a:gd name="connsiteX8" fmla="*/ 10734 w 758564"/>
                <a:gd name="connsiteY8" fmla="*/ 39359 h 343500"/>
                <a:gd name="connsiteX9" fmla="*/ 96610 w 758564"/>
                <a:gd name="connsiteY9" fmla="*/ 39359 h 343500"/>
                <a:gd name="connsiteX10" fmla="*/ 96610 w 758564"/>
                <a:gd name="connsiteY10" fmla="*/ 239735 h 343500"/>
                <a:gd name="connsiteX11" fmla="*/ 10734 w 758564"/>
                <a:gd name="connsiteY11" fmla="*/ 239735 h 343500"/>
                <a:gd name="connsiteX12" fmla="*/ 10734 w 758564"/>
                <a:gd name="connsiteY12" fmla="*/ 268360 h 343500"/>
                <a:gd name="connsiteX13" fmla="*/ 110922 w 758564"/>
                <a:gd name="connsiteY13" fmla="*/ 268360 h 343500"/>
                <a:gd name="connsiteX14" fmla="*/ 168172 w 758564"/>
                <a:gd name="connsiteY14" fmla="*/ 268360 h 343500"/>
                <a:gd name="connsiteX15" fmla="*/ 182485 w 758564"/>
                <a:gd name="connsiteY15" fmla="*/ 254047 h 343500"/>
                <a:gd name="connsiteX16" fmla="*/ 222045 w 758564"/>
                <a:gd name="connsiteY16" fmla="*/ 254047 h 343500"/>
                <a:gd name="connsiteX17" fmla="*/ 375060 w 758564"/>
                <a:gd name="connsiteY17" fmla="*/ 330562 h 343500"/>
                <a:gd name="connsiteX18" fmla="*/ 395985 w 758564"/>
                <a:gd name="connsiteY18" fmla="*/ 335529 h 343500"/>
                <a:gd name="connsiteX19" fmla="*/ 419543 w 758564"/>
                <a:gd name="connsiteY19" fmla="*/ 329145 h 343500"/>
                <a:gd name="connsiteX20" fmla="*/ 731786 w 758564"/>
                <a:gd name="connsiteY20" fmla="*/ 146990 h 343500"/>
                <a:gd name="connsiteX21" fmla="*/ 754986 w 758564"/>
                <a:gd name="connsiteY21" fmla="*/ 106600 h 343500"/>
                <a:gd name="connsiteX22" fmla="*/ 738312 w 758564"/>
                <a:gd name="connsiteY22" fmla="*/ 70790 h 343500"/>
                <a:gd name="connsiteX23" fmla="*/ 700198 w 758564"/>
                <a:gd name="connsiteY23" fmla="*/ 60499 h 343500"/>
                <a:gd name="connsiteX24" fmla="*/ 153860 w 758564"/>
                <a:gd name="connsiteY24" fmla="*/ 239735 h 343500"/>
                <a:gd name="connsiteX25" fmla="*/ 125235 w 758564"/>
                <a:gd name="connsiteY25" fmla="*/ 239735 h 343500"/>
                <a:gd name="connsiteX26" fmla="*/ 125235 w 758564"/>
                <a:gd name="connsiteY26" fmla="*/ 39359 h 343500"/>
                <a:gd name="connsiteX27" fmla="*/ 153860 w 758564"/>
                <a:gd name="connsiteY27" fmla="*/ 39359 h 343500"/>
                <a:gd name="connsiteX28" fmla="*/ 153860 w 758564"/>
                <a:gd name="connsiteY28" fmla="*/ 239735 h 343500"/>
                <a:gd name="connsiteX29" fmla="*/ 717359 w 758564"/>
                <a:gd name="connsiteY29" fmla="*/ 122258 h 343500"/>
                <a:gd name="connsiteX30" fmla="*/ 405131 w 758564"/>
                <a:gd name="connsiteY30" fmla="*/ 304413 h 343500"/>
                <a:gd name="connsiteX31" fmla="*/ 387870 w 758564"/>
                <a:gd name="connsiteY31" fmla="*/ 304957 h 343500"/>
                <a:gd name="connsiteX32" fmla="*/ 231834 w 758564"/>
                <a:gd name="connsiteY32" fmla="*/ 226940 h 343500"/>
                <a:gd name="connsiteX33" fmla="*/ 225422 w 758564"/>
                <a:gd name="connsiteY33" fmla="*/ 225422 h 343500"/>
                <a:gd name="connsiteX34" fmla="*/ 182485 w 758564"/>
                <a:gd name="connsiteY34" fmla="*/ 225422 h 343500"/>
                <a:gd name="connsiteX35" fmla="*/ 182485 w 758564"/>
                <a:gd name="connsiteY35" fmla="*/ 53672 h 343500"/>
                <a:gd name="connsiteX36" fmla="*/ 319685 w 758564"/>
                <a:gd name="connsiteY36" fmla="*/ 53672 h 343500"/>
                <a:gd name="connsiteX37" fmla="*/ 432453 w 758564"/>
                <a:gd name="connsiteY37" fmla="*/ 166440 h 343500"/>
                <a:gd name="connsiteX38" fmla="*/ 440110 w 758564"/>
                <a:gd name="connsiteY38" fmla="*/ 184947 h 343500"/>
                <a:gd name="connsiteX39" fmla="*/ 413947 w 758564"/>
                <a:gd name="connsiteY39" fmla="*/ 211110 h 343500"/>
                <a:gd name="connsiteX40" fmla="*/ 395441 w 758564"/>
                <a:gd name="connsiteY40" fmla="*/ 203453 h 343500"/>
                <a:gd name="connsiteX41" fmla="*/ 321417 w 758564"/>
                <a:gd name="connsiteY41" fmla="*/ 129428 h 343500"/>
                <a:gd name="connsiteX42" fmla="*/ 301179 w 758564"/>
                <a:gd name="connsiteY42" fmla="*/ 149666 h 343500"/>
                <a:gd name="connsiteX43" fmla="*/ 375203 w 758564"/>
                <a:gd name="connsiteY43" fmla="*/ 223691 h 343500"/>
                <a:gd name="connsiteX44" fmla="*/ 413947 w 758564"/>
                <a:gd name="connsiteY44" fmla="*/ 239735 h 343500"/>
                <a:gd name="connsiteX45" fmla="*/ 468735 w 758564"/>
                <a:gd name="connsiteY45" fmla="*/ 184947 h 343500"/>
                <a:gd name="connsiteX46" fmla="*/ 452691 w 758564"/>
                <a:gd name="connsiteY46" fmla="*/ 146203 h 343500"/>
                <a:gd name="connsiteX47" fmla="*/ 441098 w 758564"/>
                <a:gd name="connsiteY47" fmla="*/ 134609 h 343500"/>
                <a:gd name="connsiteX48" fmla="*/ 705078 w 758564"/>
                <a:gd name="connsiteY48" fmla="*/ 88695 h 343500"/>
                <a:gd name="connsiteX49" fmla="*/ 719878 w 758564"/>
                <a:gd name="connsiteY49" fmla="*/ 92688 h 343500"/>
                <a:gd name="connsiteX50" fmla="*/ 726361 w 758564"/>
                <a:gd name="connsiteY50" fmla="*/ 106585 h 343500"/>
                <a:gd name="connsiteX51" fmla="*/ 717359 w 758564"/>
                <a:gd name="connsiteY51" fmla="*/ 122258 h 3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58564" h="343500">
                  <a:moveTo>
                    <a:pt x="700198" y="60499"/>
                  </a:moveTo>
                  <a:lnTo>
                    <a:pt x="416352" y="109863"/>
                  </a:lnTo>
                  <a:lnTo>
                    <a:pt x="335729" y="29240"/>
                  </a:lnTo>
                  <a:cubicBezTo>
                    <a:pt x="333053" y="26550"/>
                    <a:pt x="329417" y="25047"/>
                    <a:pt x="325610" y="25047"/>
                  </a:cubicBezTo>
                  <a:lnTo>
                    <a:pt x="182485" y="25047"/>
                  </a:lnTo>
                  <a:cubicBezTo>
                    <a:pt x="182485" y="17132"/>
                    <a:pt x="176087" y="10734"/>
                    <a:pt x="168172" y="10734"/>
                  </a:cubicBezTo>
                  <a:lnTo>
                    <a:pt x="110922" y="10734"/>
                  </a:lnTo>
                  <a:lnTo>
                    <a:pt x="10734" y="10734"/>
                  </a:lnTo>
                  <a:lnTo>
                    <a:pt x="10734" y="39359"/>
                  </a:lnTo>
                  <a:lnTo>
                    <a:pt x="96610" y="39359"/>
                  </a:lnTo>
                  <a:lnTo>
                    <a:pt x="96610" y="239735"/>
                  </a:lnTo>
                  <a:lnTo>
                    <a:pt x="10734" y="239735"/>
                  </a:lnTo>
                  <a:lnTo>
                    <a:pt x="10734" y="268360"/>
                  </a:lnTo>
                  <a:lnTo>
                    <a:pt x="110922" y="268360"/>
                  </a:lnTo>
                  <a:lnTo>
                    <a:pt x="168172" y="268360"/>
                  </a:lnTo>
                  <a:cubicBezTo>
                    <a:pt x="176087" y="268360"/>
                    <a:pt x="182485" y="261962"/>
                    <a:pt x="182485" y="254047"/>
                  </a:cubicBezTo>
                  <a:lnTo>
                    <a:pt x="222045" y="254047"/>
                  </a:lnTo>
                  <a:lnTo>
                    <a:pt x="375060" y="330562"/>
                  </a:lnTo>
                  <a:cubicBezTo>
                    <a:pt x="381672" y="333869"/>
                    <a:pt x="388843" y="335529"/>
                    <a:pt x="395985" y="335529"/>
                  </a:cubicBezTo>
                  <a:cubicBezTo>
                    <a:pt x="404129" y="335529"/>
                    <a:pt x="412258" y="333396"/>
                    <a:pt x="419543" y="329145"/>
                  </a:cubicBezTo>
                  <a:lnTo>
                    <a:pt x="731786" y="146990"/>
                  </a:lnTo>
                  <a:cubicBezTo>
                    <a:pt x="746098" y="138646"/>
                    <a:pt x="754986" y="123174"/>
                    <a:pt x="754986" y="106600"/>
                  </a:cubicBezTo>
                  <a:cubicBezTo>
                    <a:pt x="754986" y="92760"/>
                    <a:pt x="748903" y="79707"/>
                    <a:pt x="738312" y="70790"/>
                  </a:cubicBezTo>
                  <a:cubicBezTo>
                    <a:pt x="727749" y="61873"/>
                    <a:pt x="713795" y="58138"/>
                    <a:pt x="700198" y="60499"/>
                  </a:cubicBezTo>
                  <a:close/>
                  <a:moveTo>
                    <a:pt x="153860" y="239735"/>
                  </a:moveTo>
                  <a:lnTo>
                    <a:pt x="125235" y="239735"/>
                  </a:lnTo>
                  <a:lnTo>
                    <a:pt x="125235" y="39359"/>
                  </a:lnTo>
                  <a:lnTo>
                    <a:pt x="153860" y="39359"/>
                  </a:lnTo>
                  <a:lnTo>
                    <a:pt x="153860" y="239735"/>
                  </a:lnTo>
                  <a:close/>
                  <a:moveTo>
                    <a:pt x="717359" y="122258"/>
                  </a:moveTo>
                  <a:lnTo>
                    <a:pt x="405131" y="304413"/>
                  </a:lnTo>
                  <a:cubicBezTo>
                    <a:pt x="399835" y="307505"/>
                    <a:pt x="393380" y="307705"/>
                    <a:pt x="387870" y="304957"/>
                  </a:cubicBezTo>
                  <a:lnTo>
                    <a:pt x="231834" y="226940"/>
                  </a:lnTo>
                  <a:cubicBezTo>
                    <a:pt x="229845" y="225938"/>
                    <a:pt x="227641" y="225422"/>
                    <a:pt x="225422" y="225422"/>
                  </a:cubicBezTo>
                  <a:lnTo>
                    <a:pt x="182485" y="225422"/>
                  </a:lnTo>
                  <a:lnTo>
                    <a:pt x="182485" y="53672"/>
                  </a:lnTo>
                  <a:lnTo>
                    <a:pt x="319685" y="53672"/>
                  </a:lnTo>
                  <a:lnTo>
                    <a:pt x="432453" y="166440"/>
                  </a:lnTo>
                  <a:cubicBezTo>
                    <a:pt x="437320" y="171307"/>
                    <a:pt x="440110" y="178048"/>
                    <a:pt x="440110" y="184947"/>
                  </a:cubicBezTo>
                  <a:cubicBezTo>
                    <a:pt x="440110" y="199374"/>
                    <a:pt x="428374" y="211110"/>
                    <a:pt x="413947" y="211110"/>
                  </a:cubicBezTo>
                  <a:cubicBezTo>
                    <a:pt x="407063" y="211110"/>
                    <a:pt x="400307" y="208319"/>
                    <a:pt x="395441" y="203453"/>
                  </a:cubicBezTo>
                  <a:lnTo>
                    <a:pt x="321417" y="129428"/>
                  </a:lnTo>
                  <a:lnTo>
                    <a:pt x="301179" y="149666"/>
                  </a:lnTo>
                  <a:lnTo>
                    <a:pt x="375203" y="223691"/>
                  </a:lnTo>
                  <a:cubicBezTo>
                    <a:pt x="385551" y="234039"/>
                    <a:pt x="399305" y="239735"/>
                    <a:pt x="413947" y="239735"/>
                  </a:cubicBezTo>
                  <a:cubicBezTo>
                    <a:pt x="444147" y="239735"/>
                    <a:pt x="468735" y="215146"/>
                    <a:pt x="468735" y="184947"/>
                  </a:cubicBezTo>
                  <a:cubicBezTo>
                    <a:pt x="468735" y="170319"/>
                    <a:pt x="463039" y="156551"/>
                    <a:pt x="452691" y="146203"/>
                  </a:cubicBezTo>
                  <a:lnTo>
                    <a:pt x="441098" y="134609"/>
                  </a:lnTo>
                  <a:lnTo>
                    <a:pt x="705078" y="88695"/>
                  </a:lnTo>
                  <a:cubicBezTo>
                    <a:pt x="710388" y="87736"/>
                    <a:pt x="715770" y="89224"/>
                    <a:pt x="719878" y="92688"/>
                  </a:cubicBezTo>
                  <a:cubicBezTo>
                    <a:pt x="724000" y="96152"/>
                    <a:pt x="726361" y="101218"/>
                    <a:pt x="726361" y="106585"/>
                  </a:cubicBezTo>
                  <a:cubicBezTo>
                    <a:pt x="726361" y="113012"/>
                    <a:pt x="722912" y="119023"/>
                    <a:pt x="717359" y="1222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xmlns="" id="{C97838E9-7658-4164-869F-43884BBAAE7D}"/>
                </a:ext>
              </a:extLst>
            </p:cNvPr>
            <p:cNvSpPr/>
            <p:nvPr/>
          </p:nvSpPr>
          <p:spPr>
            <a:xfrm>
              <a:off x="4879980" y="1357261"/>
              <a:ext cx="758564" cy="343501"/>
            </a:xfrm>
            <a:custGeom>
              <a:avLst/>
              <a:gdLst>
                <a:gd name="connsiteX0" fmla="*/ 754986 w 758564"/>
                <a:gd name="connsiteY0" fmla="*/ 109260 h 343500"/>
                <a:gd name="connsiteX1" fmla="*/ 754986 w 758564"/>
                <a:gd name="connsiteY1" fmla="*/ 80635 h 343500"/>
                <a:gd name="connsiteX2" fmla="*/ 665089 w 758564"/>
                <a:gd name="connsiteY2" fmla="*/ 80635 h 343500"/>
                <a:gd name="connsiteX3" fmla="*/ 654798 w 758564"/>
                <a:gd name="connsiteY3" fmla="*/ 80635 h 343500"/>
                <a:gd name="connsiteX4" fmla="*/ 597548 w 758564"/>
                <a:gd name="connsiteY4" fmla="*/ 80635 h 343500"/>
                <a:gd name="connsiteX5" fmla="*/ 583236 w 758564"/>
                <a:gd name="connsiteY5" fmla="*/ 94948 h 343500"/>
                <a:gd name="connsiteX6" fmla="*/ 543676 w 758564"/>
                <a:gd name="connsiteY6" fmla="*/ 94948 h 343500"/>
                <a:gd name="connsiteX7" fmla="*/ 390646 w 758564"/>
                <a:gd name="connsiteY7" fmla="*/ 16229 h 343500"/>
                <a:gd name="connsiteX8" fmla="*/ 346177 w 758564"/>
                <a:gd name="connsiteY8" fmla="*/ 16544 h 343500"/>
                <a:gd name="connsiteX9" fmla="*/ 33935 w 758564"/>
                <a:gd name="connsiteY9" fmla="*/ 198141 h 343500"/>
                <a:gd name="connsiteX10" fmla="*/ 10734 w 758564"/>
                <a:gd name="connsiteY10" fmla="*/ 238259 h 343500"/>
                <a:gd name="connsiteX11" fmla="*/ 27394 w 758564"/>
                <a:gd name="connsiteY11" fmla="*/ 273912 h 343500"/>
                <a:gd name="connsiteX12" fmla="*/ 57479 w 758564"/>
                <a:gd name="connsiteY12" fmla="*/ 284832 h 343500"/>
                <a:gd name="connsiteX13" fmla="*/ 65523 w 758564"/>
                <a:gd name="connsiteY13" fmla="*/ 284102 h 343500"/>
                <a:gd name="connsiteX14" fmla="*/ 349355 w 758564"/>
                <a:gd name="connsiteY14" fmla="*/ 234724 h 343500"/>
                <a:gd name="connsiteX15" fmla="*/ 429977 w 758564"/>
                <a:gd name="connsiteY15" fmla="*/ 317551 h 343500"/>
                <a:gd name="connsiteX16" fmla="*/ 440110 w 758564"/>
                <a:gd name="connsiteY16" fmla="*/ 323949 h 343500"/>
                <a:gd name="connsiteX17" fmla="*/ 583236 w 758564"/>
                <a:gd name="connsiteY17" fmla="*/ 323949 h 343500"/>
                <a:gd name="connsiteX18" fmla="*/ 597548 w 758564"/>
                <a:gd name="connsiteY18" fmla="*/ 338261 h 343500"/>
                <a:gd name="connsiteX19" fmla="*/ 644508 w 758564"/>
                <a:gd name="connsiteY19" fmla="*/ 338261 h 343500"/>
                <a:gd name="connsiteX20" fmla="*/ 654798 w 758564"/>
                <a:gd name="connsiteY20" fmla="*/ 338261 h 343500"/>
                <a:gd name="connsiteX21" fmla="*/ 754986 w 758564"/>
                <a:gd name="connsiteY21" fmla="*/ 338261 h 343500"/>
                <a:gd name="connsiteX22" fmla="*/ 754986 w 758564"/>
                <a:gd name="connsiteY22" fmla="*/ 309636 h 343500"/>
                <a:gd name="connsiteX23" fmla="*/ 669111 w 758564"/>
                <a:gd name="connsiteY23" fmla="*/ 309636 h 343500"/>
                <a:gd name="connsiteX24" fmla="*/ 669111 w 758564"/>
                <a:gd name="connsiteY24" fmla="*/ 109260 h 343500"/>
                <a:gd name="connsiteX25" fmla="*/ 754986 w 758564"/>
                <a:gd name="connsiteY25" fmla="*/ 109260 h 343500"/>
                <a:gd name="connsiteX26" fmla="*/ 446036 w 758564"/>
                <a:gd name="connsiteY26" fmla="*/ 295323 h 343500"/>
                <a:gd name="connsiteX27" fmla="*/ 333282 w 758564"/>
                <a:gd name="connsiteY27" fmla="*/ 180365 h 343500"/>
                <a:gd name="connsiteX28" fmla="*/ 325610 w 758564"/>
                <a:gd name="connsiteY28" fmla="*/ 160743 h 343500"/>
                <a:gd name="connsiteX29" fmla="*/ 351773 w 758564"/>
                <a:gd name="connsiteY29" fmla="*/ 134007 h 343500"/>
                <a:gd name="connsiteX30" fmla="*/ 370280 w 758564"/>
                <a:gd name="connsiteY30" fmla="*/ 141406 h 343500"/>
                <a:gd name="connsiteX31" fmla="*/ 444304 w 758564"/>
                <a:gd name="connsiteY31" fmla="*/ 215273 h 343500"/>
                <a:gd name="connsiteX32" fmla="*/ 464542 w 758564"/>
                <a:gd name="connsiteY32" fmla="*/ 194964 h 343500"/>
                <a:gd name="connsiteX33" fmla="*/ 390532 w 758564"/>
                <a:gd name="connsiteY33" fmla="*/ 120939 h 343500"/>
                <a:gd name="connsiteX34" fmla="*/ 351773 w 758564"/>
                <a:gd name="connsiteY34" fmla="*/ 104852 h 343500"/>
                <a:gd name="connsiteX35" fmla="*/ 296985 w 758564"/>
                <a:gd name="connsiteY35" fmla="*/ 159641 h 343500"/>
                <a:gd name="connsiteX36" fmla="*/ 313029 w 758564"/>
                <a:gd name="connsiteY36" fmla="*/ 198385 h 343500"/>
                <a:gd name="connsiteX37" fmla="*/ 324608 w 758564"/>
                <a:gd name="connsiteY37" fmla="*/ 209963 h 343500"/>
                <a:gd name="connsiteX38" fmla="*/ 60628 w 758564"/>
                <a:gd name="connsiteY38" fmla="*/ 255878 h 343500"/>
                <a:gd name="connsiteX39" fmla="*/ 45814 w 758564"/>
                <a:gd name="connsiteY39" fmla="*/ 251885 h 343500"/>
                <a:gd name="connsiteX40" fmla="*/ 39359 w 758564"/>
                <a:gd name="connsiteY40" fmla="*/ 237987 h 343500"/>
                <a:gd name="connsiteX41" fmla="*/ 48362 w 758564"/>
                <a:gd name="connsiteY41" fmla="*/ 222301 h 343500"/>
                <a:gd name="connsiteX42" fmla="*/ 360590 w 758564"/>
                <a:gd name="connsiteY42" fmla="*/ 40160 h 343500"/>
                <a:gd name="connsiteX43" fmla="*/ 377851 w 758564"/>
                <a:gd name="connsiteY43" fmla="*/ 39616 h 343500"/>
                <a:gd name="connsiteX44" fmla="*/ 533886 w 758564"/>
                <a:gd name="connsiteY44" fmla="*/ 119852 h 343500"/>
                <a:gd name="connsiteX45" fmla="*/ 540298 w 758564"/>
                <a:gd name="connsiteY45" fmla="*/ 123573 h 343500"/>
                <a:gd name="connsiteX46" fmla="*/ 583236 w 758564"/>
                <a:gd name="connsiteY46" fmla="*/ 123573 h 343500"/>
                <a:gd name="connsiteX47" fmla="*/ 583236 w 758564"/>
                <a:gd name="connsiteY47" fmla="*/ 295323 h 343500"/>
                <a:gd name="connsiteX48" fmla="*/ 446036 w 758564"/>
                <a:gd name="connsiteY48" fmla="*/ 295323 h 343500"/>
                <a:gd name="connsiteX49" fmla="*/ 611861 w 758564"/>
                <a:gd name="connsiteY49" fmla="*/ 109260 h 343500"/>
                <a:gd name="connsiteX50" fmla="*/ 640486 w 758564"/>
                <a:gd name="connsiteY50" fmla="*/ 109260 h 343500"/>
                <a:gd name="connsiteX51" fmla="*/ 640486 w 758564"/>
                <a:gd name="connsiteY51" fmla="*/ 309636 h 343500"/>
                <a:gd name="connsiteX52" fmla="*/ 611861 w 758564"/>
                <a:gd name="connsiteY52" fmla="*/ 309636 h 343500"/>
                <a:gd name="connsiteX53" fmla="*/ 611861 w 758564"/>
                <a:gd name="connsiteY53" fmla="*/ 109260 h 343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758564" h="343500">
                  <a:moveTo>
                    <a:pt x="754986" y="109260"/>
                  </a:moveTo>
                  <a:lnTo>
                    <a:pt x="754986" y="80635"/>
                  </a:lnTo>
                  <a:lnTo>
                    <a:pt x="665089" y="80635"/>
                  </a:lnTo>
                  <a:cubicBezTo>
                    <a:pt x="662484" y="77930"/>
                    <a:pt x="658863" y="80635"/>
                    <a:pt x="654798" y="80635"/>
                  </a:cubicBezTo>
                  <a:lnTo>
                    <a:pt x="597548" y="80635"/>
                  </a:lnTo>
                  <a:cubicBezTo>
                    <a:pt x="589634" y="80635"/>
                    <a:pt x="583236" y="80635"/>
                    <a:pt x="583236" y="94948"/>
                  </a:cubicBezTo>
                  <a:lnTo>
                    <a:pt x="543676" y="94948"/>
                  </a:lnTo>
                  <a:lnTo>
                    <a:pt x="390646" y="16229"/>
                  </a:lnTo>
                  <a:cubicBezTo>
                    <a:pt x="376463" y="9130"/>
                    <a:pt x="359831" y="8572"/>
                    <a:pt x="346177" y="16544"/>
                  </a:cubicBezTo>
                  <a:lnTo>
                    <a:pt x="33935" y="198141"/>
                  </a:lnTo>
                  <a:cubicBezTo>
                    <a:pt x="19622" y="206486"/>
                    <a:pt x="10734" y="221685"/>
                    <a:pt x="10734" y="238259"/>
                  </a:cubicBezTo>
                  <a:cubicBezTo>
                    <a:pt x="10734" y="252100"/>
                    <a:pt x="16817" y="264995"/>
                    <a:pt x="27394" y="273912"/>
                  </a:cubicBezTo>
                  <a:cubicBezTo>
                    <a:pt x="35910" y="281068"/>
                    <a:pt x="46544" y="284832"/>
                    <a:pt x="57479" y="284832"/>
                  </a:cubicBezTo>
                  <a:cubicBezTo>
                    <a:pt x="60170" y="284832"/>
                    <a:pt x="62846" y="284560"/>
                    <a:pt x="65523" y="284102"/>
                  </a:cubicBezTo>
                  <a:lnTo>
                    <a:pt x="349355" y="234724"/>
                  </a:lnTo>
                  <a:lnTo>
                    <a:pt x="429977" y="317551"/>
                  </a:lnTo>
                  <a:cubicBezTo>
                    <a:pt x="432668" y="320227"/>
                    <a:pt x="436303" y="323949"/>
                    <a:pt x="440110" y="323949"/>
                  </a:cubicBezTo>
                  <a:lnTo>
                    <a:pt x="583236" y="323949"/>
                  </a:lnTo>
                  <a:cubicBezTo>
                    <a:pt x="583236" y="323949"/>
                    <a:pt x="589634" y="338261"/>
                    <a:pt x="597548" y="338261"/>
                  </a:cubicBezTo>
                  <a:lnTo>
                    <a:pt x="644508" y="338261"/>
                  </a:lnTo>
                  <a:cubicBezTo>
                    <a:pt x="647113" y="338261"/>
                    <a:pt x="650734" y="338261"/>
                    <a:pt x="654798" y="338261"/>
                  </a:cubicBezTo>
                  <a:lnTo>
                    <a:pt x="754986" y="338261"/>
                  </a:lnTo>
                  <a:lnTo>
                    <a:pt x="754986" y="309636"/>
                  </a:lnTo>
                  <a:lnTo>
                    <a:pt x="669111" y="309636"/>
                  </a:lnTo>
                  <a:lnTo>
                    <a:pt x="669111" y="109260"/>
                  </a:lnTo>
                  <a:lnTo>
                    <a:pt x="754986" y="109260"/>
                  </a:lnTo>
                  <a:close/>
                  <a:moveTo>
                    <a:pt x="446036" y="295323"/>
                  </a:moveTo>
                  <a:lnTo>
                    <a:pt x="333282" y="180365"/>
                  </a:lnTo>
                  <a:cubicBezTo>
                    <a:pt x="328330" y="175413"/>
                    <a:pt x="325610" y="167727"/>
                    <a:pt x="325610" y="160743"/>
                  </a:cubicBezTo>
                  <a:cubicBezTo>
                    <a:pt x="325610" y="146301"/>
                    <a:pt x="337346" y="134007"/>
                    <a:pt x="351773" y="134007"/>
                  </a:cubicBezTo>
                  <a:cubicBezTo>
                    <a:pt x="358758" y="134007"/>
                    <a:pt x="365327" y="136454"/>
                    <a:pt x="370280" y="141406"/>
                  </a:cubicBezTo>
                  <a:lnTo>
                    <a:pt x="444304" y="215273"/>
                  </a:lnTo>
                  <a:lnTo>
                    <a:pt x="464542" y="194964"/>
                  </a:lnTo>
                  <a:lnTo>
                    <a:pt x="390532" y="120939"/>
                  </a:lnTo>
                  <a:cubicBezTo>
                    <a:pt x="380184" y="110563"/>
                    <a:pt x="366415" y="104852"/>
                    <a:pt x="351773" y="104852"/>
                  </a:cubicBezTo>
                  <a:cubicBezTo>
                    <a:pt x="321574" y="104852"/>
                    <a:pt x="296985" y="129427"/>
                    <a:pt x="296985" y="159641"/>
                  </a:cubicBezTo>
                  <a:cubicBezTo>
                    <a:pt x="296985" y="174254"/>
                    <a:pt x="302667" y="188008"/>
                    <a:pt x="313029" y="198385"/>
                  </a:cubicBezTo>
                  <a:lnTo>
                    <a:pt x="324608" y="209963"/>
                  </a:lnTo>
                  <a:lnTo>
                    <a:pt x="60628" y="255878"/>
                  </a:lnTo>
                  <a:cubicBezTo>
                    <a:pt x="55275" y="256808"/>
                    <a:pt x="49936" y="255334"/>
                    <a:pt x="45814" y="251885"/>
                  </a:cubicBezTo>
                  <a:cubicBezTo>
                    <a:pt x="41721" y="248421"/>
                    <a:pt x="39359" y="243355"/>
                    <a:pt x="39359" y="237987"/>
                  </a:cubicBezTo>
                  <a:cubicBezTo>
                    <a:pt x="39359" y="231547"/>
                    <a:pt x="42809" y="225536"/>
                    <a:pt x="48362" y="222301"/>
                  </a:cubicBezTo>
                  <a:lnTo>
                    <a:pt x="360590" y="40160"/>
                  </a:lnTo>
                  <a:cubicBezTo>
                    <a:pt x="365886" y="37082"/>
                    <a:pt x="372341" y="36868"/>
                    <a:pt x="377851" y="39616"/>
                  </a:cubicBezTo>
                  <a:lnTo>
                    <a:pt x="533886" y="119852"/>
                  </a:lnTo>
                  <a:cubicBezTo>
                    <a:pt x="535876" y="120839"/>
                    <a:pt x="538080" y="123573"/>
                    <a:pt x="540298" y="123573"/>
                  </a:cubicBezTo>
                  <a:lnTo>
                    <a:pt x="583236" y="123573"/>
                  </a:lnTo>
                  <a:lnTo>
                    <a:pt x="583236" y="295323"/>
                  </a:lnTo>
                  <a:lnTo>
                    <a:pt x="446036" y="295323"/>
                  </a:lnTo>
                  <a:close/>
                  <a:moveTo>
                    <a:pt x="611861" y="109260"/>
                  </a:moveTo>
                  <a:lnTo>
                    <a:pt x="640486" y="109260"/>
                  </a:lnTo>
                  <a:lnTo>
                    <a:pt x="640486" y="309636"/>
                  </a:lnTo>
                  <a:lnTo>
                    <a:pt x="611861" y="309636"/>
                  </a:lnTo>
                  <a:lnTo>
                    <a:pt x="611861" y="1092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CBA43413-CAA4-4675-947C-A1E2471D3E2A}"/>
                </a:ext>
              </a:extLst>
            </p:cNvPr>
            <p:cNvSpPr/>
            <p:nvPr/>
          </p:nvSpPr>
          <p:spPr>
            <a:xfrm>
              <a:off x="5123293" y="1684874"/>
              <a:ext cx="214688" cy="186063"/>
            </a:xfrm>
            <a:custGeom>
              <a:avLst/>
              <a:gdLst>
                <a:gd name="connsiteX0" fmla="*/ 110922 w 214688"/>
                <a:gd name="connsiteY0" fmla="*/ 25648 h 186062"/>
                <a:gd name="connsiteX1" fmla="*/ 28525 w 214688"/>
                <a:gd name="connsiteY1" fmla="*/ 27308 h 186062"/>
                <a:gd name="connsiteX2" fmla="*/ 10734 w 214688"/>
                <a:gd name="connsiteY2" fmla="*/ 68371 h 186062"/>
                <a:gd name="connsiteX3" fmla="*/ 28525 w 214688"/>
                <a:gd name="connsiteY3" fmla="*/ 109405 h 186062"/>
                <a:gd name="connsiteX4" fmla="*/ 101046 w 214688"/>
                <a:gd name="connsiteY4" fmla="*/ 178448 h 186062"/>
                <a:gd name="connsiteX5" fmla="*/ 110922 w 214688"/>
                <a:gd name="connsiteY5" fmla="*/ 182399 h 186062"/>
                <a:gd name="connsiteX6" fmla="*/ 120783 w 214688"/>
                <a:gd name="connsiteY6" fmla="*/ 178463 h 186062"/>
                <a:gd name="connsiteX7" fmla="*/ 193305 w 214688"/>
                <a:gd name="connsiteY7" fmla="*/ 109419 h 186062"/>
                <a:gd name="connsiteX8" fmla="*/ 211110 w 214688"/>
                <a:gd name="connsiteY8" fmla="*/ 68371 h 186062"/>
                <a:gd name="connsiteX9" fmla="*/ 193319 w 214688"/>
                <a:gd name="connsiteY9" fmla="*/ 27308 h 186062"/>
                <a:gd name="connsiteX10" fmla="*/ 193319 w 214688"/>
                <a:gd name="connsiteY10" fmla="*/ 27294 h 186062"/>
                <a:gd name="connsiteX11" fmla="*/ 110922 w 214688"/>
                <a:gd name="connsiteY11" fmla="*/ 25648 h 186062"/>
                <a:gd name="connsiteX12" fmla="*/ 173582 w 214688"/>
                <a:gd name="connsiteY12" fmla="*/ 88666 h 186062"/>
                <a:gd name="connsiteX13" fmla="*/ 110922 w 214688"/>
                <a:gd name="connsiteY13" fmla="*/ 148320 h 186062"/>
                <a:gd name="connsiteX14" fmla="*/ 48262 w 214688"/>
                <a:gd name="connsiteY14" fmla="*/ 88666 h 186062"/>
                <a:gd name="connsiteX15" fmla="*/ 39359 w 214688"/>
                <a:gd name="connsiteY15" fmla="*/ 68356 h 186062"/>
                <a:gd name="connsiteX16" fmla="*/ 48262 w 214688"/>
                <a:gd name="connsiteY16" fmla="*/ 48032 h 186062"/>
                <a:gd name="connsiteX17" fmla="*/ 70618 w 214688"/>
                <a:gd name="connsiteY17" fmla="*/ 39230 h 186062"/>
                <a:gd name="connsiteX18" fmla="*/ 92974 w 214688"/>
                <a:gd name="connsiteY18" fmla="*/ 48032 h 186062"/>
                <a:gd name="connsiteX19" fmla="*/ 101032 w 214688"/>
                <a:gd name="connsiteY19" fmla="*/ 55704 h 186062"/>
                <a:gd name="connsiteX20" fmla="*/ 120769 w 214688"/>
                <a:gd name="connsiteY20" fmla="*/ 55704 h 186062"/>
                <a:gd name="connsiteX21" fmla="*/ 128827 w 214688"/>
                <a:gd name="connsiteY21" fmla="*/ 48032 h 186062"/>
                <a:gd name="connsiteX22" fmla="*/ 173554 w 214688"/>
                <a:gd name="connsiteY22" fmla="*/ 48018 h 186062"/>
                <a:gd name="connsiteX23" fmla="*/ 182485 w 214688"/>
                <a:gd name="connsiteY23" fmla="*/ 68356 h 186062"/>
                <a:gd name="connsiteX24" fmla="*/ 173582 w 214688"/>
                <a:gd name="connsiteY24" fmla="*/ 88666 h 186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14688" h="186062">
                  <a:moveTo>
                    <a:pt x="110922" y="25648"/>
                  </a:moveTo>
                  <a:cubicBezTo>
                    <a:pt x="87607" y="5238"/>
                    <a:pt x="51167" y="5768"/>
                    <a:pt x="28525" y="27308"/>
                  </a:cubicBezTo>
                  <a:cubicBezTo>
                    <a:pt x="17046" y="38243"/>
                    <a:pt x="10734" y="52813"/>
                    <a:pt x="10734" y="68371"/>
                  </a:cubicBezTo>
                  <a:cubicBezTo>
                    <a:pt x="10734" y="83914"/>
                    <a:pt x="17046" y="98484"/>
                    <a:pt x="28525" y="109405"/>
                  </a:cubicBezTo>
                  <a:lnTo>
                    <a:pt x="101046" y="178448"/>
                  </a:lnTo>
                  <a:cubicBezTo>
                    <a:pt x="103823" y="181082"/>
                    <a:pt x="107373" y="182399"/>
                    <a:pt x="110922" y="182399"/>
                  </a:cubicBezTo>
                  <a:cubicBezTo>
                    <a:pt x="114472" y="182399"/>
                    <a:pt x="118021" y="181082"/>
                    <a:pt x="120783" y="178463"/>
                  </a:cubicBezTo>
                  <a:lnTo>
                    <a:pt x="193305" y="109419"/>
                  </a:lnTo>
                  <a:cubicBezTo>
                    <a:pt x="204798" y="98484"/>
                    <a:pt x="211110" y="83914"/>
                    <a:pt x="211110" y="68371"/>
                  </a:cubicBezTo>
                  <a:cubicBezTo>
                    <a:pt x="211110" y="52813"/>
                    <a:pt x="204798" y="38243"/>
                    <a:pt x="193319" y="27308"/>
                  </a:cubicBezTo>
                  <a:cubicBezTo>
                    <a:pt x="193319" y="27294"/>
                    <a:pt x="193319" y="27294"/>
                    <a:pt x="193319" y="27294"/>
                  </a:cubicBezTo>
                  <a:cubicBezTo>
                    <a:pt x="170663" y="5753"/>
                    <a:pt x="134223" y="5252"/>
                    <a:pt x="110922" y="25648"/>
                  </a:cubicBezTo>
                  <a:close/>
                  <a:moveTo>
                    <a:pt x="173582" y="88666"/>
                  </a:moveTo>
                  <a:lnTo>
                    <a:pt x="110922" y="148320"/>
                  </a:lnTo>
                  <a:lnTo>
                    <a:pt x="48262" y="88666"/>
                  </a:lnTo>
                  <a:cubicBezTo>
                    <a:pt x="42537" y="83198"/>
                    <a:pt x="39359" y="75985"/>
                    <a:pt x="39359" y="68356"/>
                  </a:cubicBezTo>
                  <a:cubicBezTo>
                    <a:pt x="39359" y="60728"/>
                    <a:pt x="42523" y="53500"/>
                    <a:pt x="48262" y="48032"/>
                  </a:cubicBezTo>
                  <a:cubicBezTo>
                    <a:pt x="54431" y="42164"/>
                    <a:pt x="62531" y="39230"/>
                    <a:pt x="70618" y="39230"/>
                  </a:cubicBezTo>
                  <a:cubicBezTo>
                    <a:pt x="78719" y="39230"/>
                    <a:pt x="86820" y="42164"/>
                    <a:pt x="92974" y="48032"/>
                  </a:cubicBezTo>
                  <a:lnTo>
                    <a:pt x="101032" y="55704"/>
                  </a:lnTo>
                  <a:cubicBezTo>
                    <a:pt x="106571" y="60957"/>
                    <a:pt x="115230" y="60957"/>
                    <a:pt x="120769" y="55704"/>
                  </a:cubicBezTo>
                  <a:lnTo>
                    <a:pt x="128827" y="48032"/>
                  </a:lnTo>
                  <a:cubicBezTo>
                    <a:pt x="141150" y="36296"/>
                    <a:pt x="161202" y="36310"/>
                    <a:pt x="173554" y="48018"/>
                  </a:cubicBezTo>
                  <a:cubicBezTo>
                    <a:pt x="179322" y="53500"/>
                    <a:pt x="182485" y="60728"/>
                    <a:pt x="182485" y="68356"/>
                  </a:cubicBezTo>
                  <a:cubicBezTo>
                    <a:pt x="182485" y="75985"/>
                    <a:pt x="179307" y="83198"/>
                    <a:pt x="173582" y="886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1BB2251B-FB07-4025-9662-7327247C8EAF}"/>
                </a:ext>
              </a:extLst>
            </p:cNvPr>
            <p:cNvSpPr/>
            <p:nvPr/>
          </p:nvSpPr>
          <p:spPr>
            <a:xfrm>
              <a:off x="5018311" y="1642508"/>
              <a:ext cx="57250" cy="57250"/>
            </a:xfrm>
            <a:custGeom>
              <a:avLst/>
              <a:gdLst>
                <a:gd name="connsiteX0" fmla="*/ 49822 w 57250"/>
                <a:gd name="connsiteY0" fmla="*/ 26750 h 57250"/>
                <a:gd name="connsiteX1" fmla="*/ 26092 w 57250"/>
                <a:gd name="connsiteY1" fmla="*/ 10734 h 57250"/>
                <a:gd name="connsiteX2" fmla="*/ 10734 w 57250"/>
                <a:gd name="connsiteY2" fmla="*/ 37084 h 57250"/>
                <a:gd name="connsiteX3" fmla="*/ 36368 w 57250"/>
                <a:gd name="connsiteY3" fmla="*/ 49836 h 57250"/>
                <a:gd name="connsiteX4" fmla="*/ 49822 w 57250"/>
                <a:gd name="connsiteY4" fmla="*/ 26750 h 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50" h="57250">
                  <a:moveTo>
                    <a:pt x="49822" y="26750"/>
                  </a:moveTo>
                  <a:lnTo>
                    <a:pt x="26092" y="10734"/>
                  </a:lnTo>
                  <a:cubicBezTo>
                    <a:pt x="20395" y="19179"/>
                    <a:pt x="15214" y="28053"/>
                    <a:pt x="10734" y="37084"/>
                  </a:cubicBezTo>
                  <a:lnTo>
                    <a:pt x="36368" y="49836"/>
                  </a:lnTo>
                  <a:cubicBezTo>
                    <a:pt x="40275" y="41921"/>
                    <a:pt x="44813" y="34164"/>
                    <a:pt x="49822" y="267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337C66CD-51D2-44DC-9580-9260F875955F}"/>
                </a:ext>
              </a:extLst>
            </p:cNvPr>
            <p:cNvSpPr/>
            <p:nvPr/>
          </p:nvSpPr>
          <p:spPr>
            <a:xfrm>
              <a:off x="4999275" y="1811668"/>
              <a:ext cx="42938" cy="42938"/>
            </a:xfrm>
            <a:custGeom>
              <a:avLst/>
              <a:gdLst>
                <a:gd name="connsiteX0" fmla="*/ 10734 w 42937"/>
                <a:gd name="connsiteY0" fmla="*/ 16603 h 42937"/>
                <a:gd name="connsiteX1" fmla="*/ 18950 w 42937"/>
                <a:gd name="connsiteY1" fmla="*/ 45986 h 42937"/>
                <a:gd name="connsiteX2" fmla="*/ 45929 w 42937"/>
                <a:gd name="connsiteY2" fmla="*/ 36454 h 42937"/>
                <a:gd name="connsiteX3" fmla="*/ 38744 w 42937"/>
                <a:gd name="connsiteY3" fmla="*/ 10734 h 42937"/>
                <a:gd name="connsiteX4" fmla="*/ 10734 w 42937"/>
                <a:gd name="connsiteY4" fmla="*/ 16603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37" h="42937">
                  <a:moveTo>
                    <a:pt x="10734" y="16603"/>
                  </a:moveTo>
                  <a:cubicBezTo>
                    <a:pt x="12824" y="26593"/>
                    <a:pt x="15586" y="36497"/>
                    <a:pt x="18950" y="45986"/>
                  </a:cubicBezTo>
                  <a:lnTo>
                    <a:pt x="45929" y="36454"/>
                  </a:lnTo>
                  <a:cubicBezTo>
                    <a:pt x="42995" y="28153"/>
                    <a:pt x="40576" y="19494"/>
                    <a:pt x="38744" y="10734"/>
                  </a:cubicBezTo>
                  <a:lnTo>
                    <a:pt x="10734" y="166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48FC704A-0A0E-4510-87C7-623E291BB539}"/>
                </a:ext>
              </a:extLst>
            </p:cNvPr>
            <p:cNvSpPr/>
            <p:nvPr/>
          </p:nvSpPr>
          <p:spPr>
            <a:xfrm>
              <a:off x="4998731" y="1697039"/>
              <a:ext cx="42938" cy="42938"/>
            </a:xfrm>
            <a:custGeom>
              <a:avLst/>
              <a:gdLst>
                <a:gd name="connsiteX0" fmla="*/ 10734 w 42937"/>
                <a:gd name="connsiteY0" fmla="*/ 40247 h 42937"/>
                <a:gd name="connsiteX1" fmla="*/ 38830 w 42937"/>
                <a:gd name="connsiteY1" fmla="*/ 45729 h 42937"/>
                <a:gd name="connsiteX2" fmla="*/ 45686 w 42937"/>
                <a:gd name="connsiteY2" fmla="*/ 19937 h 42937"/>
                <a:gd name="connsiteX3" fmla="*/ 18563 w 42937"/>
                <a:gd name="connsiteY3" fmla="*/ 10734 h 42937"/>
                <a:gd name="connsiteX4" fmla="*/ 10734 w 42937"/>
                <a:gd name="connsiteY4" fmla="*/ 40247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37" h="42937">
                  <a:moveTo>
                    <a:pt x="10734" y="40247"/>
                  </a:moveTo>
                  <a:lnTo>
                    <a:pt x="38830" y="45729"/>
                  </a:lnTo>
                  <a:cubicBezTo>
                    <a:pt x="40533" y="36998"/>
                    <a:pt x="42837" y="28325"/>
                    <a:pt x="45686" y="19937"/>
                  </a:cubicBezTo>
                  <a:lnTo>
                    <a:pt x="18563" y="10734"/>
                  </a:lnTo>
                  <a:cubicBezTo>
                    <a:pt x="15314" y="20324"/>
                    <a:pt x="12695" y="30257"/>
                    <a:pt x="10734" y="4024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E9181B7E-5DDE-4ABD-8806-C0532C792148}"/>
                </a:ext>
              </a:extLst>
            </p:cNvPr>
            <p:cNvSpPr/>
            <p:nvPr/>
          </p:nvSpPr>
          <p:spPr>
            <a:xfrm>
              <a:off x="4994480" y="1756780"/>
              <a:ext cx="42938" cy="42938"/>
            </a:xfrm>
            <a:custGeom>
              <a:avLst/>
              <a:gdLst>
                <a:gd name="connsiteX0" fmla="*/ 10734 w 42937"/>
                <a:gd name="connsiteY0" fmla="*/ 24660 h 42937"/>
                <a:gd name="connsiteX1" fmla="*/ 11336 w 42937"/>
                <a:gd name="connsiteY1" fmla="*/ 41234 h 42937"/>
                <a:gd name="connsiteX2" fmla="*/ 39875 w 42937"/>
                <a:gd name="connsiteY2" fmla="*/ 39216 h 42937"/>
                <a:gd name="connsiteX3" fmla="*/ 39359 w 42937"/>
                <a:gd name="connsiteY3" fmla="*/ 24618 h 42937"/>
                <a:gd name="connsiteX4" fmla="*/ 39717 w 42937"/>
                <a:gd name="connsiteY4" fmla="*/ 12495 h 42937"/>
                <a:gd name="connsiteX5" fmla="*/ 11149 w 42937"/>
                <a:gd name="connsiteY5" fmla="*/ 10734 h 42937"/>
                <a:gd name="connsiteX6" fmla="*/ 10734 w 42937"/>
                <a:gd name="connsiteY6" fmla="*/ 24660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37" h="42937">
                  <a:moveTo>
                    <a:pt x="10734" y="24660"/>
                  </a:moveTo>
                  <a:cubicBezTo>
                    <a:pt x="10749" y="30228"/>
                    <a:pt x="10949" y="35753"/>
                    <a:pt x="11336" y="41234"/>
                  </a:cubicBezTo>
                  <a:lnTo>
                    <a:pt x="39875" y="39216"/>
                  </a:lnTo>
                  <a:cubicBezTo>
                    <a:pt x="39546" y="34393"/>
                    <a:pt x="39374" y="29498"/>
                    <a:pt x="39359" y="24618"/>
                  </a:cubicBezTo>
                  <a:cubicBezTo>
                    <a:pt x="39359" y="20553"/>
                    <a:pt x="39474" y="16517"/>
                    <a:pt x="39717" y="12495"/>
                  </a:cubicBezTo>
                  <a:lnTo>
                    <a:pt x="11149" y="10734"/>
                  </a:lnTo>
                  <a:cubicBezTo>
                    <a:pt x="10878" y="15343"/>
                    <a:pt x="10734" y="19966"/>
                    <a:pt x="10734" y="246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xmlns="" id="{9AC239A3-3307-4079-9982-1F823B019F5F}"/>
                </a:ext>
              </a:extLst>
            </p:cNvPr>
            <p:cNvSpPr/>
            <p:nvPr/>
          </p:nvSpPr>
          <p:spPr>
            <a:xfrm>
              <a:off x="5412464" y="1694377"/>
              <a:ext cx="42938" cy="42938"/>
            </a:xfrm>
            <a:custGeom>
              <a:avLst/>
              <a:gdLst>
                <a:gd name="connsiteX0" fmla="*/ 10734 w 42937"/>
                <a:gd name="connsiteY0" fmla="*/ 20238 h 42937"/>
                <a:gd name="connsiteX1" fmla="*/ 17905 w 42937"/>
                <a:gd name="connsiteY1" fmla="*/ 45943 h 42937"/>
                <a:gd name="connsiteX2" fmla="*/ 45943 w 42937"/>
                <a:gd name="connsiteY2" fmla="*/ 40132 h 42937"/>
                <a:gd name="connsiteX3" fmla="*/ 37742 w 42937"/>
                <a:gd name="connsiteY3" fmla="*/ 10734 h 42937"/>
                <a:gd name="connsiteX4" fmla="*/ 10734 w 42937"/>
                <a:gd name="connsiteY4" fmla="*/ 20238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37" h="42937">
                  <a:moveTo>
                    <a:pt x="10734" y="20238"/>
                  </a:moveTo>
                  <a:cubicBezTo>
                    <a:pt x="13711" y="28668"/>
                    <a:pt x="16116" y="37313"/>
                    <a:pt x="17905" y="45943"/>
                  </a:cubicBezTo>
                  <a:lnTo>
                    <a:pt x="45943" y="40132"/>
                  </a:lnTo>
                  <a:cubicBezTo>
                    <a:pt x="43882" y="30257"/>
                    <a:pt x="41120" y="20367"/>
                    <a:pt x="37742" y="10734"/>
                  </a:cubicBezTo>
                  <a:lnTo>
                    <a:pt x="10734" y="2023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986667CA-73DD-4654-B382-D4D4B36BFD1D}"/>
                </a:ext>
              </a:extLst>
            </p:cNvPr>
            <p:cNvSpPr/>
            <p:nvPr/>
          </p:nvSpPr>
          <p:spPr>
            <a:xfrm>
              <a:off x="5389578" y="1859673"/>
              <a:ext cx="57250" cy="57250"/>
            </a:xfrm>
            <a:custGeom>
              <a:avLst/>
              <a:gdLst>
                <a:gd name="connsiteX0" fmla="*/ 10734 w 57250"/>
                <a:gd name="connsiteY0" fmla="*/ 33806 h 57250"/>
                <a:gd name="connsiteX1" fmla="*/ 34436 w 57250"/>
                <a:gd name="connsiteY1" fmla="*/ 49851 h 57250"/>
                <a:gd name="connsiteX2" fmla="*/ 49822 w 57250"/>
                <a:gd name="connsiteY2" fmla="*/ 23487 h 57250"/>
                <a:gd name="connsiteX3" fmla="*/ 24188 w 57250"/>
                <a:gd name="connsiteY3" fmla="*/ 10734 h 57250"/>
                <a:gd name="connsiteX4" fmla="*/ 10734 w 57250"/>
                <a:gd name="connsiteY4" fmla="*/ 33806 h 5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250" h="57250">
                  <a:moveTo>
                    <a:pt x="10734" y="33806"/>
                  </a:moveTo>
                  <a:lnTo>
                    <a:pt x="34436" y="49851"/>
                  </a:lnTo>
                  <a:cubicBezTo>
                    <a:pt x="40132" y="41420"/>
                    <a:pt x="45328" y="32561"/>
                    <a:pt x="49822" y="23487"/>
                  </a:cubicBezTo>
                  <a:lnTo>
                    <a:pt x="24188" y="10734"/>
                  </a:lnTo>
                  <a:cubicBezTo>
                    <a:pt x="20267" y="18678"/>
                    <a:pt x="15729" y="26435"/>
                    <a:pt x="10734" y="3380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E3F88349-F23A-4CD1-A931-D5BA0EBC5E55}"/>
                </a:ext>
              </a:extLst>
            </p:cNvPr>
            <p:cNvSpPr/>
            <p:nvPr/>
          </p:nvSpPr>
          <p:spPr>
            <a:xfrm>
              <a:off x="5413294" y="1809264"/>
              <a:ext cx="42938" cy="42938"/>
            </a:xfrm>
            <a:custGeom>
              <a:avLst/>
              <a:gdLst>
                <a:gd name="connsiteX0" fmla="*/ 10734 w 42937"/>
                <a:gd name="connsiteY0" fmla="*/ 36526 h 42937"/>
                <a:gd name="connsiteX1" fmla="*/ 37857 w 42937"/>
                <a:gd name="connsiteY1" fmla="*/ 45729 h 42937"/>
                <a:gd name="connsiteX2" fmla="*/ 45700 w 42937"/>
                <a:gd name="connsiteY2" fmla="*/ 16216 h 42937"/>
                <a:gd name="connsiteX3" fmla="*/ 17604 w 42937"/>
                <a:gd name="connsiteY3" fmla="*/ 10734 h 42937"/>
                <a:gd name="connsiteX4" fmla="*/ 10734 w 42937"/>
                <a:gd name="connsiteY4" fmla="*/ 36526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937" h="42937">
                  <a:moveTo>
                    <a:pt x="10734" y="36526"/>
                  </a:moveTo>
                  <a:lnTo>
                    <a:pt x="37857" y="45729"/>
                  </a:lnTo>
                  <a:cubicBezTo>
                    <a:pt x="41120" y="36139"/>
                    <a:pt x="43739" y="26221"/>
                    <a:pt x="45700" y="16216"/>
                  </a:cubicBezTo>
                  <a:lnTo>
                    <a:pt x="17604" y="10734"/>
                  </a:lnTo>
                  <a:cubicBezTo>
                    <a:pt x="15887" y="19479"/>
                    <a:pt x="13583" y="28138"/>
                    <a:pt x="10734" y="3652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xmlns="" id="{A72B7CE7-0A78-4F37-8C7B-FDAB1EDB07D7}"/>
                </a:ext>
              </a:extLst>
            </p:cNvPr>
            <p:cNvSpPr/>
            <p:nvPr/>
          </p:nvSpPr>
          <p:spPr>
            <a:xfrm>
              <a:off x="5423341" y="1753960"/>
              <a:ext cx="42938" cy="42938"/>
            </a:xfrm>
            <a:custGeom>
              <a:avLst/>
              <a:gdLst>
                <a:gd name="connsiteX0" fmla="*/ 39875 w 42937"/>
                <a:gd name="connsiteY0" fmla="*/ 27480 h 42937"/>
                <a:gd name="connsiteX1" fmla="*/ 39274 w 42937"/>
                <a:gd name="connsiteY1" fmla="*/ 10734 h 42937"/>
                <a:gd name="connsiteX2" fmla="*/ 10734 w 42937"/>
                <a:gd name="connsiteY2" fmla="*/ 12824 h 42937"/>
                <a:gd name="connsiteX3" fmla="*/ 11250 w 42937"/>
                <a:gd name="connsiteY3" fmla="*/ 27437 h 42937"/>
                <a:gd name="connsiteX4" fmla="*/ 10892 w 42937"/>
                <a:gd name="connsiteY4" fmla="*/ 39517 h 42937"/>
                <a:gd name="connsiteX5" fmla="*/ 39460 w 42937"/>
                <a:gd name="connsiteY5" fmla="*/ 41277 h 42937"/>
                <a:gd name="connsiteX6" fmla="*/ 39875 w 42937"/>
                <a:gd name="connsiteY6" fmla="*/ 27480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937" h="42937">
                  <a:moveTo>
                    <a:pt x="39875" y="27480"/>
                  </a:moveTo>
                  <a:cubicBezTo>
                    <a:pt x="39889" y="21855"/>
                    <a:pt x="39674" y="16273"/>
                    <a:pt x="39274" y="10734"/>
                  </a:cubicBezTo>
                  <a:lnTo>
                    <a:pt x="10734" y="12824"/>
                  </a:lnTo>
                  <a:cubicBezTo>
                    <a:pt x="11078" y="17633"/>
                    <a:pt x="11264" y="22499"/>
                    <a:pt x="11250" y="27437"/>
                  </a:cubicBezTo>
                  <a:cubicBezTo>
                    <a:pt x="11250" y="31488"/>
                    <a:pt x="11135" y="35509"/>
                    <a:pt x="10892" y="39517"/>
                  </a:cubicBezTo>
                  <a:lnTo>
                    <a:pt x="39460" y="41277"/>
                  </a:lnTo>
                  <a:cubicBezTo>
                    <a:pt x="39732" y="36683"/>
                    <a:pt x="39875" y="32074"/>
                    <a:pt x="39875" y="2748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C364E9F0-DF25-4FCE-946C-E45AA76C21F6}"/>
              </a:ext>
            </a:extLst>
          </p:cNvPr>
          <p:cNvSpPr/>
          <p:nvPr/>
        </p:nvSpPr>
        <p:spPr>
          <a:xfrm>
            <a:off x="927249" y="3781767"/>
            <a:ext cx="4608501" cy="25507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工作汇报、企业宣传、产品推介、婚礼庆典、项目竞标、管理咨询、教育培训等领域占着举足轻重的地位。在工作汇报、企业宣传、产品推介、婚礼庆典、项目竞标、管理咨询、教育培训等领域占着举足轻重的地位。在工作汇报、企业宣传、产品推介、婚礼庆典、项目竞标、管理咨询、教育培训等领域占着举足轻重的地位。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15217D6F-3287-4CD9-A12C-12D7FD3369A8}"/>
              </a:ext>
            </a:extLst>
          </p:cNvPr>
          <p:cNvSpPr/>
          <p:nvPr/>
        </p:nvSpPr>
        <p:spPr>
          <a:xfrm>
            <a:off x="927249" y="2656834"/>
            <a:ext cx="2027799" cy="861774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Microsoft</a:t>
            </a:r>
          </a:p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PowerPoint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65E1C87E-872A-49E3-9672-59922D5177C8}"/>
              </a:ext>
            </a:extLst>
          </p:cNvPr>
          <p:cNvSpPr/>
          <p:nvPr/>
        </p:nvSpPr>
        <p:spPr>
          <a:xfrm>
            <a:off x="7925365" y="1155700"/>
            <a:ext cx="2076718" cy="2076718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00"/>
          </a:p>
        </p:txBody>
      </p:sp>
      <p:grpSp>
        <p:nvGrpSpPr>
          <p:cNvPr id="39" name="图形 19">
            <a:extLst>
              <a:ext uri="{FF2B5EF4-FFF2-40B4-BE49-F238E27FC236}">
                <a16:creationId xmlns:a16="http://schemas.microsoft.com/office/drawing/2014/main" xmlns="" id="{5A295C08-B02F-4FBF-8465-48EE0C5E878A}"/>
              </a:ext>
            </a:extLst>
          </p:cNvPr>
          <p:cNvGrpSpPr/>
          <p:nvPr/>
        </p:nvGrpSpPr>
        <p:grpSpPr>
          <a:xfrm>
            <a:off x="8512433" y="1443623"/>
            <a:ext cx="902580" cy="902579"/>
            <a:chOff x="5172076" y="3124200"/>
            <a:chExt cx="609600" cy="609600"/>
          </a:xfr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2700000" scaled="0"/>
          </a:gradFill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FDA4AE63-BEE6-46A2-9AF7-0EAD870A06FE}"/>
                </a:ext>
              </a:extLst>
            </p:cNvPr>
            <p:cNvSpPr/>
            <p:nvPr/>
          </p:nvSpPr>
          <p:spPr>
            <a:xfrm>
              <a:off x="5355432" y="3269456"/>
              <a:ext cx="428625" cy="409575"/>
            </a:xfrm>
            <a:custGeom>
              <a:avLst/>
              <a:gdLst>
                <a:gd name="connsiteX0" fmla="*/ 416719 w 428625"/>
                <a:gd name="connsiteY0" fmla="*/ 7144 h 409575"/>
                <a:gd name="connsiteX1" fmla="*/ 16669 w 428625"/>
                <a:gd name="connsiteY1" fmla="*/ 7144 h 409575"/>
                <a:gd name="connsiteX2" fmla="*/ 7144 w 428625"/>
                <a:gd name="connsiteY2" fmla="*/ 16669 h 409575"/>
                <a:gd name="connsiteX3" fmla="*/ 7144 w 428625"/>
                <a:gd name="connsiteY3" fmla="*/ 245269 h 409575"/>
                <a:gd name="connsiteX4" fmla="*/ 7144 w 428625"/>
                <a:gd name="connsiteY4" fmla="*/ 283369 h 409575"/>
                <a:gd name="connsiteX5" fmla="*/ 7144 w 428625"/>
                <a:gd name="connsiteY5" fmla="*/ 321469 h 409575"/>
                <a:gd name="connsiteX6" fmla="*/ 7144 w 428625"/>
                <a:gd name="connsiteY6" fmla="*/ 359569 h 409575"/>
                <a:gd name="connsiteX7" fmla="*/ 7144 w 428625"/>
                <a:gd name="connsiteY7" fmla="*/ 397669 h 409575"/>
                <a:gd name="connsiteX8" fmla="*/ 16669 w 428625"/>
                <a:gd name="connsiteY8" fmla="*/ 407194 h 409575"/>
                <a:gd name="connsiteX9" fmla="*/ 416719 w 428625"/>
                <a:gd name="connsiteY9" fmla="*/ 407194 h 409575"/>
                <a:gd name="connsiteX10" fmla="*/ 426244 w 428625"/>
                <a:gd name="connsiteY10" fmla="*/ 397669 h 409575"/>
                <a:gd name="connsiteX11" fmla="*/ 426244 w 428625"/>
                <a:gd name="connsiteY11" fmla="*/ 359569 h 409575"/>
                <a:gd name="connsiteX12" fmla="*/ 426244 w 428625"/>
                <a:gd name="connsiteY12" fmla="*/ 321469 h 409575"/>
                <a:gd name="connsiteX13" fmla="*/ 426244 w 428625"/>
                <a:gd name="connsiteY13" fmla="*/ 283369 h 409575"/>
                <a:gd name="connsiteX14" fmla="*/ 426244 w 428625"/>
                <a:gd name="connsiteY14" fmla="*/ 245269 h 409575"/>
                <a:gd name="connsiteX15" fmla="*/ 426244 w 428625"/>
                <a:gd name="connsiteY15" fmla="*/ 16669 h 409575"/>
                <a:gd name="connsiteX16" fmla="*/ 416719 w 428625"/>
                <a:gd name="connsiteY16" fmla="*/ 7144 h 409575"/>
                <a:gd name="connsiteX17" fmla="*/ 26194 w 428625"/>
                <a:gd name="connsiteY17" fmla="*/ 26194 h 409575"/>
                <a:gd name="connsiteX18" fmla="*/ 407194 w 428625"/>
                <a:gd name="connsiteY18" fmla="*/ 26194 h 409575"/>
                <a:gd name="connsiteX19" fmla="*/ 407194 w 428625"/>
                <a:gd name="connsiteY19" fmla="*/ 235744 h 409575"/>
                <a:gd name="connsiteX20" fmla="*/ 26194 w 428625"/>
                <a:gd name="connsiteY20" fmla="*/ 235744 h 409575"/>
                <a:gd name="connsiteX21" fmla="*/ 26194 w 428625"/>
                <a:gd name="connsiteY21" fmla="*/ 26194 h 409575"/>
                <a:gd name="connsiteX22" fmla="*/ 26194 w 428625"/>
                <a:gd name="connsiteY22" fmla="*/ 330994 h 409575"/>
                <a:gd name="connsiteX23" fmla="*/ 407194 w 428625"/>
                <a:gd name="connsiteY23" fmla="*/ 330994 h 409575"/>
                <a:gd name="connsiteX24" fmla="*/ 407194 w 428625"/>
                <a:gd name="connsiteY24" fmla="*/ 350044 h 409575"/>
                <a:gd name="connsiteX25" fmla="*/ 26194 w 428625"/>
                <a:gd name="connsiteY25" fmla="*/ 350044 h 409575"/>
                <a:gd name="connsiteX26" fmla="*/ 26194 w 428625"/>
                <a:gd name="connsiteY26" fmla="*/ 330994 h 409575"/>
                <a:gd name="connsiteX27" fmla="*/ 26194 w 428625"/>
                <a:gd name="connsiteY27" fmla="*/ 292894 h 409575"/>
                <a:gd name="connsiteX28" fmla="*/ 407194 w 428625"/>
                <a:gd name="connsiteY28" fmla="*/ 292894 h 409575"/>
                <a:gd name="connsiteX29" fmla="*/ 407194 w 428625"/>
                <a:gd name="connsiteY29" fmla="*/ 311944 h 409575"/>
                <a:gd name="connsiteX30" fmla="*/ 26194 w 428625"/>
                <a:gd name="connsiteY30" fmla="*/ 311944 h 409575"/>
                <a:gd name="connsiteX31" fmla="*/ 26194 w 428625"/>
                <a:gd name="connsiteY31" fmla="*/ 292894 h 409575"/>
                <a:gd name="connsiteX32" fmla="*/ 26194 w 428625"/>
                <a:gd name="connsiteY32" fmla="*/ 254794 h 409575"/>
                <a:gd name="connsiteX33" fmla="*/ 407194 w 428625"/>
                <a:gd name="connsiteY33" fmla="*/ 254794 h 409575"/>
                <a:gd name="connsiteX34" fmla="*/ 407194 w 428625"/>
                <a:gd name="connsiteY34" fmla="*/ 273844 h 409575"/>
                <a:gd name="connsiteX35" fmla="*/ 26194 w 428625"/>
                <a:gd name="connsiteY35" fmla="*/ 273844 h 409575"/>
                <a:gd name="connsiteX36" fmla="*/ 26194 w 428625"/>
                <a:gd name="connsiteY36" fmla="*/ 254794 h 409575"/>
                <a:gd name="connsiteX37" fmla="*/ 26194 w 428625"/>
                <a:gd name="connsiteY37" fmla="*/ 388144 h 409575"/>
                <a:gd name="connsiteX38" fmla="*/ 26194 w 428625"/>
                <a:gd name="connsiteY38" fmla="*/ 369094 h 409575"/>
                <a:gd name="connsiteX39" fmla="*/ 407194 w 428625"/>
                <a:gd name="connsiteY39" fmla="*/ 369094 h 409575"/>
                <a:gd name="connsiteX40" fmla="*/ 407194 w 428625"/>
                <a:gd name="connsiteY40" fmla="*/ 388144 h 409575"/>
                <a:gd name="connsiteX41" fmla="*/ 26194 w 428625"/>
                <a:gd name="connsiteY41" fmla="*/ 388144 h 409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428625" h="409575">
                  <a:moveTo>
                    <a:pt x="416719" y="7144"/>
                  </a:moveTo>
                  <a:lnTo>
                    <a:pt x="16669" y="7144"/>
                  </a:lnTo>
                  <a:cubicBezTo>
                    <a:pt x="11411" y="7144"/>
                    <a:pt x="7144" y="11411"/>
                    <a:pt x="7144" y="16669"/>
                  </a:cubicBezTo>
                  <a:lnTo>
                    <a:pt x="7144" y="245269"/>
                  </a:lnTo>
                  <a:lnTo>
                    <a:pt x="7144" y="283369"/>
                  </a:lnTo>
                  <a:lnTo>
                    <a:pt x="7144" y="321469"/>
                  </a:lnTo>
                  <a:lnTo>
                    <a:pt x="7144" y="359569"/>
                  </a:lnTo>
                  <a:lnTo>
                    <a:pt x="7144" y="397669"/>
                  </a:lnTo>
                  <a:cubicBezTo>
                    <a:pt x="7144" y="402927"/>
                    <a:pt x="11411" y="407194"/>
                    <a:pt x="16669" y="407194"/>
                  </a:cubicBezTo>
                  <a:lnTo>
                    <a:pt x="416719" y="407194"/>
                  </a:lnTo>
                  <a:cubicBezTo>
                    <a:pt x="421977" y="407194"/>
                    <a:pt x="426244" y="402927"/>
                    <a:pt x="426244" y="397669"/>
                  </a:cubicBezTo>
                  <a:lnTo>
                    <a:pt x="426244" y="359569"/>
                  </a:lnTo>
                  <a:lnTo>
                    <a:pt x="426244" y="321469"/>
                  </a:lnTo>
                  <a:lnTo>
                    <a:pt x="426244" y="283369"/>
                  </a:lnTo>
                  <a:lnTo>
                    <a:pt x="426244" y="245269"/>
                  </a:lnTo>
                  <a:lnTo>
                    <a:pt x="426244" y="16669"/>
                  </a:lnTo>
                  <a:cubicBezTo>
                    <a:pt x="426244" y="11401"/>
                    <a:pt x="421977" y="7144"/>
                    <a:pt x="416719" y="7144"/>
                  </a:cubicBezTo>
                  <a:close/>
                  <a:moveTo>
                    <a:pt x="26194" y="26194"/>
                  </a:moveTo>
                  <a:lnTo>
                    <a:pt x="407194" y="26194"/>
                  </a:lnTo>
                  <a:lnTo>
                    <a:pt x="407194" y="235744"/>
                  </a:lnTo>
                  <a:lnTo>
                    <a:pt x="26194" y="235744"/>
                  </a:lnTo>
                  <a:lnTo>
                    <a:pt x="26194" y="26194"/>
                  </a:lnTo>
                  <a:close/>
                  <a:moveTo>
                    <a:pt x="26194" y="330994"/>
                  </a:moveTo>
                  <a:lnTo>
                    <a:pt x="407194" y="330994"/>
                  </a:lnTo>
                  <a:lnTo>
                    <a:pt x="407194" y="350044"/>
                  </a:lnTo>
                  <a:lnTo>
                    <a:pt x="26194" y="350044"/>
                  </a:lnTo>
                  <a:lnTo>
                    <a:pt x="26194" y="330994"/>
                  </a:lnTo>
                  <a:close/>
                  <a:moveTo>
                    <a:pt x="26194" y="292894"/>
                  </a:moveTo>
                  <a:lnTo>
                    <a:pt x="407194" y="292894"/>
                  </a:lnTo>
                  <a:lnTo>
                    <a:pt x="407194" y="311944"/>
                  </a:lnTo>
                  <a:lnTo>
                    <a:pt x="26194" y="311944"/>
                  </a:lnTo>
                  <a:lnTo>
                    <a:pt x="26194" y="292894"/>
                  </a:lnTo>
                  <a:close/>
                  <a:moveTo>
                    <a:pt x="26194" y="254794"/>
                  </a:moveTo>
                  <a:lnTo>
                    <a:pt x="407194" y="254794"/>
                  </a:lnTo>
                  <a:lnTo>
                    <a:pt x="407194" y="273844"/>
                  </a:lnTo>
                  <a:lnTo>
                    <a:pt x="26194" y="273844"/>
                  </a:lnTo>
                  <a:lnTo>
                    <a:pt x="26194" y="254794"/>
                  </a:lnTo>
                  <a:close/>
                  <a:moveTo>
                    <a:pt x="26194" y="388144"/>
                  </a:moveTo>
                  <a:lnTo>
                    <a:pt x="26194" y="369094"/>
                  </a:lnTo>
                  <a:lnTo>
                    <a:pt x="407194" y="369094"/>
                  </a:lnTo>
                  <a:lnTo>
                    <a:pt x="407194" y="388144"/>
                  </a:lnTo>
                  <a:lnTo>
                    <a:pt x="26194" y="388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46A69435-190A-4268-9427-77B42C0394B6}"/>
                </a:ext>
              </a:extLst>
            </p:cNvPr>
            <p:cNvSpPr/>
            <p:nvPr/>
          </p:nvSpPr>
          <p:spPr>
            <a:xfrm>
              <a:off x="5393532" y="3307556"/>
              <a:ext cx="352425" cy="180975"/>
            </a:xfrm>
            <a:custGeom>
              <a:avLst/>
              <a:gdLst>
                <a:gd name="connsiteX0" fmla="*/ 340509 w 352425"/>
                <a:gd name="connsiteY0" fmla="*/ 45244 h 180975"/>
                <a:gd name="connsiteX1" fmla="*/ 311934 w 352425"/>
                <a:gd name="connsiteY1" fmla="*/ 16669 h 180975"/>
                <a:gd name="connsiteX2" fmla="*/ 302409 w 352425"/>
                <a:gd name="connsiteY2" fmla="*/ 7144 h 180975"/>
                <a:gd name="connsiteX3" fmla="*/ 54769 w 352425"/>
                <a:gd name="connsiteY3" fmla="*/ 7144 h 180975"/>
                <a:gd name="connsiteX4" fmla="*/ 45244 w 352425"/>
                <a:gd name="connsiteY4" fmla="*/ 16669 h 180975"/>
                <a:gd name="connsiteX5" fmla="*/ 16669 w 352425"/>
                <a:gd name="connsiteY5" fmla="*/ 45244 h 180975"/>
                <a:gd name="connsiteX6" fmla="*/ 9935 w 352425"/>
                <a:gd name="connsiteY6" fmla="*/ 48035 h 180975"/>
                <a:gd name="connsiteX7" fmla="*/ 7144 w 352425"/>
                <a:gd name="connsiteY7" fmla="*/ 54769 h 180975"/>
                <a:gd name="connsiteX8" fmla="*/ 7144 w 352425"/>
                <a:gd name="connsiteY8" fmla="*/ 130969 h 180975"/>
                <a:gd name="connsiteX9" fmla="*/ 16669 w 352425"/>
                <a:gd name="connsiteY9" fmla="*/ 140494 h 180975"/>
                <a:gd name="connsiteX10" fmla="*/ 45244 w 352425"/>
                <a:gd name="connsiteY10" fmla="*/ 169069 h 180975"/>
                <a:gd name="connsiteX11" fmla="*/ 48035 w 352425"/>
                <a:gd name="connsiteY11" fmla="*/ 175803 h 180975"/>
                <a:gd name="connsiteX12" fmla="*/ 54769 w 352425"/>
                <a:gd name="connsiteY12" fmla="*/ 178594 h 180975"/>
                <a:gd name="connsiteX13" fmla="*/ 302419 w 352425"/>
                <a:gd name="connsiteY13" fmla="*/ 178594 h 180975"/>
                <a:gd name="connsiteX14" fmla="*/ 311944 w 352425"/>
                <a:gd name="connsiteY14" fmla="*/ 169069 h 180975"/>
                <a:gd name="connsiteX15" fmla="*/ 340519 w 352425"/>
                <a:gd name="connsiteY15" fmla="*/ 140494 h 180975"/>
                <a:gd name="connsiteX16" fmla="*/ 347253 w 352425"/>
                <a:gd name="connsiteY16" fmla="*/ 137703 h 180975"/>
                <a:gd name="connsiteX17" fmla="*/ 350044 w 352425"/>
                <a:gd name="connsiteY17" fmla="*/ 130969 h 180975"/>
                <a:gd name="connsiteX18" fmla="*/ 350034 w 352425"/>
                <a:gd name="connsiteY18" fmla="*/ 54769 h 180975"/>
                <a:gd name="connsiteX19" fmla="*/ 340509 w 352425"/>
                <a:gd name="connsiteY19" fmla="*/ 45244 h 180975"/>
                <a:gd name="connsiteX20" fmla="*/ 330994 w 352425"/>
                <a:gd name="connsiteY20" fmla="*/ 122406 h 180975"/>
                <a:gd name="connsiteX21" fmla="*/ 293846 w 352425"/>
                <a:gd name="connsiteY21" fmla="*/ 159544 h 180975"/>
                <a:gd name="connsiteX22" fmla="*/ 63332 w 352425"/>
                <a:gd name="connsiteY22" fmla="*/ 159544 h 180975"/>
                <a:gd name="connsiteX23" fmla="*/ 26194 w 352425"/>
                <a:gd name="connsiteY23" fmla="*/ 122406 h 180975"/>
                <a:gd name="connsiteX24" fmla="*/ 26194 w 352425"/>
                <a:gd name="connsiteY24" fmla="*/ 63341 h 180975"/>
                <a:gd name="connsiteX25" fmla="*/ 63332 w 352425"/>
                <a:gd name="connsiteY25" fmla="*/ 26203 h 180975"/>
                <a:gd name="connsiteX26" fmla="*/ 293846 w 352425"/>
                <a:gd name="connsiteY26" fmla="*/ 26203 h 180975"/>
                <a:gd name="connsiteX27" fmla="*/ 330994 w 352425"/>
                <a:gd name="connsiteY27" fmla="*/ 63341 h 180975"/>
                <a:gd name="connsiteX28" fmla="*/ 330994 w 352425"/>
                <a:gd name="connsiteY28" fmla="*/ 122406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52425" h="180975">
                  <a:moveTo>
                    <a:pt x="340509" y="45244"/>
                  </a:moveTo>
                  <a:cubicBezTo>
                    <a:pt x="324764" y="45244"/>
                    <a:pt x="311944" y="32414"/>
                    <a:pt x="311934" y="16669"/>
                  </a:cubicBezTo>
                  <a:cubicBezTo>
                    <a:pt x="311934" y="11411"/>
                    <a:pt x="307667" y="7144"/>
                    <a:pt x="302409" y="7144"/>
                  </a:cubicBezTo>
                  <a:lnTo>
                    <a:pt x="54769" y="7144"/>
                  </a:lnTo>
                  <a:cubicBezTo>
                    <a:pt x="49511" y="7144"/>
                    <a:pt x="45244" y="11411"/>
                    <a:pt x="45244" y="16669"/>
                  </a:cubicBezTo>
                  <a:cubicBezTo>
                    <a:pt x="45244" y="32423"/>
                    <a:pt x="32423" y="45244"/>
                    <a:pt x="16669" y="45244"/>
                  </a:cubicBezTo>
                  <a:cubicBezTo>
                    <a:pt x="14145" y="45244"/>
                    <a:pt x="11716" y="46244"/>
                    <a:pt x="9935" y="48035"/>
                  </a:cubicBezTo>
                  <a:cubicBezTo>
                    <a:pt x="8153" y="49825"/>
                    <a:pt x="7144" y="52245"/>
                    <a:pt x="7144" y="54769"/>
                  </a:cubicBezTo>
                  <a:lnTo>
                    <a:pt x="7144" y="130969"/>
                  </a:lnTo>
                  <a:cubicBezTo>
                    <a:pt x="7144" y="136227"/>
                    <a:pt x="11411" y="140494"/>
                    <a:pt x="16669" y="140494"/>
                  </a:cubicBezTo>
                  <a:cubicBezTo>
                    <a:pt x="32423" y="140494"/>
                    <a:pt x="45244" y="153314"/>
                    <a:pt x="45244" y="169069"/>
                  </a:cubicBezTo>
                  <a:cubicBezTo>
                    <a:pt x="45244" y="171593"/>
                    <a:pt x="46244" y="174022"/>
                    <a:pt x="48035" y="175803"/>
                  </a:cubicBezTo>
                  <a:cubicBezTo>
                    <a:pt x="49825" y="177584"/>
                    <a:pt x="52245" y="178594"/>
                    <a:pt x="54769" y="178594"/>
                  </a:cubicBezTo>
                  <a:lnTo>
                    <a:pt x="302419" y="178594"/>
                  </a:lnTo>
                  <a:cubicBezTo>
                    <a:pt x="307677" y="178594"/>
                    <a:pt x="311944" y="174327"/>
                    <a:pt x="311944" y="169069"/>
                  </a:cubicBezTo>
                  <a:cubicBezTo>
                    <a:pt x="311944" y="153314"/>
                    <a:pt x="324764" y="140494"/>
                    <a:pt x="340519" y="140494"/>
                  </a:cubicBezTo>
                  <a:cubicBezTo>
                    <a:pt x="343043" y="140494"/>
                    <a:pt x="345472" y="139494"/>
                    <a:pt x="347253" y="137703"/>
                  </a:cubicBezTo>
                  <a:cubicBezTo>
                    <a:pt x="349034" y="135912"/>
                    <a:pt x="350044" y="133502"/>
                    <a:pt x="350044" y="130969"/>
                  </a:cubicBezTo>
                  <a:lnTo>
                    <a:pt x="350034" y="54769"/>
                  </a:lnTo>
                  <a:cubicBezTo>
                    <a:pt x="350034" y="49511"/>
                    <a:pt x="345767" y="45244"/>
                    <a:pt x="340509" y="45244"/>
                  </a:cubicBezTo>
                  <a:close/>
                  <a:moveTo>
                    <a:pt x="330994" y="122406"/>
                  </a:moveTo>
                  <a:cubicBezTo>
                    <a:pt x="312353" y="126206"/>
                    <a:pt x="297647" y="140913"/>
                    <a:pt x="293846" y="159544"/>
                  </a:cubicBezTo>
                  <a:lnTo>
                    <a:pt x="63332" y="159544"/>
                  </a:lnTo>
                  <a:cubicBezTo>
                    <a:pt x="59541" y="140913"/>
                    <a:pt x="44825" y="126197"/>
                    <a:pt x="26194" y="122406"/>
                  </a:cubicBezTo>
                  <a:lnTo>
                    <a:pt x="26194" y="63341"/>
                  </a:lnTo>
                  <a:cubicBezTo>
                    <a:pt x="44825" y="59550"/>
                    <a:pt x="59541" y="44834"/>
                    <a:pt x="63332" y="26203"/>
                  </a:cubicBezTo>
                  <a:lnTo>
                    <a:pt x="293846" y="26203"/>
                  </a:lnTo>
                  <a:cubicBezTo>
                    <a:pt x="297647" y="44825"/>
                    <a:pt x="312363" y="59541"/>
                    <a:pt x="330994" y="63341"/>
                  </a:cubicBezTo>
                  <a:lnTo>
                    <a:pt x="330994" y="12240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58FEE82D-0CA4-4958-82D6-6E07C3ED4216}"/>
                </a:ext>
              </a:extLst>
            </p:cNvPr>
            <p:cNvSpPr/>
            <p:nvPr/>
          </p:nvSpPr>
          <p:spPr>
            <a:xfrm>
              <a:off x="5517357" y="3345656"/>
              <a:ext cx="104775" cy="104775"/>
            </a:xfrm>
            <a:custGeom>
              <a:avLst/>
              <a:gdLst>
                <a:gd name="connsiteX0" fmla="*/ 54769 w 104775"/>
                <a:gd name="connsiteY0" fmla="*/ 7144 h 104775"/>
                <a:gd name="connsiteX1" fmla="*/ 7144 w 104775"/>
                <a:gd name="connsiteY1" fmla="*/ 54769 h 104775"/>
                <a:gd name="connsiteX2" fmla="*/ 54769 w 104775"/>
                <a:gd name="connsiteY2" fmla="*/ 102394 h 104775"/>
                <a:gd name="connsiteX3" fmla="*/ 102394 w 104775"/>
                <a:gd name="connsiteY3" fmla="*/ 54769 h 104775"/>
                <a:gd name="connsiteX4" fmla="*/ 54769 w 104775"/>
                <a:gd name="connsiteY4" fmla="*/ 7144 h 104775"/>
                <a:gd name="connsiteX5" fmla="*/ 54769 w 104775"/>
                <a:gd name="connsiteY5" fmla="*/ 83344 h 104775"/>
                <a:gd name="connsiteX6" fmla="*/ 26194 w 104775"/>
                <a:gd name="connsiteY6" fmla="*/ 54769 h 104775"/>
                <a:gd name="connsiteX7" fmla="*/ 54769 w 104775"/>
                <a:gd name="connsiteY7" fmla="*/ 26194 h 104775"/>
                <a:gd name="connsiteX8" fmla="*/ 83344 w 104775"/>
                <a:gd name="connsiteY8" fmla="*/ 54769 h 104775"/>
                <a:gd name="connsiteX9" fmla="*/ 54769 w 104775"/>
                <a:gd name="connsiteY9" fmla="*/ 83344 h 104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4775" h="104775">
                  <a:moveTo>
                    <a:pt x="54769" y="7144"/>
                  </a:moveTo>
                  <a:cubicBezTo>
                    <a:pt x="28508" y="7144"/>
                    <a:pt x="7144" y="28508"/>
                    <a:pt x="7144" y="54769"/>
                  </a:cubicBezTo>
                  <a:cubicBezTo>
                    <a:pt x="7144" y="81029"/>
                    <a:pt x="28508" y="102394"/>
                    <a:pt x="54769" y="102394"/>
                  </a:cubicBezTo>
                  <a:cubicBezTo>
                    <a:pt x="81029" y="102394"/>
                    <a:pt x="102394" y="81029"/>
                    <a:pt x="102394" y="54769"/>
                  </a:cubicBezTo>
                  <a:cubicBezTo>
                    <a:pt x="102394" y="28508"/>
                    <a:pt x="81029" y="7144"/>
                    <a:pt x="54769" y="7144"/>
                  </a:cubicBezTo>
                  <a:close/>
                  <a:moveTo>
                    <a:pt x="54769" y="83344"/>
                  </a:moveTo>
                  <a:cubicBezTo>
                    <a:pt x="39014" y="83344"/>
                    <a:pt x="26194" y="70523"/>
                    <a:pt x="26194" y="54769"/>
                  </a:cubicBezTo>
                  <a:cubicBezTo>
                    <a:pt x="26194" y="39014"/>
                    <a:pt x="39014" y="26194"/>
                    <a:pt x="54769" y="26194"/>
                  </a:cubicBezTo>
                  <a:cubicBezTo>
                    <a:pt x="70523" y="26194"/>
                    <a:pt x="83344" y="39014"/>
                    <a:pt x="83344" y="54769"/>
                  </a:cubicBezTo>
                  <a:cubicBezTo>
                    <a:pt x="83344" y="70523"/>
                    <a:pt x="70523" y="83344"/>
                    <a:pt x="54769" y="833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940CA327-B0A1-4F3F-8302-7941D1C16552}"/>
                </a:ext>
              </a:extLst>
            </p:cNvPr>
            <p:cNvSpPr/>
            <p:nvPr/>
          </p:nvSpPr>
          <p:spPr>
            <a:xfrm>
              <a:off x="5164932" y="3383756"/>
              <a:ext cx="180975" cy="295275"/>
            </a:xfrm>
            <a:custGeom>
              <a:avLst/>
              <a:gdLst>
                <a:gd name="connsiteX0" fmla="*/ 169069 w 180975"/>
                <a:gd name="connsiteY0" fmla="*/ 45244 h 295275"/>
                <a:gd name="connsiteX1" fmla="*/ 159544 w 180975"/>
                <a:gd name="connsiteY1" fmla="*/ 45244 h 295275"/>
                <a:gd name="connsiteX2" fmla="*/ 159544 w 180975"/>
                <a:gd name="connsiteY2" fmla="*/ 16669 h 295275"/>
                <a:gd name="connsiteX3" fmla="*/ 150019 w 180975"/>
                <a:gd name="connsiteY3" fmla="*/ 7144 h 295275"/>
                <a:gd name="connsiteX4" fmla="*/ 16669 w 180975"/>
                <a:gd name="connsiteY4" fmla="*/ 7144 h 295275"/>
                <a:gd name="connsiteX5" fmla="*/ 7144 w 180975"/>
                <a:gd name="connsiteY5" fmla="*/ 16669 h 295275"/>
                <a:gd name="connsiteX6" fmla="*/ 7144 w 180975"/>
                <a:gd name="connsiteY6" fmla="*/ 54769 h 295275"/>
                <a:gd name="connsiteX7" fmla="*/ 16669 w 180975"/>
                <a:gd name="connsiteY7" fmla="*/ 64294 h 295275"/>
                <a:gd name="connsiteX8" fmla="*/ 26194 w 180975"/>
                <a:gd name="connsiteY8" fmla="*/ 64294 h 295275"/>
                <a:gd name="connsiteX9" fmla="*/ 26194 w 180975"/>
                <a:gd name="connsiteY9" fmla="*/ 83344 h 295275"/>
                <a:gd name="connsiteX10" fmla="*/ 16669 w 180975"/>
                <a:gd name="connsiteY10" fmla="*/ 92869 h 295275"/>
                <a:gd name="connsiteX11" fmla="*/ 16669 w 180975"/>
                <a:gd name="connsiteY11" fmla="*/ 130969 h 295275"/>
                <a:gd name="connsiteX12" fmla="*/ 26194 w 180975"/>
                <a:gd name="connsiteY12" fmla="*/ 140494 h 295275"/>
                <a:gd name="connsiteX13" fmla="*/ 26194 w 180975"/>
                <a:gd name="connsiteY13" fmla="*/ 159544 h 295275"/>
                <a:gd name="connsiteX14" fmla="*/ 16669 w 180975"/>
                <a:gd name="connsiteY14" fmla="*/ 169069 h 295275"/>
                <a:gd name="connsiteX15" fmla="*/ 16669 w 180975"/>
                <a:gd name="connsiteY15" fmla="*/ 207169 h 295275"/>
                <a:gd name="connsiteX16" fmla="*/ 26194 w 180975"/>
                <a:gd name="connsiteY16" fmla="*/ 216694 h 295275"/>
                <a:gd name="connsiteX17" fmla="*/ 26194 w 180975"/>
                <a:gd name="connsiteY17" fmla="*/ 245269 h 295275"/>
                <a:gd name="connsiteX18" fmla="*/ 26194 w 180975"/>
                <a:gd name="connsiteY18" fmla="*/ 283369 h 295275"/>
                <a:gd name="connsiteX19" fmla="*/ 35719 w 180975"/>
                <a:gd name="connsiteY19" fmla="*/ 292894 h 295275"/>
                <a:gd name="connsiteX20" fmla="*/ 169069 w 180975"/>
                <a:gd name="connsiteY20" fmla="*/ 292894 h 295275"/>
                <a:gd name="connsiteX21" fmla="*/ 178594 w 180975"/>
                <a:gd name="connsiteY21" fmla="*/ 283369 h 295275"/>
                <a:gd name="connsiteX22" fmla="*/ 178594 w 180975"/>
                <a:gd name="connsiteY22" fmla="*/ 245269 h 295275"/>
                <a:gd name="connsiteX23" fmla="*/ 178594 w 180975"/>
                <a:gd name="connsiteY23" fmla="*/ 207169 h 295275"/>
                <a:gd name="connsiteX24" fmla="*/ 169069 w 180975"/>
                <a:gd name="connsiteY24" fmla="*/ 197644 h 295275"/>
                <a:gd name="connsiteX25" fmla="*/ 169069 w 180975"/>
                <a:gd name="connsiteY25" fmla="*/ 178594 h 295275"/>
                <a:gd name="connsiteX26" fmla="*/ 178594 w 180975"/>
                <a:gd name="connsiteY26" fmla="*/ 169069 h 295275"/>
                <a:gd name="connsiteX27" fmla="*/ 178594 w 180975"/>
                <a:gd name="connsiteY27" fmla="*/ 130969 h 295275"/>
                <a:gd name="connsiteX28" fmla="*/ 169069 w 180975"/>
                <a:gd name="connsiteY28" fmla="*/ 121444 h 295275"/>
                <a:gd name="connsiteX29" fmla="*/ 169069 w 180975"/>
                <a:gd name="connsiteY29" fmla="*/ 102394 h 295275"/>
                <a:gd name="connsiteX30" fmla="*/ 178594 w 180975"/>
                <a:gd name="connsiteY30" fmla="*/ 92869 h 295275"/>
                <a:gd name="connsiteX31" fmla="*/ 178594 w 180975"/>
                <a:gd name="connsiteY31" fmla="*/ 54769 h 295275"/>
                <a:gd name="connsiteX32" fmla="*/ 169069 w 180975"/>
                <a:gd name="connsiteY32" fmla="*/ 45244 h 295275"/>
                <a:gd name="connsiteX33" fmla="*/ 159544 w 180975"/>
                <a:gd name="connsiteY33" fmla="*/ 159544 h 295275"/>
                <a:gd name="connsiteX34" fmla="*/ 150019 w 180975"/>
                <a:gd name="connsiteY34" fmla="*/ 159544 h 295275"/>
                <a:gd name="connsiteX35" fmla="*/ 150019 w 180975"/>
                <a:gd name="connsiteY35" fmla="*/ 140494 h 295275"/>
                <a:gd name="connsiteX36" fmla="*/ 159544 w 180975"/>
                <a:gd name="connsiteY36" fmla="*/ 140494 h 295275"/>
                <a:gd name="connsiteX37" fmla="*/ 159544 w 180975"/>
                <a:gd name="connsiteY37" fmla="*/ 159544 h 295275"/>
                <a:gd name="connsiteX38" fmla="*/ 159544 w 180975"/>
                <a:gd name="connsiteY38" fmla="*/ 235744 h 295275"/>
                <a:gd name="connsiteX39" fmla="*/ 150019 w 180975"/>
                <a:gd name="connsiteY39" fmla="*/ 235744 h 295275"/>
                <a:gd name="connsiteX40" fmla="*/ 150019 w 180975"/>
                <a:gd name="connsiteY40" fmla="*/ 216694 h 295275"/>
                <a:gd name="connsiteX41" fmla="*/ 159544 w 180975"/>
                <a:gd name="connsiteY41" fmla="*/ 216694 h 295275"/>
                <a:gd name="connsiteX42" fmla="*/ 159544 w 180975"/>
                <a:gd name="connsiteY42" fmla="*/ 235744 h 295275"/>
                <a:gd name="connsiteX43" fmla="*/ 35719 w 180975"/>
                <a:gd name="connsiteY43" fmla="*/ 178594 h 295275"/>
                <a:gd name="connsiteX44" fmla="*/ 64294 w 180975"/>
                <a:gd name="connsiteY44" fmla="*/ 178594 h 295275"/>
                <a:gd name="connsiteX45" fmla="*/ 64294 w 180975"/>
                <a:gd name="connsiteY45" fmla="*/ 197644 h 295275"/>
                <a:gd name="connsiteX46" fmla="*/ 35719 w 180975"/>
                <a:gd name="connsiteY46" fmla="*/ 197644 h 295275"/>
                <a:gd name="connsiteX47" fmla="*/ 35719 w 180975"/>
                <a:gd name="connsiteY47" fmla="*/ 178594 h 295275"/>
                <a:gd name="connsiteX48" fmla="*/ 35719 w 180975"/>
                <a:gd name="connsiteY48" fmla="*/ 102394 h 295275"/>
                <a:gd name="connsiteX49" fmla="*/ 54769 w 180975"/>
                <a:gd name="connsiteY49" fmla="*/ 102394 h 295275"/>
                <a:gd name="connsiteX50" fmla="*/ 54769 w 180975"/>
                <a:gd name="connsiteY50" fmla="*/ 121444 h 295275"/>
                <a:gd name="connsiteX51" fmla="*/ 35719 w 180975"/>
                <a:gd name="connsiteY51" fmla="*/ 121444 h 295275"/>
                <a:gd name="connsiteX52" fmla="*/ 35719 w 180975"/>
                <a:gd name="connsiteY52" fmla="*/ 102394 h 295275"/>
                <a:gd name="connsiteX53" fmla="*/ 73819 w 180975"/>
                <a:gd name="connsiteY53" fmla="*/ 121444 h 295275"/>
                <a:gd name="connsiteX54" fmla="*/ 73819 w 180975"/>
                <a:gd name="connsiteY54" fmla="*/ 102394 h 295275"/>
                <a:gd name="connsiteX55" fmla="*/ 83344 w 180975"/>
                <a:gd name="connsiteY55" fmla="*/ 102394 h 295275"/>
                <a:gd name="connsiteX56" fmla="*/ 83344 w 180975"/>
                <a:gd name="connsiteY56" fmla="*/ 121444 h 295275"/>
                <a:gd name="connsiteX57" fmla="*/ 73819 w 180975"/>
                <a:gd name="connsiteY57" fmla="*/ 121444 h 295275"/>
                <a:gd name="connsiteX58" fmla="*/ 130969 w 180975"/>
                <a:gd name="connsiteY58" fmla="*/ 64294 h 295275"/>
                <a:gd name="connsiteX59" fmla="*/ 130969 w 180975"/>
                <a:gd name="connsiteY59" fmla="*/ 83344 h 295275"/>
                <a:gd name="connsiteX60" fmla="*/ 121444 w 180975"/>
                <a:gd name="connsiteY60" fmla="*/ 83344 h 295275"/>
                <a:gd name="connsiteX61" fmla="*/ 121444 w 180975"/>
                <a:gd name="connsiteY61" fmla="*/ 64294 h 295275"/>
                <a:gd name="connsiteX62" fmla="*/ 130969 w 180975"/>
                <a:gd name="connsiteY62" fmla="*/ 64294 h 295275"/>
                <a:gd name="connsiteX63" fmla="*/ 102394 w 180975"/>
                <a:gd name="connsiteY63" fmla="*/ 45244 h 295275"/>
                <a:gd name="connsiteX64" fmla="*/ 102394 w 180975"/>
                <a:gd name="connsiteY64" fmla="*/ 26194 h 295275"/>
                <a:gd name="connsiteX65" fmla="*/ 111919 w 180975"/>
                <a:gd name="connsiteY65" fmla="*/ 26194 h 295275"/>
                <a:gd name="connsiteX66" fmla="*/ 111919 w 180975"/>
                <a:gd name="connsiteY66" fmla="*/ 45244 h 295275"/>
                <a:gd name="connsiteX67" fmla="*/ 102394 w 180975"/>
                <a:gd name="connsiteY67" fmla="*/ 45244 h 295275"/>
                <a:gd name="connsiteX68" fmla="*/ 83344 w 180975"/>
                <a:gd name="connsiteY68" fmla="*/ 45244 h 295275"/>
                <a:gd name="connsiteX69" fmla="*/ 64294 w 180975"/>
                <a:gd name="connsiteY69" fmla="*/ 45244 h 295275"/>
                <a:gd name="connsiteX70" fmla="*/ 64294 w 180975"/>
                <a:gd name="connsiteY70" fmla="*/ 26194 h 295275"/>
                <a:gd name="connsiteX71" fmla="*/ 83344 w 180975"/>
                <a:gd name="connsiteY71" fmla="*/ 26194 h 295275"/>
                <a:gd name="connsiteX72" fmla="*/ 83344 w 180975"/>
                <a:gd name="connsiteY72" fmla="*/ 45244 h 295275"/>
                <a:gd name="connsiteX73" fmla="*/ 102394 w 180975"/>
                <a:gd name="connsiteY73" fmla="*/ 64294 h 295275"/>
                <a:gd name="connsiteX74" fmla="*/ 102394 w 180975"/>
                <a:gd name="connsiteY74" fmla="*/ 83344 h 295275"/>
                <a:gd name="connsiteX75" fmla="*/ 92869 w 180975"/>
                <a:gd name="connsiteY75" fmla="*/ 83344 h 295275"/>
                <a:gd name="connsiteX76" fmla="*/ 92869 w 180975"/>
                <a:gd name="connsiteY76" fmla="*/ 64294 h 295275"/>
                <a:gd name="connsiteX77" fmla="*/ 102394 w 180975"/>
                <a:gd name="connsiteY77" fmla="*/ 64294 h 295275"/>
                <a:gd name="connsiteX78" fmla="*/ 130969 w 180975"/>
                <a:gd name="connsiteY78" fmla="*/ 140494 h 295275"/>
                <a:gd name="connsiteX79" fmla="*/ 130969 w 180975"/>
                <a:gd name="connsiteY79" fmla="*/ 159544 h 295275"/>
                <a:gd name="connsiteX80" fmla="*/ 92869 w 180975"/>
                <a:gd name="connsiteY80" fmla="*/ 159544 h 295275"/>
                <a:gd name="connsiteX81" fmla="*/ 92869 w 180975"/>
                <a:gd name="connsiteY81" fmla="*/ 140494 h 295275"/>
                <a:gd name="connsiteX82" fmla="*/ 130969 w 180975"/>
                <a:gd name="connsiteY82" fmla="*/ 140494 h 295275"/>
                <a:gd name="connsiteX83" fmla="*/ 102394 w 180975"/>
                <a:gd name="connsiteY83" fmla="*/ 216694 h 295275"/>
                <a:gd name="connsiteX84" fmla="*/ 102394 w 180975"/>
                <a:gd name="connsiteY84" fmla="*/ 235744 h 295275"/>
                <a:gd name="connsiteX85" fmla="*/ 83344 w 180975"/>
                <a:gd name="connsiteY85" fmla="*/ 235744 h 295275"/>
                <a:gd name="connsiteX86" fmla="*/ 83344 w 180975"/>
                <a:gd name="connsiteY86" fmla="*/ 216694 h 295275"/>
                <a:gd name="connsiteX87" fmla="*/ 102394 w 180975"/>
                <a:gd name="connsiteY87" fmla="*/ 216694 h 295275"/>
                <a:gd name="connsiteX88" fmla="*/ 130969 w 180975"/>
                <a:gd name="connsiteY88" fmla="*/ 216694 h 295275"/>
                <a:gd name="connsiteX89" fmla="*/ 130969 w 180975"/>
                <a:gd name="connsiteY89" fmla="*/ 235744 h 295275"/>
                <a:gd name="connsiteX90" fmla="*/ 121444 w 180975"/>
                <a:gd name="connsiteY90" fmla="*/ 235744 h 295275"/>
                <a:gd name="connsiteX91" fmla="*/ 121444 w 180975"/>
                <a:gd name="connsiteY91" fmla="*/ 216694 h 295275"/>
                <a:gd name="connsiteX92" fmla="*/ 130969 w 180975"/>
                <a:gd name="connsiteY92" fmla="*/ 216694 h 295275"/>
                <a:gd name="connsiteX93" fmla="*/ 102394 w 180975"/>
                <a:gd name="connsiteY93" fmla="*/ 254794 h 295275"/>
                <a:gd name="connsiteX94" fmla="*/ 102394 w 180975"/>
                <a:gd name="connsiteY94" fmla="*/ 273844 h 295275"/>
                <a:gd name="connsiteX95" fmla="*/ 92869 w 180975"/>
                <a:gd name="connsiteY95" fmla="*/ 273844 h 295275"/>
                <a:gd name="connsiteX96" fmla="*/ 92869 w 180975"/>
                <a:gd name="connsiteY96" fmla="*/ 254794 h 295275"/>
                <a:gd name="connsiteX97" fmla="*/ 102394 w 180975"/>
                <a:gd name="connsiteY97" fmla="*/ 254794 h 295275"/>
                <a:gd name="connsiteX98" fmla="*/ 121444 w 180975"/>
                <a:gd name="connsiteY98" fmla="*/ 254794 h 295275"/>
                <a:gd name="connsiteX99" fmla="*/ 130969 w 180975"/>
                <a:gd name="connsiteY99" fmla="*/ 254794 h 295275"/>
                <a:gd name="connsiteX100" fmla="*/ 130969 w 180975"/>
                <a:gd name="connsiteY100" fmla="*/ 273844 h 295275"/>
                <a:gd name="connsiteX101" fmla="*/ 121444 w 180975"/>
                <a:gd name="connsiteY101" fmla="*/ 273844 h 295275"/>
                <a:gd name="connsiteX102" fmla="*/ 121444 w 180975"/>
                <a:gd name="connsiteY102" fmla="*/ 254794 h 295275"/>
                <a:gd name="connsiteX103" fmla="*/ 83344 w 180975"/>
                <a:gd name="connsiteY103" fmla="*/ 197644 h 295275"/>
                <a:gd name="connsiteX104" fmla="*/ 83344 w 180975"/>
                <a:gd name="connsiteY104" fmla="*/ 178594 h 295275"/>
                <a:gd name="connsiteX105" fmla="*/ 121444 w 180975"/>
                <a:gd name="connsiteY105" fmla="*/ 178594 h 295275"/>
                <a:gd name="connsiteX106" fmla="*/ 121444 w 180975"/>
                <a:gd name="connsiteY106" fmla="*/ 197644 h 295275"/>
                <a:gd name="connsiteX107" fmla="*/ 83344 w 180975"/>
                <a:gd name="connsiteY107" fmla="*/ 197644 h 295275"/>
                <a:gd name="connsiteX108" fmla="*/ 102394 w 180975"/>
                <a:gd name="connsiteY108" fmla="*/ 121444 h 295275"/>
                <a:gd name="connsiteX109" fmla="*/ 102394 w 180975"/>
                <a:gd name="connsiteY109" fmla="*/ 102394 h 295275"/>
                <a:gd name="connsiteX110" fmla="*/ 121444 w 180975"/>
                <a:gd name="connsiteY110" fmla="*/ 102394 h 295275"/>
                <a:gd name="connsiteX111" fmla="*/ 121444 w 180975"/>
                <a:gd name="connsiteY111" fmla="*/ 121444 h 295275"/>
                <a:gd name="connsiteX112" fmla="*/ 102394 w 180975"/>
                <a:gd name="connsiteY112" fmla="*/ 121444 h 295275"/>
                <a:gd name="connsiteX113" fmla="*/ 150019 w 180975"/>
                <a:gd name="connsiteY113" fmla="*/ 64294 h 295275"/>
                <a:gd name="connsiteX114" fmla="*/ 159544 w 180975"/>
                <a:gd name="connsiteY114" fmla="*/ 64294 h 295275"/>
                <a:gd name="connsiteX115" fmla="*/ 159544 w 180975"/>
                <a:gd name="connsiteY115" fmla="*/ 83344 h 295275"/>
                <a:gd name="connsiteX116" fmla="*/ 150019 w 180975"/>
                <a:gd name="connsiteY116" fmla="*/ 83344 h 295275"/>
                <a:gd name="connsiteX117" fmla="*/ 150019 w 180975"/>
                <a:gd name="connsiteY117" fmla="*/ 64294 h 295275"/>
                <a:gd name="connsiteX118" fmla="*/ 140494 w 180975"/>
                <a:gd name="connsiteY118" fmla="*/ 45244 h 295275"/>
                <a:gd name="connsiteX119" fmla="*/ 130969 w 180975"/>
                <a:gd name="connsiteY119" fmla="*/ 45244 h 295275"/>
                <a:gd name="connsiteX120" fmla="*/ 130969 w 180975"/>
                <a:gd name="connsiteY120" fmla="*/ 26194 h 295275"/>
                <a:gd name="connsiteX121" fmla="*/ 140494 w 180975"/>
                <a:gd name="connsiteY121" fmla="*/ 26194 h 295275"/>
                <a:gd name="connsiteX122" fmla="*/ 140494 w 180975"/>
                <a:gd name="connsiteY122" fmla="*/ 45244 h 295275"/>
                <a:gd name="connsiteX123" fmla="*/ 26194 w 180975"/>
                <a:gd name="connsiteY123" fmla="*/ 26194 h 295275"/>
                <a:gd name="connsiteX124" fmla="*/ 45244 w 180975"/>
                <a:gd name="connsiteY124" fmla="*/ 26194 h 295275"/>
                <a:gd name="connsiteX125" fmla="*/ 45244 w 180975"/>
                <a:gd name="connsiteY125" fmla="*/ 45244 h 295275"/>
                <a:gd name="connsiteX126" fmla="*/ 35719 w 180975"/>
                <a:gd name="connsiteY126" fmla="*/ 45244 h 295275"/>
                <a:gd name="connsiteX127" fmla="*/ 26194 w 180975"/>
                <a:gd name="connsiteY127" fmla="*/ 45244 h 295275"/>
                <a:gd name="connsiteX128" fmla="*/ 26194 w 180975"/>
                <a:gd name="connsiteY128" fmla="*/ 26194 h 295275"/>
                <a:gd name="connsiteX129" fmla="*/ 45244 w 180975"/>
                <a:gd name="connsiteY129" fmla="*/ 64294 h 295275"/>
                <a:gd name="connsiteX130" fmla="*/ 73819 w 180975"/>
                <a:gd name="connsiteY130" fmla="*/ 64294 h 295275"/>
                <a:gd name="connsiteX131" fmla="*/ 73819 w 180975"/>
                <a:gd name="connsiteY131" fmla="*/ 83344 h 295275"/>
                <a:gd name="connsiteX132" fmla="*/ 45244 w 180975"/>
                <a:gd name="connsiteY132" fmla="*/ 83344 h 295275"/>
                <a:gd name="connsiteX133" fmla="*/ 45244 w 180975"/>
                <a:gd name="connsiteY133" fmla="*/ 64294 h 295275"/>
                <a:gd name="connsiteX134" fmla="*/ 45244 w 180975"/>
                <a:gd name="connsiteY134" fmla="*/ 140494 h 295275"/>
                <a:gd name="connsiteX135" fmla="*/ 73819 w 180975"/>
                <a:gd name="connsiteY135" fmla="*/ 140494 h 295275"/>
                <a:gd name="connsiteX136" fmla="*/ 73819 w 180975"/>
                <a:gd name="connsiteY136" fmla="*/ 159544 h 295275"/>
                <a:gd name="connsiteX137" fmla="*/ 45244 w 180975"/>
                <a:gd name="connsiteY137" fmla="*/ 159544 h 295275"/>
                <a:gd name="connsiteX138" fmla="*/ 45244 w 180975"/>
                <a:gd name="connsiteY138" fmla="*/ 140494 h 295275"/>
                <a:gd name="connsiteX139" fmla="*/ 64294 w 180975"/>
                <a:gd name="connsiteY139" fmla="*/ 216694 h 295275"/>
                <a:gd name="connsiteX140" fmla="*/ 64294 w 180975"/>
                <a:gd name="connsiteY140" fmla="*/ 235744 h 295275"/>
                <a:gd name="connsiteX141" fmla="*/ 45244 w 180975"/>
                <a:gd name="connsiteY141" fmla="*/ 235744 h 295275"/>
                <a:gd name="connsiteX142" fmla="*/ 45244 w 180975"/>
                <a:gd name="connsiteY142" fmla="*/ 216694 h 295275"/>
                <a:gd name="connsiteX143" fmla="*/ 64294 w 180975"/>
                <a:gd name="connsiteY143" fmla="*/ 216694 h 295275"/>
                <a:gd name="connsiteX144" fmla="*/ 45244 w 180975"/>
                <a:gd name="connsiteY144" fmla="*/ 254794 h 295275"/>
                <a:gd name="connsiteX145" fmla="*/ 73819 w 180975"/>
                <a:gd name="connsiteY145" fmla="*/ 254794 h 295275"/>
                <a:gd name="connsiteX146" fmla="*/ 73819 w 180975"/>
                <a:gd name="connsiteY146" fmla="*/ 273844 h 295275"/>
                <a:gd name="connsiteX147" fmla="*/ 45244 w 180975"/>
                <a:gd name="connsiteY147" fmla="*/ 273844 h 295275"/>
                <a:gd name="connsiteX148" fmla="*/ 45244 w 180975"/>
                <a:gd name="connsiteY148" fmla="*/ 254794 h 295275"/>
                <a:gd name="connsiteX149" fmla="*/ 159544 w 180975"/>
                <a:gd name="connsiteY149" fmla="*/ 273844 h 295275"/>
                <a:gd name="connsiteX150" fmla="*/ 150019 w 180975"/>
                <a:gd name="connsiteY150" fmla="*/ 273844 h 295275"/>
                <a:gd name="connsiteX151" fmla="*/ 150019 w 180975"/>
                <a:gd name="connsiteY151" fmla="*/ 254794 h 295275"/>
                <a:gd name="connsiteX152" fmla="*/ 159544 w 180975"/>
                <a:gd name="connsiteY152" fmla="*/ 254794 h 295275"/>
                <a:gd name="connsiteX153" fmla="*/ 159544 w 180975"/>
                <a:gd name="connsiteY153" fmla="*/ 273844 h 295275"/>
                <a:gd name="connsiteX154" fmla="*/ 150019 w 180975"/>
                <a:gd name="connsiteY154" fmla="*/ 197644 h 295275"/>
                <a:gd name="connsiteX155" fmla="*/ 140494 w 180975"/>
                <a:gd name="connsiteY155" fmla="*/ 197644 h 295275"/>
                <a:gd name="connsiteX156" fmla="*/ 140494 w 180975"/>
                <a:gd name="connsiteY156" fmla="*/ 178594 h 295275"/>
                <a:gd name="connsiteX157" fmla="*/ 150019 w 180975"/>
                <a:gd name="connsiteY157" fmla="*/ 178594 h 295275"/>
                <a:gd name="connsiteX158" fmla="*/ 150019 w 180975"/>
                <a:gd name="connsiteY158" fmla="*/ 197644 h 295275"/>
                <a:gd name="connsiteX159" fmla="*/ 150019 w 180975"/>
                <a:gd name="connsiteY159" fmla="*/ 121444 h 295275"/>
                <a:gd name="connsiteX160" fmla="*/ 140494 w 180975"/>
                <a:gd name="connsiteY160" fmla="*/ 121444 h 295275"/>
                <a:gd name="connsiteX161" fmla="*/ 140494 w 180975"/>
                <a:gd name="connsiteY161" fmla="*/ 102394 h 295275"/>
                <a:gd name="connsiteX162" fmla="*/ 150019 w 180975"/>
                <a:gd name="connsiteY162" fmla="*/ 102394 h 295275"/>
                <a:gd name="connsiteX163" fmla="*/ 150019 w 180975"/>
                <a:gd name="connsiteY163" fmla="*/ 1214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</a:cxnLst>
              <a:rect l="l" t="t" r="r" b="b"/>
              <a:pathLst>
                <a:path w="180975" h="295275">
                  <a:moveTo>
                    <a:pt x="169069" y="45244"/>
                  </a:moveTo>
                  <a:lnTo>
                    <a:pt x="159544" y="45244"/>
                  </a:lnTo>
                  <a:lnTo>
                    <a:pt x="159544" y="16669"/>
                  </a:lnTo>
                  <a:cubicBezTo>
                    <a:pt x="159544" y="11411"/>
                    <a:pt x="155277" y="7144"/>
                    <a:pt x="150019" y="7144"/>
                  </a:cubicBezTo>
                  <a:lnTo>
                    <a:pt x="16669" y="7144"/>
                  </a:lnTo>
                  <a:cubicBezTo>
                    <a:pt x="11411" y="7144"/>
                    <a:pt x="7144" y="11411"/>
                    <a:pt x="7144" y="16669"/>
                  </a:cubicBezTo>
                  <a:lnTo>
                    <a:pt x="7144" y="54769"/>
                  </a:lnTo>
                  <a:cubicBezTo>
                    <a:pt x="7144" y="60027"/>
                    <a:pt x="11411" y="64294"/>
                    <a:pt x="16669" y="64294"/>
                  </a:cubicBezTo>
                  <a:lnTo>
                    <a:pt x="26194" y="64294"/>
                  </a:lnTo>
                  <a:lnTo>
                    <a:pt x="26194" y="83344"/>
                  </a:lnTo>
                  <a:cubicBezTo>
                    <a:pt x="20936" y="83344"/>
                    <a:pt x="16669" y="87611"/>
                    <a:pt x="16669" y="92869"/>
                  </a:cubicBezTo>
                  <a:lnTo>
                    <a:pt x="16669" y="130969"/>
                  </a:lnTo>
                  <a:cubicBezTo>
                    <a:pt x="16669" y="136227"/>
                    <a:pt x="20936" y="140494"/>
                    <a:pt x="26194" y="140494"/>
                  </a:cubicBezTo>
                  <a:lnTo>
                    <a:pt x="26194" y="159544"/>
                  </a:lnTo>
                  <a:cubicBezTo>
                    <a:pt x="20936" y="159544"/>
                    <a:pt x="16669" y="163811"/>
                    <a:pt x="16669" y="169069"/>
                  </a:cubicBezTo>
                  <a:lnTo>
                    <a:pt x="16669" y="207169"/>
                  </a:lnTo>
                  <a:cubicBezTo>
                    <a:pt x="16669" y="212427"/>
                    <a:pt x="20936" y="216694"/>
                    <a:pt x="26194" y="216694"/>
                  </a:cubicBezTo>
                  <a:lnTo>
                    <a:pt x="26194" y="245269"/>
                  </a:lnTo>
                  <a:lnTo>
                    <a:pt x="26194" y="283369"/>
                  </a:lnTo>
                  <a:cubicBezTo>
                    <a:pt x="26194" y="288627"/>
                    <a:pt x="30461" y="292894"/>
                    <a:pt x="35719" y="292894"/>
                  </a:cubicBezTo>
                  <a:lnTo>
                    <a:pt x="169069" y="292894"/>
                  </a:lnTo>
                  <a:cubicBezTo>
                    <a:pt x="174327" y="292894"/>
                    <a:pt x="178594" y="288627"/>
                    <a:pt x="178594" y="283369"/>
                  </a:cubicBezTo>
                  <a:lnTo>
                    <a:pt x="178594" y="245269"/>
                  </a:lnTo>
                  <a:lnTo>
                    <a:pt x="178594" y="207169"/>
                  </a:lnTo>
                  <a:cubicBezTo>
                    <a:pt x="178594" y="201911"/>
                    <a:pt x="174327" y="197644"/>
                    <a:pt x="169069" y="197644"/>
                  </a:cubicBezTo>
                  <a:lnTo>
                    <a:pt x="169069" y="178594"/>
                  </a:lnTo>
                  <a:cubicBezTo>
                    <a:pt x="174327" y="178594"/>
                    <a:pt x="178594" y="174327"/>
                    <a:pt x="178594" y="169069"/>
                  </a:cubicBezTo>
                  <a:lnTo>
                    <a:pt x="178594" y="130969"/>
                  </a:lnTo>
                  <a:cubicBezTo>
                    <a:pt x="178594" y="125711"/>
                    <a:pt x="174327" y="121444"/>
                    <a:pt x="169069" y="121444"/>
                  </a:cubicBezTo>
                  <a:lnTo>
                    <a:pt x="169069" y="102394"/>
                  </a:lnTo>
                  <a:cubicBezTo>
                    <a:pt x="174327" y="102394"/>
                    <a:pt x="178594" y="98127"/>
                    <a:pt x="178594" y="92869"/>
                  </a:cubicBezTo>
                  <a:lnTo>
                    <a:pt x="178594" y="54769"/>
                  </a:lnTo>
                  <a:cubicBezTo>
                    <a:pt x="178594" y="49511"/>
                    <a:pt x="174327" y="45244"/>
                    <a:pt x="169069" y="45244"/>
                  </a:cubicBezTo>
                  <a:close/>
                  <a:moveTo>
                    <a:pt x="159544" y="159544"/>
                  </a:moveTo>
                  <a:lnTo>
                    <a:pt x="150019" y="159544"/>
                  </a:lnTo>
                  <a:lnTo>
                    <a:pt x="150019" y="140494"/>
                  </a:lnTo>
                  <a:lnTo>
                    <a:pt x="159544" y="140494"/>
                  </a:lnTo>
                  <a:lnTo>
                    <a:pt x="159544" y="159544"/>
                  </a:lnTo>
                  <a:close/>
                  <a:moveTo>
                    <a:pt x="159544" y="235744"/>
                  </a:moveTo>
                  <a:lnTo>
                    <a:pt x="150019" y="235744"/>
                  </a:lnTo>
                  <a:lnTo>
                    <a:pt x="150019" y="216694"/>
                  </a:lnTo>
                  <a:lnTo>
                    <a:pt x="159544" y="216694"/>
                  </a:lnTo>
                  <a:lnTo>
                    <a:pt x="159544" y="235744"/>
                  </a:lnTo>
                  <a:close/>
                  <a:moveTo>
                    <a:pt x="35719" y="178594"/>
                  </a:moveTo>
                  <a:lnTo>
                    <a:pt x="64294" y="178594"/>
                  </a:lnTo>
                  <a:lnTo>
                    <a:pt x="64294" y="197644"/>
                  </a:lnTo>
                  <a:lnTo>
                    <a:pt x="35719" y="197644"/>
                  </a:lnTo>
                  <a:lnTo>
                    <a:pt x="35719" y="178594"/>
                  </a:lnTo>
                  <a:close/>
                  <a:moveTo>
                    <a:pt x="35719" y="102394"/>
                  </a:moveTo>
                  <a:lnTo>
                    <a:pt x="54769" y="102394"/>
                  </a:lnTo>
                  <a:lnTo>
                    <a:pt x="54769" y="121444"/>
                  </a:lnTo>
                  <a:lnTo>
                    <a:pt x="35719" y="121444"/>
                  </a:lnTo>
                  <a:lnTo>
                    <a:pt x="35719" y="102394"/>
                  </a:lnTo>
                  <a:close/>
                  <a:moveTo>
                    <a:pt x="73819" y="121444"/>
                  </a:moveTo>
                  <a:lnTo>
                    <a:pt x="73819" y="102394"/>
                  </a:lnTo>
                  <a:lnTo>
                    <a:pt x="83344" y="102394"/>
                  </a:lnTo>
                  <a:lnTo>
                    <a:pt x="83344" y="121444"/>
                  </a:lnTo>
                  <a:lnTo>
                    <a:pt x="73819" y="121444"/>
                  </a:lnTo>
                  <a:close/>
                  <a:moveTo>
                    <a:pt x="130969" y="64294"/>
                  </a:moveTo>
                  <a:lnTo>
                    <a:pt x="130969" y="83344"/>
                  </a:lnTo>
                  <a:lnTo>
                    <a:pt x="121444" y="83344"/>
                  </a:lnTo>
                  <a:lnTo>
                    <a:pt x="121444" y="64294"/>
                  </a:lnTo>
                  <a:lnTo>
                    <a:pt x="130969" y="64294"/>
                  </a:lnTo>
                  <a:close/>
                  <a:moveTo>
                    <a:pt x="102394" y="45244"/>
                  </a:moveTo>
                  <a:lnTo>
                    <a:pt x="102394" y="26194"/>
                  </a:lnTo>
                  <a:lnTo>
                    <a:pt x="111919" y="26194"/>
                  </a:lnTo>
                  <a:lnTo>
                    <a:pt x="111919" y="45244"/>
                  </a:lnTo>
                  <a:lnTo>
                    <a:pt x="102394" y="45244"/>
                  </a:lnTo>
                  <a:close/>
                  <a:moveTo>
                    <a:pt x="83344" y="45244"/>
                  </a:moveTo>
                  <a:lnTo>
                    <a:pt x="64294" y="45244"/>
                  </a:lnTo>
                  <a:lnTo>
                    <a:pt x="64294" y="26194"/>
                  </a:lnTo>
                  <a:lnTo>
                    <a:pt x="83344" y="26194"/>
                  </a:lnTo>
                  <a:lnTo>
                    <a:pt x="83344" y="45244"/>
                  </a:lnTo>
                  <a:close/>
                  <a:moveTo>
                    <a:pt x="102394" y="64294"/>
                  </a:moveTo>
                  <a:lnTo>
                    <a:pt x="102394" y="83344"/>
                  </a:lnTo>
                  <a:lnTo>
                    <a:pt x="92869" y="83344"/>
                  </a:lnTo>
                  <a:lnTo>
                    <a:pt x="92869" y="64294"/>
                  </a:lnTo>
                  <a:lnTo>
                    <a:pt x="102394" y="64294"/>
                  </a:lnTo>
                  <a:close/>
                  <a:moveTo>
                    <a:pt x="130969" y="140494"/>
                  </a:moveTo>
                  <a:lnTo>
                    <a:pt x="130969" y="159544"/>
                  </a:lnTo>
                  <a:lnTo>
                    <a:pt x="92869" y="159544"/>
                  </a:lnTo>
                  <a:lnTo>
                    <a:pt x="92869" y="140494"/>
                  </a:lnTo>
                  <a:lnTo>
                    <a:pt x="130969" y="140494"/>
                  </a:lnTo>
                  <a:close/>
                  <a:moveTo>
                    <a:pt x="102394" y="216694"/>
                  </a:moveTo>
                  <a:lnTo>
                    <a:pt x="102394" y="235744"/>
                  </a:lnTo>
                  <a:lnTo>
                    <a:pt x="83344" y="235744"/>
                  </a:lnTo>
                  <a:lnTo>
                    <a:pt x="83344" y="216694"/>
                  </a:lnTo>
                  <a:lnTo>
                    <a:pt x="102394" y="216694"/>
                  </a:lnTo>
                  <a:close/>
                  <a:moveTo>
                    <a:pt x="130969" y="216694"/>
                  </a:moveTo>
                  <a:lnTo>
                    <a:pt x="130969" y="235744"/>
                  </a:lnTo>
                  <a:lnTo>
                    <a:pt x="121444" y="235744"/>
                  </a:lnTo>
                  <a:lnTo>
                    <a:pt x="121444" y="216694"/>
                  </a:lnTo>
                  <a:lnTo>
                    <a:pt x="130969" y="216694"/>
                  </a:lnTo>
                  <a:close/>
                  <a:moveTo>
                    <a:pt x="102394" y="254794"/>
                  </a:moveTo>
                  <a:lnTo>
                    <a:pt x="102394" y="273844"/>
                  </a:lnTo>
                  <a:lnTo>
                    <a:pt x="92869" y="273844"/>
                  </a:lnTo>
                  <a:lnTo>
                    <a:pt x="92869" y="254794"/>
                  </a:lnTo>
                  <a:lnTo>
                    <a:pt x="102394" y="254794"/>
                  </a:lnTo>
                  <a:close/>
                  <a:moveTo>
                    <a:pt x="121444" y="254794"/>
                  </a:moveTo>
                  <a:lnTo>
                    <a:pt x="130969" y="254794"/>
                  </a:lnTo>
                  <a:lnTo>
                    <a:pt x="130969" y="273844"/>
                  </a:lnTo>
                  <a:lnTo>
                    <a:pt x="121444" y="273844"/>
                  </a:lnTo>
                  <a:lnTo>
                    <a:pt x="121444" y="254794"/>
                  </a:lnTo>
                  <a:close/>
                  <a:moveTo>
                    <a:pt x="83344" y="197644"/>
                  </a:moveTo>
                  <a:lnTo>
                    <a:pt x="83344" y="178594"/>
                  </a:lnTo>
                  <a:lnTo>
                    <a:pt x="121444" y="178594"/>
                  </a:lnTo>
                  <a:lnTo>
                    <a:pt x="121444" y="197644"/>
                  </a:lnTo>
                  <a:lnTo>
                    <a:pt x="83344" y="197644"/>
                  </a:lnTo>
                  <a:close/>
                  <a:moveTo>
                    <a:pt x="102394" y="121444"/>
                  </a:moveTo>
                  <a:lnTo>
                    <a:pt x="102394" y="102394"/>
                  </a:lnTo>
                  <a:lnTo>
                    <a:pt x="121444" y="102394"/>
                  </a:lnTo>
                  <a:lnTo>
                    <a:pt x="121444" y="121444"/>
                  </a:lnTo>
                  <a:lnTo>
                    <a:pt x="102394" y="121444"/>
                  </a:lnTo>
                  <a:close/>
                  <a:moveTo>
                    <a:pt x="150019" y="64294"/>
                  </a:moveTo>
                  <a:lnTo>
                    <a:pt x="159544" y="64294"/>
                  </a:lnTo>
                  <a:lnTo>
                    <a:pt x="159544" y="83344"/>
                  </a:lnTo>
                  <a:lnTo>
                    <a:pt x="150019" y="83344"/>
                  </a:lnTo>
                  <a:lnTo>
                    <a:pt x="150019" y="64294"/>
                  </a:lnTo>
                  <a:close/>
                  <a:moveTo>
                    <a:pt x="140494" y="45244"/>
                  </a:moveTo>
                  <a:lnTo>
                    <a:pt x="130969" y="45244"/>
                  </a:lnTo>
                  <a:lnTo>
                    <a:pt x="130969" y="26194"/>
                  </a:lnTo>
                  <a:lnTo>
                    <a:pt x="140494" y="26194"/>
                  </a:lnTo>
                  <a:lnTo>
                    <a:pt x="140494" y="45244"/>
                  </a:lnTo>
                  <a:close/>
                  <a:moveTo>
                    <a:pt x="26194" y="26194"/>
                  </a:moveTo>
                  <a:lnTo>
                    <a:pt x="45244" y="26194"/>
                  </a:lnTo>
                  <a:lnTo>
                    <a:pt x="45244" y="45244"/>
                  </a:lnTo>
                  <a:lnTo>
                    <a:pt x="35719" y="45244"/>
                  </a:lnTo>
                  <a:lnTo>
                    <a:pt x="26194" y="45244"/>
                  </a:lnTo>
                  <a:lnTo>
                    <a:pt x="26194" y="26194"/>
                  </a:lnTo>
                  <a:close/>
                  <a:moveTo>
                    <a:pt x="45244" y="64294"/>
                  </a:moveTo>
                  <a:lnTo>
                    <a:pt x="73819" y="64294"/>
                  </a:lnTo>
                  <a:lnTo>
                    <a:pt x="73819" y="83344"/>
                  </a:lnTo>
                  <a:lnTo>
                    <a:pt x="45244" y="83344"/>
                  </a:lnTo>
                  <a:lnTo>
                    <a:pt x="45244" y="64294"/>
                  </a:lnTo>
                  <a:close/>
                  <a:moveTo>
                    <a:pt x="45244" y="140494"/>
                  </a:moveTo>
                  <a:lnTo>
                    <a:pt x="73819" y="140494"/>
                  </a:lnTo>
                  <a:lnTo>
                    <a:pt x="73819" y="159544"/>
                  </a:lnTo>
                  <a:lnTo>
                    <a:pt x="45244" y="159544"/>
                  </a:lnTo>
                  <a:lnTo>
                    <a:pt x="45244" y="140494"/>
                  </a:lnTo>
                  <a:close/>
                  <a:moveTo>
                    <a:pt x="64294" y="216694"/>
                  </a:moveTo>
                  <a:lnTo>
                    <a:pt x="64294" y="235744"/>
                  </a:lnTo>
                  <a:lnTo>
                    <a:pt x="45244" y="235744"/>
                  </a:lnTo>
                  <a:lnTo>
                    <a:pt x="45244" y="216694"/>
                  </a:lnTo>
                  <a:lnTo>
                    <a:pt x="64294" y="216694"/>
                  </a:lnTo>
                  <a:close/>
                  <a:moveTo>
                    <a:pt x="45244" y="254794"/>
                  </a:moveTo>
                  <a:lnTo>
                    <a:pt x="73819" y="254794"/>
                  </a:lnTo>
                  <a:lnTo>
                    <a:pt x="73819" y="273844"/>
                  </a:lnTo>
                  <a:lnTo>
                    <a:pt x="45244" y="273844"/>
                  </a:lnTo>
                  <a:lnTo>
                    <a:pt x="45244" y="254794"/>
                  </a:lnTo>
                  <a:close/>
                  <a:moveTo>
                    <a:pt x="159544" y="273844"/>
                  </a:moveTo>
                  <a:lnTo>
                    <a:pt x="150019" y="273844"/>
                  </a:lnTo>
                  <a:lnTo>
                    <a:pt x="150019" y="254794"/>
                  </a:lnTo>
                  <a:lnTo>
                    <a:pt x="159544" y="254794"/>
                  </a:lnTo>
                  <a:lnTo>
                    <a:pt x="159544" y="273844"/>
                  </a:lnTo>
                  <a:close/>
                  <a:moveTo>
                    <a:pt x="150019" y="197644"/>
                  </a:moveTo>
                  <a:lnTo>
                    <a:pt x="140494" y="197644"/>
                  </a:lnTo>
                  <a:lnTo>
                    <a:pt x="140494" y="178594"/>
                  </a:lnTo>
                  <a:lnTo>
                    <a:pt x="150019" y="178594"/>
                  </a:lnTo>
                  <a:lnTo>
                    <a:pt x="150019" y="197644"/>
                  </a:lnTo>
                  <a:close/>
                  <a:moveTo>
                    <a:pt x="150019" y="121444"/>
                  </a:moveTo>
                  <a:lnTo>
                    <a:pt x="140494" y="121444"/>
                  </a:lnTo>
                  <a:lnTo>
                    <a:pt x="140494" y="102394"/>
                  </a:lnTo>
                  <a:lnTo>
                    <a:pt x="150019" y="102394"/>
                  </a:lnTo>
                  <a:lnTo>
                    <a:pt x="150019" y="1214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49AB1EC2-C19C-4A25-9A5C-144E7420AAD5}"/>
                </a:ext>
              </a:extLst>
            </p:cNvPr>
            <p:cNvSpPr/>
            <p:nvPr/>
          </p:nvSpPr>
          <p:spPr>
            <a:xfrm>
              <a:off x="5241132" y="3240881"/>
              <a:ext cx="28575" cy="38100"/>
            </a:xfrm>
            <a:custGeom>
              <a:avLst/>
              <a:gdLst>
                <a:gd name="connsiteX0" fmla="*/ 7144 w 28575"/>
                <a:gd name="connsiteY0" fmla="*/ 7144 h 38100"/>
                <a:gd name="connsiteX1" fmla="*/ 26194 w 28575"/>
                <a:gd name="connsiteY1" fmla="*/ 7144 h 38100"/>
                <a:gd name="connsiteX2" fmla="*/ 26194 w 28575"/>
                <a:gd name="connsiteY2" fmla="*/ 35719 h 38100"/>
                <a:gd name="connsiteX3" fmla="*/ 7144 w 28575"/>
                <a:gd name="connsiteY3" fmla="*/ 3571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38100">
                  <a:moveTo>
                    <a:pt x="7144" y="7144"/>
                  </a:moveTo>
                  <a:lnTo>
                    <a:pt x="26194" y="7144"/>
                  </a:lnTo>
                  <a:lnTo>
                    <a:pt x="26194" y="35719"/>
                  </a:lnTo>
                  <a:lnTo>
                    <a:pt x="7144" y="357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D1CD03E6-0879-4770-B445-0EAB1B1A51B0}"/>
                </a:ext>
              </a:extLst>
            </p:cNvPr>
            <p:cNvSpPr/>
            <p:nvPr/>
          </p:nvSpPr>
          <p:spPr>
            <a:xfrm>
              <a:off x="5241132" y="3288506"/>
              <a:ext cx="28575" cy="38100"/>
            </a:xfrm>
            <a:custGeom>
              <a:avLst/>
              <a:gdLst>
                <a:gd name="connsiteX0" fmla="*/ 7144 w 28575"/>
                <a:gd name="connsiteY0" fmla="*/ 7144 h 38100"/>
                <a:gd name="connsiteX1" fmla="*/ 26194 w 28575"/>
                <a:gd name="connsiteY1" fmla="*/ 7144 h 38100"/>
                <a:gd name="connsiteX2" fmla="*/ 26194 w 28575"/>
                <a:gd name="connsiteY2" fmla="*/ 35719 h 38100"/>
                <a:gd name="connsiteX3" fmla="*/ 7144 w 28575"/>
                <a:gd name="connsiteY3" fmla="*/ 3571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38100">
                  <a:moveTo>
                    <a:pt x="7144" y="7144"/>
                  </a:moveTo>
                  <a:lnTo>
                    <a:pt x="26194" y="7144"/>
                  </a:lnTo>
                  <a:lnTo>
                    <a:pt x="26194" y="35719"/>
                  </a:lnTo>
                  <a:lnTo>
                    <a:pt x="7144" y="357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923C4B62-CCC3-4F8D-A326-B4D68E1DC834}"/>
                </a:ext>
              </a:extLst>
            </p:cNvPr>
            <p:cNvSpPr/>
            <p:nvPr/>
          </p:nvSpPr>
          <p:spPr>
            <a:xfrm>
              <a:off x="5260182" y="3269456"/>
              <a:ext cx="38100" cy="28575"/>
            </a:xfrm>
            <a:custGeom>
              <a:avLst/>
              <a:gdLst>
                <a:gd name="connsiteX0" fmla="*/ 7144 w 38100"/>
                <a:gd name="connsiteY0" fmla="*/ 7144 h 28575"/>
                <a:gd name="connsiteX1" fmla="*/ 35719 w 38100"/>
                <a:gd name="connsiteY1" fmla="*/ 7144 h 28575"/>
                <a:gd name="connsiteX2" fmla="*/ 35719 w 38100"/>
                <a:gd name="connsiteY2" fmla="*/ 26194 h 28575"/>
                <a:gd name="connsiteX3" fmla="*/ 7144 w 38100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7144"/>
                  </a:moveTo>
                  <a:lnTo>
                    <a:pt x="35719" y="7144"/>
                  </a:lnTo>
                  <a:lnTo>
                    <a:pt x="35719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60F875B8-8B9E-48D8-88F7-29396B78337F}"/>
                </a:ext>
              </a:extLst>
            </p:cNvPr>
            <p:cNvSpPr/>
            <p:nvPr/>
          </p:nvSpPr>
          <p:spPr>
            <a:xfrm>
              <a:off x="5212557" y="3269456"/>
              <a:ext cx="38100" cy="28575"/>
            </a:xfrm>
            <a:custGeom>
              <a:avLst/>
              <a:gdLst>
                <a:gd name="connsiteX0" fmla="*/ 7144 w 38100"/>
                <a:gd name="connsiteY0" fmla="*/ 7144 h 28575"/>
                <a:gd name="connsiteX1" fmla="*/ 35719 w 38100"/>
                <a:gd name="connsiteY1" fmla="*/ 7144 h 28575"/>
                <a:gd name="connsiteX2" fmla="*/ 35719 w 38100"/>
                <a:gd name="connsiteY2" fmla="*/ 26194 h 28575"/>
                <a:gd name="connsiteX3" fmla="*/ 7144 w 38100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7144"/>
                  </a:moveTo>
                  <a:lnTo>
                    <a:pt x="35719" y="7144"/>
                  </a:lnTo>
                  <a:lnTo>
                    <a:pt x="35719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0D67DD6D-5BD4-4921-A7AD-D6B6D4B0788A}"/>
                </a:ext>
              </a:extLst>
            </p:cNvPr>
            <p:cNvSpPr/>
            <p:nvPr/>
          </p:nvSpPr>
          <p:spPr>
            <a:xfrm>
              <a:off x="5307807" y="3174206"/>
              <a:ext cx="28575" cy="38100"/>
            </a:xfrm>
            <a:custGeom>
              <a:avLst/>
              <a:gdLst>
                <a:gd name="connsiteX0" fmla="*/ 7144 w 28575"/>
                <a:gd name="connsiteY0" fmla="*/ 7144 h 38100"/>
                <a:gd name="connsiteX1" fmla="*/ 26194 w 28575"/>
                <a:gd name="connsiteY1" fmla="*/ 7144 h 38100"/>
                <a:gd name="connsiteX2" fmla="*/ 26194 w 28575"/>
                <a:gd name="connsiteY2" fmla="*/ 35719 h 38100"/>
                <a:gd name="connsiteX3" fmla="*/ 7144 w 28575"/>
                <a:gd name="connsiteY3" fmla="*/ 3571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38100">
                  <a:moveTo>
                    <a:pt x="7144" y="7144"/>
                  </a:moveTo>
                  <a:lnTo>
                    <a:pt x="26194" y="7144"/>
                  </a:lnTo>
                  <a:lnTo>
                    <a:pt x="26194" y="35719"/>
                  </a:lnTo>
                  <a:lnTo>
                    <a:pt x="7144" y="357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F580A25B-5FC6-4FE7-A8FF-CC0F949674CB}"/>
                </a:ext>
              </a:extLst>
            </p:cNvPr>
            <p:cNvSpPr/>
            <p:nvPr/>
          </p:nvSpPr>
          <p:spPr>
            <a:xfrm>
              <a:off x="5307807" y="3221831"/>
              <a:ext cx="28575" cy="38100"/>
            </a:xfrm>
            <a:custGeom>
              <a:avLst/>
              <a:gdLst>
                <a:gd name="connsiteX0" fmla="*/ 7144 w 28575"/>
                <a:gd name="connsiteY0" fmla="*/ 7144 h 38100"/>
                <a:gd name="connsiteX1" fmla="*/ 26194 w 28575"/>
                <a:gd name="connsiteY1" fmla="*/ 7144 h 38100"/>
                <a:gd name="connsiteX2" fmla="*/ 26194 w 28575"/>
                <a:gd name="connsiteY2" fmla="*/ 35719 h 38100"/>
                <a:gd name="connsiteX3" fmla="*/ 7144 w 28575"/>
                <a:gd name="connsiteY3" fmla="*/ 35719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38100">
                  <a:moveTo>
                    <a:pt x="7144" y="7144"/>
                  </a:moveTo>
                  <a:lnTo>
                    <a:pt x="26194" y="7144"/>
                  </a:lnTo>
                  <a:lnTo>
                    <a:pt x="26194" y="35719"/>
                  </a:lnTo>
                  <a:lnTo>
                    <a:pt x="7144" y="3571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F1FD074B-DBE6-4D99-83E6-1E120E547B78}"/>
                </a:ext>
              </a:extLst>
            </p:cNvPr>
            <p:cNvSpPr/>
            <p:nvPr/>
          </p:nvSpPr>
          <p:spPr>
            <a:xfrm>
              <a:off x="5326857" y="3202781"/>
              <a:ext cx="38100" cy="28575"/>
            </a:xfrm>
            <a:custGeom>
              <a:avLst/>
              <a:gdLst>
                <a:gd name="connsiteX0" fmla="*/ 7144 w 38100"/>
                <a:gd name="connsiteY0" fmla="*/ 7144 h 28575"/>
                <a:gd name="connsiteX1" fmla="*/ 35719 w 38100"/>
                <a:gd name="connsiteY1" fmla="*/ 7144 h 28575"/>
                <a:gd name="connsiteX2" fmla="*/ 35719 w 38100"/>
                <a:gd name="connsiteY2" fmla="*/ 26194 h 28575"/>
                <a:gd name="connsiteX3" fmla="*/ 7144 w 38100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7144"/>
                  </a:moveTo>
                  <a:lnTo>
                    <a:pt x="35719" y="7144"/>
                  </a:lnTo>
                  <a:lnTo>
                    <a:pt x="35719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42F7B7B5-5B76-4761-9A94-5E5FF6C8FC7E}"/>
                </a:ext>
              </a:extLst>
            </p:cNvPr>
            <p:cNvSpPr/>
            <p:nvPr/>
          </p:nvSpPr>
          <p:spPr>
            <a:xfrm>
              <a:off x="5279232" y="3202781"/>
              <a:ext cx="38100" cy="28575"/>
            </a:xfrm>
            <a:custGeom>
              <a:avLst/>
              <a:gdLst>
                <a:gd name="connsiteX0" fmla="*/ 7144 w 38100"/>
                <a:gd name="connsiteY0" fmla="*/ 7144 h 28575"/>
                <a:gd name="connsiteX1" fmla="*/ 35719 w 38100"/>
                <a:gd name="connsiteY1" fmla="*/ 7144 h 28575"/>
                <a:gd name="connsiteX2" fmla="*/ 35719 w 38100"/>
                <a:gd name="connsiteY2" fmla="*/ 26194 h 28575"/>
                <a:gd name="connsiteX3" fmla="*/ 7144 w 38100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28575">
                  <a:moveTo>
                    <a:pt x="7144" y="7144"/>
                  </a:moveTo>
                  <a:lnTo>
                    <a:pt x="35719" y="7144"/>
                  </a:lnTo>
                  <a:lnTo>
                    <a:pt x="35719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2" name="矩形 51">
            <a:extLst>
              <a:ext uri="{FF2B5EF4-FFF2-40B4-BE49-F238E27FC236}">
                <a16:creationId xmlns:a16="http://schemas.microsoft.com/office/drawing/2014/main" xmlns="" id="{2993478E-5032-4373-A787-8B66EBF3FD78}"/>
              </a:ext>
            </a:extLst>
          </p:cNvPr>
          <p:cNvSpPr/>
          <p:nvPr/>
        </p:nvSpPr>
        <p:spPr>
          <a:xfrm>
            <a:off x="8508472" y="2310256"/>
            <a:ext cx="910506" cy="2769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第一层级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49" name="任意多边形: 形状 148">
            <a:extLst>
              <a:ext uri="{FF2B5EF4-FFF2-40B4-BE49-F238E27FC236}">
                <a16:creationId xmlns:a16="http://schemas.microsoft.com/office/drawing/2014/main" xmlns="" id="{4D250E0D-01A2-459D-B7DB-B932A2BBDE79}"/>
              </a:ext>
            </a:extLst>
          </p:cNvPr>
          <p:cNvSpPr/>
          <p:nvPr/>
        </p:nvSpPr>
        <p:spPr>
          <a:xfrm rot="10800000" flipV="1">
            <a:off x="7145171" y="2535822"/>
            <a:ext cx="3637106" cy="2247100"/>
          </a:xfrm>
          <a:custGeom>
            <a:avLst/>
            <a:gdLst>
              <a:gd name="connsiteX0" fmla="*/ 3299641 w 3637106"/>
              <a:gd name="connsiteY0" fmla="*/ 547605 h 2247100"/>
              <a:gd name="connsiteX1" fmla="*/ 2206157 w 3637106"/>
              <a:gd name="connsiteY1" fmla="*/ 1489255 h 2247100"/>
              <a:gd name="connsiteX2" fmla="*/ 3141468 w 3637106"/>
              <a:gd name="connsiteY2" fmla="*/ 1857820 h 2247100"/>
              <a:gd name="connsiteX3" fmla="*/ 2976255 w 3637106"/>
              <a:gd name="connsiteY3" fmla="*/ 1992534 h 2247100"/>
              <a:gd name="connsiteX4" fmla="*/ 3576107 w 3637106"/>
              <a:gd name="connsiteY4" fmla="*/ 2053533 h 2247100"/>
              <a:gd name="connsiteX5" fmla="*/ 3637106 w 3637106"/>
              <a:gd name="connsiteY5" fmla="*/ 1453681 h 2247100"/>
              <a:gd name="connsiteX6" fmla="*/ 3471893 w 3637106"/>
              <a:gd name="connsiteY6" fmla="*/ 1588394 h 2247100"/>
              <a:gd name="connsiteX7" fmla="*/ 3300101 w 3637106"/>
              <a:gd name="connsiteY7" fmla="*/ 588684 h 2247100"/>
              <a:gd name="connsiteX8" fmla="*/ 3299641 w 3637106"/>
              <a:gd name="connsiteY8" fmla="*/ 547605 h 2247100"/>
              <a:gd name="connsiteX9" fmla="*/ 337465 w 3637106"/>
              <a:gd name="connsiteY9" fmla="*/ 547605 h 2247100"/>
              <a:gd name="connsiteX10" fmla="*/ 337006 w 3637106"/>
              <a:gd name="connsiteY10" fmla="*/ 588684 h 2247100"/>
              <a:gd name="connsiteX11" fmla="*/ 165213 w 3637106"/>
              <a:gd name="connsiteY11" fmla="*/ 1588395 h 2247100"/>
              <a:gd name="connsiteX12" fmla="*/ 0 w 3637106"/>
              <a:gd name="connsiteY12" fmla="*/ 1453682 h 2247100"/>
              <a:gd name="connsiteX13" fmla="*/ 60999 w 3637106"/>
              <a:gd name="connsiteY13" fmla="*/ 2053533 h 2247100"/>
              <a:gd name="connsiteX14" fmla="*/ 660851 w 3637106"/>
              <a:gd name="connsiteY14" fmla="*/ 1992534 h 2247100"/>
              <a:gd name="connsiteX15" fmla="*/ 495638 w 3637106"/>
              <a:gd name="connsiteY15" fmla="*/ 1857820 h 2247100"/>
              <a:gd name="connsiteX16" fmla="*/ 1430949 w 3637106"/>
              <a:gd name="connsiteY16" fmla="*/ 1489255 h 2247100"/>
              <a:gd name="connsiteX17" fmla="*/ 337465 w 3637106"/>
              <a:gd name="connsiteY17" fmla="*/ 547605 h 2247100"/>
              <a:gd name="connsiteX18" fmla="*/ 2099167 w 3637106"/>
              <a:gd name="connsiteY18" fmla="*/ 425 h 2247100"/>
              <a:gd name="connsiteX19" fmla="*/ 659764 w 3637106"/>
              <a:gd name="connsiteY19" fmla="*/ 131738 h 2247100"/>
              <a:gd name="connsiteX20" fmla="*/ 1458421 w 3637106"/>
              <a:gd name="connsiteY20" fmla="*/ 1554972 h 2247100"/>
              <a:gd name="connsiteX21" fmla="*/ 1112357 w 3637106"/>
              <a:gd name="connsiteY21" fmla="*/ 1554973 h 2247100"/>
              <a:gd name="connsiteX22" fmla="*/ 1804485 w 3637106"/>
              <a:gd name="connsiteY22" fmla="*/ 2247100 h 2247100"/>
              <a:gd name="connsiteX23" fmla="*/ 2496613 w 3637106"/>
              <a:gd name="connsiteY23" fmla="*/ 1554972 h 2247100"/>
              <a:gd name="connsiteX24" fmla="*/ 2150549 w 3637106"/>
              <a:gd name="connsiteY24" fmla="*/ 1554972 h 2247100"/>
              <a:gd name="connsiteX25" fmla="*/ 2959999 w 3637106"/>
              <a:gd name="connsiteY25" fmla="*/ 120945 h 2247100"/>
              <a:gd name="connsiteX26" fmla="*/ 2099167 w 3637106"/>
              <a:gd name="connsiteY26" fmla="*/ 425 h 224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637106" h="2247100">
                <a:moveTo>
                  <a:pt x="3299641" y="547605"/>
                </a:moveTo>
                <a:cubicBezTo>
                  <a:pt x="3180691" y="532043"/>
                  <a:pt x="2009648" y="1570619"/>
                  <a:pt x="2206157" y="1489255"/>
                </a:cubicBezTo>
                <a:cubicBezTo>
                  <a:pt x="2422995" y="1399474"/>
                  <a:pt x="3048137" y="1553993"/>
                  <a:pt x="3141468" y="1857820"/>
                </a:cubicBezTo>
                <a:lnTo>
                  <a:pt x="2976255" y="1992534"/>
                </a:lnTo>
                <a:lnTo>
                  <a:pt x="3576107" y="2053533"/>
                </a:lnTo>
                <a:lnTo>
                  <a:pt x="3637106" y="1453681"/>
                </a:lnTo>
                <a:lnTo>
                  <a:pt x="3471893" y="1588394"/>
                </a:lnTo>
                <a:cubicBezTo>
                  <a:pt x="3227977" y="1355883"/>
                  <a:pt x="3162591" y="872188"/>
                  <a:pt x="3300101" y="588684"/>
                </a:cubicBezTo>
                <a:cubicBezTo>
                  <a:pt x="3312992" y="562106"/>
                  <a:pt x="3311946" y="549215"/>
                  <a:pt x="3299641" y="547605"/>
                </a:cubicBezTo>
                <a:close/>
                <a:moveTo>
                  <a:pt x="337465" y="547605"/>
                </a:moveTo>
                <a:cubicBezTo>
                  <a:pt x="325160" y="549215"/>
                  <a:pt x="324114" y="562106"/>
                  <a:pt x="337006" y="588684"/>
                </a:cubicBezTo>
                <a:cubicBezTo>
                  <a:pt x="474516" y="872188"/>
                  <a:pt x="409129" y="1355884"/>
                  <a:pt x="165213" y="1588395"/>
                </a:cubicBezTo>
                <a:lnTo>
                  <a:pt x="0" y="1453682"/>
                </a:lnTo>
                <a:lnTo>
                  <a:pt x="60999" y="2053533"/>
                </a:lnTo>
                <a:lnTo>
                  <a:pt x="660851" y="1992534"/>
                </a:lnTo>
                <a:lnTo>
                  <a:pt x="495638" y="1857820"/>
                </a:lnTo>
                <a:cubicBezTo>
                  <a:pt x="588970" y="1553993"/>
                  <a:pt x="1214112" y="1399474"/>
                  <a:pt x="1430949" y="1489255"/>
                </a:cubicBezTo>
                <a:cubicBezTo>
                  <a:pt x="1627458" y="1570619"/>
                  <a:pt x="456415" y="532044"/>
                  <a:pt x="337465" y="547605"/>
                </a:cubicBezTo>
                <a:close/>
                <a:moveTo>
                  <a:pt x="2099167" y="425"/>
                </a:moveTo>
                <a:cubicBezTo>
                  <a:pt x="1354730" y="6208"/>
                  <a:pt x="454497" y="70148"/>
                  <a:pt x="659764" y="131738"/>
                </a:cubicBezTo>
                <a:cubicBezTo>
                  <a:pt x="1024684" y="241230"/>
                  <a:pt x="1652690" y="1076963"/>
                  <a:pt x="1458421" y="1554972"/>
                </a:cubicBezTo>
                <a:lnTo>
                  <a:pt x="1112357" y="1554973"/>
                </a:lnTo>
                <a:lnTo>
                  <a:pt x="1804485" y="2247100"/>
                </a:lnTo>
                <a:lnTo>
                  <a:pt x="2496613" y="1554972"/>
                </a:lnTo>
                <a:lnTo>
                  <a:pt x="2150549" y="1554972"/>
                </a:lnTo>
                <a:cubicBezTo>
                  <a:pt x="2082195" y="1012207"/>
                  <a:pt x="2496147" y="336565"/>
                  <a:pt x="2959999" y="120945"/>
                </a:cubicBezTo>
                <a:cubicBezTo>
                  <a:pt x="3162934" y="26611"/>
                  <a:pt x="2678174" y="-4073"/>
                  <a:pt x="2099167" y="42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67000">
                <a:schemeClr val="accent1">
                  <a:alpha val="0"/>
                </a:schemeClr>
              </a:gs>
            </a:gsLst>
            <a:lin ang="16200000" scaled="1"/>
            <a:tileRect/>
          </a:gradFill>
          <a:ln>
            <a:gradFill>
              <a:gsLst>
                <a:gs pos="80000">
                  <a:srgbClr val="1EB464">
                    <a:alpha val="12000"/>
                  </a:srgbClr>
                </a:gs>
                <a:gs pos="100000">
                  <a:srgbClr val="1EB464">
                    <a:alpha val="24000"/>
                  </a:srgbClr>
                </a:gs>
                <a:gs pos="61000">
                  <a:srgbClr val="1EB464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defRPr/>
            </a:pPr>
            <a:endParaRPr lang="zh-CN" altLang="en-US" sz="400" dirty="0">
              <a:solidFill>
                <a:prstClr val="white"/>
              </a:solidFill>
              <a:latin typeface="等线" panose="02010600030101010101" pitchFamily="2" charset="-122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3E6B0E29-CF54-4334-81E1-2A7B8281893A}"/>
              </a:ext>
            </a:extLst>
          </p:cNvPr>
          <p:cNvSpPr/>
          <p:nvPr/>
        </p:nvSpPr>
        <p:spPr>
          <a:xfrm>
            <a:off x="6393914" y="4790122"/>
            <a:ext cx="959386" cy="959386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61" name="PA-组合 110">
            <a:extLst>
              <a:ext uri="{FF2B5EF4-FFF2-40B4-BE49-F238E27FC236}">
                <a16:creationId xmlns:a16="http://schemas.microsoft.com/office/drawing/2014/main" xmlns="" id="{E684523C-76F2-4E93-A0E1-EE358A347987}"/>
              </a:ext>
            </a:extLst>
          </p:cNvPr>
          <p:cNvGrpSpPr/>
          <p:nvPr>
            <p:custDataLst>
              <p:tags r:id="rId1"/>
            </p:custDataLst>
          </p:nvPr>
        </p:nvGrpSpPr>
        <p:grpSpPr bwMode="auto">
          <a:xfrm>
            <a:off x="6026762" y="5621857"/>
            <a:ext cx="1728762" cy="210366"/>
            <a:chOff x="683555" y="4945224"/>
            <a:chExt cx="2522926" cy="446700"/>
          </a:xfrm>
        </p:grpSpPr>
        <p:sp>
          <p:nvSpPr>
            <p:cNvPr id="86" name="PA-梯形 111">
              <a:extLst>
                <a:ext uri="{FF2B5EF4-FFF2-40B4-BE49-F238E27FC236}">
                  <a16:creationId xmlns:a16="http://schemas.microsoft.com/office/drawing/2014/main" xmlns="" id="{AB18FB9D-C0C0-4C04-A0DD-61CE47E37E3C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83555" y="4945224"/>
              <a:ext cx="2522926" cy="446700"/>
            </a:xfrm>
            <a:prstGeom prst="trapezoid">
              <a:avLst>
                <a:gd name="adj" fmla="val 81397"/>
              </a:avLst>
            </a:prstGeom>
            <a:gradFill>
              <a:gsLst>
                <a:gs pos="0">
                  <a:srgbClr val="1EB464">
                    <a:alpha val="0"/>
                  </a:srgbClr>
                </a:gs>
                <a:gs pos="100000">
                  <a:srgbClr val="1EB464">
                    <a:alpha val="10000"/>
                  </a:srgb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rgbClr val="1EB464">
                      <a:alpha val="0"/>
                    </a:srgbClr>
                  </a:gs>
                  <a:gs pos="100000">
                    <a:srgbClr val="1EB464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431800">
                <a:defRPr/>
              </a:pPr>
              <a:endParaRPr lang="zh-CN" altLang="en-US" sz="1600" kern="0">
                <a:solidFill>
                  <a:prstClr val="white"/>
                </a:solidFill>
                <a:latin typeface="DIN"/>
                <a:ea typeface="微软雅黑 Light" panose="020B0502040204020203" charset="-122"/>
              </a:endParaRPr>
            </a:p>
          </p:txBody>
        </p:sp>
        <p:sp>
          <p:nvSpPr>
            <p:cNvPr id="87" name="PA-梯形 112">
              <a:extLst>
                <a:ext uri="{FF2B5EF4-FFF2-40B4-BE49-F238E27FC236}">
                  <a16:creationId xmlns:a16="http://schemas.microsoft.com/office/drawing/2014/main" xmlns="" id="{1D93DCBB-2154-4356-BAE7-CB263F186E9E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904240" y="4945224"/>
              <a:ext cx="2081556" cy="338500"/>
            </a:xfrm>
            <a:prstGeom prst="trapezoid">
              <a:avLst>
                <a:gd name="adj" fmla="val 80129"/>
              </a:avLst>
            </a:prstGeom>
            <a:gradFill>
              <a:gsLst>
                <a:gs pos="0">
                  <a:srgbClr val="1EB464">
                    <a:alpha val="0"/>
                  </a:srgbClr>
                </a:gs>
                <a:gs pos="100000">
                  <a:srgbClr val="1EB464">
                    <a:alpha val="20000"/>
                  </a:srgbClr>
                </a:gs>
              </a:gsLst>
              <a:lin ang="5400000" scaled="1"/>
            </a:gradFill>
            <a:ln w="12700" cap="flat" cmpd="sng" algn="ctr">
              <a:gradFill>
                <a:gsLst>
                  <a:gs pos="1000">
                    <a:srgbClr val="1EB464">
                      <a:alpha val="0"/>
                    </a:srgbClr>
                  </a:gs>
                  <a:gs pos="100000">
                    <a:srgbClr val="1EB464">
                      <a:alpha val="3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431800">
                <a:defRPr/>
              </a:pPr>
              <a:endParaRPr lang="zh-CN" altLang="en-US" sz="1600" kern="0">
                <a:solidFill>
                  <a:prstClr val="white"/>
                </a:solidFill>
                <a:latin typeface="DIN"/>
                <a:ea typeface="微软雅黑 Light" panose="020B0502040204020203" charset="-122"/>
              </a:endParaRPr>
            </a:p>
          </p:txBody>
        </p:sp>
      </p:grp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xmlns="" id="{8874334C-1315-43AA-93D3-67A87C755754}"/>
              </a:ext>
            </a:extLst>
          </p:cNvPr>
          <p:cNvSpPr/>
          <p:nvPr/>
        </p:nvSpPr>
        <p:spPr>
          <a:xfrm>
            <a:off x="6615370" y="4950940"/>
            <a:ext cx="516474" cy="508518"/>
          </a:xfrm>
          <a:custGeom>
            <a:avLst/>
            <a:gdLst>
              <a:gd name="connsiteX0" fmla="*/ 237399 w 350703"/>
              <a:gd name="connsiteY0" fmla="*/ 318326 h 345303"/>
              <a:gd name="connsiteX1" fmla="*/ 248190 w 350703"/>
              <a:gd name="connsiteY1" fmla="*/ 318326 h 345303"/>
              <a:gd name="connsiteX2" fmla="*/ 264376 w 350703"/>
              <a:gd name="connsiteY2" fmla="*/ 334512 h 345303"/>
              <a:gd name="connsiteX3" fmla="*/ 280562 w 350703"/>
              <a:gd name="connsiteY3" fmla="*/ 318326 h 345303"/>
              <a:gd name="connsiteX4" fmla="*/ 291354 w 350703"/>
              <a:gd name="connsiteY4" fmla="*/ 318326 h 345303"/>
              <a:gd name="connsiteX5" fmla="*/ 307540 w 350703"/>
              <a:gd name="connsiteY5" fmla="*/ 334512 h 345303"/>
              <a:gd name="connsiteX6" fmla="*/ 323726 w 350703"/>
              <a:gd name="connsiteY6" fmla="*/ 318326 h 345303"/>
              <a:gd name="connsiteX7" fmla="*/ 334516 w 350703"/>
              <a:gd name="connsiteY7" fmla="*/ 318326 h 345303"/>
              <a:gd name="connsiteX8" fmla="*/ 350703 w 350703"/>
              <a:gd name="connsiteY8" fmla="*/ 334512 h 345303"/>
              <a:gd name="connsiteX9" fmla="*/ 350703 w 350703"/>
              <a:gd name="connsiteY9" fmla="*/ 345303 h 345303"/>
              <a:gd name="connsiteX10" fmla="*/ 329121 w 350703"/>
              <a:gd name="connsiteY10" fmla="*/ 334344 h 345303"/>
              <a:gd name="connsiteX11" fmla="*/ 307540 w 350703"/>
              <a:gd name="connsiteY11" fmla="*/ 345303 h 345303"/>
              <a:gd name="connsiteX12" fmla="*/ 285958 w 350703"/>
              <a:gd name="connsiteY12" fmla="*/ 334344 h 345303"/>
              <a:gd name="connsiteX13" fmla="*/ 264376 w 350703"/>
              <a:gd name="connsiteY13" fmla="*/ 345303 h 345303"/>
              <a:gd name="connsiteX14" fmla="*/ 242795 w 350703"/>
              <a:gd name="connsiteY14" fmla="*/ 334344 h 345303"/>
              <a:gd name="connsiteX15" fmla="*/ 221213 w 350703"/>
              <a:gd name="connsiteY15" fmla="*/ 345303 h 345303"/>
              <a:gd name="connsiteX16" fmla="*/ 221213 w 350703"/>
              <a:gd name="connsiteY16" fmla="*/ 334512 h 345303"/>
              <a:gd name="connsiteX17" fmla="*/ 237399 w 350703"/>
              <a:gd name="connsiteY17" fmla="*/ 318326 h 345303"/>
              <a:gd name="connsiteX18" fmla="*/ 118699 w 350703"/>
              <a:gd name="connsiteY18" fmla="*/ 318326 h 345303"/>
              <a:gd name="connsiteX19" fmla="*/ 129490 w 350703"/>
              <a:gd name="connsiteY19" fmla="*/ 318326 h 345303"/>
              <a:gd name="connsiteX20" fmla="*/ 145676 w 350703"/>
              <a:gd name="connsiteY20" fmla="*/ 334512 h 345303"/>
              <a:gd name="connsiteX21" fmla="*/ 161862 w 350703"/>
              <a:gd name="connsiteY21" fmla="*/ 318326 h 345303"/>
              <a:gd name="connsiteX22" fmla="*/ 172653 w 350703"/>
              <a:gd name="connsiteY22" fmla="*/ 318326 h 345303"/>
              <a:gd name="connsiteX23" fmla="*/ 188839 w 350703"/>
              <a:gd name="connsiteY23" fmla="*/ 334512 h 345303"/>
              <a:gd name="connsiteX24" fmla="*/ 188839 w 350703"/>
              <a:gd name="connsiteY24" fmla="*/ 345303 h 345303"/>
              <a:gd name="connsiteX25" fmla="*/ 167258 w 350703"/>
              <a:gd name="connsiteY25" fmla="*/ 334344 h 345303"/>
              <a:gd name="connsiteX26" fmla="*/ 145676 w 350703"/>
              <a:gd name="connsiteY26" fmla="*/ 345303 h 345303"/>
              <a:gd name="connsiteX27" fmla="*/ 124095 w 350703"/>
              <a:gd name="connsiteY27" fmla="*/ 334344 h 345303"/>
              <a:gd name="connsiteX28" fmla="*/ 102513 w 350703"/>
              <a:gd name="connsiteY28" fmla="*/ 345303 h 345303"/>
              <a:gd name="connsiteX29" fmla="*/ 102513 w 350703"/>
              <a:gd name="connsiteY29" fmla="*/ 334512 h 345303"/>
              <a:gd name="connsiteX30" fmla="*/ 118699 w 350703"/>
              <a:gd name="connsiteY30" fmla="*/ 318326 h 345303"/>
              <a:gd name="connsiteX31" fmla="*/ 16188 w 350703"/>
              <a:gd name="connsiteY31" fmla="*/ 307535 h 345303"/>
              <a:gd name="connsiteX32" fmla="*/ 26979 w 350703"/>
              <a:gd name="connsiteY32" fmla="*/ 307535 h 345303"/>
              <a:gd name="connsiteX33" fmla="*/ 43165 w 350703"/>
              <a:gd name="connsiteY33" fmla="*/ 323721 h 345303"/>
              <a:gd name="connsiteX34" fmla="*/ 59351 w 350703"/>
              <a:gd name="connsiteY34" fmla="*/ 307535 h 345303"/>
              <a:gd name="connsiteX35" fmla="*/ 70142 w 350703"/>
              <a:gd name="connsiteY35" fmla="*/ 307535 h 345303"/>
              <a:gd name="connsiteX36" fmla="*/ 86328 w 350703"/>
              <a:gd name="connsiteY36" fmla="*/ 323721 h 345303"/>
              <a:gd name="connsiteX37" fmla="*/ 86328 w 350703"/>
              <a:gd name="connsiteY37" fmla="*/ 334512 h 345303"/>
              <a:gd name="connsiteX38" fmla="*/ 64747 w 350703"/>
              <a:gd name="connsiteY38" fmla="*/ 323553 h 345303"/>
              <a:gd name="connsiteX39" fmla="*/ 43165 w 350703"/>
              <a:gd name="connsiteY39" fmla="*/ 334512 h 345303"/>
              <a:gd name="connsiteX40" fmla="*/ 21584 w 350703"/>
              <a:gd name="connsiteY40" fmla="*/ 323553 h 345303"/>
              <a:gd name="connsiteX41" fmla="*/ 2 w 350703"/>
              <a:gd name="connsiteY41" fmla="*/ 334512 h 345303"/>
              <a:gd name="connsiteX42" fmla="*/ 2 w 350703"/>
              <a:gd name="connsiteY42" fmla="*/ 323721 h 345303"/>
              <a:gd name="connsiteX43" fmla="*/ 16188 w 350703"/>
              <a:gd name="connsiteY43" fmla="*/ 307535 h 345303"/>
              <a:gd name="connsiteX44" fmla="*/ 53956 w 350703"/>
              <a:gd name="connsiteY44" fmla="*/ 264372 h 345303"/>
              <a:gd name="connsiteX45" fmla="*/ 64747 w 350703"/>
              <a:gd name="connsiteY45" fmla="*/ 264372 h 345303"/>
              <a:gd name="connsiteX46" fmla="*/ 80933 w 350703"/>
              <a:gd name="connsiteY46" fmla="*/ 280558 h 345303"/>
              <a:gd name="connsiteX47" fmla="*/ 97119 w 350703"/>
              <a:gd name="connsiteY47" fmla="*/ 264372 h 345303"/>
              <a:gd name="connsiteX48" fmla="*/ 107910 w 350703"/>
              <a:gd name="connsiteY48" fmla="*/ 264372 h 345303"/>
              <a:gd name="connsiteX49" fmla="*/ 124096 w 350703"/>
              <a:gd name="connsiteY49" fmla="*/ 280558 h 345303"/>
              <a:gd name="connsiteX50" fmla="*/ 140282 w 350703"/>
              <a:gd name="connsiteY50" fmla="*/ 264372 h 345303"/>
              <a:gd name="connsiteX51" fmla="*/ 151073 w 350703"/>
              <a:gd name="connsiteY51" fmla="*/ 264372 h 345303"/>
              <a:gd name="connsiteX52" fmla="*/ 167259 w 350703"/>
              <a:gd name="connsiteY52" fmla="*/ 280558 h 345303"/>
              <a:gd name="connsiteX53" fmla="*/ 167259 w 350703"/>
              <a:gd name="connsiteY53" fmla="*/ 291349 h 345303"/>
              <a:gd name="connsiteX54" fmla="*/ 145678 w 350703"/>
              <a:gd name="connsiteY54" fmla="*/ 280390 h 345303"/>
              <a:gd name="connsiteX55" fmla="*/ 124096 w 350703"/>
              <a:gd name="connsiteY55" fmla="*/ 291349 h 345303"/>
              <a:gd name="connsiteX56" fmla="*/ 102515 w 350703"/>
              <a:gd name="connsiteY56" fmla="*/ 280390 h 345303"/>
              <a:gd name="connsiteX57" fmla="*/ 80933 w 350703"/>
              <a:gd name="connsiteY57" fmla="*/ 291349 h 345303"/>
              <a:gd name="connsiteX58" fmla="*/ 59352 w 350703"/>
              <a:gd name="connsiteY58" fmla="*/ 280390 h 345303"/>
              <a:gd name="connsiteX59" fmla="*/ 37770 w 350703"/>
              <a:gd name="connsiteY59" fmla="*/ 291349 h 345303"/>
              <a:gd name="connsiteX60" fmla="*/ 37770 w 350703"/>
              <a:gd name="connsiteY60" fmla="*/ 280558 h 345303"/>
              <a:gd name="connsiteX61" fmla="*/ 53956 w 350703"/>
              <a:gd name="connsiteY61" fmla="*/ 264372 h 345303"/>
              <a:gd name="connsiteX62" fmla="*/ 242792 w 350703"/>
              <a:gd name="connsiteY62" fmla="*/ 258977 h 345303"/>
              <a:gd name="connsiteX63" fmla="*/ 253583 w 350703"/>
              <a:gd name="connsiteY63" fmla="*/ 258977 h 345303"/>
              <a:gd name="connsiteX64" fmla="*/ 269769 w 350703"/>
              <a:gd name="connsiteY64" fmla="*/ 275163 h 345303"/>
              <a:gd name="connsiteX65" fmla="*/ 285956 w 350703"/>
              <a:gd name="connsiteY65" fmla="*/ 258977 h 345303"/>
              <a:gd name="connsiteX66" fmla="*/ 296746 w 350703"/>
              <a:gd name="connsiteY66" fmla="*/ 258977 h 345303"/>
              <a:gd name="connsiteX67" fmla="*/ 312933 w 350703"/>
              <a:gd name="connsiteY67" fmla="*/ 275163 h 345303"/>
              <a:gd name="connsiteX68" fmla="*/ 312933 w 350703"/>
              <a:gd name="connsiteY68" fmla="*/ 285954 h 345303"/>
              <a:gd name="connsiteX69" fmla="*/ 291351 w 350703"/>
              <a:gd name="connsiteY69" fmla="*/ 274995 h 345303"/>
              <a:gd name="connsiteX70" fmla="*/ 269769 w 350703"/>
              <a:gd name="connsiteY70" fmla="*/ 285954 h 345303"/>
              <a:gd name="connsiteX71" fmla="*/ 248188 w 350703"/>
              <a:gd name="connsiteY71" fmla="*/ 274995 h 345303"/>
              <a:gd name="connsiteX72" fmla="*/ 226606 w 350703"/>
              <a:gd name="connsiteY72" fmla="*/ 285954 h 345303"/>
              <a:gd name="connsiteX73" fmla="*/ 226606 w 350703"/>
              <a:gd name="connsiteY73" fmla="*/ 275163 h 345303"/>
              <a:gd name="connsiteX74" fmla="*/ 242792 w 350703"/>
              <a:gd name="connsiteY74" fmla="*/ 258977 h 345303"/>
              <a:gd name="connsiteX75" fmla="*/ 16186 w 350703"/>
              <a:gd name="connsiteY75" fmla="*/ 221208 h 345303"/>
              <a:gd name="connsiteX76" fmla="*/ 26977 w 350703"/>
              <a:gd name="connsiteY76" fmla="*/ 221208 h 345303"/>
              <a:gd name="connsiteX77" fmla="*/ 43163 w 350703"/>
              <a:gd name="connsiteY77" fmla="*/ 237394 h 345303"/>
              <a:gd name="connsiteX78" fmla="*/ 59349 w 350703"/>
              <a:gd name="connsiteY78" fmla="*/ 221208 h 345303"/>
              <a:gd name="connsiteX79" fmla="*/ 70140 w 350703"/>
              <a:gd name="connsiteY79" fmla="*/ 221208 h 345303"/>
              <a:gd name="connsiteX80" fmla="*/ 86326 w 350703"/>
              <a:gd name="connsiteY80" fmla="*/ 237394 h 345303"/>
              <a:gd name="connsiteX81" fmla="*/ 86326 w 350703"/>
              <a:gd name="connsiteY81" fmla="*/ 248185 h 345303"/>
              <a:gd name="connsiteX82" fmla="*/ 64745 w 350703"/>
              <a:gd name="connsiteY82" fmla="*/ 237226 h 345303"/>
              <a:gd name="connsiteX83" fmla="*/ 43163 w 350703"/>
              <a:gd name="connsiteY83" fmla="*/ 248185 h 345303"/>
              <a:gd name="connsiteX84" fmla="*/ 21582 w 350703"/>
              <a:gd name="connsiteY84" fmla="*/ 237226 h 345303"/>
              <a:gd name="connsiteX85" fmla="*/ 0 w 350703"/>
              <a:gd name="connsiteY85" fmla="*/ 248185 h 345303"/>
              <a:gd name="connsiteX86" fmla="*/ 0 w 350703"/>
              <a:gd name="connsiteY86" fmla="*/ 237394 h 345303"/>
              <a:gd name="connsiteX87" fmla="*/ 16186 w 350703"/>
              <a:gd name="connsiteY87" fmla="*/ 221208 h 345303"/>
              <a:gd name="connsiteX88" fmla="*/ 167258 w 350703"/>
              <a:gd name="connsiteY88" fmla="*/ 215814 h 345303"/>
              <a:gd name="connsiteX89" fmla="*/ 178049 w 350703"/>
              <a:gd name="connsiteY89" fmla="*/ 215814 h 345303"/>
              <a:gd name="connsiteX90" fmla="*/ 194235 w 350703"/>
              <a:gd name="connsiteY90" fmla="*/ 232000 h 345303"/>
              <a:gd name="connsiteX91" fmla="*/ 210421 w 350703"/>
              <a:gd name="connsiteY91" fmla="*/ 215814 h 345303"/>
              <a:gd name="connsiteX92" fmla="*/ 221212 w 350703"/>
              <a:gd name="connsiteY92" fmla="*/ 215814 h 345303"/>
              <a:gd name="connsiteX93" fmla="*/ 237398 w 350703"/>
              <a:gd name="connsiteY93" fmla="*/ 232000 h 345303"/>
              <a:gd name="connsiteX94" fmla="*/ 253584 w 350703"/>
              <a:gd name="connsiteY94" fmla="*/ 215814 h 345303"/>
              <a:gd name="connsiteX95" fmla="*/ 264375 w 350703"/>
              <a:gd name="connsiteY95" fmla="*/ 215814 h 345303"/>
              <a:gd name="connsiteX96" fmla="*/ 280561 w 350703"/>
              <a:gd name="connsiteY96" fmla="*/ 232000 h 345303"/>
              <a:gd name="connsiteX97" fmla="*/ 280561 w 350703"/>
              <a:gd name="connsiteY97" fmla="*/ 242791 h 345303"/>
              <a:gd name="connsiteX98" fmla="*/ 258980 w 350703"/>
              <a:gd name="connsiteY98" fmla="*/ 231832 h 345303"/>
              <a:gd name="connsiteX99" fmla="*/ 237398 w 350703"/>
              <a:gd name="connsiteY99" fmla="*/ 242791 h 345303"/>
              <a:gd name="connsiteX100" fmla="*/ 215817 w 350703"/>
              <a:gd name="connsiteY100" fmla="*/ 231832 h 345303"/>
              <a:gd name="connsiteX101" fmla="*/ 194235 w 350703"/>
              <a:gd name="connsiteY101" fmla="*/ 242791 h 345303"/>
              <a:gd name="connsiteX102" fmla="*/ 172654 w 350703"/>
              <a:gd name="connsiteY102" fmla="*/ 231832 h 345303"/>
              <a:gd name="connsiteX103" fmla="*/ 151072 w 350703"/>
              <a:gd name="connsiteY103" fmla="*/ 242791 h 345303"/>
              <a:gd name="connsiteX104" fmla="*/ 151072 w 350703"/>
              <a:gd name="connsiteY104" fmla="*/ 232000 h 345303"/>
              <a:gd name="connsiteX105" fmla="*/ 167258 w 350703"/>
              <a:gd name="connsiteY105" fmla="*/ 215814 h 345303"/>
              <a:gd name="connsiteX106" fmla="*/ 167259 w 350703"/>
              <a:gd name="connsiteY106" fmla="*/ 188836 h 345303"/>
              <a:gd name="connsiteX107" fmla="*/ 178049 w 350703"/>
              <a:gd name="connsiteY107" fmla="*/ 188836 h 345303"/>
              <a:gd name="connsiteX108" fmla="*/ 178049 w 350703"/>
              <a:gd name="connsiteY108" fmla="*/ 199627 h 345303"/>
              <a:gd name="connsiteX109" fmla="*/ 167259 w 350703"/>
              <a:gd name="connsiteY109" fmla="*/ 199627 h 345303"/>
              <a:gd name="connsiteX110" fmla="*/ 145678 w 350703"/>
              <a:gd name="connsiteY110" fmla="*/ 188836 h 345303"/>
              <a:gd name="connsiteX111" fmla="*/ 156468 w 350703"/>
              <a:gd name="connsiteY111" fmla="*/ 188836 h 345303"/>
              <a:gd name="connsiteX112" fmla="*/ 156468 w 350703"/>
              <a:gd name="connsiteY112" fmla="*/ 199627 h 345303"/>
              <a:gd name="connsiteX113" fmla="*/ 145678 w 350703"/>
              <a:gd name="connsiteY113" fmla="*/ 199627 h 345303"/>
              <a:gd name="connsiteX114" fmla="*/ 124096 w 350703"/>
              <a:gd name="connsiteY114" fmla="*/ 188836 h 345303"/>
              <a:gd name="connsiteX115" fmla="*/ 134886 w 350703"/>
              <a:gd name="connsiteY115" fmla="*/ 188836 h 345303"/>
              <a:gd name="connsiteX116" fmla="*/ 134886 w 350703"/>
              <a:gd name="connsiteY116" fmla="*/ 199627 h 345303"/>
              <a:gd name="connsiteX117" fmla="*/ 124096 w 350703"/>
              <a:gd name="connsiteY117" fmla="*/ 199627 h 345303"/>
              <a:gd name="connsiteX118" fmla="*/ 253587 w 350703"/>
              <a:gd name="connsiteY118" fmla="*/ 118696 h 345303"/>
              <a:gd name="connsiteX119" fmla="*/ 280564 w 350703"/>
              <a:gd name="connsiteY119" fmla="*/ 145672 h 345303"/>
              <a:gd name="connsiteX120" fmla="*/ 280564 w 350703"/>
              <a:gd name="connsiteY120" fmla="*/ 156463 h 345303"/>
              <a:gd name="connsiteX121" fmla="*/ 253587 w 350703"/>
              <a:gd name="connsiteY121" fmla="*/ 183440 h 345303"/>
              <a:gd name="connsiteX122" fmla="*/ 253587 w 350703"/>
              <a:gd name="connsiteY122" fmla="*/ 172649 h 345303"/>
              <a:gd name="connsiteX123" fmla="*/ 269773 w 350703"/>
              <a:gd name="connsiteY123" fmla="*/ 156463 h 345303"/>
              <a:gd name="connsiteX124" fmla="*/ 269773 w 350703"/>
              <a:gd name="connsiteY124" fmla="*/ 145672 h 345303"/>
              <a:gd name="connsiteX125" fmla="*/ 253587 w 350703"/>
              <a:gd name="connsiteY125" fmla="*/ 129486 h 345303"/>
              <a:gd name="connsiteX126" fmla="*/ 91724 w 350703"/>
              <a:gd name="connsiteY126" fmla="*/ 118696 h 345303"/>
              <a:gd name="connsiteX127" fmla="*/ 91724 w 350703"/>
              <a:gd name="connsiteY127" fmla="*/ 129486 h 345303"/>
              <a:gd name="connsiteX128" fmla="*/ 75538 w 350703"/>
              <a:gd name="connsiteY128" fmla="*/ 145672 h 345303"/>
              <a:gd name="connsiteX129" fmla="*/ 75538 w 350703"/>
              <a:gd name="connsiteY129" fmla="*/ 156463 h 345303"/>
              <a:gd name="connsiteX130" fmla="*/ 91724 w 350703"/>
              <a:gd name="connsiteY130" fmla="*/ 172649 h 345303"/>
              <a:gd name="connsiteX131" fmla="*/ 91724 w 350703"/>
              <a:gd name="connsiteY131" fmla="*/ 183440 h 345303"/>
              <a:gd name="connsiteX132" fmla="*/ 64747 w 350703"/>
              <a:gd name="connsiteY132" fmla="*/ 156463 h 345303"/>
              <a:gd name="connsiteX133" fmla="*/ 64747 w 350703"/>
              <a:gd name="connsiteY133" fmla="*/ 145672 h 345303"/>
              <a:gd name="connsiteX134" fmla="*/ 91724 w 350703"/>
              <a:gd name="connsiteY134" fmla="*/ 118696 h 345303"/>
              <a:gd name="connsiteX135" fmla="*/ 292451 w 350703"/>
              <a:gd name="connsiteY135" fmla="*/ 112184 h 345303"/>
              <a:gd name="connsiteX136" fmla="*/ 307520 w 350703"/>
              <a:gd name="connsiteY136" fmla="*/ 148565 h 345303"/>
              <a:gd name="connsiteX137" fmla="*/ 307520 w 350703"/>
              <a:gd name="connsiteY137" fmla="*/ 161670 h 345303"/>
              <a:gd name="connsiteX138" fmla="*/ 292451 w 350703"/>
              <a:gd name="connsiteY138" fmla="*/ 198046 h 345303"/>
              <a:gd name="connsiteX139" fmla="*/ 284823 w 350703"/>
              <a:gd name="connsiteY139" fmla="*/ 190416 h 345303"/>
              <a:gd name="connsiteX140" fmla="*/ 296730 w 350703"/>
              <a:gd name="connsiteY140" fmla="*/ 161670 h 345303"/>
              <a:gd name="connsiteX141" fmla="*/ 296730 w 350703"/>
              <a:gd name="connsiteY141" fmla="*/ 148565 h 345303"/>
              <a:gd name="connsiteX142" fmla="*/ 284823 w 350703"/>
              <a:gd name="connsiteY142" fmla="*/ 119813 h 345303"/>
              <a:gd name="connsiteX143" fmla="*/ 52836 w 350703"/>
              <a:gd name="connsiteY143" fmla="*/ 112184 h 345303"/>
              <a:gd name="connsiteX144" fmla="*/ 60465 w 350703"/>
              <a:gd name="connsiteY144" fmla="*/ 119813 h 345303"/>
              <a:gd name="connsiteX145" fmla="*/ 48558 w 350703"/>
              <a:gd name="connsiteY145" fmla="*/ 148565 h 345303"/>
              <a:gd name="connsiteX146" fmla="*/ 48558 w 350703"/>
              <a:gd name="connsiteY146" fmla="*/ 161670 h 345303"/>
              <a:gd name="connsiteX147" fmla="*/ 60465 w 350703"/>
              <a:gd name="connsiteY147" fmla="*/ 190422 h 345303"/>
              <a:gd name="connsiteX148" fmla="*/ 52836 w 350703"/>
              <a:gd name="connsiteY148" fmla="*/ 198051 h 345303"/>
              <a:gd name="connsiteX149" fmla="*/ 37767 w 350703"/>
              <a:gd name="connsiteY149" fmla="*/ 161670 h 345303"/>
              <a:gd name="connsiteX150" fmla="*/ 37767 w 350703"/>
              <a:gd name="connsiteY150" fmla="*/ 148565 h 345303"/>
              <a:gd name="connsiteX151" fmla="*/ 52836 w 350703"/>
              <a:gd name="connsiteY151" fmla="*/ 112184 h 345303"/>
              <a:gd name="connsiteX152" fmla="*/ 187260 w 350703"/>
              <a:gd name="connsiteY152" fmla="*/ 44740 h 345303"/>
              <a:gd name="connsiteX153" fmla="*/ 203446 w 350703"/>
              <a:gd name="connsiteY153" fmla="*/ 60926 h 345303"/>
              <a:gd name="connsiteX154" fmla="*/ 205005 w 350703"/>
              <a:gd name="connsiteY154" fmla="*/ 64293 h 345303"/>
              <a:gd name="connsiteX155" fmla="*/ 210401 w 350703"/>
              <a:gd name="connsiteY155" fmla="*/ 129038 h 345303"/>
              <a:gd name="connsiteX156" fmla="*/ 199653 w 350703"/>
              <a:gd name="connsiteY156" fmla="*/ 129934 h 345303"/>
              <a:gd name="connsiteX157" fmla="*/ 194420 w 350703"/>
              <a:gd name="connsiteY157" fmla="*/ 67158 h 345303"/>
              <a:gd name="connsiteX158" fmla="*/ 179631 w 350703"/>
              <a:gd name="connsiteY158" fmla="*/ 52369 h 345303"/>
              <a:gd name="connsiteX159" fmla="*/ 202734 w 350703"/>
              <a:gd name="connsiteY159" fmla="*/ 11166 h 345303"/>
              <a:gd name="connsiteX160" fmla="*/ 172024 w 350703"/>
              <a:gd name="connsiteY160" fmla="*/ 15552 h 345303"/>
              <a:gd name="connsiteX161" fmla="*/ 163575 w 350703"/>
              <a:gd name="connsiteY161" fmla="*/ 74702 h 345303"/>
              <a:gd name="connsiteX162" fmla="*/ 163758 w 350703"/>
              <a:gd name="connsiteY162" fmla="*/ 75187 h 345303"/>
              <a:gd name="connsiteX163" fmla="*/ 163494 w 350703"/>
              <a:gd name="connsiteY163" fmla="*/ 75290 h 345303"/>
              <a:gd name="connsiteX164" fmla="*/ 156415 w 350703"/>
              <a:gd name="connsiteY164" fmla="*/ 124857 h 345303"/>
              <a:gd name="connsiteX165" fmla="*/ 145732 w 350703"/>
              <a:gd name="connsiteY165" fmla="*/ 123330 h 345303"/>
              <a:gd name="connsiteX166" fmla="*/ 151974 w 350703"/>
              <a:gd name="connsiteY166" fmla="*/ 79611 h 345303"/>
              <a:gd name="connsiteX167" fmla="*/ 123509 w 350703"/>
              <a:gd name="connsiteY167" fmla="*/ 90283 h 345303"/>
              <a:gd name="connsiteX168" fmla="*/ 114277 w 350703"/>
              <a:gd name="connsiteY168" fmla="*/ 145672 h 345303"/>
              <a:gd name="connsiteX169" fmla="*/ 124097 w 350703"/>
              <a:gd name="connsiteY169" fmla="*/ 145672 h 345303"/>
              <a:gd name="connsiteX170" fmla="*/ 125408 w 350703"/>
              <a:gd name="connsiteY170" fmla="*/ 145829 h 345303"/>
              <a:gd name="connsiteX171" fmla="*/ 145964 w 350703"/>
              <a:gd name="connsiteY171" fmla="*/ 150971 h 345303"/>
              <a:gd name="connsiteX172" fmla="*/ 176286 w 350703"/>
              <a:gd name="connsiteY172" fmla="*/ 146638 h 345303"/>
              <a:gd name="connsiteX173" fmla="*/ 167540 w 350703"/>
              <a:gd name="connsiteY173" fmla="*/ 120400 h 345303"/>
              <a:gd name="connsiteX174" fmla="*/ 177770 w 350703"/>
              <a:gd name="connsiteY174" fmla="*/ 116985 h 345303"/>
              <a:gd name="connsiteX175" fmla="*/ 187536 w 350703"/>
              <a:gd name="connsiteY175" fmla="*/ 146277 h 345303"/>
              <a:gd name="connsiteX176" fmla="*/ 215381 w 350703"/>
              <a:gd name="connsiteY176" fmla="*/ 150917 h 345303"/>
              <a:gd name="connsiteX177" fmla="*/ 230299 w 350703"/>
              <a:gd name="connsiteY177" fmla="*/ 145948 h 345303"/>
              <a:gd name="connsiteX178" fmla="*/ 232004 w 350703"/>
              <a:gd name="connsiteY178" fmla="*/ 145672 h 345303"/>
              <a:gd name="connsiteX179" fmla="*/ 236612 w 350703"/>
              <a:gd name="connsiteY179" fmla="*/ 145672 h 345303"/>
              <a:gd name="connsiteX180" fmla="*/ 221462 w 350703"/>
              <a:gd name="connsiteY180" fmla="*/ 34571 h 345303"/>
              <a:gd name="connsiteX181" fmla="*/ 204261 w 350703"/>
              <a:gd name="connsiteY181" fmla="*/ 57 h 345303"/>
              <a:gd name="connsiteX182" fmla="*/ 209241 w 350703"/>
              <a:gd name="connsiteY182" fmla="*/ 2026 h 345303"/>
              <a:gd name="connsiteX183" fmla="*/ 230823 w 350703"/>
              <a:gd name="connsiteY183" fmla="*/ 29003 h 345303"/>
              <a:gd name="connsiteX184" fmla="*/ 231956 w 350703"/>
              <a:gd name="connsiteY184" fmla="*/ 31641 h 345303"/>
              <a:gd name="connsiteX185" fmla="*/ 239860 w 350703"/>
              <a:gd name="connsiteY185" fmla="*/ 89598 h 345303"/>
              <a:gd name="connsiteX186" fmla="*/ 248190 w 350703"/>
              <a:gd name="connsiteY186" fmla="*/ 75532 h 345303"/>
              <a:gd name="connsiteX187" fmla="*/ 258981 w 350703"/>
              <a:gd name="connsiteY187" fmla="*/ 75532 h 345303"/>
              <a:gd name="connsiteX188" fmla="*/ 275167 w 350703"/>
              <a:gd name="connsiteY188" fmla="*/ 91718 h 345303"/>
              <a:gd name="connsiteX189" fmla="*/ 291354 w 350703"/>
              <a:gd name="connsiteY189" fmla="*/ 75532 h 345303"/>
              <a:gd name="connsiteX190" fmla="*/ 302145 w 350703"/>
              <a:gd name="connsiteY190" fmla="*/ 75532 h 345303"/>
              <a:gd name="connsiteX191" fmla="*/ 318331 w 350703"/>
              <a:gd name="connsiteY191" fmla="*/ 91718 h 345303"/>
              <a:gd name="connsiteX192" fmla="*/ 334517 w 350703"/>
              <a:gd name="connsiteY192" fmla="*/ 75532 h 345303"/>
              <a:gd name="connsiteX193" fmla="*/ 345308 w 350703"/>
              <a:gd name="connsiteY193" fmla="*/ 75532 h 345303"/>
              <a:gd name="connsiteX194" fmla="*/ 318331 w 350703"/>
              <a:gd name="connsiteY194" fmla="*/ 102509 h 345303"/>
              <a:gd name="connsiteX195" fmla="*/ 296749 w 350703"/>
              <a:gd name="connsiteY195" fmla="*/ 91551 h 345303"/>
              <a:gd name="connsiteX196" fmla="*/ 275167 w 350703"/>
              <a:gd name="connsiteY196" fmla="*/ 102509 h 345303"/>
              <a:gd name="connsiteX197" fmla="*/ 253586 w 350703"/>
              <a:gd name="connsiteY197" fmla="*/ 91551 h 345303"/>
              <a:gd name="connsiteX198" fmla="*/ 241376 w 350703"/>
              <a:gd name="connsiteY198" fmla="*/ 100734 h 345303"/>
              <a:gd name="connsiteX199" fmla="*/ 247505 w 350703"/>
              <a:gd name="connsiteY199" fmla="*/ 145672 h 345303"/>
              <a:gd name="connsiteX200" fmla="*/ 253586 w 350703"/>
              <a:gd name="connsiteY200" fmla="*/ 145672 h 345303"/>
              <a:gd name="connsiteX201" fmla="*/ 253586 w 350703"/>
              <a:gd name="connsiteY201" fmla="*/ 156463 h 345303"/>
              <a:gd name="connsiteX202" fmla="*/ 232878 w 350703"/>
              <a:gd name="connsiteY202" fmla="*/ 156463 h 345303"/>
              <a:gd name="connsiteX203" fmla="*/ 217523 w 350703"/>
              <a:gd name="connsiteY203" fmla="*/ 161584 h 345303"/>
              <a:gd name="connsiteX204" fmla="*/ 215818 w 350703"/>
              <a:gd name="connsiteY204" fmla="*/ 161858 h 345303"/>
              <a:gd name="connsiteX205" fmla="*/ 214939 w 350703"/>
              <a:gd name="connsiteY205" fmla="*/ 161789 h 345303"/>
              <a:gd name="connsiteX206" fmla="*/ 183387 w 350703"/>
              <a:gd name="connsiteY206" fmla="*/ 156528 h 345303"/>
              <a:gd name="connsiteX207" fmla="*/ 146444 w 350703"/>
              <a:gd name="connsiteY207" fmla="*/ 161804 h 345303"/>
              <a:gd name="connsiteX208" fmla="*/ 144373 w 350703"/>
              <a:gd name="connsiteY208" fmla="*/ 161697 h 345303"/>
              <a:gd name="connsiteX209" fmla="*/ 123433 w 350703"/>
              <a:gd name="connsiteY209" fmla="*/ 156463 h 345303"/>
              <a:gd name="connsiteX210" fmla="*/ 91725 w 350703"/>
              <a:gd name="connsiteY210" fmla="*/ 156463 h 345303"/>
              <a:gd name="connsiteX211" fmla="*/ 91725 w 350703"/>
              <a:gd name="connsiteY211" fmla="*/ 145672 h 345303"/>
              <a:gd name="connsiteX212" fmla="*/ 103341 w 350703"/>
              <a:gd name="connsiteY212" fmla="*/ 145672 h 345303"/>
              <a:gd name="connsiteX213" fmla="*/ 111666 w 350703"/>
              <a:gd name="connsiteY213" fmla="*/ 95705 h 345303"/>
              <a:gd name="connsiteX214" fmla="*/ 107862 w 350703"/>
              <a:gd name="connsiteY214" fmla="*/ 91605 h 345303"/>
              <a:gd name="connsiteX215" fmla="*/ 86329 w 350703"/>
              <a:gd name="connsiteY215" fmla="*/ 102509 h 345303"/>
              <a:gd name="connsiteX216" fmla="*/ 64748 w 350703"/>
              <a:gd name="connsiteY216" fmla="*/ 91551 h 345303"/>
              <a:gd name="connsiteX217" fmla="*/ 43166 w 350703"/>
              <a:gd name="connsiteY217" fmla="*/ 102509 h 345303"/>
              <a:gd name="connsiteX218" fmla="*/ 21585 w 350703"/>
              <a:gd name="connsiteY218" fmla="*/ 91551 h 345303"/>
              <a:gd name="connsiteX219" fmla="*/ 3 w 350703"/>
              <a:gd name="connsiteY219" fmla="*/ 102509 h 345303"/>
              <a:gd name="connsiteX220" fmla="*/ 3 w 350703"/>
              <a:gd name="connsiteY220" fmla="*/ 91718 h 345303"/>
              <a:gd name="connsiteX221" fmla="*/ 16190 w 350703"/>
              <a:gd name="connsiteY221" fmla="*/ 75532 h 345303"/>
              <a:gd name="connsiteX222" fmla="*/ 26980 w 350703"/>
              <a:gd name="connsiteY222" fmla="*/ 75532 h 345303"/>
              <a:gd name="connsiteX223" fmla="*/ 43166 w 350703"/>
              <a:gd name="connsiteY223" fmla="*/ 91718 h 345303"/>
              <a:gd name="connsiteX224" fmla="*/ 59352 w 350703"/>
              <a:gd name="connsiteY224" fmla="*/ 75532 h 345303"/>
              <a:gd name="connsiteX225" fmla="*/ 70143 w 350703"/>
              <a:gd name="connsiteY225" fmla="*/ 75532 h 345303"/>
              <a:gd name="connsiteX226" fmla="*/ 86329 w 350703"/>
              <a:gd name="connsiteY226" fmla="*/ 91718 h 345303"/>
              <a:gd name="connsiteX227" fmla="*/ 102515 w 350703"/>
              <a:gd name="connsiteY227" fmla="*/ 75532 h 345303"/>
              <a:gd name="connsiteX228" fmla="*/ 113306 w 350703"/>
              <a:gd name="connsiteY228" fmla="*/ 75532 h 345303"/>
              <a:gd name="connsiteX229" fmla="*/ 114995 w 350703"/>
              <a:gd name="connsiteY229" fmla="*/ 82465 h 345303"/>
              <a:gd name="connsiteX230" fmla="*/ 116802 w 350703"/>
              <a:gd name="connsiteY230" fmla="*/ 81273 h 345303"/>
              <a:gd name="connsiteX231" fmla="*/ 153712 w 350703"/>
              <a:gd name="connsiteY231" fmla="*/ 67429 h 345303"/>
              <a:gd name="connsiteX232" fmla="*/ 161913 w 350703"/>
              <a:gd name="connsiteY232" fmla="*/ 10027 h 345303"/>
              <a:gd name="connsiteX233" fmla="*/ 166493 w 350703"/>
              <a:gd name="connsiteY233" fmla="*/ 5452 h 345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</a:cxnLst>
            <a:rect l="l" t="t" r="r" b="b"/>
            <a:pathLst>
              <a:path w="350703" h="345303">
                <a:moveTo>
                  <a:pt x="237399" y="318326"/>
                </a:moveTo>
                <a:lnTo>
                  <a:pt x="248190" y="318326"/>
                </a:lnTo>
                <a:cubicBezTo>
                  <a:pt x="248190" y="327250"/>
                  <a:pt x="255452" y="334512"/>
                  <a:pt x="264376" y="334512"/>
                </a:cubicBezTo>
                <a:cubicBezTo>
                  <a:pt x="273300" y="334512"/>
                  <a:pt x="280562" y="327250"/>
                  <a:pt x="280562" y="318326"/>
                </a:cubicBezTo>
                <a:lnTo>
                  <a:pt x="291354" y="318326"/>
                </a:lnTo>
                <a:cubicBezTo>
                  <a:pt x="291354" y="327250"/>
                  <a:pt x="298615" y="334512"/>
                  <a:pt x="307540" y="334512"/>
                </a:cubicBezTo>
                <a:cubicBezTo>
                  <a:pt x="316463" y="334512"/>
                  <a:pt x="323726" y="327250"/>
                  <a:pt x="323726" y="318326"/>
                </a:cubicBezTo>
                <a:lnTo>
                  <a:pt x="334516" y="318326"/>
                </a:lnTo>
                <a:cubicBezTo>
                  <a:pt x="334516" y="327250"/>
                  <a:pt x="341778" y="334512"/>
                  <a:pt x="350703" y="334512"/>
                </a:cubicBezTo>
                <a:lnTo>
                  <a:pt x="350703" y="345303"/>
                </a:lnTo>
                <a:cubicBezTo>
                  <a:pt x="341848" y="345303"/>
                  <a:pt x="334042" y="340954"/>
                  <a:pt x="329121" y="334344"/>
                </a:cubicBezTo>
                <a:cubicBezTo>
                  <a:pt x="324200" y="340954"/>
                  <a:pt x="316393" y="345303"/>
                  <a:pt x="307540" y="345303"/>
                </a:cubicBezTo>
                <a:cubicBezTo>
                  <a:pt x="298686" y="345303"/>
                  <a:pt x="290879" y="340954"/>
                  <a:pt x="285958" y="334344"/>
                </a:cubicBezTo>
                <a:cubicBezTo>
                  <a:pt x="281038" y="340954"/>
                  <a:pt x="273230" y="345303"/>
                  <a:pt x="264376" y="345303"/>
                </a:cubicBezTo>
                <a:cubicBezTo>
                  <a:pt x="255522" y="345303"/>
                  <a:pt x="247716" y="340954"/>
                  <a:pt x="242795" y="334344"/>
                </a:cubicBezTo>
                <a:cubicBezTo>
                  <a:pt x="237874" y="340954"/>
                  <a:pt x="230067" y="345303"/>
                  <a:pt x="221213" y="345303"/>
                </a:cubicBezTo>
                <a:lnTo>
                  <a:pt x="221213" y="334512"/>
                </a:lnTo>
                <a:cubicBezTo>
                  <a:pt x="230137" y="334512"/>
                  <a:pt x="237399" y="327250"/>
                  <a:pt x="237399" y="318326"/>
                </a:cubicBezTo>
                <a:close/>
                <a:moveTo>
                  <a:pt x="118699" y="318326"/>
                </a:moveTo>
                <a:lnTo>
                  <a:pt x="129490" y="318326"/>
                </a:lnTo>
                <a:cubicBezTo>
                  <a:pt x="129490" y="327250"/>
                  <a:pt x="136752" y="334512"/>
                  <a:pt x="145676" y="334512"/>
                </a:cubicBezTo>
                <a:cubicBezTo>
                  <a:pt x="154600" y="334512"/>
                  <a:pt x="161862" y="327250"/>
                  <a:pt x="161862" y="318326"/>
                </a:cubicBezTo>
                <a:lnTo>
                  <a:pt x="172653" y="318326"/>
                </a:lnTo>
                <a:cubicBezTo>
                  <a:pt x="172653" y="327250"/>
                  <a:pt x="179915" y="334512"/>
                  <a:pt x="188839" y="334512"/>
                </a:cubicBezTo>
                <a:lnTo>
                  <a:pt x="188839" y="345303"/>
                </a:lnTo>
                <a:cubicBezTo>
                  <a:pt x="179985" y="345303"/>
                  <a:pt x="172178" y="340954"/>
                  <a:pt x="167258" y="334344"/>
                </a:cubicBezTo>
                <a:cubicBezTo>
                  <a:pt x="162337" y="340954"/>
                  <a:pt x="154530" y="345303"/>
                  <a:pt x="145676" y="345303"/>
                </a:cubicBezTo>
                <a:cubicBezTo>
                  <a:pt x="136822" y="345303"/>
                  <a:pt x="129015" y="340954"/>
                  <a:pt x="124095" y="334344"/>
                </a:cubicBezTo>
                <a:cubicBezTo>
                  <a:pt x="119174" y="340954"/>
                  <a:pt x="111367" y="345303"/>
                  <a:pt x="102513" y="345303"/>
                </a:cubicBezTo>
                <a:lnTo>
                  <a:pt x="102513" y="334512"/>
                </a:lnTo>
                <a:cubicBezTo>
                  <a:pt x="111437" y="334512"/>
                  <a:pt x="118699" y="327250"/>
                  <a:pt x="118699" y="318326"/>
                </a:cubicBezTo>
                <a:close/>
                <a:moveTo>
                  <a:pt x="16188" y="307535"/>
                </a:moveTo>
                <a:lnTo>
                  <a:pt x="26979" y="307535"/>
                </a:lnTo>
                <a:cubicBezTo>
                  <a:pt x="26979" y="316459"/>
                  <a:pt x="34241" y="323721"/>
                  <a:pt x="43165" y="323721"/>
                </a:cubicBezTo>
                <a:cubicBezTo>
                  <a:pt x="52089" y="323721"/>
                  <a:pt x="59351" y="316459"/>
                  <a:pt x="59351" y="307535"/>
                </a:cubicBezTo>
                <a:lnTo>
                  <a:pt x="70142" y="307535"/>
                </a:lnTo>
                <a:cubicBezTo>
                  <a:pt x="70142" y="316459"/>
                  <a:pt x="77404" y="323721"/>
                  <a:pt x="86328" y="323721"/>
                </a:cubicBezTo>
                <a:lnTo>
                  <a:pt x="86328" y="334512"/>
                </a:lnTo>
                <a:cubicBezTo>
                  <a:pt x="77474" y="334512"/>
                  <a:pt x="69667" y="330163"/>
                  <a:pt x="64747" y="323553"/>
                </a:cubicBezTo>
                <a:cubicBezTo>
                  <a:pt x="59826" y="330163"/>
                  <a:pt x="52019" y="334512"/>
                  <a:pt x="43165" y="334512"/>
                </a:cubicBezTo>
                <a:cubicBezTo>
                  <a:pt x="34311" y="334512"/>
                  <a:pt x="26504" y="330163"/>
                  <a:pt x="21584" y="323553"/>
                </a:cubicBezTo>
                <a:cubicBezTo>
                  <a:pt x="16663" y="330163"/>
                  <a:pt x="8856" y="334512"/>
                  <a:pt x="2" y="334512"/>
                </a:cubicBezTo>
                <a:lnTo>
                  <a:pt x="2" y="323721"/>
                </a:lnTo>
                <a:cubicBezTo>
                  <a:pt x="8926" y="323721"/>
                  <a:pt x="16188" y="316459"/>
                  <a:pt x="16188" y="307535"/>
                </a:cubicBezTo>
                <a:close/>
                <a:moveTo>
                  <a:pt x="53956" y="264372"/>
                </a:moveTo>
                <a:lnTo>
                  <a:pt x="64747" y="264372"/>
                </a:lnTo>
                <a:cubicBezTo>
                  <a:pt x="64747" y="273296"/>
                  <a:pt x="72009" y="280558"/>
                  <a:pt x="80933" y="280558"/>
                </a:cubicBezTo>
                <a:cubicBezTo>
                  <a:pt x="89857" y="280558"/>
                  <a:pt x="97119" y="273296"/>
                  <a:pt x="97119" y="264372"/>
                </a:cubicBezTo>
                <a:lnTo>
                  <a:pt x="107910" y="264372"/>
                </a:lnTo>
                <a:cubicBezTo>
                  <a:pt x="107910" y="273296"/>
                  <a:pt x="115172" y="280558"/>
                  <a:pt x="124096" y="280558"/>
                </a:cubicBezTo>
                <a:cubicBezTo>
                  <a:pt x="133020" y="280558"/>
                  <a:pt x="140282" y="273296"/>
                  <a:pt x="140282" y="264372"/>
                </a:cubicBezTo>
                <a:lnTo>
                  <a:pt x="151073" y="264372"/>
                </a:lnTo>
                <a:cubicBezTo>
                  <a:pt x="151073" y="273296"/>
                  <a:pt x="158335" y="280558"/>
                  <a:pt x="167259" y="280558"/>
                </a:cubicBezTo>
                <a:lnTo>
                  <a:pt x="167259" y="291349"/>
                </a:lnTo>
                <a:cubicBezTo>
                  <a:pt x="158405" y="291349"/>
                  <a:pt x="150598" y="287000"/>
                  <a:pt x="145678" y="280390"/>
                </a:cubicBezTo>
                <a:cubicBezTo>
                  <a:pt x="140757" y="287000"/>
                  <a:pt x="132950" y="291349"/>
                  <a:pt x="124096" y="291349"/>
                </a:cubicBezTo>
                <a:cubicBezTo>
                  <a:pt x="115242" y="291349"/>
                  <a:pt x="107435" y="287000"/>
                  <a:pt x="102515" y="280390"/>
                </a:cubicBezTo>
                <a:cubicBezTo>
                  <a:pt x="97594" y="287000"/>
                  <a:pt x="89787" y="291349"/>
                  <a:pt x="80933" y="291349"/>
                </a:cubicBezTo>
                <a:cubicBezTo>
                  <a:pt x="72079" y="291349"/>
                  <a:pt x="64273" y="287000"/>
                  <a:pt x="59352" y="280390"/>
                </a:cubicBezTo>
                <a:cubicBezTo>
                  <a:pt x="54431" y="287000"/>
                  <a:pt x="46624" y="291349"/>
                  <a:pt x="37770" y="291349"/>
                </a:cubicBezTo>
                <a:lnTo>
                  <a:pt x="37770" y="280558"/>
                </a:lnTo>
                <a:cubicBezTo>
                  <a:pt x="46694" y="280558"/>
                  <a:pt x="53956" y="273296"/>
                  <a:pt x="53956" y="264372"/>
                </a:cubicBezTo>
                <a:close/>
                <a:moveTo>
                  <a:pt x="242792" y="258977"/>
                </a:moveTo>
                <a:lnTo>
                  <a:pt x="253583" y="258977"/>
                </a:lnTo>
                <a:cubicBezTo>
                  <a:pt x="253583" y="267901"/>
                  <a:pt x="260845" y="275163"/>
                  <a:pt x="269769" y="275163"/>
                </a:cubicBezTo>
                <a:cubicBezTo>
                  <a:pt x="278693" y="275163"/>
                  <a:pt x="285956" y="267901"/>
                  <a:pt x="285956" y="258977"/>
                </a:cubicBezTo>
                <a:lnTo>
                  <a:pt x="296746" y="258977"/>
                </a:lnTo>
                <a:cubicBezTo>
                  <a:pt x="296746" y="267901"/>
                  <a:pt x="304008" y="275163"/>
                  <a:pt x="312933" y="275163"/>
                </a:cubicBezTo>
                <a:lnTo>
                  <a:pt x="312933" y="285954"/>
                </a:lnTo>
                <a:cubicBezTo>
                  <a:pt x="304079" y="285954"/>
                  <a:pt x="296272" y="281605"/>
                  <a:pt x="291351" y="274995"/>
                </a:cubicBezTo>
                <a:cubicBezTo>
                  <a:pt x="286430" y="281605"/>
                  <a:pt x="278623" y="285954"/>
                  <a:pt x="269769" y="285954"/>
                </a:cubicBezTo>
                <a:cubicBezTo>
                  <a:pt x="260915" y="285954"/>
                  <a:pt x="253108" y="281605"/>
                  <a:pt x="248188" y="274995"/>
                </a:cubicBezTo>
                <a:cubicBezTo>
                  <a:pt x="243267" y="281605"/>
                  <a:pt x="235460" y="285954"/>
                  <a:pt x="226606" y="285954"/>
                </a:cubicBezTo>
                <a:lnTo>
                  <a:pt x="226606" y="275163"/>
                </a:lnTo>
                <a:cubicBezTo>
                  <a:pt x="235530" y="275163"/>
                  <a:pt x="242792" y="267901"/>
                  <a:pt x="242792" y="258977"/>
                </a:cubicBezTo>
                <a:close/>
                <a:moveTo>
                  <a:pt x="16186" y="221208"/>
                </a:moveTo>
                <a:lnTo>
                  <a:pt x="26977" y="221208"/>
                </a:lnTo>
                <a:cubicBezTo>
                  <a:pt x="26977" y="230132"/>
                  <a:pt x="34239" y="237394"/>
                  <a:pt x="43163" y="237394"/>
                </a:cubicBezTo>
                <a:cubicBezTo>
                  <a:pt x="52087" y="237394"/>
                  <a:pt x="59349" y="230132"/>
                  <a:pt x="59349" y="221208"/>
                </a:cubicBezTo>
                <a:lnTo>
                  <a:pt x="70140" y="221208"/>
                </a:lnTo>
                <a:cubicBezTo>
                  <a:pt x="70140" y="230132"/>
                  <a:pt x="77402" y="237394"/>
                  <a:pt x="86326" y="237394"/>
                </a:cubicBezTo>
                <a:lnTo>
                  <a:pt x="86326" y="248185"/>
                </a:lnTo>
                <a:cubicBezTo>
                  <a:pt x="77472" y="248185"/>
                  <a:pt x="69665" y="243836"/>
                  <a:pt x="64745" y="237226"/>
                </a:cubicBezTo>
                <a:cubicBezTo>
                  <a:pt x="59824" y="243836"/>
                  <a:pt x="52017" y="248185"/>
                  <a:pt x="43163" y="248185"/>
                </a:cubicBezTo>
                <a:cubicBezTo>
                  <a:pt x="34309" y="248185"/>
                  <a:pt x="26502" y="243836"/>
                  <a:pt x="21582" y="237226"/>
                </a:cubicBezTo>
                <a:cubicBezTo>
                  <a:pt x="16661" y="243836"/>
                  <a:pt x="8854" y="248185"/>
                  <a:pt x="0" y="248185"/>
                </a:cubicBezTo>
                <a:lnTo>
                  <a:pt x="0" y="237394"/>
                </a:lnTo>
                <a:cubicBezTo>
                  <a:pt x="8924" y="237394"/>
                  <a:pt x="16186" y="230132"/>
                  <a:pt x="16186" y="221208"/>
                </a:cubicBezTo>
                <a:close/>
                <a:moveTo>
                  <a:pt x="167258" y="215814"/>
                </a:moveTo>
                <a:lnTo>
                  <a:pt x="178049" y="215814"/>
                </a:lnTo>
                <a:cubicBezTo>
                  <a:pt x="178049" y="224738"/>
                  <a:pt x="185311" y="232000"/>
                  <a:pt x="194235" y="232000"/>
                </a:cubicBezTo>
                <a:cubicBezTo>
                  <a:pt x="203159" y="232000"/>
                  <a:pt x="210421" y="224738"/>
                  <a:pt x="210421" y="215814"/>
                </a:cubicBezTo>
                <a:lnTo>
                  <a:pt x="221212" y="215814"/>
                </a:lnTo>
                <a:cubicBezTo>
                  <a:pt x="221212" y="224738"/>
                  <a:pt x="228474" y="232000"/>
                  <a:pt x="237398" y="232000"/>
                </a:cubicBezTo>
                <a:cubicBezTo>
                  <a:pt x="246322" y="232000"/>
                  <a:pt x="253584" y="224738"/>
                  <a:pt x="253584" y="215814"/>
                </a:cubicBezTo>
                <a:lnTo>
                  <a:pt x="264375" y="215814"/>
                </a:lnTo>
                <a:cubicBezTo>
                  <a:pt x="264375" y="224738"/>
                  <a:pt x="271637" y="232000"/>
                  <a:pt x="280561" y="232000"/>
                </a:cubicBezTo>
                <a:lnTo>
                  <a:pt x="280561" y="242791"/>
                </a:lnTo>
                <a:cubicBezTo>
                  <a:pt x="271707" y="242791"/>
                  <a:pt x="263900" y="238442"/>
                  <a:pt x="258980" y="231832"/>
                </a:cubicBezTo>
                <a:cubicBezTo>
                  <a:pt x="254059" y="238442"/>
                  <a:pt x="246252" y="242791"/>
                  <a:pt x="237398" y="242791"/>
                </a:cubicBezTo>
                <a:cubicBezTo>
                  <a:pt x="228544" y="242791"/>
                  <a:pt x="220737" y="238442"/>
                  <a:pt x="215817" y="231832"/>
                </a:cubicBezTo>
                <a:cubicBezTo>
                  <a:pt x="210896" y="238442"/>
                  <a:pt x="203089" y="242791"/>
                  <a:pt x="194235" y="242791"/>
                </a:cubicBezTo>
                <a:cubicBezTo>
                  <a:pt x="185381" y="242791"/>
                  <a:pt x="177575" y="238442"/>
                  <a:pt x="172654" y="231832"/>
                </a:cubicBezTo>
                <a:cubicBezTo>
                  <a:pt x="167733" y="238442"/>
                  <a:pt x="159926" y="242791"/>
                  <a:pt x="151072" y="242791"/>
                </a:cubicBezTo>
                <a:lnTo>
                  <a:pt x="151072" y="232000"/>
                </a:lnTo>
                <a:cubicBezTo>
                  <a:pt x="159996" y="232000"/>
                  <a:pt x="167258" y="224738"/>
                  <a:pt x="167258" y="215814"/>
                </a:cubicBezTo>
                <a:close/>
                <a:moveTo>
                  <a:pt x="167259" y="188836"/>
                </a:moveTo>
                <a:lnTo>
                  <a:pt x="178049" y="188836"/>
                </a:lnTo>
                <a:lnTo>
                  <a:pt x="178049" y="199627"/>
                </a:lnTo>
                <a:lnTo>
                  <a:pt x="167259" y="199627"/>
                </a:lnTo>
                <a:close/>
                <a:moveTo>
                  <a:pt x="145678" y="188836"/>
                </a:moveTo>
                <a:lnTo>
                  <a:pt x="156468" y="188836"/>
                </a:lnTo>
                <a:lnTo>
                  <a:pt x="156468" y="199627"/>
                </a:lnTo>
                <a:lnTo>
                  <a:pt x="145678" y="199627"/>
                </a:lnTo>
                <a:close/>
                <a:moveTo>
                  <a:pt x="124096" y="188836"/>
                </a:moveTo>
                <a:lnTo>
                  <a:pt x="134886" y="188836"/>
                </a:lnTo>
                <a:lnTo>
                  <a:pt x="134886" y="199627"/>
                </a:lnTo>
                <a:lnTo>
                  <a:pt x="124096" y="199627"/>
                </a:lnTo>
                <a:close/>
                <a:moveTo>
                  <a:pt x="253587" y="118696"/>
                </a:moveTo>
                <a:cubicBezTo>
                  <a:pt x="268462" y="118696"/>
                  <a:pt x="280564" y="130797"/>
                  <a:pt x="280564" y="145672"/>
                </a:cubicBezTo>
                <a:lnTo>
                  <a:pt x="280564" y="156463"/>
                </a:lnTo>
                <a:cubicBezTo>
                  <a:pt x="280564" y="171338"/>
                  <a:pt x="268462" y="183440"/>
                  <a:pt x="253587" y="183440"/>
                </a:cubicBezTo>
                <a:lnTo>
                  <a:pt x="253587" y="172649"/>
                </a:lnTo>
                <a:cubicBezTo>
                  <a:pt x="262510" y="172649"/>
                  <a:pt x="269773" y="165387"/>
                  <a:pt x="269773" y="156463"/>
                </a:cubicBezTo>
                <a:lnTo>
                  <a:pt x="269773" y="145672"/>
                </a:lnTo>
                <a:cubicBezTo>
                  <a:pt x="269773" y="136748"/>
                  <a:pt x="262510" y="129486"/>
                  <a:pt x="253587" y="129486"/>
                </a:cubicBezTo>
                <a:close/>
                <a:moveTo>
                  <a:pt x="91724" y="118696"/>
                </a:moveTo>
                <a:lnTo>
                  <a:pt x="91724" y="129486"/>
                </a:lnTo>
                <a:cubicBezTo>
                  <a:pt x="82799" y="129486"/>
                  <a:pt x="75538" y="136748"/>
                  <a:pt x="75538" y="145672"/>
                </a:cubicBezTo>
                <a:lnTo>
                  <a:pt x="75538" y="156463"/>
                </a:lnTo>
                <a:cubicBezTo>
                  <a:pt x="75538" y="165387"/>
                  <a:pt x="82799" y="172649"/>
                  <a:pt x="91724" y="172649"/>
                </a:cubicBezTo>
                <a:lnTo>
                  <a:pt x="91724" y="183440"/>
                </a:lnTo>
                <a:cubicBezTo>
                  <a:pt x="76848" y="183440"/>
                  <a:pt x="64747" y="171338"/>
                  <a:pt x="64747" y="156463"/>
                </a:cubicBezTo>
                <a:lnTo>
                  <a:pt x="64747" y="145672"/>
                </a:lnTo>
                <a:cubicBezTo>
                  <a:pt x="64747" y="130797"/>
                  <a:pt x="76848" y="118696"/>
                  <a:pt x="91724" y="118696"/>
                </a:cubicBezTo>
                <a:close/>
                <a:moveTo>
                  <a:pt x="292451" y="112184"/>
                </a:moveTo>
                <a:cubicBezTo>
                  <a:pt x="302168" y="121901"/>
                  <a:pt x="307520" y="134823"/>
                  <a:pt x="307520" y="148565"/>
                </a:cubicBezTo>
                <a:lnTo>
                  <a:pt x="307520" y="161670"/>
                </a:lnTo>
                <a:cubicBezTo>
                  <a:pt x="307520" y="175407"/>
                  <a:pt x="302168" y="188328"/>
                  <a:pt x="292451" y="198046"/>
                </a:cubicBezTo>
                <a:lnTo>
                  <a:pt x="284823" y="190416"/>
                </a:lnTo>
                <a:cubicBezTo>
                  <a:pt x="292500" y="182739"/>
                  <a:pt x="296730" y="172525"/>
                  <a:pt x="296730" y="161670"/>
                </a:cubicBezTo>
                <a:lnTo>
                  <a:pt x="296730" y="148565"/>
                </a:lnTo>
                <a:cubicBezTo>
                  <a:pt x="296730" y="137704"/>
                  <a:pt x="292500" y="127496"/>
                  <a:pt x="284823" y="119813"/>
                </a:cubicBezTo>
                <a:close/>
                <a:moveTo>
                  <a:pt x="52836" y="112184"/>
                </a:moveTo>
                <a:lnTo>
                  <a:pt x="60465" y="119813"/>
                </a:lnTo>
                <a:cubicBezTo>
                  <a:pt x="52787" y="127496"/>
                  <a:pt x="48558" y="137704"/>
                  <a:pt x="48558" y="148565"/>
                </a:cubicBezTo>
                <a:lnTo>
                  <a:pt x="48558" y="161670"/>
                </a:lnTo>
                <a:cubicBezTo>
                  <a:pt x="48558" y="172525"/>
                  <a:pt x="52787" y="182739"/>
                  <a:pt x="60465" y="190422"/>
                </a:cubicBezTo>
                <a:lnTo>
                  <a:pt x="52836" y="198051"/>
                </a:lnTo>
                <a:cubicBezTo>
                  <a:pt x="43119" y="188334"/>
                  <a:pt x="37767" y="175412"/>
                  <a:pt x="37767" y="161670"/>
                </a:cubicBezTo>
                <a:lnTo>
                  <a:pt x="37767" y="148565"/>
                </a:lnTo>
                <a:cubicBezTo>
                  <a:pt x="37767" y="134823"/>
                  <a:pt x="43119" y="121901"/>
                  <a:pt x="52836" y="112184"/>
                </a:cubicBezTo>
                <a:close/>
                <a:moveTo>
                  <a:pt x="187260" y="44740"/>
                </a:moveTo>
                <a:lnTo>
                  <a:pt x="203446" y="60926"/>
                </a:lnTo>
                <a:cubicBezTo>
                  <a:pt x="204347" y="61827"/>
                  <a:pt x="204897" y="63019"/>
                  <a:pt x="205005" y="64293"/>
                </a:cubicBezTo>
                <a:lnTo>
                  <a:pt x="210401" y="129038"/>
                </a:lnTo>
                <a:lnTo>
                  <a:pt x="199653" y="129934"/>
                </a:lnTo>
                <a:lnTo>
                  <a:pt x="194420" y="67158"/>
                </a:lnTo>
                <a:lnTo>
                  <a:pt x="179631" y="52369"/>
                </a:lnTo>
                <a:close/>
                <a:moveTo>
                  <a:pt x="202734" y="11166"/>
                </a:moveTo>
                <a:lnTo>
                  <a:pt x="172024" y="15552"/>
                </a:lnTo>
                <a:lnTo>
                  <a:pt x="163575" y="74702"/>
                </a:lnTo>
                <a:lnTo>
                  <a:pt x="163758" y="75187"/>
                </a:lnTo>
                <a:lnTo>
                  <a:pt x="163494" y="75290"/>
                </a:lnTo>
                <a:lnTo>
                  <a:pt x="156415" y="124857"/>
                </a:lnTo>
                <a:lnTo>
                  <a:pt x="145732" y="123330"/>
                </a:lnTo>
                <a:lnTo>
                  <a:pt x="151974" y="79611"/>
                </a:lnTo>
                <a:lnTo>
                  <a:pt x="123509" y="90283"/>
                </a:lnTo>
                <a:lnTo>
                  <a:pt x="114277" y="145672"/>
                </a:lnTo>
                <a:lnTo>
                  <a:pt x="124097" y="145672"/>
                </a:lnTo>
                <a:cubicBezTo>
                  <a:pt x="124539" y="145672"/>
                  <a:pt x="124976" y="145727"/>
                  <a:pt x="125408" y="145829"/>
                </a:cubicBezTo>
                <a:lnTo>
                  <a:pt x="145964" y="150971"/>
                </a:lnTo>
                <a:lnTo>
                  <a:pt x="176286" y="146638"/>
                </a:lnTo>
                <a:lnTo>
                  <a:pt x="167540" y="120400"/>
                </a:lnTo>
                <a:lnTo>
                  <a:pt x="177770" y="116985"/>
                </a:lnTo>
                <a:lnTo>
                  <a:pt x="187536" y="146277"/>
                </a:lnTo>
                <a:lnTo>
                  <a:pt x="215381" y="150917"/>
                </a:lnTo>
                <a:lnTo>
                  <a:pt x="230299" y="145948"/>
                </a:lnTo>
                <a:cubicBezTo>
                  <a:pt x="230849" y="145764"/>
                  <a:pt x="231427" y="145672"/>
                  <a:pt x="232004" y="145672"/>
                </a:cubicBezTo>
                <a:lnTo>
                  <a:pt x="236612" y="145672"/>
                </a:lnTo>
                <a:lnTo>
                  <a:pt x="221462" y="34571"/>
                </a:lnTo>
                <a:close/>
                <a:moveTo>
                  <a:pt x="204261" y="57"/>
                </a:moveTo>
                <a:cubicBezTo>
                  <a:pt x="206188" y="-224"/>
                  <a:pt x="208049" y="537"/>
                  <a:pt x="209241" y="2026"/>
                </a:cubicBezTo>
                <a:lnTo>
                  <a:pt x="230823" y="29003"/>
                </a:lnTo>
                <a:cubicBezTo>
                  <a:pt x="231427" y="29764"/>
                  <a:pt x="231826" y="30676"/>
                  <a:pt x="231956" y="31641"/>
                </a:cubicBezTo>
                <a:lnTo>
                  <a:pt x="239860" y="89598"/>
                </a:lnTo>
                <a:cubicBezTo>
                  <a:pt x="244802" y="86825"/>
                  <a:pt x="248190" y="81591"/>
                  <a:pt x="248190" y="75532"/>
                </a:cubicBezTo>
                <a:lnTo>
                  <a:pt x="258981" y="75532"/>
                </a:lnTo>
                <a:cubicBezTo>
                  <a:pt x="258981" y="84456"/>
                  <a:pt x="266243" y="91718"/>
                  <a:pt x="275167" y="91718"/>
                </a:cubicBezTo>
                <a:cubicBezTo>
                  <a:pt x="284091" y="91718"/>
                  <a:pt x="291354" y="84456"/>
                  <a:pt x="291354" y="75532"/>
                </a:cubicBezTo>
                <a:lnTo>
                  <a:pt x="302145" y="75532"/>
                </a:lnTo>
                <a:cubicBezTo>
                  <a:pt x="302145" y="84456"/>
                  <a:pt x="309406" y="91718"/>
                  <a:pt x="318331" y="91718"/>
                </a:cubicBezTo>
                <a:cubicBezTo>
                  <a:pt x="327254" y="91718"/>
                  <a:pt x="334517" y="84456"/>
                  <a:pt x="334517" y="75532"/>
                </a:cubicBezTo>
                <a:lnTo>
                  <a:pt x="345308" y="75532"/>
                </a:lnTo>
                <a:cubicBezTo>
                  <a:pt x="345308" y="90407"/>
                  <a:pt x="333205" y="102509"/>
                  <a:pt x="318331" y="102509"/>
                </a:cubicBezTo>
                <a:cubicBezTo>
                  <a:pt x="309477" y="102509"/>
                  <a:pt x="301670" y="98160"/>
                  <a:pt x="296749" y="91551"/>
                </a:cubicBezTo>
                <a:cubicBezTo>
                  <a:pt x="291829" y="98160"/>
                  <a:pt x="284021" y="102509"/>
                  <a:pt x="275167" y="102509"/>
                </a:cubicBezTo>
                <a:cubicBezTo>
                  <a:pt x="266313" y="102509"/>
                  <a:pt x="258506" y="98160"/>
                  <a:pt x="253586" y="91551"/>
                </a:cubicBezTo>
                <a:cubicBezTo>
                  <a:pt x="250499" y="95695"/>
                  <a:pt x="246291" y="98900"/>
                  <a:pt x="241376" y="100734"/>
                </a:cubicBezTo>
                <a:lnTo>
                  <a:pt x="247505" y="145672"/>
                </a:lnTo>
                <a:lnTo>
                  <a:pt x="253586" y="145672"/>
                </a:lnTo>
                <a:lnTo>
                  <a:pt x="253586" y="156463"/>
                </a:lnTo>
                <a:lnTo>
                  <a:pt x="232878" y="156463"/>
                </a:lnTo>
                <a:lnTo>
                  <a:pt x="217523" y="161584"/>
                </a:lnTo>
                <a:cubicBezTo>
                  <a:pt x="216973" y="161767"/>
                  <a:pt x="216395" y="161858"/>
                  <a:pt x="215818" y="161858"/>
                </a:cubicBezTo>
                <a:cubicBezTo>
                  <a:pt x="215521" y="161858"/>
                  <a:pt x="215225" y="161837"/>
                  <a:pt x="214939" y="161789"/>
                </a:cubicBezTo>
                <a:lnTo>
                  <a:pt x="183387" y="156528"/>
                </a:lnTo>
                <a:lnTo>
                  <a:pt x="146444" y="161804"/>
                </a:lnTo>
                <a:cubicBezTo>
                  <a:pt x="145754" y="161913"/>
                  <a:pt x="145042" y="161864"/>
                  <a:pt x="144373" y="161697"/>
                </a:cubicBezTo>
                <a:lnTo>
                  <a:pt x="123433" y="156463"/>
                </a:lnTo>
                <a:lnTo>
                  <a:pt x="91725" y="156463"/>
                </a:lnTo>
                <a:lnTo>
                  <a:pt x="91725" y="145672"/>
                </a:lnTo>
                <a:lnTo>
                  <a:pt x="103341" y="145672"/>
                </a:lnTo>
                <a:lnTo>
                  <a:pt x="111666" y="95705"/>
                </a:lnTo>
                <a:cubicBezTo>
                  <a:pt x="110258" y="94459"/>
                  <a:pt x="108973" y="93100"/>
                  <a:pt x="107862" y="91605"/>
                </a:cubicBezTo>
                <a:cubicBezTo>
                  <a:pt x="102941" y="98182"/>
                  <a:pt x="95156" y="102509"/>
                  <a:pt x="86329" y="102509"/>
                </a:cubicBezTo>
                <a:cubicBezTo>
                  <a:pt x="77475" y="102509"/>
                  <a:pt x="69669" y="98160"/>
                  <a:pt x="64748" y="91551"/>
                </a:cubicBezTo>
                <a:cubicBezTo>
                  <a:pt x="59827" y="98160"/>
                  <a:pt x="52020" y="102509"/>
                  <a:pt x="43166" y="102509"/>
                </a:cubicBezTo>
                <a:cubicBezTo>
                  <a:pt x="34312" y="102509"/>
                  <a:pt x="26506" y="98160"/>
                  <a:pt x="21585" y="91551"/>
                </a:cubicBezTo>
                <a:cubicBezTo>
                  <a:pt x="16664" y="98160"/>
                  <a:pt x="8857" y="102509"/>
                  <a:pt x="3" y="102509"/>
                </a:cubicBezTo>
                <a:lnTo>
                  <a:pt x="3" y="91718"/>
                </a:lnTo>
                <a:cubicBezTo>
                  <a:pt x="8927" y="91718"/>
                  <a:pt x="16190" y="84456"/>
                  <a:pt x="16190" y="75532"/>
                </a:cubicBezTo>
                <a:lnTo>
                  <a:pt x="26980" y="75532"/>
                </a:lnTo>
                <a:cubicBezTo>
                  <a:pt x="26980" y="84456"/>
                  <a:pt x="34242" y="91718"/>
                  <a:pt x="43166" y="91718"/>
                </a:cubicBezTo>
                <a:cubicBezTo>
                  <a:pt x="52090" y="91718"/>
                  <a:pt x="59352" y="84456"/>
                  <a:pt x="59352" y="75532"/>
                </a:cubicBezTo>
                <a:lnTo>
                  <a:pt x="70143" y="75532"/>
                </a:lnTo>
                <a:cubicBezTo>
                  <a:pt x="70143" y="84456"/>
                  <a:pt x="77405" y="91718"/>
                  <a:pt x="86329" y="91718"/>
                </a:cubicBezTo>
                <a:cubicBezTo>
                  <a:pt x="95253" y="91718"/>
                  <a:pt x="102515" y="84456"/>
                  <a:pt x="102515" y="75532"/>
                </a:cubicBezTo>
                <a:lnTo>
                  <a:pt x="113306" y="75532"/>
                </a:lnTo>
                <a:cubicBezTo>
                  <a:pt x="113306" y="77982"/>
                  <a:pt x="113969" y="80313"/>
                  <a:pt x="114995" y="82465"/>
                </a:cubicBezTo>
                <a:cubicBezTo>
                  <a:pt x="115512" y="81963"/>
                  <a:pt x="116106" y="81538"/>
                  <a:pt x="116802" y="81273"/>
                </a:cubicBezTo>
                <a:lnTo>
                  <a:pt x="153712" y="67429"/>
                </a:lnTo>
                <a:lnTo>
                  <a:pt x="161913" y="10027"/>
                </a:lnTo>
                <a:cubicBezTo>
                  <a:pt x="162258" y="7653"/>
                  <a:pt x="164120" y="5787"/>
                  <a:pt x="166493" y="5452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 sz="1600"/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5D52A6F2-2307-479F-A229-2C8F343D4D0D}"/>
              </a:ext>
            </a:extLst>
          </p:cNvPr>
          <p:cNvSpPr/>
          <p:nvPr/>
        </p:nvSpPr>
        <p:spPr>
          <a:xfrm>
            <a:off x="6487185" y="5484196"/>
            <a:ext cx="807913" cy="246221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zh-CN" altLang="en-US" sz="1600" kern="1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仿宋_GB2312" panose="02010609030101010101" charset="-122"/>
              </a:rPr>
              <a:t>第二层级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xmlns="" id="{84BD2FFA-2C3F-4390-B384-FF9BC2F85F61}"/>
              </a:ext>
            </a:extLst>
          </p:cNvPr>
          <p:cNvSpPr/>
          <p:nvPr/>
        </p:nvSpPr>
        <p:spPr>
          <a:xfrm>
            <a:off x="8466495" y="5192436"/>
            <a:ext cx="959386" cy="959386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90" name="PA-组合 110">
            <a:extLst>
              <a:ext uri="{FF2B5EF4-FFF2-40B4-BE49-F238E27FC236}">
                <a16:creationId xmlns:a16="http://schemas.microsoft.com/office/drawing/2014/main" xmlns="" id="{5A358924-3B64-4169-A109-B70962CA50B1}"/>
              </a:ext>
            </a:extLst>
          </p:cNvPr>
          <p:cNvGrpSpPr/>
          <p:nvPr>
            <p:custDataLst>
              <p:tags r:id="rId2"/>
            </p:custDataLst>
          </p:nvPr>
        </p:nvGrpSpPr>
        <p:grpSpPr bwMode="auto">
          <a:xfrm>
            <a:off x="8099343" y="6024171"/>
            <a:ext cx="1728762" cy="210366"/>
            <a:chOff x="683555" y="4945224"/>
            <a:chExt cx="2522926" cy="446700"/>
          </a:xfrm>
        </p:grpSpPr>
        <p:sp>
          <p:nvSpPr>
            <p:cNvPr id="91" name="PA-梯形 111">
              <a:extLst>
                <a:ext uri="{FF2B5EF4-FFF2-40B4-BE49-F238E27FC236}">
                  <a16:creationId xmlns:a16="http://schemas.microsoft.com/office/drawing/2014/main" xmlns="" id="{E0F0457D-F2C1-4A03-841C-FEBB5B8B10CF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683555" y="4945224"/>
              <a:ext cx="2522926" cy="446700"/>
            </a:xfrm>
            <a:prstGeom prst="trapezoid">
              <a:avLst>
                <a:gd name="adj" fmla="val 81397"/>
              </a:avLst>
            </a:prstGeom>
            <a:gradFill>
              <a:gsLst>
                <a:gs pos="0">
                  <a:srgbClr val="1EB464">
                    <a:alpha val="0"/>
                  </a:srgbClr>
                </a:gs>
                <a:gs pos="100000">
                  <a:srgbClr val="1EB464">
                    <a:alpha val="10000"/>
                  </a:srgb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rgbClr val="1EB464">
                      <a:alpha val="0"/>
                    </a:srgbClr>
                  </a:gs>
                  <a:gs pos="100000">
                    <a:srgbClr val="1EB464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431800">
                <a:defRPr/>
              </a:pPr>
              <a:endParaRPr lang="zh-CN" altLang="en-US" sz="1600" kern="0">
                <a:solidFill>
                  <a:prstClr val="white"/>
                </a:solidFill>
                <a:latin typeface="DIN"/>
                <a:ea typeface="微软雅黑 Light" panose="020B0502040204020203" charset="-122"/>
              </a:endParaRPr>
            </a:p>
          </p:txBody>
        </p:sp>
        <p:sp>
          <p:nvSpPr>
            <p:cNvPr id="92" name="PA-梯形 112">
              <a:extLst>
                <a:ext uri="{FF2B5EF4-FFF2-40B4-BE49-F238E27FC236}">
                  <a16:creationId xmlns:a16="http://schemas.microsoft.com/office/drawing/2014/main" xmlns="" id="{93214863-2CD5-426E-B37E-694F6CA6ABD6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904240" y="4945224"/>
              <a:ext cx="2081556" cy="338500"/>
            </a:xfrm>
            <a:prstGeom prst="trapezoid">
              <a:avLst>
                <a:gd name="adj" fmla="val 80129"/>
              </a:avLst>
            </a:prstGeom>
            <a:gradFill>
              <a:gsLst>
                <a:gs pos="0">
                  <a:srgbClr val="1EB464">
                    <a:alpha val="0"/>
                  </a:srgbClr>
                </a:gs>
                <a:gs pos="100000">
                  <a:srgbClr val="1EB464">
                    <a:alpha val="20000"/>
                  </a:srgbClr>
                </a:gs>
              </a:gsLst>
              <a:lin ang="5400000" scaled="1"/>
            </a:gradFill>
            <a:ln w="12700" cap="flat" cmpd="sng" algn="ctr">
              <a:gradFill>
                <a:gsLst>
                  <a:gs pos="1000">
                    <a:srgbClr val="1EB464">
                      <a:alpha val="0"/>
                    </a:srgbClr>
                  </a:gs>
                  <a:gs pos="100000">
                    <a:srgbClr val="1EB464">
                      <a:alpha val="3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431800">
                <a:defRPr/>
              </a:pPr>
              <a:endParaRPr lang="zh-CN" altLang="en-US" sz="1600" kern="0">
                <a:solidFill>
                  <a:prstClr val="white"/>
                </a:solidFill>
                <a:latin typeface="DIN"/>
                <a:ea typeface="微软雅黑 Light" panose="020B0502040204020203" charset="-122"/>
              </a:endParaRPr>
            </a:p>
          </p:txBody>
        </p:sp>
      </p:grp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7E8B297F-570F-49E3-A02D-BDE8AB5D8E7E}"/>
              </a:ext>
            </a:extLst>
          </p:cNvPr>
          <p:cNvSpPr/>
          <p:nvPr/>
        </p:nvSpPr>
        <p:spPr>
          <a:xfrm>
            <a:off x="8559766" y="5886510"/>
            <a:ext cx="807913" cy="246221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zh-CN" altLang="en-US" sz="1600" kern="1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仿宋_GB2312" panose="02010609030101010101" charset="-122"/>
              </a:rPr>
              <a:t>第二层级</a:t>
            </a:r>
            <a:endParaRPr lang="zh-CN" altLang="en-US" sz="1600" kern="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仿宋_GB2312" panose="02010609030101010101" charset="-122"/>
            </a:endParaRPr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xmlns="" id="{FD8A9F55-3303-4557-A417-680B4AB4880C}"/>
              </a:ext>
            </a:extLst>
          </p:cNvPr>
          <p:cNvSpPr/>
          <p:nvPr/>
        </p:nvSpPr>
        <p:spPr>
          <a:xfrm>
            <a:off x="10539077" y="4790122"/>
            <a:ext cx="959386" cy="959386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600"/>
          </a:p>
        </p:txBody>
      </p:sp>
      <p:grpSp>
        <p:nvGrpSpPr>
          <p:cNvPr id="99" name="PA-组合 110">
            <a:extLst>
              <a:ext uri="{FF2B5EF4-FFF2-40B4-BE49-F238E27FC236}">
                <a16:creationId xmlns:a16="http://schemas.microsoft.com/office/drawing/2014/main" xmlns="" id="{ED6326C3-7AC1-4499-B34C-EA504F4D9918}"/>
              </a:ext>
            </a:extLst>
          </p:cNvPr>
          <p:cNvGrpSpPr/>
          <p:nvPr>
            <p:custDataLst>
              <p:tags r:id="rId3"/>
            </p:custDataLst>
          </p:nvPr>
        </p:nvGrpSpPr>
        <p:grpSpPr bwMode="auto">
          <a:xfrm>
            <a:off x="10171925" y="5621857"/>
            <a:ext cx="1728762" cy="210366"/>
            <a:chOff x="683555" y="4945224"/>
            <a:chExt cx="2522926" cy="446700"/>
          </a:xfrm>
        </p:grpSpPr>
        <p:sp>
          <p:nvSpPr>
            <p:cNvPr id="102" name="PA-梯形 111">
              <a:extLst>
                <a:ext uri="{FF2B5EF4-FFF2-40B4-BE49-F238E27FC236}">
                  <a16:creationId xmlns:a16="http://schemas.microsoft.com/office/drawing/2014/main" xmlns="" id="{CA963C58-6A84-4BEE-ADA7-A0772280F753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683555" y="4945224"/>
              <a:ext cx="2522926" cy="446700"/>
            </a:xfrm>
            <a:prstGeom prst="trapezoid">
              <a:avLst>
                <a:gd name="adj" fmla="val 81397"/>
              </a:avLst>
            </a:prstGeom>
            <a:gradFill>
              <a:gsLst>
                <a:gs pos="0">
                  <a:srgbClr val="1EB464">
                    <a:alpha val="0"/>
                  </a:srgbClr>
                </a:gs>
                <a:gs pos="100000">
                  <a:srgbClr val="1EB464">
                    <a:alpha val="10000"/>
                  </a:srgbClr>
                </a:gs>
              </a:gsLst>
              <a:lin ang="5400000" scaled="1"/>
            </a:gradFill>
            <a:ln w="12700" cap="flat" cmpd="sng" algn="ctr">
              <a:gradFill>
                <a:gsLst>
                  <a:gs pos="0">
                    <a:srgbClr val="1EB464">
                      <a:alpha val="0"/>
                    </a:srgbClr>
                  </a:gs>
                  <a:gs pos="100000">
                    <a:srgbClr val="1EB464"/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431800">
                <a:defRPr/>
              </a:pPr>
              <a:endParaRPr lang="zh-CN" altLang="en-US" sz="1600" kern="0">
                <a:solidFill>
                  <a:prstClr val="white"/>
                </a:solidFill>
                <a:latin typeface="DIN"/>
                <a:ea typeface="微软雅黑 Light" panose="020B0502040204020203" charset="-122"/>
              </a:endParaRPr>
            </a:p>
          </p:txBody>
        </p:sp>
        <p:sp>
          <p:nvSpPr>
            <p:cNvPr id="103" name="PA-梯形 112">
              <a:extLst>
                <a:ext uri="{FF2B5EF4-FFF2-40B4-BE49-F238E27FC236}">
                  <a16:creationId xmlns:a16="http://schemas.microsoft.com/office/drawing/2014/main" xmlns="" id="{BF5555FF-ECB7-4E53-AF8A-0A953F65D473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904240" y="4945224"/>
              <a:ext cx="2081556" cy="338500"/>
            </a:xfrm>
            <a:prstGeom prst="trapezoid">
              <a:avLst>
                <a:gd name="adj" fmla="val 80129"/>
              </a:avLst>
            </a:prstGeom>
            <a:gradFill>
              <a:gsLst>
                <a:gs pos="0">
                  <a:srgbClr val="1EB464">
                    <a:alpha val="0"/>
                  </a:srgbClr>
                </a:gs>
                <a:gs pos="100000">
                  <a:srgbClr val="1EB464">
                    <a:alpha val="20000"/>
                  </a:srgbClr>
                </a:gs>
              </a:gsLst>
              <a:lin ang="5400000" scaled="1"/>
            </a:gradFill>
            <a:ln w="12700" cap="flat" cmpd="sng" algn="ctr">
              <a:gradFill>
                <a:gsLst>
                  <a:gs pos="1000">
                    <a:srgbClr val="1EB464">
                      <a:alpha val="0"/>
                    </a:srgbClr>
                  </a:gs>
                  <a:gs pos="100000">
                    <a:srgbClr val="1EB464">
                      <a:alpha val="3000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431800">
                <a:defRPr/>
              </a:pPr>
              <a:endParaRPr lang="zh-CN" altLang="en-US" sz="1600" kern="0">
                <a:solidFill>
                  <a:prstClr val="white"/>
                </a:solidFill>
                <a:latin typeface="DIN"/>
                <a:ea typeface="微软雅黑 Light" panose="020B0502040204020203" charset="-122"/>
              </a:endParaRPr>
            </a:p>
          </p:txBody>
        </p:sp>
      </p:grpSp>
      <p:sp>
        <p:nvSpPr>
          <p:cNvPr id="101" name="矩形 100">
            <a:extLst>
              <a:ext uri="{FF2B5EF4-FFF2-40B4-BE49-F238E27FC236}">
                <a16:creationId xmlns:a16="http://schemas.microsoft.com/office/drawing/2014/main" xmlns="" id="{9D2C8848-C448-44D0-AF2A-BCD2B89C2AF5}"/>
              </a:ext>
            </a:extLst>
          </p:cNvPr>
          <p:cNvSpPr/>
          <p:nvPr/>
        </p:nvSpPr>
        <p:spPr>
          <a:xfrm>
            <a:off x="10632348" y="5484196"/>
            <a:ext cx="807913" cy="246221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zh-CN" altLang="en-US" sz="1600" kern="1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仿宋_GB2312" panose="02010609030101010101" charset="-122"/>
              </a:rPr>
              <a:t>第二层级</a:t>
            </a:r>
            <a:endParaRPr lang="zh-CN" altLang="en-US" sz="1600" kern="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仿宋_GB2312" panose="02010609030101010101" charset="-122"/>
            </a:endParaRPr>
          </a:p>
        </p:txBody>
      </p:sp>
      <p:grpSp>
        <p:nvGrpSpPr>
          <p:cNvPr id="105" name="图形 37">
            <a:extLst>
              <a:ext uri="{FF2B5EF4-FFF2-40B4-BE49-F238E27FC236}">
                <a16:creationId xmlns:a16="http://schemas.microsoft.com/office/drawing/2014/main" xmlns="" id="{A4D7DFA6-B3F4-46C0-B289-983B232A6135}"/>
              </a:ext>
            </a:extLst>
          </p:cNvPr>
          <p:cNvGrpSpPr/>
          <p:nvPr/>
        </p:nvGrpSpPr>
        <p:grpSpPr>
          <a:xfrm>
            <a:off x="10784798" y="4952722"/>
            <a:ext cx="467944" cy="453548"/>
            <a:chOff x="8879757" y="4364738"/>
            <a:chExt cx="619129" cy="600069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grpSpPr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A1AD7957-B75B-46C0-8D45-A9B3300DACAE}"/>
                </a:ext>
              </a:extLst>
            </p:cNvPr>
            <p:cNvSpPr/>
            <p:nvPr/>
          </p:nvSpPr>
          <p:spPr>
            <a:xfrm>
              <a:off x="8879757" y="4498086"/>
              <a:ext cx="619129" cy="314318"/>
            </a:xfrm>
            <a:custGeom>
              <a:avLst/>
              <a:gdLst>
                <a:gd name="connsiteX0" fmla="*/ 577329 w 619125"/>
                <a:gd name="connsiteY0" fmla="*/ 248126 h 314325"/>
                <a:gd name="connsiteX1" fmla="*/ 311944 w 619125"/>
                <a:gd name="connsiteY1" fmla="*/ 7144 h 314325"/>
                <a:gd name="connsiteX2" fmla="*/ 59446 w 619125"/>
                <a:gd name="connsiteY2" fmla="*/ 188347 h 314325"/>
                <a:gd name="connsiteX3" fmla="*/ 7144 w 619125"/>
                <a:gd name="connsiteY3" fmla="*/ 245269 h 314325"/>
                <a:gd name="connsiteX4" fmla="*/ 16669 w 619125"/>
                <a:gd name="connsiteY4" fmla="*/ 254794 h 314325"/>
                <a:gd name="connsiteX5" fmla="*/ 197644 w 619125"/>
                <a:gd name="connsiteY5" fmla="*/ 254794 h 314325"/>
                <a:gd name="connsiteX6" fmla="*/ 207169 w 619125"/>
                <a:gd name="connsiteY6" fmla="*/ 245269 h 314325"/>
                <a:gd name="connsiteX7" fmla="*/ 196682 w 619125"/>
                <a:gd name="connsiteY7" fmla="*/ 206883 h 314325"/>
                <a:gd name="connsiteX8" fmla="*/ 311944 w 619125"/>
                <a:gd name="connsiteY8" fmla="*/ 140494 h 314325"/>
                <a:gd name="connsiteX9" fmla="*/ 442246 w 619125"/>
                <a:gd name="connsiteY9" fmla="*/ 245669 h 314325"/>
                <a:gd name="connsiteX10" fmla="*/ 416719 w 619125"/>
                <a:gd name="connsiteY10" fmla="*/ 302419 h 314325"/>
                <a:gd name="connsiteX11" fmla="*/ 426244 w 619125"/>
                <a:gd name="connsiteY11" fmla="*/ 311944 h 314325"/>
                <a:gd name="connsiteX12" fmla="*/ 607219 w 619125"/>
                <a:gd name="connsiteY12" fmla="*/ 311944 h 314325"/>
                <a:gd name="connsiteX13" fmla="*/ 616744 w 619125"/>
                <a:gd name="connsiteY13" fmla="*/ 302419 h 314325"/>
                <a:gd name="connsiteX14" fmla="*/ 577329 w 619125"/>
                <a:gd name="connsiteY14" fmla="*/ 248126 h 314325"/>
                <a:gd name="connsiteX15" fmla="*/ 311944 w 619125"/>
                <a:gd name="connsiteY15" fmla="*/ 26194 h 314325"/>
                <a:gd name="connsiteX16" fmla="*/ 557936 w 619125"/>
                <a:gd name="connsiteY16" fmla="*/ 245383 h 314325"/>
                <a:gd name="connsiteX17" fmla="*/ 545306 w 619125"/>
                <a:gd name="connsiteY17" fmla="*/ 247174 h 314325"/>
                <a:gd name="connsiteX18" fmla="*/ 538105 w 619125"/>
                <a:gd name="connsiteY18" fmla="*/ 241230 h 314325"/>
                <a:gd name="connsiteX19" fmla="*/ 311944 w 619125"/>
                <a:gd name="connsiteY19" fmla="*/ 45244 h 314325"/>
                <a:gd name="connsiteX20" fmla="*/ 106718 w 619125"/>
                <a:gd name="connsiteY20" fmla="*/ 173155 h 314325"/>
                <a:gd name="connsiteX21" fmla="*/ 79248 w 619125"/>
                <a:gd name="connsiteY21" fmla="*/ 189462 h 314325"/>
                <a:gd name="connsiteX22" fmla="*/ 311944 w 619125"/>
                <a:gd name="connsiteY22" fmla="*/ 26194 h 314325"/>
                <a:gd name="connsiteX23" fmla="*/ 496291 w 619125"/>
                <a:gd name="connsiteY23" fmla="*/ 226381 h 314325"/>
                <a:gd name="connsiteX24" fmla="*/ 311944 w 619125"/>
                <a:gd name="connsiteY24" fmla="*/ 83344 h 314325"/>
                <a:gd name="connsiteX25" fmla="*/ 151038 w 619125"/>
                <a:gd name="connsiteY25" fmla="*/ 171841 h 314325"/>
                <a:gd name="connsiteX26" fmla="*/ 130969 w 619125"/>
                <a:gd name="connsiteY26" fmla="*/ 169069 h 314325"/>
                <a:gd name="connsiteX27" fmla="*/ 130445 w 619125"/>
                <a:gd name="connsiteY27" fmla="*/ 169097 h 314325"/>
                <a:gd name="connsiteX28" fmla="*/ 311944 w 619125"/>
                <a:gd name="connsiteY28" fmla="*/ 64294 h 314325"/>
                <a:gd name="connsiteX29" fmla="*/ 516826 w 619125"/>
                <a:gd name="connsiteY29" fmla="*/ 230181 h 314325"/>
                <a:gd name="connsiteX30" fmla="*/ 496291 w 619125"/>
                <a:gd name="connsiteY30" fmla="*/ 226381 h 314325"/>
                <a:gd name="connsiteX31" fmla="*/ 27241 w 619125"/>
                <a:gd name="connsiteY31" fmla="*/ 235744 h 314325"/>
                <a:gd name="connsiteX32" fmla="*/ 64294 w 619125"/>
                <a:gd name="connsiteY32" fmla="*/ 207169 h 314325"/>
                <a:gd name="connsiteX33" fmla="*/ 77886 w 619125"/>
                <a:gd name="connsiteY33" fmla="*/ 209798 h 314325"/>
                <a:gd name="connsiteX34" fmla="*/ 88392 w 619125"/>
                <a:gd name="connsiteY34" fmla="*/ 207245 h 314325"/>
                <a:gd name="connsiteX35" fmla="*/ 130969 w 619125"/>
                <a:gd name="connsiteY35" fmla="*/ 188119 h 314325"/>
                <a:gd name="connsiteX36" fmla="*/ 187328 w 619125"/>
                <a:gd name="connsiteY36" fmla="*/ 235744 h 314325"/>
                <a:gd name="connsiteX37" fmla="*/ 27241 w 619125"/>
                <a:gd name="connsiteY37" fmla="*/ 235744 h 314325"/>
                <a:gd name="connsiteX38" fmla="*/ 311944 w 619125"/>
                <a:gd name="connsiteY38" fmla="*/ 121444 h 314325"/>
                <a:gd name="connsiteX39" fmla="*/ 184194 w 619125"/>
                <a:gd name="connsiteY39" fmla="*/ 190843 h 314325"/>
                <a:gd name="connsiteX40" fmla="*/ 168974 w 619125"/>
                <a:gd name="connsiteY40" fmla="*/ 179327 h 314325"/>
                <a:gd name="connsiteX41" fmla="*/ 311944 w 619125"/>
                <a:gd name="connsiteY41" fmla="*/ 102394 h 314325"/>
                <a:gd name="connsiteX42" fmla="*/ 477022 w 619125"/>
                <a:gd name="connsiteY42" fmla="*/ 227914 h 314325"/>
                <a:gd name="connsiteX43" fmla="*/ 459000 w 619125"/>
                <a:gd name="connsiteY43" fmla="*/ 234286 h 314325"/>
                <a:gd name="connsiteX44" fmla="*/ 311944 w 619125"/>
                <a:gd name="connsiteY44" fmla="*/ 121444 h 314325"/>
                <a:gd name="connsiteX45" fmla="*/ 436559 w 619125"/>
                <a:gd name="connsiteY45" fmla="*/ 292894 h 314325"/>
                <a:gd name="connsiteX46" fmla="*/ 492919 w 619125"/>
                <a:gd name="connsiteY46" fmla="*/ 245269 h 314325"/>
                <a:gd name="connsiteX47" fmla="*/ 535505 w 619125"/>
                <a:gd name="connsiteY47" fmla="*/ 264404 h 314325"/>
                <a:gd name="connsiteX48" fmla="*/ 546002 w 619125"/>
                <a:gd name="connsiteY48" fmla="*/ 266957 h 314325"/>
                <a:gd name="connsiteX49" fmla="*/ 596484 w 619125"/>
                <a:gd name="connsiteY49" fmla="*/ 292903 h 314325"/>
                <a:gd name="connsiteX50" fmla="*/ 436559 w 619125"/>
                <a:gd name="connsiteY50" fmla="*/ 292894 h 314325"/>
                <a:gd name="connsiteX51" fmla="*/ 436559 w 619125"/>
                <a:gd name="connsiteY51" fmla="*/ 292894 h 314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19125" h="314325">
                  <a:moveTo>
                    <a:pt x="577329" y="248126"/>
                  </a:moveTo>
                  <a:cubicBezTo>
                    <a:pt x="564318" y="112528"/>
                    <a:pt x="448932" y="7144"/>
                    <a:pt x="311944" y="7144"/>
                  </a:cubicBezTo>
                  <a:cubicBezTo>
                    <a:pt x="196625" y="7144"/>
                    <a:pt x="96117" y="79734"/>
                    <a:pt x="59446" y="188347"/>
                  </a:cubicBezTo>
                  <a:cubicBezTo>
                    <a:pt x="29308" y="190662"/>
                    <a:pt x="7144" y="214332"/>
                    <a:pt x="7144" y="245269"/>
                  </a:cubicBezTo>
                  <a:cubicBezTo>
                    <a:pt x="7144" y="250536"/>
                    <a:pt x="11401" y="254794"/>
                    <a:pt x="16669" y="254794"/>
                  </a:cubicBezTo>
                  <a:lnTo>
                    <a:pt x="197644" y="254794"/>
                  </a:lnTo>
                  <a:cubicBezTo>
                    <a:pt x="202911" y="254794"/>
                    <a:pt x="207169" y="250536"/>
                    <a:pt x="207169" y="245269"/>
                  </a:cubicBezTo>
                  <a:cubicBezTo>
                    <a:pt x="207169" y="231257"/>
                    <a:pt x="203302" y="218170"/>
                    <a:pt x="196682" y="206883"/>
                  </a:cubicBezTo>
                  <a:cubicBezTo>
                    <a:pt x="220561" y="165821"/>
                    <a:pt x="264195" y="140494"/>
                    <a:pt x="311944" y="140494"/>
                  </a:cubicBezTo>
                  <a:cubicBezTo>
                    <a:pt x="374971" y="140494"/>
                    <a:pt x="429187" y="185033"/>
                    <a:pt x="442246" y="245669"/>
                  </a:cubicBezTo>
                  <a:cubicBezTo>
                    <a:pt x="426625" y="259632"/>
                    <a:pt x="416719" y="279864"/>
                    <a:pt x="416719" y="302419"/>
                  </a:cubicBezTo>
                  <a:cubicBezTo>
                    <a:pt x="416719" y="307686"/>
                    <a:pt x="420976" y="311944"/>
                    <a:pt x="426244" y="311944"/>
                  </a:cubicBezTo>
                  <a:lnTo>
                    <a:pt x="607219" y="311944"/>
                  </a:lnTo>
                  <a:cubicBezTo>
                    <a:pt x="612486" y="311944"/>
                    <a:pt x="616744" y="307686"/>
                    <a:pt x="616744" y="302419"/>
                  </a:cubicBezTo>
                  <a:cubicBezTo>
                    <a:pt x="616744" y="277101"/>
                    <a:pt x="600180" y="255603"/>
                    <a:pt x="577329" y="248126"/>
                  </a:cubicBezTo>
                  <a:close/>
                  <a:moveTo>
                    <a:pt x="311944" y="26194"/>
                  </a:moveTo>
                  <a:cubicBezTo>
                    <a:pt x="437617" y="26194"/>
                    <a:pt x="543735" y="121672"/>
                    <a:pt x="557936" y="245383"/>
                  </a:cubicBezTo>
                  <a:cubicBezTo>
                    <a:pt x="553726" y="245516"/>
                    <a:pt x="549507" y="246059"/>
                    <a:pt x="545306" y="247174"/>
                  </a:cubicBezTo>
                  <a:cubicBezTo>
                    <a:pt x="543030" y="245021"/>
                    <a:pt x="540601" y="243078"/>
                    <a:pt x="538105" y="241230"/>
                  </a:cubicBezTo>
                  <a:cubicBezTo>
                    <a:pt x="522113" y="129321"/>
                    <a:pt x="425453" y="45244"/>
                    <a:pt x="311944" y="45244"/>
                  </a:cubicBezTo>
                  <a:cubicBezTo>
                    <a:pt x="225295" y="45244"/>
                    <a:pt x="144932" y="95412"/>
                    <a:pt x="106718" y="173155"/>
                  </a:cubicBezTo>
                  <a:cubicBezTo>
                    <a:pt x="96584" y="176584"/>
                    <a:pt x="87201" y="182089"/>
                    <a:pt x="79248" y="189462"/>
                  </a:cubicBezTo>
                  <a:cubicBezTo>
                    <a:pt x="114662" y="91383"/>
                    <a:pt x="206635" y="26194"/>
                    <a:pt x="311944" y="26194"/>
                  </a:cubicBezTo>
                  <a:close/>
                  <a:moveTo>
                    <a:pt x="496291" y="226381"/>
                  </a:moveTo>
                  <a:cubicBezTo>
                    <a:pt x="474869" y="143094"/>
                    <a:pt x="398631" y="83344"/>
                    <a:pt x="311944" y="83344"/>
                  </a:cubicBezTo>
                  <a:cubicBezTo>
                    <a:pt x="246317" y="83344"/>
                    <a:pt x="185861" y="116938"/>
                    <a:pt x="151038" y="171841"/>
                  </a:cubicBezTo>
                  <a:cubicBezTo>
                    <a:pt x="144637" y="170088"/>
                    <a:pt x="137922" y="169069"/>
                    <a:pt x="130969" y="169069"/>
                  </a:cubicBezTo>
                  <a:cubicBezTo>
                    <a:pt x="130797" y="169069"/>
                    <a:pt x="130616" y="169097"/>
                    <a:pt x="130445" y="169097"/>
                  </a:cubicBezTo>
                  <a:cubicBezTo>
                    <a:pt x="167611" y="104966"/>
                    <a:pt x="237239" y="64294"/>
                    <a:pt x="311944" y="64294"/>
                  </a:cubicBezTo>
                  <a:cubicBezTo>
                    <a:pt x="411280" y="64294"/>
                    <a:pt x="496529" y="134550"/>
                    <a:pt x="516826" y="230181"/>
                  </a:cubicBezTo>
                  <a:cubicBezTo>
                    <a:pt x="510226" y="227981"/>
                    <a:pt x="503330" y="226695"/>
                    <a:pt x="496291" y="226381"/>
                  </a:cubicBezTo>
                  <a:close/>
                  <a:moveTo>
                    <a:pt x="27241" y="235744"/>
                  </a:moveTo>
                  <a:cubicBezTo>
                    <a:pt x="31147" y="218732"/>
                    <a:pt x="45539" y="207169"/>
                    <a:pt x="64294" y="207169"/>
                  </a:cubicBezTo>
                  <a:cubicBezTo>
                    <a:pt x="68751" y="207169"/>
                    <a:pt x="73314" y="208055"/>
                    <a:pt x="77886" y="209798"/>
                  </a:cubicBezTo>
                  <a:cubicBezTo>
                    <a:pt x="81572" y="211217"/>
                    <a:pt x="85754" y="210207"/>
                    <a:pt x="88392" y="207245"/>
                  </a:cubicBezTo>
                  <a:cubicBezTo>
                    <a:pt x="99260" y="195091"/>
                    <a:pt x="114786" y="188119"/>
                    <a:pt x="130969" y="188119"/>
                  </a:cubicBezTo>
                  <a:cubicBezTo>
                    <a:pt x="159239" y="188119"/>
                    <a:pt x="182775" y="208750"/>
                    <a:pt x="187328" y="235744"/>
                  </a:cubicBezTo>
                  <a:lnTo>
                    <a:pt x="27241" y="235744"/>
                  </a:lnTo>
                  <a:close/>
                  <a:moveTo>
                    <a:pt x="311944" y="121444"/>
                  </a:moveTo>
                  <a:cubicBezTo>
                    <a:pt x="259928" y="121444"/>
                    <a:pt x="212179" y="147742"/>
                    <a:pt x="184194" y="190843"/>
                  </a:cubicBezTo>
                  <a:cubicBezTo>
                    <a:pt x="179642" y="186385"/>
                    <a:pt x="174517" y="182528"/>
                    <a:pt x="168974" y="179327"/>
                  </a:cubicBezTo>
                  <a:cubicBezTo>
                    <a:pt x="200577" y="131540"/>
                    <a:pt x="254003" y="102394"/>
                    <a:pt x="311944" y="102394"/>
                  </a:cubicBezTo>
                  <a:cubicBezTo>
                    <a:pt x="388858" y="102394"/>
                    <a:pt x="456629" y="154638"/>
                    <a:pt x="477022" y="227914"/>
                  </a:cubicBezTo>
                  <a:cubicBezTo>
                    <a:pt x="470678" y="229267"/>
                    <a:pt x="464658" y="231458"/>
                    <a:pt x="459000" y="234286"/>
                  </a:cubicBezTo>
                  <a:cubicBezTo>
                    <a:pt x="441389" y="168793"/>
                    <a:pt x="381372" y="121444"/>
                    <a:pt x="311944" y="121444"/>
                  </a:cubicBezTo>
                  <a:close/>
                  <a:moveTo>
                    <a:pt x="436559" y="292894"/>
                  </a:moveTo>
                  <a:cubicBezTo>
                    <a:pt x="441103" y="265900"/>
                    <a:pt x="464649" y="245269"/>
                    <a:pt x="492919" y="245269"/>
                  </a:cubicBezTo>
                  <a:cubicBezTo>
                    <a:pt x="509102" y="245269"/>
                    <a:pt x="524627" y="252241"/>
                    <a:pt x="535505" y="264404"/>
                  </a:cubicBezTo>
                  <a:cubicBezTo>
                    <a:pt x="538134" y="267357"/>
                    <a:pt x="542325" y="268386"/>
                    <a:pt x="546002" y="266957"/>
                  </a:cubicBezTo>
                  <a:cubicBezTo>
                    <a:pt x="568728" y="258242"/>
                    <a:pt x="591179" y="272348"/>
                    <a:pt x="596484" y="292903"/>
                  </a:cubicBezTo>
                  <a:lnTo>
                    <a:pt x="436559" y="292894"/>
                  </a:lnTo>
                  <a:lnTo>
                    <a:pt x="436559" y="2928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2B476C07-7E2A-48E7-A2AB-AC98E4ADFC11}"/>
                </a:ext>
              </a:extLst>
            </p:cNvPr>
            <p:cNvSpPr/>
            <p:nvPr/>
          </p:nvSpPr>
          <p:spPr>
            <a:xfrm>
              <a:off x="8892069" y="4377055"/>
              <a:ext cx="257177" cy="180971"/>
            </a:xfrm>
            <a:custGeom>
              <a:avLst/>
              <a:gdLst>
                <a:gd name="connsiteX0" fmla="*/ 109128 w 257175"/>
                <a:gd name="connsiteY0" fmla="*/ 51978 h 180975"/>
                <a:gd name="connsiteX1" fmla="*/ 115862 w 257175"/>
                <a:gd name="connsiteY1" fmla="*/ 49187 h 180975"/>
                <a:gd name="connsiteX2" fmla="*/ 144437 w 257175"/>
                <a:gd name="connsiteY2" fmla="*/ 20612 h 180975"/>
                <a:gd name="connsiteX3" fmla="*/ 130969 w 257175"/>
                <a:gd name="connsiteY3" fmla="*/ 7144 h 180975"/>
                <a:gd name="connsiteX4" fmla="*/ 109128 w 257175"/>
                <a:gd name="connsiteY4" fmla="*/ 28985 h 180975"/>
                <a:gd name="connsiteX5" fmla="*/ 87287 w 257175"/>
                <a:gd name="connsiteY5" fmla="*/ 7144 h 180975"/>
                <a:gd name="connsiteX6" fmla="*/ 73819 w 257175"/>
                <a:gd name="connsiteY6" fmla="*/ 20612 h 180975"/>
                <a:gd name="connsiteX7" fmla="*/ 102394 w 257175"/>
                <a:gd name="connsiteY7" fmla="*/ 49187 h 180975"/>
                <a:gd name="connsiteX8" fmla="*/ 109128 w 257175"/>
                <a:gd name="connsiteY8" fmla="*/ 51978 h 180975"/>
                <a:gd name="connsiteX9" fmla="*/ 130969 w 257175"/>
                <a:gd name="connsiteY9" fmla="*/ 77762 h 180975"/>
                <a:gd name="connsiteX10" fmla="*/ 159544 w 257175"/>
                <a:gd name="connsiteY10" fmla="*/ 106337 h 180975"/>
                <a:gd name="connsiteX11" fmla="*/ 166278 w 257175"/>
                <a:gd name="connsiteY11" fmla="*/ 109128 h 180975"/>
                <a:gd name="connsiteX12" fmla="*/ 173012 w 257175"/>
                <a:gd name="connsiteY12" fmla="*/ 106337 h 180975"/>
                <a:gd name="connsiteX13" fmla="*/ 201587 w 257175"/>
                <a:gd name="connsiteY13" fmla="*/ 77762 h 180975"/>
                <a:gd name="connsiteX14" fmla="*/ 188119 w 257175"/>
                <a:gd name="connsiteY14" fmla="*/ 64294 h 180975"/>
                <a:gd name="connsiteX15" fmla="*/ 166278 w 257175"/>
                <a:gd name="connsiteY15" fmla="*/ 86135 h 180975"/>
                <a:gd name="connsiteX16" fmla="*/ 144437 w 257175"/>
                <a:gd name="connsiteY16" fmla="*/ 64294 h 180975"/>
                <a:gd name="connsiteX17" fmla="*/ 130969 w 257175"/>
                <a:gd name="connsiteY17" fmla="*/ 77762 h 180975"/>
                <a:gd name="connsiteX18" fmla="*/ 42453 w 257175"/>
                <a:gd name="connsiteY18" fmla="*/ 175803 h 180975"/>
                <a:gd name="connsiteX19" fmla="*/ 49187 w 257175"/>
                <a:gd name="connsiteY19" fmla="*/ 173012 h 180975"/>
                <a:gd name="connsiteX20" fmla="*/ 77762 w 257175"/>
                <a:gd name="connsiteY20" fmla="*/ 144437 h 180975"/>
                <a:gd name="connsiteX21" fmla="*/ 64294 w 257175"/>
                <a:gd name="connsiteY21" fmla="*/ 130969 h 180975"/>
                <a:gd name="connsiteX22" fmla="*/ 42453 w 257175"/>
                <a:gd name="connsiteY22" fmla="*/ 152810 h 180975"/>
                <a:gd name="connsiteX23" fmla="*/ 20612 w 257175"/>
                <a:gd name="connsiteY23" fmla="*/ 130969 h 180975"/>
                <a:gd name="connsiteX24" fmla="*/ 7144 w 257175"/>
                <a:gd name="connsiteY24" fmla="*/ 144437 h 180975"/>
                <a:gd name="connsiteX25" fmla="*/ 35719 w 257175"/>
                <a:gd name="connsiteY25" fmla="*/ 173012 h 180975"/>
                <a:gd name="connsiteX26" fmla="*/ 42453 w 257175"/>
                <a:gd name="connsiteY26" fmla="*/ 175803 h 180975"/>
                <a:gd name="connsiteX27" fmla="*/ 51978 w 257175"/>
                <a:gd name="connsiteY27" fmla="*/ 109128 h 180975"/>
                <a:gd name="connsiteX28" fmla="*/ 58712 w 257175"/>
                <a:gd name="connsiteY28" fmla="*/ 106337 h 180975"/>
                <a:gd name="connsiteX29" fmla="*/ 87287 w 257175"/>
                <a:gd name="connsiteY29" fmla="*/ 77762 h 180975"/>
                <a:gd name="connsiteX30" fmla="*/ 73819 w 257175"/>
                <a:gd name="connsiteY30" fmla="*/ 64294 h 180975"/>
                <a:gd name="connsiteX31" fmla="*/ 51978 w 257175"/>
                <a:gd name="connsiteY31" fmla="*/ 86135 h 180975"/>
                <a:gd name="connsiteX32" fmla="*/ 30137 w 257175"/>
                <a:gd name="connsiteY32" fmla="*/ 64294 h 180975"/>
                <a:gd name="connsiteX33" fmla="*/ 16669 w 257175"/>
                <a:gd name="connsiteY33" fmla="*/ 77762 h 180975"/>
                <a:gd name="connsiteX34" fmla="*/ 45244 w 257175"/>
                <a:gd name="connsiteY34" fmla="*/ 106337 h 180975"/>
                <a:gd name="connsiteX35" fmla="*/ 51978 w 257175"/>
                <a:gd name="connsiteY35" fmla="*/ 109128 h 180975"/>
                <a:gd name="connsiteX36" fmla="*/ 223428 w 257175"/>
                <a:gd name="connsiteY36" fmla="*/ 51978 h 180975"/>
                <a:gd name="connsiteX37" fmla="*/ 230162 w 257175"/>
                <a:gd name="connsiteY37" fmla="*/ 49187 h 180975"/>
                <a:gd name="connsiteX38" fmla="*/ 258737 w 257175"/>
                <a:gd name="connsiteY38" fmla="*/ 20612 h 180975"/>
                <a:gd name="connsiteX39" fmla="*/ 245269 w 257175"/>
                <a:gd name="connsiteY39" fmla="*/ 7144 h 180975"/>
                <a:gd name="connsiteX40" fmla="*/ 223428 w 257175"/>
                <a:gd name="connsiteY40" fmla="*/ 28985 h 180975"/>
                <a:gd name="connsiteX41" fmla="*/ 201587 w 257175"/>
                <a:gd name="connsiteY41" fmla="*/ 7144 h 180975"/>
                <a:gd name="connsiteX42" fmla="*/ 188119 w 257175"/>
                <a:gd name="connsiteY42" fmla="*/ 20612 h 180975"/>
                <a:gd name="connsiteX43" fmla="*/ 216694 w 257175"/>
                <a:gd name="connsiteY43" fmla="*/ 49187 h 180975"/>
                <a:gd name="connsiteX44" fmla="*/ 223428 w 257175"/>
                <a:gd name="connsiteY44" fmla="*/ 51978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57175" h="180975">
                  <a:moveTo>
                    <a:pt x="109128" y="51978"/>
                  </a:moveTo>
                  <a:cubicBezTo>
                    <a:pt x="111566" y="51978"/>
                    <a:pt x="114005" y="51044"/>
                    <a:pt x="115862" y="49187"/>
                  </a:cubicBezTo>
                  <a:lnTo>
                    <a:pt x="144437" y="20612"/>
                  </a:lnTo>
                  <a:lnTo>
                    <a:pt x="130969" y="7144"/>
                  </a:lnTo>
                  <a:lnTo>
                    <a:pt x="109128" y="28985"/>
                  </a:lnTo>
                  <a:lnTo>
                    <a:pt x="87287" y="7144"/>
                  </a:lnTo>
                  <a:lnTo>
                    <a:pt x="73819" y="20612"/>
                  </a:lnTo>
                  <a:lnTo>
                    <a:pt x="102394" y="49187"/>
                  </a:lnTo>
                  <a:cubicBezTo>
                    <a:pt x="104251" y="51044"/>
                    <a:pt x="106690" y="51978"/>
                    <a:pt x="109128" y="51978"/>
                  </a:cubicBezTo>
                  <a:close/>
                  <a:moveTo>
                    <a:pt x="130969" y="77762"/>
                  </a:moveTo>
                  <a:lnTo>
                    <a:pt x="159544" y="106337"/>
                  </a:lnTo>
                  <a:cubicBezTo>
                    <a:pt x="161401" y="108194"/>
                    <a:pt x="163840" y="109128"/>
                    <a:pt x="166278" y="109128"/>
                  </a:cubicBezTo>
                  <a:cubicBezTo>
                    <a:pt x="168716" y="109128"/>
                    <a:pt x="171155" y="108194"/>
                    <a:pt x="173012" y="106337"/>
                  </a:cubicBezTo>
                  <a:lnTo>
                    <a:pt x="201587" y="77762"/>
                  </a:lnTo>
                  <a:lnTo>
                    <a:pt x="188119" y="64294"/>
                  </a:lnTo>
                  <a:lnTo>
                    <a:pt x="166278" y="86135"/>
                  </a:lnTo>
                  <a:lnTo>
                    <a:pt x="144437" y="64294"/>
                  </a:lnTo>
                  <a:lnTo>
                    <a:pt x="130969" y="77762"/>
                  </a:lnTo>
                  <a:close/>
                  <a:moveTo>
                    <a:pt x="42453" y="175803"/>
                  </a:moveTo>
                  <a:cubicBezTo>
                    <a:pt x="44891" y="175803"/>
                    <a:pt x="47330" y="174869"/>
                    <a:pt x="49187" y="173012"/>
                  </a:cubicBezTo>
                  <a:lnTo>
                    <a:pt x="77762" y="144437"/>
                  </a:lnTo>
                  <a:lnTo>
                    <a:pt x="64294" y="130969"/>
                  </a:lnTo>
                  <a:lnTo>
                    <a:pt x="42453" y="152810"/>
                  </a:lnTo>
                  <a:lnTo>
                    <a:pt x="20612" y="130969"/>
                  </a:lnTo>
                  <a:lnTo>
                    <a:pt x="7144" y="144437"/>
                  </a:lnTo>
                  <a:lnTo>
                    <a:pt x="35719" y="173012"/>
                  </a:lnTo>
                  <a:cubicBezTo>
                    <a:pt x="37576" y="174869"/>
                    <a:pt x="40015" y="175803"/>
                    <a:pt x="42453" y="175803"/>
                  </a:cubicBezTo>
                  <a:close/>
                  <a:moveTo>
                    <a:pt x="51978" y="109128"/>
                  </a:moveTo>
                  <a:cubicBezTo>
                    <a:pt x="54416" y="109128"/>
                    <a:pt x="56855" y="108194"/>
                    <a:pt x="58712" y="106337"/>
                  </a:cubicBezTo>
                  <a:lnTo>
                    <a:pt x="87287" y="77762"/>
                  </a:lnTo>
                  <a:lnTo>
                    <a:pt x="73819" y="64294"/>
                  </a:lnTo>
                  <a:lnTo>
                    <a:pt x="51978" y="86135"/>
                  </a:lnTo>
                  <a:lnTo>
                    <a:pt x="30137" y="64294"/>
                  </a:lnTo>
                  <a:lnTo>
                    <a:pt x="16669" y="77762"/>
                  </a:lnTo>
                  <a:lnTo>
                    <a:pt x="45244" y="106337"/>
                  </a:lnTo>
                  <a:cubicBezTo>
                    <a:pt x="47101" y="108194"/>
                    <a:pt x="49540" y="109128"/>
                    <a:pt x="51978" y="109128"/>
                  </a:cubicBezTo>
                  <a:close/>
                  <a:moveTo>
                    <a:pt x="223428" y="51978"/>
                  </a:moveTo>
                  <a:cubicBezTo>
                    <a:pt x="225866" y="51978"/>
                    <a:pt x="228305" y="51044"/>
                    <a:pt x="230162" y="49187"/>
                  </a:cubicBezTo>
                  <a:lnTo>
                    <a:pt x="258737" y="20612"/>
                  </a:lnTo>
                  <a:lnTo>
                    <a:pt x="245269" y="7144"/>
                  </a:lnTo>
                  <a:lnTo>
                    <a:pt x="223428" y="28985"/>
                  </a:lnTo>
                  <a:lnTo>
                    <a:pt x="201587" y="7144"/>
                  </a:lnTo>
                  <a:lnTo>
                    <a:pt x="188119" y="20612"/>
                  </a:lnTo>
                  <a:lnTo>
                    <a:pt x="216694" y="49187"/>
                  </a:lnTo>
                  <a:cubicBezTo>
                    <a:pt x="218551" y="51044"/>
                    <a:pt x="220990" y="51978"/>
                    <a:pt x="223428" y="519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DC2F3A65-B664-4ECA-A36C-A0FB7BE734C6}"/>
                </a:ext>
              </a:extLst>
            </p:cNvPr>
            <p:cNvSpPr/>
            <p:nvPr/>
          </p:nvSpPr>
          <p:spPr>
            <a:xfrm>
              <a:off x="9317896" y="4364738"/>
              <a:ext cx="180976" cy="180971"/>
            </a:xfrm>
            <a:custGeom>
              <a:avLst/>
              <a:gdLst>
                <a:gd name="connsiteX0" fmla="*/ 92869 w 180975"/>
                <a:gd name="connsiteY0" fmla="*/ 140494 h 180975"/>
                <a:gd name="connsiteX1" fmla="*/ 140494 w 180975"/>
                <a:gd name="connsiteY1" fmla="*/ 92869 h 180975"/>
                <a:gd name="connsiteX2" fmla="*/ 92869 w 180975"/>
                <a:gd name="connsiteY2" fmla="*/ 45244 h 180975"/>
                <a:gd name="connsiteX3" fmla="*/ 45244 w 180975"/>
                <a:gd name="connsiteY3" fmla="*/ 92869 h 180975"/>
                <a:gd name="connsiteX4" fmla="*/ 92869 w 180975"/>
                <a:gd name="connsiteY4" fmla="*/ 140494 h 180975"/>
                <a:gd name="connsiteX5" fmla="*/ 92869 w 180975"/>
                <a:gd name="connsiteY5" fmla="*/ 64294 h 180975"/>
                <a:gd name="connsiteX6" fmla="*/ 121444 w 180975"/>
                <a:gd name="connsiteY6" fmla="*/ 92869 h 180975"/>
                <a:gd name="connsiteX7" fmla="*/ 92869 w 180975"/>
                <a:gd name="connsiteY7" fmla="*/ 121444 h 180975"/>
                <a:gd name="connsiteX8" fmla="*/ 64294 w 180975"/>
                <a:gd name="connsiteY8" fmla="*/ 92869 h 180975"/>
                <a:gd name="connsiteX9" fmla="*/ 92869 w 180975"/>
                <a:gd name="connsiteY9" fmla="*/ 64294 h 180975"/>
                <a:gd name="connsiteX10" fmla="*/ 83344 w 180975"/>
                <a:gd name="connsiteY10" fmla="*/ 7144 h 180975"/>
                <a:gd name="connsiteX11" fmla="*/ 102394 w 180975"/>
                <a:gd name="connsiteY11" fmla="*/ 7144 h 180975"/>
                <a:gd name="connsiteX12" fmla="*/ 102394 w 180975"/>
                <a:gd name="connsiteY12" fmla="*/ 26194 h 180975"/>
                <a:gd name="connsiteX13" fmla="*/ 83344 w 180975"/>
                <a:gd name="connsiteY13" fmla="*/ 26194 h 180975"/>
                <a:gd name="connsiteX14" fmla="*/ 83344 w 180975"/>
                <a:gd name="connsiteY14" fmla="*/ 7144 h 180975"/>
                <a:gd name="connsiteX15" fmla="*/ 83344 w 180975"/>
                <a:gd name="connsiteY15" fmla="*/ 159544 h 180975"/>
                <a:gd name="connsiteX16" fmla="*/ 102394 w 180975"/>
                <a:gd name="connsiteY16" fmla="*/ 159544 h 180975"/>
                <a:gd name="connsiteX17" fmla="*/ 102394 w 180975"/>
                <a:gd name="connsiteY17" fmla="*/ 178594 h 180975"/>
                <a:gd name="connsiteX18" fmla="*/ 83344 w 180975"/>
                <a:gd name="connsiteY18" fmla="*/ 178594 h 180975"/>
                <a:gd name="connsiteX19" fmla="*/ 83344 w 180975"/>
                <a:gd name="connsiteY19" fmla="*/ 159544 h 180975"/>
                <a:gd name="connsiteX20" fmla="*/ 159544 w 180975"/>
                <a:gd name="connsiteY20" fmla="*/ 83344 h 180975"/>
                <a:gd name="connsiteX21" fmla="*/ 178594 w 180975"/>
                <a:gd name="connsiteY21" fmla="*/ 83344 h 180975"/>
                <a:gd name="connsiteX22" fmla="*/ 178594 w 180975"/>
                <a:gd name="connsiteY22" fmla="*/ 102394 h 180975"/>
                <a:gd name="connsiteX23" fmla="*/ 159544 w 180975"/>
                <a:gd name="connsiteY23" fmla="*/ 102394 h 180975"/>
                <a:gd name="connsiteX24" fmla="*/ 159544 w 180975"/>
                <a:gd name="connsiteY24" fmla="*/ 83344 h 180975"/>
                <a:gd name="connsiteX25" fmla="*/ 7144 w 180975"/>
                <a:gd name="connsiteY25" fmla="*/ 83344 h 180975"/>
                <a:gd name="connsiteX26" fmla="*/ 26194 w 180975"/>
                <a:gd name="connsiteY26" fmla="*/ 83344 h 180975"/>
                <a:gd name="connsiteX27" fmla="*/ 26194 w 180975"/>
                <a:gd name="connsiteY27" fmla="*/ 102394 h 180975"/>
                <a:gd name="connsiteX28" fmla="*/ 7144 w 180975"/>
                <a:gd name="connsiteY28" fmla="*/ 102394 h 180975"/>
                <a:gd name="connsiteX29" fmla="*/ 7144 w 180975"/>
                <a:gd name="connsiteY29" fmla="*/ 83344 h 180975"/>
                <a:gd name="connsiteX30" fmla="*/ 160220 w 180975"/>
                <a:gd name="connsiteY30" fmla="*/ 146752 h 180975"/>
                <a:gd name="connsiteX31" fmla="*/ 146752 w 180975"/>
                <a:gd name="connsiteY31" fmla="*/ 160220 h 180975"/>
                <a:gd name="connsiteX32" fmla="*/ 133283 w 180975"/>
                <a:gd name="connsiteY32" fmla="*/ 146752 h 180975"/>
                <a:gd name="connsiteX33" fmla="*/ 146752 w 180975"/>
                <a:gd name="connsiteY33" fmla="*/ 133283 h 180975"/>
                <a:gd name="connsiteX34" fmla="*/ 160220 w 180975"/>
                <a:gd name="connsiteY34" fmla="*/ 146752 h 180975"/>
                <a:gd name="connsiteX35" fmla="*/ 52445 w 180975"/>
                <a:gd name="connsiteY35" fmla="*/ 38976 h 180975"/>
                <a:gd name="connsiteX36" fmla="*/ 38976 w 180975"/>
                <a:gd name="connsiteY36" fmla="*/ 52445 h 180975"/>
                <a:gd name="connsiteX37" fmla="*/ 25508 w 180975"/>
                <a:gd name="connsiteY37" fmla="*/ 38976 h 180975"/>
                <a:gd name="connsiteX38" fmla="*/ 38976 w 180975"/>
                <a:gd name="connsiteY38" fmla="*/ 25508 h 180975"/>
                <a:gd name="connsiteX39" fmla="*/ 52445 w 180975"/>
                <a:gd name="connsiteY39" fmla="*/ 38976 h 180975"/>
                <a:gd name="connsiteX40" fmla="*/ 52454 w 180975"/>
                <a:gd name="connsiteY40" fmla="*/ 146752 h 180975"/>
                <a:gd name="connsiteX41" fmla="*/ 38986 w 180975"/>
                <a:gd name="connsiteY41" fmla="*/ 160220 h 180975"/>
                <a:gd name="connsiteX42" fmla="*/ 25517 w 180975"/>
                <a:gd name="connsiteY42" fmla="*/ 146752 h 180975"/>
                <a:gd name="connsiteX43" fmla="*/ 38986 w 180975"/>
                <a:gd name="connsiteY43" fmla="*/ 133283 h 180975"/>
                <a:gd name="connsiteX44" fmla="*/ 52454 w 180975"/>
                <a:gd name="connsiteY44" fmla="*/ 146752 h 180975"/>
                <a:gd name="connsiteX45" fmla="*/ 160230 w 180975"/>
                <a:gd name="connsiteY45" fmla="*/ 38995 h 180975"/>
                <a:gd name="connsiteX46" fmla="*/ 146761 w 180975"/>
                <a:gd name="connsiteY46" fmla="*/ 52464 h 180975"/>
                <a:gd name="connsiteX47" fmla="*/ 133293 w 180975"/>
                <a:gd name="connsiteY47" fmla="*/ 38995 h 180975"/>
                <a:gd name="connsiteX48" fmla="*/ 146761 w 180975"/>
                <a:gd name="connsiteY48" fmla="*/ 25527 h 180975"/>
                <a:gd name="connsiteX49" fmla="*/ 160230 w 180975"/>
                <a:gd name="connsiteY49" fmla="*/ 38995 h 18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80975" h="180975">
                  <a:moveTo>
                    <a:pt x="92869" y="140494"/>
                  </a:moveTo>
                  <a:cubicBezTo>
                    <a:pt x="119129" y="140494"/>
                    <a:pt x="140494" y="119129"/>
                    <a:pt x="140494" y="92869"/>
                  </a:cubicBezTo>
                  <a:cubicBezTo>
                    <a:pt x="140494" y="66608"/>
                    <a:pt x="119129" y="45244"/>
                    <a:pt x="92869" y="45244"/>
                  </a:cubicBezTo>
                  <a:cubicBezTo>
                    <a:pt x="66608" y="45244"/>
                    <a:pt x="45244" y="66608"/>
                    <a:pt x="45244" y="92869"/>
                  </a:cubicBezTo>
                  <a:cubicBezTo>
                    <a:pt x="45244" y="119129"/>
                    <a:pt x="66608" y="140494"/>
                    <a:pt x="92869" y="140494"/>
                  </a:cubicBezTo>
                  <a:close/>
                  <a:moveTo>
                    <a:pt x="92869" y="64294"/>
                  </a:moveTo>
                  <a:cubicBezTo>
                    <a:pt x="108623" y="64294"/>
                    <a:pt x="121444" y="77114"/>
                    <a:pt x="121444" y="92869"/>
                  </a:cubicBezTo>
                  <a:cubicBezTo>
                    <a:pt x="121444" y="108623"/>
                    <a:pt x="108623" y="121444"/>
                    <a:pt x="92869" y="121444"/>
                  </a:cubicBezTo>
                  <a:cubicBezTo>
                    <a:pt x="77114" y="121444"/>
                    <a:pt x="64294" y="108623"/>
                    <a:pt x="64294" y="92869"/>
                  </a:cubicBezTo>
                  <a:cubicBezTo>
                    <a:pt x="64294" y="77114"/>
                    <a:pt x="77114" y="64294"/>
                    <a:pt x="92869" y="64294"/>
                  </a:cubicBezTo>
                  <a:close/>
                  <a:moveTo>
                    <a:pt x="83344" y="7144"/>
                  </a:moveTo>
                  <a:lnTo>
                    <a:pt x="102394" y="7144"/>
                  </a:lnTo>
                  <a:lnTo>
                    <a:pt x="102394" y="26194"/>
                  </a:lnTo>
                  <a:lnTo>
                    <a:pt x="83344" y="26194"/>
                  </a:lnTo>
                  <a:lnTo>
                    <a:pt x="83344" y="7144"/>
                  </a:lnTo>
                  <a:close/>
                  <a:moveTo>
                    <a:pt x="83344" y="159544"/>
                  </a:moveTo>
                  <a:lnTo>
                    <a:pt x="102394" y="159544"/>
                  </a:lnTo>
                  <a:lnTo>
                    <a:pt x="102394" y="178594"/>
                  </a:lnTo>
                  <a:lnTo>
                    <a:pt x="83344" y="178594"/>
                  </a:lnTo>
                  <a:lnTo>
                    <a:pt x="83344" y="159544"/>
                  </a:lnTo>
                  <a:close/>
                  <a:moveTo>
                    <a:pt x="159544" y="83344"/>
                  </a:moveTo>
                  <a:lnTo>
                    <a:pt x="178594" y="83344"/>
                  </a:lnTo>
                  <a:lnTo>
                    <a:pt x="178594" y="102394"/>
                  </a:lnTo>
                  <a:lnTo>
                    <a:pt x="159544" y="102394"/>
                  </a:lnTo>
                  <a:lnTo>
                    <a:pt x="159544" y="83344"/>
                  </a:lnTo>
                  <a:close/>
                  <a:moveTo>
                    <a:pt x="7144" y="83344"/>
                  </a:moveTo>
                  <a:lnTo>
                    <a:pt x="26194" y="83344"/>
                  </a:lnTo>
                  <a:lnTo>
                    <a:pt x="26194" y="102394"/>
                  </a:lnTo>
                  <a:lnTo>
                    <a:pt x="7144" y="102394"/>
                  </a:lnTo>
                  <a:lnTo>
                    <a:pt x="7144" y="83344"/>
                  </a:lnTo>
                  <a:close/>
                  <a:moveTo>
                    <a:pt x="160220" y="146752"/>
                  </a:moveTo>
                  <a:lnTo>
                    <a:pt x="146752" y="160220"/>
                  </a:lnTo>
                  <a:lnTo>
                    <a:pt x="133283" y="146752"/>
                  </a:lnTo>
                  <a:lnTo>
                    <a:pt x="146752" y="133283"/>
                  </a:lnTo>
                  <a:lnTo>
                    <a:pt x="160220" y="146752"/>
                  </a:lnTo>
                  <a:close/>
                  <a:moveTo>
                    <a:pt x="52445" y="38976"/>
                  </a:moveTo>
                  <a:lnTo>
                    <a:pt x="38976" y="52445"/>
                  </a:lnTo>
                  <a:lnTo>
                    <a:pt x="25508" y="38976"/>
                  </a:lnTo>
                  <a:lnTo>
                    <a:pt x="38976" y="25508"/>
                  </a:lnTo>
                  <a:lnTo>
                    <a:pt x="52445" y="38976"/>
                  </a:lnTo>
                  <a:close/>
                  <a:moveTo>
                    <a:pt x="52454" y="146752"/>
                  </a:moveTo>
                  <a:lnTo>
                    <a:pt x="38986" y="160220"/>
                  </a:lnTo>
                  <a:lnTo>
                    <a:pt x="25517" y="146752"/>
                  </a:lnTo>
                  <a:lnTo>
                    <a:pt x="38986" y="133283"/>
                  </a:lnTo>
                  <a:lnTo>
                    <a:pt x="52454" y="146752"/>
                  </a:lnTo>
                  <a:close/>
                  <a:moveTo>
                    <a:pt x="160230" y="38995"/>
                  </a:moveTo>
                  <a:lnTo>
                    <a:pt x="146761" y="52464"/>
                  </a:lnTo>
                  <a:lnTo>
                    <a:pt x="133293" y="38995"/>
                  </a:lnTo>
                  <a:lnTo>
                    <a:pt x="146761" y="25527"/>
                  </a:lnTo>
                  <a:lnTo>
                    <a:pt x="160230" y="3899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24BBF1C9-0975-40E8-AA54-ED80E8C2C5B5}"/>
                </a:ext>
              </a:extLst>
            </p:cNvPr>
            <p:cNvSpPr/>
            <p:nvPr/>
          </p:nvSpPr>
          <p:spPr>
            <a:xfrm>
              <a:off x="8898788" y="4774305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B76445E0-7EE9-4DDC-A17E-BED09D53365F}"/>
                </a:ext>
              </a:extLst>
            </p:cNvPr>
            <p:cNvSpPr/>
            <p:nvPr/>
          </p:nvSpPr>
          <p:spPr>
            <a:xfrm>
              <a:off x="8936886" y="4774305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25BAEFCA-ED09-4169-8F3B-39ECF10AAE5F}"/>
                </a:ext>
              </a:extLst>
            </p:cNvPr>
            <p:cNvSpPr/>
            <p:nvPr/>
          </p:nvSpPr>
          <p:spPr>
            <a:xfrm>
              <a:off x="8974986" y="4774305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B6B62E2B-B81D-4CB6-B2A2-A0ED2161D733}"/>
                </a:ext>
              </a:extLst>
            </p:cNvPr>
            <p:cNvSpPr/>
            <p:nvPr/>
          </p:nvSpPr>
          <p:spPr>
            <a:xfrm>
              <a:off x="9013087" y="4774299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4992BF06-C131-4335-974B-D5DAE48F9970}"/>
                </a:ext>
              </a:extLst>
            </p:cNvPr>
            <p:cNvSpPr/>
            <p:nvPr/>
          </p:nvSpPr>
          <p:spPr>
            <a:xfrm>
              <a:off x="9051187" y="4774302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7386B304-AE21-4FFE-8682-71288C62984D}"/>
                </a:ext>
              </a:extLst>
            </p:cNvPr>
            <p:cNvSpPr/>
            <p:nvPr/>
          </p:nvSpPr>
          <p:spPr>
            <a:xfrm>
              <a:off x="8898794" y="4840974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2348743C-27F4-484A-836C-7C1D0DC3BC2A}"/>
                </a:ext>
              </a:extLst>
            </p:cNvPr>
            <p:cNvSpPr/>
            <p:nvPr/>
          </p:nvSpPr>
          <p:spPr>
            <a:xfrm>
              <a:off x="8936891" y="4840974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xmlns="" id="{33B06D23-2D35-45BD-B7A0-388BC6888AAD}"/>
                </a:ext>
              </a:extLst>
            </p:cNvPr>
            <p:cNvSpPr/>
            <p:nvPr/>
          </p:nvSpPr>
          <p:spPr>
            <a:xfrm>
              <a:off x="8974992" y="4840974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xmlns="" id="{20F923A3-1F23-478A-AB48-CC5C4ED64742}"/>
                </a:ext>
              </a:extLst>
            </p:cNvPr>
            <p:cNvSpPr/>
            <p:nvPr/>
          </p:nvSpPr>
          <p:spPr>
            <a:xfrm>
              <a:off x="9013092" y="4840974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xmlns="" id="{0904ED5C-5B02-4431-B587-23590331353E}"/>
                </a:ext>
              </a:extLst>
            </p:cNvPr>
            <p:cNvSpPr/>
            <p:nvPr/>
          </p:nvSpPr>
          <p:spPr>
            <a:xfrm>
              <a:off x="9051193" y="4840974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xmlns="" id="{F5F7D67C-540B-4D23-96E1-61FD1E4B9D8E}"/>
                </a:ext>
              </a:extLst>
            </p:cNvPr>
            <p:cNvSpPr/>
            <p:nvPr/>
          </p:nvSpPr>
          <p:spPr>
            <a:xfrm>
              <a:off x="8898802" y="4907650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xmlns="" id="{555F9100-59BC-435C-8F46-A7B862C330C4}"/>
                </a:ext>
              </a:extLst>
            </p:cNvPr>
            <p:cNvSpPr/>
            <p:nvPr/>
          </p:nvSpPr>
          <p:spPr>
            <a:xfrm>
              <a:off x="8936902" y="4907658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xmlns="" id="{9F471D0B-420C-4630-804E-7517EAE4599E}"/>
                </a:ext>
              </a:extLst>
            </p:cNvPr>
            <p:cNvSpPr/>
            <p:nvPr/>
          </p:nvSpPr>
          <p:spPr>
            <a:xfrm>
              <a:off x="8975008" y="4907647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xmlns="" id="{0786A685-7B4C-4AA0-8751-B84985097E0D}"/>
                </a:ext>
              </a:extLst>
            </p:cNvPr>
            <p:cNvSpPr/>
            <p:nvPr/>
          </p:nvSpPr>
          <p:spPr>
            <a:xfrm>
              <a:off x="9013111" y="4907627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xmlns="" id="{3D2C4619-D053-42C5-950B-363A69B789BF}"/>
                </a:ext>
              </a:extLst>
            </p:cNvPr>
            <p:cNvSpPr/>
            <p:nvPr/>
          </p:nvSpPr>
          <p:spPr>
            <a:xfrm>
              <a:off x="9051217" y="4907618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1C796350-68AB-4655-9C0F-32E5A59AD9F6}"/>
                </a:ext>
              </a:extLst>
            </p:cNvPr>
            <p:cNvSpPr/>
            <p:nvPr/>
          </p:nvSpPr>
          <p:spPr>
            <a:xfrm>
              <a:off x="9298887" y="4831420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xmlns="" id="{35B8E87B-2092-4C14-82AE-6B5424916021}"/>
                </a:ext>
              </a:extLst>
            </p:cNvPr>
            <p:cNvSpPr/>
            <p:nvPr/>
          </p:nvSpPr>
          <p:spPr>
            <a:xfrm>
              <a:off x="9336987" y="4831420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60BFA621-7F8C-4031-83EB-709E7EB1B995}"/>
                </a:ext>
              </a:extLst>
            </p:cNvPr>
            <p:cNvSpPr/>
            <p:nvPr/>
          </p:nvSpPr>
          <p:spPr>
            <a:xfrm>
              <a:off x="9375088" y="4831420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7D1E9110-E5C6-4FD0-A403-710B10C529D5}"/>
                </a:ext>
              </a:extLst>
            </p:cNvPr>
            <p:cNvSpPr/>
            <p:nvPr/>
          </p:nvSpPr>
          <p:spPr>
            <a:xfrm>
              <a:off x="9413188" y="4831406"/>
              <a:ext cx="28574" cy="57148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xmlns="" id="{99C34A39-D726-4472-BAE2-E227B342EA42}"/>
                </a:ext>
              </a:extLst>
            </p:cNvPr>
            <p:cNvSpPr/>
            <p:nvPr/>
          </p:nvSpPr>
          <p:spPr>
            <a:xfrm>
              <a:off x="9451320" y="4831412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xmlns="" id="{F3A011D1-7AE1-4944-B7CD-75B9C8B7B7C9}"/>
                </a:ext>
              </a:extLst>
            </p:cNvPr>
            <p:cNvSpPr/>
            <p:nvPr/>
          </p:nvSpPr>
          <p:spPr>
            <a:xfrm>
              <a:off x="9298926" y="4898123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8580CD0F-6541-4C05-B3B9-B793582D8983}"/>
                </a:ext>
              </a:extLst>
            </p:cNvPr>
            <p:cNvSpPr/>
            <p:nvPr/>
          </p:nvSpPr>
          <p:spPr>
            <a:xfrm>
              <a:off x="9337035" y="4898145"/>
              <a:ext cx="28574" cy="57149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xmlns="" id="{BC2FBC27-D2B3-46A4-B6BD-351A48FB84D4}"/>
                </a:ext>
              </a:extLst>
            </p:cNvPr>
            <p:cNvSpPr/>
            <p:nvPr/>
          </p:nvSpPr>
          <p:spPr>
            <a:xfrm>
              <a:off x="9375116" y="4898170"/>
              <a:ext cx="28574" cy="57150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xmlns="" id="{68A1EE87-E297-43B0-84D7-964E6A0F5ABC}"/>
                </a:ext>
              </a:extLst>
            </p:cNvPr>
            <p:cNvSpPr/>
            <p:nvPr/>
          </p:nvSpPr>
          <p:spPr>
            <a:xfrm>
              <a:off x="9413172" y="4898209"/>
              <a:ext cx="28574" cy="57150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xmlns="" id="{49571021-866C-48FD-90D1-63E9D1FF0CBC}"/>
                </a:ext>
              </a:extLst>
            </p:cNvPr>
            <p:cNvSpPr/>
            <p:nvPr/>
          </p:nvSpPr>
          <p:spPr>
            <a:xfrm>
              <a:off x="9451183" y="4898231"/>
              <a:ext cx="28574" cy="57150"/>
            </a:xfrm>
            <a:custGeom>
              <a:avLst/>
              <a:gdLst>
                <a:gd name="connsiteX0" fmla="*/ 7144 w 28575"/>
                <a:gd name="connsiteY0" fmla="*/ 7144 h 57150"/>
                <a:gd name="connsiteX1" fmla="*/ 26194 w 28575"/>
                <a:gd name="connsiteY1" fmla="*/ 7144 h 57150"/>
                <a:gd name="connsiteX2" fmla="*/ 26194 w 28575"/>
                <a:gd name="connsiteY2" fmla="*/ 54769 h 57150"/>
                <a:gd name="connsiteX3" fmla="*/ 7144 w 28575"/>
                <a:gd name="connsiteY3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57150">
                  <a:moveTo>
                    <a:pt x="7144" y="7144"/>
                  </a:moveTo>
                  <a:lnTo>
                    <a:pt x="26194" y="7144"/>
                  </a:lnTo>
                  <a:lnTo>
                    <a:pt x="26194" y="54769"/>
                  </a:lnTo>
                  <a:lnTo>
                    <a:pt x="7144" y="547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</p:grpSp>
      <p:grpSp>
        <p:nvGrpSpPr>
          <p:cNvPr id="134" name="图形 21">
            <a:extLst>
              <a:ext uri="{FF2B5EF4-FFF2-40B4-BE49-F238E27FC236}">
                <a16:creationId xmlns:a16="http://schemas.microsoft.com/office/drawing/2014/main" xmlns="" id="{77E618B7-C8B4-4C55-96CF-C5C218EA9C48}"/>
              </a:ext>
            </a:extLst>
          </p:cNvPr>
          <p:cNvGrpSpPr/>
          <p:nvPr/>
        </p:nvGrpSpPr>
        <p:grpSpPr>
          <a:xfrm>
            <a:off x="8710848" y="5351639"/>
            <a:ext cx="467944" cy="457078"/>
            <a:chOff x="6403218" y="3124250"/>
            <a:chExt cx="619127" cy="604752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grpSpPr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xmlns="" id="{D877150E-4931-45BB-97A7-AA613CD23700}"/>
                </a:ext>
              </a:extLst>
            </p:cNvPr>
            <p:cNvSpPr/>
            <p:nvPr/>
          </p:nvSpPr>
          <p:spPr>
            <a:xfrm>
              <a:off x="6450842" y="3500398"/>
              <a:ext cx="161925" cy="57150"/>
            </a:xfrm>
            <a:custGeom>
              <a:avLst/>
              <a:gdLst>
                <a:gd name="connsiteX0" fmla="*/ 83344 w 161925"/>
                <a:gd name="connsiteY0" fmla="*/ 54769 h 57150"/>
                <a:gd name="connsiteX1" fmla="*/ 121444 w 161925"/>
                <a:gd name="connsiteY1" fmla="*/ 35423 h 57150"/>
                <a:gd name="connsiteX2" fmla="*/ 159544 w 161925"/>
                <a:gd name="connsiteY2" fmla="*/ 54769 h 57150"/>
                <a:gd name="connsiteX3" fmla="*/ 159544 w 161925"/>
                <a:gd name="connsiteY3" fmla="*/ 35719 h 57150"/>
                <a:gd name="connsiteX4" fmla="*/ 130969 w 161925"/>
                <a:gd name="connsiteY4" fmla="*/ 7144 h 57150"/>
                <a:gd name="connsiteX5" fmla="*/ 111919 w 161925"/>
                <a:gd name="connsiteY5" fmla="*/ 7144 h 57150"/>
                <a:gd name="connsiteX6" fmla="*/ 83344 w 161925"/>
                <a:gd name="connsiteY6" fmla="*/ 35719 h 57150"/>
                <a:gd name="connsiteX7" fmla="*/ 54769 w 161925"/>
                <a:gd name="connsiteY7" fmla="*/ 7144 h 57150"/>
                <a:gd name="connsiteX8" fmla="*/ 35719 w 161925"/>
                <a:gd name="connsiteY8" fmla="*/ 7144 h 57150"/>
                <a:gd name="connsiteX9" fmla="*/ 7144 w 161925"/>
                <a:gd name="connsiteY9" fmla="*/ 35719 h 57150"/>
                <a:gd name="connsiteX10" fmla="*/ 7144 w 161925"/>
                <a:gd name="connsiteY10" fmla="*/ 54769 h 57150"/>
                <a:gd name="connsiteX11" fmla="*/ 45244 w 161925"/>
                <a:gd name="connsiteY11" fmla="*/ 35423 h 57150"/>
                <a:gd name="connsiteX12" fmla="*/ 83344 w 161925"/>
                <a:gd name="connsiteY12" fmla="*/ 54769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925" h="57150">
                  <a:moveTo>
                    <a:pt x="83344" y="54769"/>
                  </a:moveTo>
                  <a:cubicBezTo>
                    <a:pt x="98974" y="54769"/>
                    <a:pt x="112757" y="47092"/>
                    <a:pt x="121444" y="35423"/>
                  </a:cubicBezTo>
                  <a:cubicBezTo>
                    <a:pt x="130131" y="47092"/>
                    <a:pt x="143913" y="54769"/>
                    <a:pt x="159544" y="54769"/>
                  </a:cubicBezTo>
                  <a:lnTo>
                    <a:pt x="159544" y="35719"/>
                  </a:lnTo>
                  <a:cubicBezTo>
                    <a:pt x="143789" y="35719"/>
                    <a:pt x="130969" y="22898"/>
                    <a:pt x="130969" y="7144"/>
                  </a:cubicBezTo>
                  <a:lnTo>
                    <a:pt x="111919" y="7144"/>
                  </a:lnTo>
                  <a:cubicBezTo>
                    <a:pt x="111919" y="22898"/>
                    <a:pt x="99098" y="35719"/>
                    <a:pt x="83344" y="35719"/>
                  </a:cubicBezTo>
                  <a:cubicBezTo>
                    <a:pt x="67589" y="35719"/>
                    <a:pt x="54769" y="22898"/>
                    <a:pt x="54769" y="7144"/>
                  </a:cubicBezTo>
                  <a:lnTo>
                    <a:pt x="35719" y="7144"/>
                  </a:lnTo>
                  <a:cubicBezTo>
                    <a:pt x="35719" y="22898"/>
                    <a:pt x="22898" y="35719"/>
                    <a:pt x="7144" y="35719"/>
                  </a:cubicBezTo>
                  <a:lnTo>
                    <a:pt x="7144" y="54769"/>
                  </a:lnTo>
                  <a:cubicBezTo>
                    <a:pt x="22774" y="54769"/>
                    <a:pt x="36557" y="47092"/>
                    <a:pt x="45244" y="35423"/>
                  </a:cubicBezTo>
                  <a:cubicBezTo>
                    <a:pt x="53931" y="47092"/>
                    <a:pt x="67713" y="54769"/>
                    <a:pt x="83344" y="547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xmlns="" id="{381FAFC1-78AC-442D-B8E3-1945A22B2951}"/>
                </a:ext>
              </a:extLst>
            </p:cNvPr>
            <p:cNvSpPr/>
            <p:nvPr/>
          </p:nvSpPr>
          <p:spPr>
            <a:xfrm>
              <a:off x="6812793" y="3500398"/>
              <a:ext cx="161925" cy="57150"/>
            </a:xfrm>
            <a:custGeom>
              <a:avLst/>
              <a:gdLst>
                <a:gd name="connsiteX0" fmla="*/ 121444 w 161925"/>
                <a:gd name="connsiteY0" fmla="*/ 35423 h 57150"/>
                <a:gd name="connsiteX1" fmla="*/ 159544 w 161925"/>
                <a:gd name="connsiteY1" fmla="*/ 54769 h 57150"/>
                <a:gd name="connsiteX2" fmla="*/ 159544 w 161925"/>
                <a:gd name="connsiteY2" fmla="*/ 35719 h 57150"/>
                <a:gd name="connsiteX3" fmla="*/ 130969 w 161925"/>
                <a:gd name="connsiteY3" fmla="*/ 7144 h 57150"/>
                <a:gd name="connsiteX4" fmla="*/ 111919 w 161925"/>
                <a:gd name="connsiteY4" fmla="*/ 7144 h 57150"/>
                <a:gd name="connsiteX5" fmla="*/ 83344 w 161925"/>
                <a:gd name="connsiteY5" fmla="*/ 35719 h 57150"/>
                <a:gd name="connsiteX6" fmla="*/ 54769 w 161925"/>
                <a:gd name="connsiteY6" fmla="*/ 7144 h 57150"/>
                <a:gd name="connsiteX7" fmla="*/ 35719 w 161925"/>
                <a:gd name="connsiteY7" fmla="*/ 7144 h 57150"/>
                <a:gd name="connsiteX8" fmla="*/ 7144 w 161925"/>
                <a:gd name="connsiteY8" fmla="*/ 35719 h 57150"/>
                <a:gd name="connsiteX9" fmla="*/ 7144 w 161925"/>
                <a:gd name="connsiteY9" fmla="*/ 54769 h 57150"/>
                <a:gd name="connsiteX10" fmla="*/ 45244 w 161925"/>
                <a:gd name="connsiteY10" fmla="*/ 35423 h 57150"/>
                <a:gd name="connsiteX11" fmla="*/ 83344 w 161925"/>
                <a:gd name="connsiteY11" fmla="*/ 54769 h 57150"/>
                <a:gd name="connsiteX12" fmla="*/ 121444 w 161925"/>
                <a:gd name="connsiteY12" fmla="*/ 35423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1925" h="57150">
                  <a:moveTo>
                    <a:pt x="121444" y="35423"/>
                  </a:moveTo>
                  <a:cubicBezTo>
                    <a:pt x="130131" y="47092"/>
                    <a:pt x="143913" y="54769"/>
                    <a:pt x="159544" y="54769"/>
                  </a:cubicBezTo>
                  <a:lnTo>
                    <a:pt x="159544" y="35719"/>
                  </a:lnTo>
                  <a:cubicBezTo>
                    <a:pt x="143789" y="35719"/>
                    <a:pt x="130969" y="22898"/>
                    <a:pt x="130969" y="7144"/>
                  </a:cubicBezTo>
                  <a:lnTo>
                    <a:pt x="111919" y="7144"/>
                  </a:lnTo>
                  <a:cubicBezTo>
                    <a:pt x="111919" y="22898"/>
                    <a:pt x="99098" y="35719"/>
                    <a:pt x="83344" y="35719"/>
                  </a:cubicBezTo>
                  <a:cubicBezTo>
                    <a:pt x="67589" y="35719"/>
                    <a:pt x="54769" y="22898"/>
                    <a:pt x="54769" y="7144"/>
                  </a:cubicBezTo>
                  <a:lnTo>
                    <a:pt x="35719" y="7144"/>
                  </a:lnTo>
                  <a:cubicBezTo>
                    <a:pt x="35719" y="22898"/>
                    <a:pt x="22898" y="35719"/>
                    <a:pt x="7144" y="35719"/>
                  </a:cubicBezTo>
                  <a:lnTo>
                    <a:pt x="7144" y="54769"/>
                  </a:lnTo>
                  <a:cubicBezTo>
                    <a:pt x="22774" y="54769"/>
                    <a:pt x="36557" y="47092"/>
                    <a:pt x="45244" y="35423"/>
                  </a:cubicBezTo>
                  <a:cubicBezTo>
                    <a:pt x="53931" y="47092"/>
                    <a:pt x="67713" y="54769"/>
                    <a:pt x="83344" y="54769"/>
                  </a:cubicBezTo>
                  <a:cubicBezTo>
                    <a:pt x="98974" y="54769"/>
                    <a:pt x="112757" y="47092"/>
                    <a:pt x="121444" y="3542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xmlns="" id="{7E6B0FC8-AFB1-4F43-8DDA-FB9C43F4772B}"/>
                </a:ext>
              </a:extLst>
            </p:cNvPr>
            <p:cNvSpPr/>
            <p:nvPr/>
          </p:nvSpPr>
          <p:spPr>
            <a:xfrm>
              <a:off x="6460366" y="3605175"/>
              <a:ext cx="57151" cy="123824"/>
            </a:xfrm>
            <a:custGeom>
              <a:avLst/>
              <a:gdLst>
                <a:gd name="connsiteX0" fmla="*/ 7144 w 57150"/>
                <a:gd name="connsiteY0" fmla="*/ 54769 h 123825"/>
                <a:gd name="connsiteX1" fmla="*/ 7144 w 57150"/>
                <a:gd name="connsiteY1" fmla="*/ 73819 h 123825"/>
                <a:gd name="connsiteX2" fmla="*/ 54769 w 57150"/>
                <a:gd name="connsiteY2" fmla="*/ 121444 h 123825"/>
                <a:gd name="connsiteX3" fmla="*/ 54769 w 57150"/>
                <a:gd name="connsiteY3" fmla="*/ 102394 h 123825"/>
                <a:gd name="connsiteX4" fmla="*/ 26194 w 57150"/>
                <a:gd name="connsiteY4" fmla="*/ 73819 h 123825"/>
                <a:gd name="connsiteX5" fmla="*/ 26194 w 57150"/>
                <a:gd name="connsiteY5" fmla="*/ 54769 h 123825"/>
                <a:gd name="connsiteX6" fmla="*/ 54769 w 57150"/>
                <a:gd name="connsiteY6" fmla="*/ 26194 h 123825"/>
                <a:gd name="connsiteX7" fmla="*/ 54769 w 57150"/>
                <a:gd name="connsiteY7" fmla="*/ 7144 h 123825"/>
                <a:gd name="connsiteX8" fmla="*/ 7144 w 57150"/>
                <a:gd name="connsiteY8" fmla="*/ 54769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" h="123825">
                  <a:moveTo>
                    <a:pt x="7144" y="54769"/>
                  </a:moveTo>
                  <a:lnTo>
                    <a:pt x="7144" y="73819"/>
                  </a:lnTo>
                  <a:cubicBezTo>
                    <a:pt x="7144" y="100079"/>
                    <a:pt x="28508" y="121444"/>
                    <a:pt x="54769" y="121444"/>
                  </a:cubicBezTo>
                  <a:lnTo>
                    <a:pt x="54769" y="102394"/>
                  </a:lnTo>
                  <a:cubicBezTo>
                    <a:pt x="39014" y="102394"/>
                    <a:pt x="26194" y="89573"/>
                    <a:pt x="26194" y="73819"/>
                  </a:cubicBezTo>
                  <a:lnTo>
                    <a:pt x="26194" y="54769"/>
                  </a:lnTo>
                  <a:cubicBezTo>
                    <a:pt x="26194" y="39014"/>
                    <a:pt x="39014" y="26194"/>
                    <a:pt x="54769" y="26194"/>
                  </a:cubicBezTo>
                  <a:lnTo>
                    <a:pt x="54769" y="7144"/>
                  </a:lnTo>
                  <a:cubicBezTo>
                    <a:pt x="28508" y="7144"/>
                    <a:pt x="7144" y="28508"/>
                    <a:pt x="7144" y="547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xmlns="" id="{632DD234-465E-4BE2-83A5-CE4EC9A73927}"/>
                </a:ext>
              </a:extLst>
            </p:cNvPr>
            <p:cNvSpPr/>
            <p:nvPr/>
          </p:nvSpPr>
          <p:spPr>
            <a:xfrm>
              <a:off x="6422268" y="3567075"/>
              <a:ext cx="133351" cy="161925"/>
            </a:xfrm>
            <a:custGeom>
              <a:avLst/>
              <a:gdLst>
                <a:gd name="connsiteX0" fmla="*/ 130969 w 133350"/>
                <a:gd name="connsiteY0" fmla="*/ 7144 h 161925"/>
                <a:gd name="connsiteX1" fmla="*/ 92869 w 133350"/>
                <a:gd name="connsiteY1" fmla="*/ 7144 h 161925"/>
                <a:gd name="connsiteX2" fmla="*/ 7144 w 133350"/>
                <a:gd name="connsiteY2" fmla="*/ 92869 h 161925"/>
                <a:gd name="connsiteX3" fmla="*/ 7144 w 133350"/>
                <a:gd name="connsiteY3" fmla="*/ 130969 h 161925"/>
                <a:gd name="connsiteX4" fmla="*/ 35719 w 133350"/>
                <a:gd name="connsiteY4" fmla="*/ 159544 h 161925"/>
                <a:gd name="connsiteX5" fmla="*/ 35719 w 133350"/>
                <a:gd name="connsiteY5" fmla="*/ 140494 h 161925"/>
                <a:gd name="connsiteX6" fmla="*/ 26194 w 133350"/>
                <a:gd name="connsiteY6" fmla="*/ 130969 h 161925"/>
                <a:gd name="connsiteX7" fmla="*/ 26194 w 133350"/>
                <a:gd name="connsiteY7" fmla="*/ 92869 h 161925"/>
                <a:gd name="connsiteX8" fmla="*/ 92869 w 133350"/>
                <a:gd name="connsiteY8" fmla="*/ 26194 h 161925"/>
                <a:gd name="connsiteX9" fmla="*/ 130969 w 133350"/>
                <a:gd name="connsiteY9" fmla="*/ 26194 h 161925"/>
                <a:gd name="connsiteX10" fmla="*/ 130969 w 133350"/>
                <a:gd name="connsiteY10" fmla="*/ 71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3350" h="161925">
                  <a:moveTo>
                    <a:pt x="130969" y="7144"/>
                  </a:moveTo>
                  <a:lnTo>
                    <a:pt x="92869" y="7144"/>
                  </a:lnTo>
                  <a:cubicBezTo>
                    <a:pt x="45596" y="7144"/>
                    <a:pt x="7144" y="45606"/>
                    <a:pt x="7144" y="92869"/>
                  </a:cubicBezTo>
                  <a:lnTo>
                    <a:pt x="7144" y="130969"/>
                  </a:lnTo>
                  <a:cubicBezTo>
                    <a:pt x="7144" y="146723"/>
                    <a:pt x="19964" y="159544"/>
                    <a:pt x="35719" y="159544"/>
                  </a:cubicBezTo>
                  <a:lnTo>
                    <a:pt x="35719" y="140494"/>
                  </a:lnTo>
                  <a:cubicBezTo>
                    <a:pt x="30461" y="140494"/>
                    <a:pt x="26194" y="136217"/>
                    <a:pt x="26194" y="130969"/>
                  </a:cubicBezTo>
                  <a:lnTo>
                    <a:pt x="26194" y="92869"/>
                  </a:lnTo>
                  <a:cubicBezTo>
                    <a:pt x="26194" y="56102"/>
                    <a:pt x="56112" y="26194"/>
                    <a:pt x="92869" y="26194"/>
                  </a:cubicBezTo>
                  <a:lnTo>
                    <a:pt x="130969" y="26194"/>
                  </a:lnTo>
                  <a:lnTo>
                    <a:pt x="130969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xmlns="" id="{BDBF788A-0A30-45EC-944C-CD192FA35E7D}"/>
                </a:ext>
              </a:extLst>
            </p:cNvPr>
            <p:cNvSpPr/>
            <p:nvPr/>
          </p:nvSpPr>
          <p:spPr>
            <a:xfrm>
              <a:off x="6908044" y="3605178"/>
              <a:ext cx="57151" cy="123824"/>
            </a:xfrm>
            <a:custGeom>
              <a:avLst/>
              <a:gdLst>
                <a:gd name="connsiteX0" fmla="*/ 7144 w 57150"/>
                <a:gd name="connsiteY0" fmla="*/ 7144 h 123825"/>
                <a:gd name="connsiteX1" fmla="*/ 7144 w 57150"/>
                <a:gd name="connsiteY1" fmla="*/ 26194 h 123825"/>
                <a:gd name="connsiteX2" fmla="*/ 35719 w 57150"/>
                <a:gd name="connsiteY2" fmla="*/ 54769 h 123825"/>
                <a:gd name="connsiteX3" fmla="*/ 35719 w 57150"/>
                <a:gd name="connsiteY3" fmla="*/ 73819 h 123825"/>
                <a:gd name="connsiteX4" fmla="*/ 7144 w 57150"/>
                <a:gd name="connsiteY4" fmla="*/ 102394 h 123825"/>
                <a:gd name="connsiteX5" fmla="*/ 7144 w 57150"/>
                <a:gd name="connsiteY5" fmla="*/ 121444 h 123825"/>
                <a:gd name="connsiteX6" fmla="*/ 54769 w 57150"/>
                <a:gd name="connsiteY6" fmla="*/ 73819 h 123825"/>
                <a:gd name="connsiteX7" fmla="*/ 54769 w 57150"/>
                <a:gd name="connsiteY7" fmla="*/ 54769 h 123825"/>
                <a:gd name="connsiteX8" fmla="*/ 7144 w 57150"/>
                <a:gd name="connsiteY8" fmla="*/ 7144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" h="123825">
                  <a:moveTo>
                    <a:pt x="7144" y="7144"/>
                  </a:moveTo>
                  <a:lnTo>
                    <a:pt x="7144" y="26194"/>
                  </a:lnTo>
                  <a:cubicBezTo>
                    <a:pt x="22898" y="26194"/>
                    <a:pt x="35719" y="39014"/>
                    <a:pt x="35719" y="54769"/>
                  </a:cubicBezTo>
                  <a:lnTo>
                    <a:pt x="35719" y="73819"/>
                  </a:lnTo>
                  <a:cubicBezTo>
                    <a:pt x="35719" y="89573"/>
                    <a:pt x="22898" y="102394"/>
                    <a:pt x="7144" y="102394"/>
                  </a:cubicBezTo>
                  <a:lnTo>
                    <a:pt x="7144" y="121444"/>
                  </a:lnTo>
                  <a:cubicBezTo>
                    <a:pt x="33404" y="121444"/>
                    <a:pt x="54769" y="100079"/>
                    <a:pt x="54769" y="73819"/>
                  </a:cubicBezTo>
                  <a:lnTo>
                    <a:pt x="54769" y="54769"/>
                  </a:lnTo>
                  <a:cubicBezTo>
                    <a:pt x="54769" y="28508"/>
                    <a:pt x="33404" y="7144"/>
                    <a:pt x="71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xmlns="" id="{22B5F9EB-80F2-49F9-9183-D754CFC272EF}"/>
                </a:ext>
              </a:extLst>
            </p:cNvPr>
            <p:cNvSpPr/>
            <p:nvPr/>
          </p:nvSpPr>
          <p:spPr>
            <a:xfrm>
              <a:off x="6869943" y="3567072"/>
              <a:ext cx="133351" cy="161925"/>
            </a:xfrm>
            <a:custGeom>
              <a:avLst/>
              <a:gdLst>
                <a:gd name="connsiteX0" fmla="*/ 45244 w 133350"/>
                <a:gd name="connsiteY0" fmla="*/ 7144 h 161925"/>
                <a:gd name="connsiteX1" fmla="*/ 7144 w 133350"/>
                <a:gd name="connsiteY1" fmla="*/ 7144 h 161925"/>
                <a:gd name="connsiteX2" fmla="*/ 7144 w 133350"/>
                <a:gd name="connsiteY2" fmla="*/ 26194 h 161925"/>
                <a:gd name="connsiteX3" fmla="*/ 45244 w 133350"/>
                <a:gd name="connsiteY3" fmla="*/ 26194 h 161925"/>
                <a:gd name="connsiteX4" fmla="*/ 111919 w 133350"/>
                <a:gd name="connsiteY4" fmla="*/ 92869 h 161925"/>
                <a:gd name="connsiteX5" fmla="*/ 111919 w 133350"/>
                <a:gd name="connsiteY5" fmla="*/ 130969 h 161925"/>
                <a:gd name="connsiteX6" fmla="*/ 102394 w 133350"/>
                <a:gd name="connsiteY6" fmla="*/ 140494 h 161925"/>
                <a:gd name="connsiteX7" fmla="*/ 102394 w 133350"/>
                <a:gd name="connsiteY7" fmla="*/ 159544 h 161925"/>
                <a:gd name="connsiteX8" fmla="*/ 130969 w 133350"/>
                <a:gd name="connsiteY8" fmla="*/ 130969 h 161925"/>
                <a:gd name="connsiteX9" fmla="*/ 130969 w 133350"/>
                <a:gd name="connsiteY9" fmla="*/ 92869 h 161925"/>
                <a:gd name="connsiteX10" fmla="*/ 45244 w 133350"/>
                <a:gd name="connsiteY10" fmla="*/ 7144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3350" h="161925">
                  <a:moveTo>
                    <a:pt x="45244" y="7144"/>
                  </a:moveTo>
                  <a:lnTo>
                    <a:pt x="7144" y="7144"/>
                  </a:lnTo>
                  <a:lnTo>
                    <a:pt x="7144" y="26194"/>
                  </a:lnTo>
                  <a:lnTo>
                    <a:pt x="45244" y="26194"/>
                  </a:lnTo>
                  <a:cubicBezTo>
                    <a:pt x="82001" y="26194"/>
                    <a:pt x="111919" y="56102"/>
                    <a:pt x="111919" y="92869"/>
                  </a:cubicBezTo>
                  <a:lnTo>
                    <a:pt x="111919" y="130969"/>
                  </a:lnTo>
                  <a:cubicBezTo>
                    <a:pt x="111919" y="136217"/>
                    <a:pt x="107652" y="140494"/>
                    <a:pt x="102394" y="140494"/>
                  </a:cubicBezTo>
                  <a:lnTo>
                    <a:pt x="102394" y="159544"/>
                  </a:lnTo>
                  <a:cubicBezTo>
                    <a:pt x="118148" y="159544"/>
                    <a:pt x="130969" y="146723"/>
                    <a:pt x="130969" y="130969"/>
                  </a:cubicBezTo>
                  <a:lnTo>
                    <a:pt x="130969" y="92869"/>
                  </a:lnTo>
                  <a:cubicBezTo>
                    <a:pt x="130969" y="45596"/>
                    <a:pt x="92516" y="7144"/>
                    <a:pt x="45244" y="71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xmlns="" id="{29A0DD44-AFE9-4CED-A216-21CA269D6A42}"/>
                </a:ext>
              </a:extLst>
            </p:cNvPr>
            <p:cNvSpPr/>
            <p:nvPr/>
          </p:nvSpPr>
          <p:spPr>
            <a:xfrm>
              <a:off x="6403218" y="3124250"/>
              <a:ext cx="619127" cy="600077"/>
            </a:xfrm>
            <a:custGeom>
              <a:avLst/>
              <a:gdLst>
                <a:gd name="connsiteX0" fmla="*/ 523237 w 619125"/>
                <a:gd name="connsiteY0" fmla="*/ 335664 h 600075"/>
                <a:gd name="connsiteX1" fmla="*/ 499653 w 619125"/>
                <a:gd name="connsiteY1" fmla="*/ 259264 h 600075"/>
                <a:gd name="connsiteX2" fmla="*/ 461743 w 619125"/>
                <a:gd name="connsiteY2" fmla="*/ 221364 h 600075"/>
                <a:gd name="connsiteX3" fmla="*/ 562851 w 619125"/>
                <a:gd name="connsiteY3" fmla="*/ 221364 h 600075"/>
                <a:gd name="connsiteX4" fmla="*/ 572376 w 619125"/>
                <a:gd name="connsiteY4" fmla="*/ 211839 h 600075"/>
                <a:gd name="connsiteX5" fmla="*/ 486651 w 619125"/>
                <a:gd name="connsiteY5" fmla="*/ 126114 h 600075"/>
                <a:gd name="connsiteX6" fmla="*/ 420072 w 619125"/>
                <a:gd name="connsiteY6" fmla="*/ 126114 h 600075"/>
                <a:gd name="connsiteX7" fmla="*/ 483641 w 619125"/>
                <a:gd name="connsiteY7" fmla="*/ 66383 h 600075"/>
                <a:gd name="connsiteX8" fmla="*/ 483832 w 619125"/>
                <a:gd name="connsiteY8" fmla="*/ 66145 h 600075"/>
                <a:gd name="connsiteX9" fmla="*/ 483860 w 619125"/>
                <a:gd name="connsiteY9" fmla="*/ 66173 h 600075"/>
                <a:gd name="connsiteX10" fmla="*/ 512435 w 619125"/>
                <a:gd name="connsiteY10" fmla="*/ 37598 h 600075"/>
                <a:gd name="connsiteX11" fmla="*/ 515141 w 619125"/>
                <a:gd name="connsiteY11" fmla="*/ 29597 h 600075"/>
                <a:gd name="connsiteX12" fmla="*/ 510426 w 619125"/>
                <a:gd name="connsiteY12" fmla="*/ 22596 h 600075"/>
                <a:gd name="connsiteX13" fmla="*/ 374961 w 619125"/>
                <a:gd name="connsiteY13" fmla="*/ 36170 h 600075"/>
                <a:gd name="connsiteX14" fmla="*/ 356092 w 619125"/>
                <a:gd name="connsiteY14" fmla="*/ 52705 h 600075"/>
                <a:gd name="connsiteX15" fmla="*/ 327517 w 619125"/>
                <a:gd name="connsiteY15" fmla="*/ 81280 h 600075"/>
                <a:gd name="connsiteX16" fmla="*/ 313630 w 619125"/>
                <a:gd name="connsiteY16" fmla="*/ 99511 h 600075"/>
                <a:gd name="connsiteX17" fmla="*/ 299628 w 619125"/>
                <a:gd name="connsiteY17" fmla="*/ 81280 h 600075"/>
                <a:gd name="connsiteX18" fmla="*/ 270586 w 619125"/>
                <a:gd name="connsiteY18" fmla="*/ 52276 h 600075"/>
                <a:gd name="connsiteX19" fmla="*/ 252174 w 619125"/>
                <a:gd name="connsiteY19" fmla="*/ 36170 h 600075"/>
                <a:gd name="connsiteX20" fmla="*/ 116710 w 619125"/>
                <a:gd name="connsiteY20" fmla="*/ 22596 h 600075"/>
                <a:gd name="connsiteX21" fmla="*/ 111995 w 619125"/>
                <a:gd name="connsiteY21" fmla="*/ 29597 h 600075"/>
                <a:gd name="connsiteX22" fmla="*/ 114700 w 619125"/>
                <a:gd name="connsiteY22" fmla="*/ 37598 h 600075"/>
                <a:gd name="connsiteX23" fmla="*/ 143275 w 619125"/>
                <a:gd name="connsiteY23" fmla="*/ 66173 h 600075"/>
                <a:gd name="connsiteX24" fmla="*/ 143294 w 619125"/>
                <a:gd name="connsiteY24" fmla="*/ 66154 h 600075"/>
                <a:gd name="connsiteX25" fmla="*/ 143418 w 619125"/>
                <a:gd name="connsiteY25" fmla="*/ 66316 h 600075"/>
                <a:gd name="connsiteX26" fmla="*/ 205788 w 619125"/>
                <a:gd name="connsiteY26" fmla="*/ 126114 h 600075"/>
                <a:gd name="connsiteX27" fmla="*/ 140494 w 619125"/>
                <a:gd name="connsiteY27" fmla="*/ 126114 h 600075"/>
                <a:gd name="connsiteX28" fmla="*/ 54769 w 619125"/>
                <a:gd name="connsiteY28" fmla="*/ 211839 h 600075"/>
                <a:gd name="connsiteX29" fmla="*/ 64294 w 619125"/>
                <a:gd name="connsiteY29" fmla="*/ 221364 h 600075"/>
                <a:gd name="connsiteX30" fmla="*/ 165402 w 619125"/>
                <a:gd name="connsiteY30" fmla="*/ 221364 h 600075"/>
                <a:gd name="connsiteX31" fmla="*/ 127492 w 619125"/>
                <a:gd name="connsiteY31" fmla="*/ 259264 h 600075"/>
                <a:gd name="connsiteX32" fmla="*/ 103908 w 619125"/>
                <a:gd name="connsiteY32" fmla="*/ 335664 h 600075"/>
                <a:gd name="connsiteX33" fmla="*/ 7144 w 619125"/>
                <a:gd name="connsiteY33" fmla="*/ 335664 h 600075"/>
                <a:gd name="connsiteX34" fmla="*/ 7144 w 619125"/>
                <a:gd name="connsiteY34" fmla="*/ 354714 h 600075"/>
                <a:gd name="connsiteX35" fmla="*/ 109880 w 619125"/>
                <a:gd name="connsiteY35" fmla="*/ 354714 h 600075"/>
                <a:gd name="connsiteX36" fmla="*/ 127492 w 619125"/>
                <a:gd name="connsiteY36" fmla="*/ 380498 h 600075"/>
                <a:gd name="connsiteX37" fmla="*/ 134226 w 619125"/>
                <a:gd name="connsiteY37" fmla="*/ 383289 h 600075"/>
                <a:gd name="connsiteX38" fmla="*/ 134274 w 619125"/>
                <a:gd name="connsiteY38" fmla="*/ 383289 h 600075"/>
                <a:gd name="connsiteX39" fmla="*/ 141027 w 619125"/>
                <a:gd name="connsiteY39" fmla="*/ 380432 h 600075"/>
                <a:gd name="connsiteX40" fmla="*/ 166221 w 619125"/>
                <a:gd name="connsiteY40" fmla="*/ 354714 h 600075"/>
                <a:gd name="connsiteX41" fmla="*/ 283369 w 619125"/>
                <a:gd name="connsiteY41" fmla="*/ 354714 h 600075"/>
                <a:gd name="connsiteX42" fmla="*/ 283369 w 619125"/>
                <a:gd name="connsiteY42" fmla="*/ 396224 h 600075"/>
                <a:gd name="connsiteX43" fmla="*/ 113128 w 619125"/>
                <a:gd name="connsiteY43" fmla="*/ 550081 h 600075"/>
                <a:gd name="connsiteX44" fmla="*/ 112405 w 619125"/>
                <a:gd name="connsiteY44" fmla="*/ 557730 h 600075"/>
                <a:gd name="connsiteX45" fmla="*/ 117558 w 619125"/>
                <a:gd name="connsiteY45" fmla="*/ 563426 h 600075"/>
                <a:gd name="connsiteX46" fmla="*/ 311944 w 619125"/>
                <a:gd name="connsiteY46" fmla="*/ 602355 h 600075"/>
                <a:gd name="connsiteX47" fmla="*/ 506330 w 619125"/>
                <a:gd name="connsiteY47" fmla="*/ 563426 h 600075"/>
                <a:gd name="connsiteX48" fmla="*/ 511483 w 619125"/>
                <a:gd name="connsiteY48" fmla="*/ 557730 h 600075"/>
                <a:gd name="connsiteX49" fmla="*/ 510759 w 619125"/>
                <a:gd name="connsiteY49" fmla="*/ 550081 h 600075"/>
                <a:gd name="connsiteX50" fmla="*/ 340519 w 619125"/>
                <a:gd name="connsiteY50" fmla="*/ 396224 h 600075"/>
                <a:gd name="connsiteX51" fmla="*/ 340519 w 619125"/>
                <a:gd name="connsiteY51" fmla="*/ 354714 h 600075"/>
                <a:gd name="connsiteX52" fmla="*/ 460924 w 619125"/>
                <a:gd name="connsiteY52" fmla="*/ 354714 h 600075"/>
                <a:gd name="connsiteX53" fmla="*/ 486118 w 619125"/>
                <a:gd name="connsiteY53" fmla="*/ 380432 h 600075"/>
                <a:gd name="connsiteX54" fmla="*/ 492871 w 619125"/>
                <a:gd name="connsiteY54" fmla="*/ 383289 h 600075"/>
                <a:gd name="connsiteX55" fmla="*/ 492919 w 619125"/>
                <a:gd name="connsiteY55" fmla="*/ 383289 h 600075"/>
                <a:gd name="connsiteX56" fmla="*/ 499653 w 619125"/>
                <a:gd name="connsiteY56" fmla="*/ 380498 h 600075"/>
                <a:gd name="connsiteX57" fmla="*/ 517265 w 619125"/>
                <a:gd name="connsiteY57" fmla="*/ 354714 h 600075"/>
                <a:gd name="connsiteX58" fmla="*/ 616744 w 619125"/>
                <a:gd name="connsiteY58" fmla="*/ 354714 h 600075"/>
                <a:gd name="connsiteX59" fmla="*/ 616744 w 619125"/>
                <a:gd name="connsiteY59" fmla="*/ 335664 h 600075"/>
                <a:gd name="connsiteX60" fmla="*/ 523237 w 619125"/>
                <a:gd name="connsiteY60" fmla="*/ 335664 h 600075"/>
                <a:gd name="connsiteX61" fmla="*/ 552650 w 619125"/>
                <a:gd name="connsiteY61" fmla="*/ 202314 h 600075"/>
                <a:gd name="connsiteX62" fmla="*/ 528695 w 619125"/>
                <a:gd name="connsiteY62" fmla="*/ 202314 h 600075"/>
                <a:gd name="connsiteX63" fmla="*/ 493385 w 619125"/>
                <a:gd name="connsiteY63" fmla="*/ 167005 h 600075"/>
                <a:gd name="connsiteX64" fmla="*/ 479917 w 619125"/>
                <a:gd name="connsiteY64" fmla="*/ 180473 h 600075"/>
                <a:gd name="connsiteX65" fmla="*/ 501758 w 619125"/>
                <a:gd name="connsiteY65" fmla="*/ 202314 h 600075"/>
                <a:gd name="connsiteX66" fmla="*/ 481070 w 619125"/>
                <a:gd name="connsiteY66" fmla="*/ 202314 h 600075"/>
                <a:gd name="connsiteX67" fmla="*/ 445760 w 619125"/>
                <a:gd name="connsiteY67" fmla="*/ 167005 h 600075"/>
                <a:gd name="connsiteX68" fmla="*/ 432292 w 619125"/>
                <a:gd name="connsiteY68" fmla="*/ 180473 h 600075"/>
                <a:gd name="connsiteX69" fmla="*/ 454133 w 619125"/>
                <a:gd name="connsiteY69" fmla="*/ 202314 h 600075"/>
                <a:gd name="connsiteX70" fmla="*/ 433445 w 619125"/>
                <a:gd name="connsiteY70" fmla="*/ 202314 h 600075"/>
                <a:gd name="connsiteX71" fmla="*/ 398135 w 619125"/>
                <a:gd name="connsiteY71" fmla="*/ 167005 h 600075"/>
                <a:gd name="connsiteX72" fmla="*/ 384667 w 619125"/>
                <a:gd name="connsiteY72" fmla="*/ 180473 h 600075"/>
                <a:gd name="connsiteX73" fmla="*/ 406508 w 619125"/>
                <a:gd name="connsiteY73" fmla="*/ 202314 h 600075"/>
                <a:gd name="connsiteX74" fmla="*/ 344453 w 619125"/>
                <a:gd name="connsiteY74" fmla="*/ 202314 h 600075"/>
                <a:gd name="connsiteX75" fmla="*/ 410451 w 619125"/>
                <a:gd name="connsiteY75" fmla="*/ 145164 h 600075"/>
                <a:gd name="connsiteX76" fmla="*/ 486651 w 619125"/>
                <a:gd name="connsiteY76" fmla="*/ 145164 h 600075"/>
                <a:gd name="connsiteX77" fmla="*/ 552650 w 619125"/>
                <a:gd name="connsiteY77" fmla="*/ 202314 h 600075"/>
                <a:gd name="connsiteX78" fmla="*/ 359569 w 619125"/>
                <a:gd name="connsiteY78" fmla="*/ 249939 h 600075"/>
                <a:gd name="connsiteX79" fmla="*/ 340519 w 619125"/>
                <a:gd name="connsiteY79" fmla="*/ 278514 h 600075"/>
                <a:gd name="connsiteX80" fmla="*/ 321469 w 619125"/>
                <a:gd name="connsiteY80" fmla="*/ 249939 h 600075"/>
                <a:gd name="connsiteX81" fmla="*/ 340519 w 619125"/>
                <a:gd name="connsiteY81" fmla="*/ 221364 h 600075"/>
                <a:gd name="connsiteX82" fmla="*/ 359569 w 619125"/>
                <a:gd name="connsiteY82" fmla="*/ 249939 h 600075"/>
                <a:gd name="connsiteX83" fmla="*/ 321469 w 619125"/>
                <a:gd name="connsiteY83" fmla="*/ 392814 h 600075"/>
                <a:gd name="connsiteX84" fmla="*/ 302419 w 619125"/>
                <a:gd name="connsiteY84" fmla="*/ 392814 h 600075"/>
                <a:gd name="connsiteX85" fmla="*/ 302419 w 619125"/>
                <a:gd name="connsiteY85" fmla="*/ 373764 h 600075"/>
                <a:gd name="connsiteX86" fmla="*/ 321469 w 619125"/>
                <a:gd name="connsiteY86" fmla="*/ 373764 h 600075"/>
                <a:gd name="connsiteX87" fmla="*/ 321469 w 619125"/>
                <a:gd name="connsiteY87" fmla="*/ 392814 h 600075"/>
                <a:gd name="connsiteX88" fmla="*/ 302419 w 619125"/>
                <a:gd name="connsiteY88" fmla="*/ 507114 h 600075"/>
                <a:gd name="connsiteX89" fmla="*/ 302419 w 619125"/>
                <a:gd name="connsiteY89" fmla="*/ 488064 h 600075"/>
                <a:gd name="connsiteX90" fmla="*/ 321469 w 619125"/>
                <a:gd name="connsiteY90" fmla="*/ 488064 h 600075"/>
                <a:gd name="connsiteX91" fmla="*/ 321469 w 619125"/>
                <a:gd name="connsiteY91" fmla="*/ 507114 h 600075"/>
                <a:gd name="connsiteX92" fmla="*/ 302419 w 619125"/>
                <a:gd name="connsiteY92" fmla="*/ 507114 h 600075"/>
                <a:gd name="connsiteX93" fmla="*/ 321469 w 619125"/>
                <a:gd name="connsiteY93" fmla="*/ 469014 h 600075"/>
                <a:gd name="connsiteX94" fmla="*/ 302419 w 619125"/>
                <a:gd name="connsiteY94" fmla="*/ 469014 h 600075"/>
                <a:gd name="connsiteX95" fmla="*/ 302419 w 619125"/>
                <a:gd name="connsiteY95" fmla="*/ 449964 h 600075"/>
                <a:gd name="connsiteX96" fmla="*/ 321469 w 619125"/>
                <a:gd name="connsiteY96" fmla="*/ 449964 h 600075"/>
                <a:gd name="connsiteX97" fmla="*/ 321469 w 619125"/>
                <a:gd name="connsiteY97" fmla="*/ 469014 h 600075"/>
                <a:gd name="connsiteX98" fmla="*/ 321469 w 619125"/>
                <a:gd name="connsiteY98" fmla="*/ 430914 h 600075"/>
                <a:gd name="connsiteX99" fmla="*/ 302419 w 619125"/>
                <a:gd name="connsiteY99" fmla="*/ 430914 h 600075"/>
                <a:gd name="connsiteX100" fmla="*/ 302419 w 619125"/>
                <a:gd name="connsiteY100" fmla="*/ 412369 h 600075"/>
                <a:gd name="connsiteX101" fmla="*/ 311944 w 619125"/>
                <a:gd name="connsiteY101" fmla="*/ 411864 h 600075"/>
                <a:gd name="connsiteX102" fmla="*/ 321469 w 619125"/>
                <a:gd name="connsiteY102" fmla="*/ 412369 h 600075"/>
                <a:gd name="connsiteX103" fmla="*/ 321469 w 619125"/>
                <a:gd name="connsiteY103" fmla="*/ 430914 h 600075"/>
                <a:gd name="connsiteX104" fmla="*/ 302419 w 619125"/>
                <a:gd name="connsiteY104" fmla="*/ 354714 h 600075"/>
                <a:gd name="connsiteX105" fmla="*/ 302419 w 619125"/>
                <a:gd name="connsiteY105" fmla="*/ 333969 h 600075"/>
                <a:gd name="connsiteX106" fmla="*/ 311944 w 619125"/>
                <a:gd name="connsiteY106" fmla="*/ 335664 h 600075"/>
                <a:gd name="connsiteX107" fmla="*/ 321469 w 619125"/>
                <a:gd name="connsiteY107" fmla="*/ 333969 h 600075"/>
                <a:gd name="connsiteX108" fmla="*/ 321469 w 619125"/>
                <a:gd name="connsiteY108" fmla="*/ 354714 h 600075"/>
                <a:gd name="connsiteX109" fmla="*/ 302419 w 619125"/>
                <a:gd name="connsiteY109" fmla="*/ 354714 h 600075"/>
                <a:gd name="connsiteX110" fmla="*/ 301171 w 619125"/>
                <a:gd name="connsiteY110" fmla="*/ 197828 h 600075"/>
                <a:gd name="connsiteX111" fmla="*/ 313630 w 619125"/>
                <a:gd name="connsiteY111" fmla="*/ 181292 h 600075"/>
                <a:gd name="connsiteX112" fmla="*/ 325993 w 619125"/>
                <a:gd name="connsiteY112" fmla="*/ 197761 h 600075"/>
                <a:gd name="connsiteX113" fmla="*/ 325003 w 619125"/>
                <a:gd name="connsiteY113" fmla="*/ 206534 h 600075"/>
                <a:gd name="connsiteX114" fmla="*/ 311944 w 619125"/>
                <a:gd name="connsiteY114" fmla="*/ 218764 h 600075"/>
                <a:gd name="connsiteX115" fmla="*/ 302266 w 619125"/>
                <a:gd name="connsiteY115" fmla="*/ 208829 h 600075"/>
                <a:gd name="connsiteX116" fmla="*/ 301171 w 619125"/>
                <a:gd name="connsiteY116" fmla="*/ 197828 h 600075"/>
                <a:gd name="connsiteX117" fmla="*/ 283369 w 619125"/>
                <a:gd name="connsiteY117" fmla="*/ 221364 h 600075"/>
                <a:gd name="connsiteX118" fmla="*/ 302419 w 619125"/>
                <a:gd name="connsiteY118" fmla="*/ 249939 h 600075"/>
                <a:gd name="connsiteX119" fmla="*/ 283369 w 619125"/>
                <a:gd name="connsiteY119" fmla="*/ 278514 h 600075"/>
                <a:gd name="connsiteX120" fmla="*/ 264319 w 619125"/>
                <a:gd name="connsiteY120" fmla="*/ 249939 h 600075"/>
                <a:gd name="connsiteX121" fmla="*/ 283369 w 619125"/>
                <a:gd name="connsiteY121" fmla="*/ 221364 h 600075"/>
                <a:gd name="connsiteX122" fmla="*/ 311944 w 619125"/>
                <a:gd name="connsiteY122" fmla="*/ 316614 h 600075"/>
                <a:gd name="connsiteX123" fmla="*/ 293684 w 619125"/>
                <a:gd name="connsiteY123" fmla="*/ 295564 h 600075"/>
                <a:gd name="connsiteX124" fmla="*/ 311944 w 619125"/>
                <a:gd name="connsiteY124" fmla="*/ 281105 h 600075"/>
                <a:gd name="connsiteX125" fmla="*/ 330203 w 619125"/>
                <a:gd name="connsiteY125" fmla="*/ 295564 h 600075"/>
                <a:gd name="connsiteX126" fmla="*/ 311944 w 619125"/>
                <a:gd name="connsiteY126" fmla="*/ 316614 h 600075"/>
                <a:gd name="connsiteX127" fmla="*/ 340995 w 619125"/>
                <a:gd name="connsiteY127" fmla="*/ 94748 h 600075"/>
                <a:gd name="connsiteX128" fmla="*/ 369103 w 619125"/>
                <a:gd name="connsiteY128" fmla="*/ 66602 h 600075"/>
                <a:gd name="connsiteX129" fmla="*/ 387515 w 619125"/>
                <a:gd name="connsiteY129" fmla="*/ 50495 h 600075"/>
                <a:gd name="connsiteX130" fmla="*/ 489556 w 619125"/>
                <a:gd name="connsiteY130" fmla="*/ 33541 h 600075"/>
                <a:gd name="connsiteX131" fmla="*/ 473192 w 619125"/>
                <a:gd name="connsiteY131" fmla="*/ 49905 h 600075"/>
                <a:gd name="connsiteX132" fmla="*/ 407194 w 619125"/>
                <a:gd name="connsiteY132" fmla="*/ 49905 h 600075"/>
                <a:gd name="connsiteX133" fmla="*/ 407194 w 619125"/>
                <a:gd name="connsiteY133" fmla="*/ 68955 h 600075"/>
                <a:gd name="connsiteX134" fmla="*/ 453085 w 619125"/>
                <a:gd name="connsiteY134" fmla="*/ 68955 h 600075"/>
                <a:gd name="connsiteX135" fmla="*/ 432806 w 619125"/>
                <a:gd name="connsiteY135" fmla="*/ 88005 h 600075"/>
                <a:gd name="connsiteX136" fmla="*/ 378619 w 619125"/>
                <a:gd name="connsiteY136" fmla="*/ 88005 h 600075"/>
                <a:gd name="connsiteX137" fmla="*/ 378619 w 619125"/>
                <a:gd name="connsiteY137" fmla="*/ 107055 h 600075"/>
                <a:gd name="connsiteX138" fmla="*/ 412537 w 619125"/>
                <a:gd name="connsiteY138" fmla="*/ 107055 h 600075"/>
                <a:gd name="connsiteX139" fmla="*/ 389506 w 619125"/>
                <a:gd name="connsiteY139" fmla="*/ 128686 h 600075"/>
                <a:gd name="connsiteX140" fmla="*/ 389592 w 619125"/>
                <a:gd name="connsiteY140" fmla="*/ 128772 h 600075"/>
                <a:gd name="connsiteX141" fmla="*/ 332746 w 619125"/>
                <a:gd name="connsiteY141" fmla="*/ 175854 h 600075"/>
                <a:gd name="connsiteX142" fmla="*/ 323450 w 619125"/>
                <a:gd name="connsiteY142" fmla="*/ 155318 h 600075"/>
                <a:gd name="connsiteX143" fmla="*/ 323450 w 619125"/>
                <a:gd name="connsiteY143" fmla="*/ 125438 h 600075"/>
                <a:gd name="connsiteX144" fmla="*/ 340995 w 619125"/>
                <a:gd name="connsiteY144" fmla="*/ 94748 h 600075"/>
                <a:gd name="connsiteX145" fmla="*/ 153962 w 619125"/>
                <a:gd name="connsiteY145" fmla="*/ 49914 h 600075"/>
                <a:gd name="connsiteX146" fmla="*/ 137598 w 619125"/>
                <a:gd name="connsiteY146" fmla="*/ 33550 h 600075"/>
                <a:gd name="connsiteX147" fmla="*/ 239639 w 619125"/>
                <a:gd name="connsiteY147" fmla="*/ 50505 h 600075"/>
                <a:gd name="connsiteX148" fmla="*/ 257585 w 619125"/>
                <a:gd name="connsiteY148" fmla="*/ 66173 h 600075"/>
                <a:gd name="connsiteX149" fmla="*/ 286160 w 619125"/>
                <a:gd name="connsiteY149" fmla="*/ 94748 h 600075"/>
                <a:gd name="connsiteX150" fmla="*/ 294475 w 619125"/>
                <a:gd name="connsiteY150" fmla="*/ 176025 h 600075"/>
                <a:gd name="connsiteX151" fmla="*/ 235572 w 619125"/>
                <a:gd name="connsiteY151" fmla="*/ 128276 h 600075"/>
                <a:gd name="connsiteX152" fmla="*/ 213446 w 619125"/>
                <a:gd name="connsiteY152" fmla="*/ 107064 h 600075"/>
                <a:gd name="connsiteX153" fmla="*/ 245269 w 619125"/>
                <a:gd name="connsiteY153" fmla="*/ 107064 h 600075"/>
                <a:gd name="connsiteX154" fmla="*/ 245269 w 619125"/>
                <a:gd name="connsiteY154" fmla="*/ 88014 h 600075"/>
                <a:gd name="connsiteX155" fmla="*/ 193577 w 619125"/>
                <a:gd name="connsiteY155" fmla="*/ 88014 h 600075"/>
                <a:gd name="connsiteX156" fmla="*/ 173707 w 619125"/>
                <a:gd name="connsiteY156" fmla="*/ 68964 h 600075"/>
                <a:gd name="connsiteX157" fmla="*/ 216694 w 619125"/>
                <a:gd name="connsiteY157" fmla="*/ 68964 h 600075"/>
                <a:gd name="connsiteX158" fmla="*/ 216694 w 619125"/>
                <a:gd name="connsiteY158" fmla="*/ 49914 h 600075"/>
                <a:gd name="connsiteX159" fmla="*/ 153962 w 619125"/>
                <a:gd name="connsiteY159" fmla="*/ 49914 h 600075"/>
                <a:gd name="connsiteX160" fmla="*/ 140494 w 619125"/>
                <a:gd name="connsiteY160" fmla="*/ 145164 h 600075"/>
                <a:gd name="connsiteX161" fmla="*/ 216694 w 619125"/>
                <a:gd name="connsiteY161" fmla="*/ 145164 h 600075"/>
                <a:gd name="connsiteX162" fmla="*/ 282692 w 619125"/>
                <a:gd name="connsiteY162" fmla="*/ 202314 h 600075"/>
                <a:gd name="connsiteX163" fmla="*/ 220637 w 619125"/>
                <a:gd name="connsiteY163" fmla="*/ 202314 h 600075"/>
                <a:gd name="connsiteX164" fmla="*/ 242478 w 619125"/>
                <a:gd name="connsiteY164" fmla="*/ 180473 h 600075"/>
                <a:gd name="connsiteX165" fmla="*/ 229010 w 619125"/>
                <a:gd name="connsiteY165" fmla="*/ 167005 h 600075"/>
                <a:gd name="connsiteX166" fmla="*/ 193700 w 619125"/>
                <a:gd name="connsiteY166" fmla="*/ 202314 h 600075"/>
                <a:gd name="connsiteX167" fmla="*/ 173012 w 619125"/>
                <a:gd name="connsiteY167" fmla="*/ 202314 h 600075"/>
                <a:gd name="connsiteX168" fmla="*/ 194853 w 619125"/>
                <a:gd name="connsiteY168" fmla="*/ 180473 h 600075"/>
                <a:gd name="connsiteX169" fmla="*/ 181385 w 619125"/>
                <a:gd name="connsiteY169" fmla="*/ 167005 h 600075"/>
                <a:gd name="connsiteX170" fmla="*/ 146075 w 619125"/>
                <a:gd name="connsiteY170" fmla="*/ 202314 h 600075"/>
                <a:gd name="connsiteX171" fmla="*/ 125387 w 619125"/>
                <a:gd name="connsiteY171" fmla="*/ 202314 h 600075"/>
                <a:gd name="connsiteX172" fmla="*/ 147228 w 619125"/>
                <a:gd name="connsiteY172" fmla="*/ 180473 h 600075"/>
                <a:gd name="connsiteX173" fmla="*/ 133760 w 619125"/>
                <a:gd name="connsiteY173" fmla="*/ 167005 h 600075"/>
                <a:gd name="connsiteX174" fmla="*/ 98450 w 619125"/>
                <a:gd name="connsiteY174" fmla="*/ 202314 h 600075"/>
                <a:gd name="connsiteX175" fmla="*/ 74495 w 619125"/>
                <a:gd name="connsiteY175" fmla="*/ 202314 h 600075"/>
                <a:gd name="connsiteX176" fmla="*/ 140494 w 619125"/>
                <a:gd name="connsiteY176" fmla="*/ 145164 h 600075"/>
                <a:gd name="connsiteX177" fmla="*/ 134655 w 619125"/>
                <a:gd name="connsiteY177" fmla="*/ 359724 h 600075"/>
                <a:gd name="connsiteX178" fmla="*/ 140970 w 619125"/>
                <a:gd name="connsiteY178" fmla="*/ 272732 h 600075"/>
                <a:gd name="connsiteX179" fmla="*/ 192348 w 619125"/>
                <a:gd name="connsiteY179" fmla="*/ 221355 h 600075"/>
                <a:gd name="connsiteX180" fmla="*/ 253089 w 619125"/>
                <a:gd name="connsiteY180" fmla="*/ 221355 h 600075"/>
                <a:gd name="connsiteX181" fmla="*/ 245545 w 619125"/>
                <a:gd name="connsiteY181" fmla="*/ 246558 h 600075"/>
                <a:gd name="connsiteX182" fmla="*/ 216694 w 619125"/>
                <a:gd name="connsiteY182" fmla="*/ 276000 h 600075"/>
                <a:gd name="connsiteX183" fmla="*/ 216694 w 619125"/>
                <a:gd name="connsiteY183" fmla="*/ 240414 h 600075"/>
                <a:gd name="connsiteX184" fmla="*/ 197644 w 619125"/>
                <a:gd name="connsiteY184" fmla="*/ 240414 h 600075"/>
                <a:gd name="connsiteX185" fmla="*/ 197644 w 619125"/>
                <a:gd name="connsiteY185" fmla="*/ 295440 h 600075"/>
                <a:gd name="connsiteX186" fmla="*/ 178594 w 619125"/>
                <a:gd name="connsiteY186" fmla="*/ 314881 h 600075"/>
                <a:gd name="connsiteX187" fmla="*/ 178594 w 619125"/>
                <a:gd name="connsiteY187" fmla="*/ 278514 h 600075"/>
                <a:gd name="connsiteX188" fmla="*/ 159544 w 619125"/>
                <a:gd name="connsiteY188" fmla="*/ 278514 h 600075"/>
                <a:gd name="connsiteX189" fmla="*/ 159544 w 619125"/>
                <a:gd name="connsiteY189" fmla="*/ 334331 h 600075"/>
                <a:gd name="connsiteX190" fmla="*/ 134655 w 619125"/>
                <a:gd name="connsiteY190" fmla="*/ 359724 h 600075"/>
                <a:gd name="connsiteX191" fmla="*/ 184899 w 619125"/>
                <a:gd name="connsiteY191" fmla="*/ 335664 h 600075"/>
                <a:gd name="connsiteX192" fmla="*/ 249031 w 619125"/>
                <a:gd name="connsiteY192" fmla="*/ 270208 h 600075"/>
                <a:gd name="connsiteX193" fmla="*/ 274501 w 619125"/>
                <a:gd name="connsiteY193" fmla="*/ 296126 h 600075"/>
                <a:gd name="connsiteX194" fmla="*/ 283369 w 619125"/>
                <a:gd name="connsiteY194" fmla="*/ 319205 h 600075"/>
                <a:gd name="connsiteX195" fmla="*/ 283369 w 619125"/>
                <a:gd name="connsiteY195" fmla="*/ 335664 h 600075"/>
                <a:gd name="connsiteX196" fmla="*/ 184899 w 619125"/>
                <a:gd name="connsiteY196" fmla="*/ 335664 h 600075"/>
                <a:gd name="connsiteX197" fmla="*/ 488528 w 619125"/>
                <a:gd name="connsiteY197" fmla="*/ 550081 h 600075"/>
                <a:gd name="connsiteX198" fmla="*/ 311944 w 619125"/>
                <a:gd name="connsiteY198" fmla="*/ 583305 h 600075"/>
                <a:gd name="connsiteX199" fmla="*/ 135360 w 619125"/>
                <a:gd name="connsiteY199" fmla="*/ 550081 h 600075"/>
                <a:gd name="connsiteX200" fmla="*/ 283369 w 619125"/>
                <a:gd name="connsiteY200" fmla="*/ 415893 h 600075"/>
                <a:gd name="connsiteX201" fmla="*/ 283369 w 619125"/>
                <a:gd name="connsiteY201" fmla="*/ 507105 h 600075"/>
                <a:gd name="connsiteX202" fmla="*/ 264319 w 619125"/>
                <a:gd name="connsiteY202" fmla="*/ 507105 h 600075"/>
                <a:gd name="connsiteX203" fmla="*/ 264319 w 619125"/>
                <a:gd name="connsiteY203" fmla="*/ 526155 h 600075"/>
                <a:gd name="connsiteX204" fmla="*/ 359569 w 619125"/>
                <a:gd name="connsiteY204" fmla="*/ 526155 h 600075"/>
                <a:gd name="connsiteX205" fmla="*/ 359569 w 619125"/>
                <a:gd name="connsiteY205" fmla="*/ 507105 h 600075"/>
                <a:gd name="connsiteX206" fmla="*/ 340519 w 619125"/>
                <a:gd name="connsiteY206" fmla="*/ 507105 h 600075"/>
                <a:gd name="connsiteX207" fmla="*/ 340519 w 619125"/>
                <a:gd name="connsiteY207" fmla="*/ 415893 h 600075"/>
                <a:gd name="connsiteX208" fmla="*/ 488528 w 619125"/>
                <a:gd name="connsiteY208" fmla="*/ 550081 h 600075"/>
                <a:gd name="connsiteX209" fmla="*/ 340519 w 619125"/>
                <a:gd name="connsiteY209" fmla="*/ 335664 h 600075"/>
                <a:gd name="connsiteX210" fmla="*/ 340519 w 619125"/>
                <a:gd name="connsiteY210" fmla="*/ 319205 h 600075"/>
                <a:gd name="connsiteX211" fmla="*/ 349387 w 619125"/>
                <a:gd name="connsiteY211" fmla="*/ 296126 h 600075"/>
                <a:gd name="connsiteX212" fmla="*/ 375780 w 619125"/>
                <a:gd name="connsiteY212" fmla="*/ 267818 h 600075"/>
                <a:gd name="connsiteX213" fmla="*/ 442255 w 619125"/>
                <a:gd name="connsiteY213" fmla="*/ 335664 h 600075"/>
                <a:gd name="connsiteX214" fmla="*/ 340519 w 619125"/>
                <a:gd name="connsiteY214" fmla="*/ 335664 h 600075"/>
                <a:gd name="connsiteX215" fmla="*/ 492500 w 619125"/>
                <a:gd name="connsiteY215" fmla="*/ 359724 h 600075"/>
                <a:gd name="connsiteX216" fmla="*/ 464344 w 619125"/>
                <a:gd name="connsiteY216" fmla="*/ 330987 h 600075"/>
                <a:gd name="connsiteX217" fmla="*/ 464344 w 619125"/>
                <a:gd name="connsiteY217" fmla="*/ 278505 h 600075"/>
                <a:gd name="connsiteX218" fmla="*/ 445294 w 619125"/>
                <a:gd name="connsiteY218" fmla="*/ 278505 h 600075"/>
                <a:gd name="connsiteX219" fmla="*/ 445294 w 619125"/>
                <a:gd name="connsiteY219" fmla="*/ 311547 h 600075"/>
                <a:gd name="connsiteX220" fmla="*/ 426244 w 619125"/>
                <a:gd name="connsiteY220" fmla="*/ 292106 h 600075"/>
                <a:gd name="connsiteX221" fmla="*/ 426244 w 619125"/>
                <a:gd name="connsiteY221" fmla="*/ 240405 h 600075"/>
                <a:gd name="connsiteX222" fmla="*/ 407194 w 619125"/>
                <a:gd name="connsiteY222" fmla="*/ 240405 h 600075"/>
                <a:gd name="connsiteX223" fmla="*/ 407194 w 619125"/>
                <a:gd name="connsiteY223" fmla="*/ 272656 h 600075"/>
                <a:gd name="connsiteX224" fmla="*/ 379162 w 619125"/>
                <a:gd name="connsiteY224" fmla="*/ 244043 h 600075"/>
                <a:gd name="connsiteX225" fmla="*/ 378219 w 619125"/>
                <a:gd name="connsiteY225" fmla="*/ 244967 h 600075"/>
                <a:gd name="connsiteX226" fmla="*/ 370808 w 619125"/>
                <a:gd name="connsiteY226" fmla="*/ 221345 h 600075"/>
                <a:gd name="connsiteX227" fmla="*/ 434816 w 619125"/>
                <a:gd name="connsiteY227" fmla="*/ 221345 h 600075"/>
                <a:gd name="connsiteX228" fmla="*/ 486194 w 619125"/>
                <a:gd name="connsiteY228" fmla="*/ 272723 h 600075"/>
                <a:gd name="connsiteX229" fmla="*/ 492500 w 619125"/>
                <a:gd name="connsiteY229" fmla="*/ 359724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619125" h="600075">
                  <a:moveTo>
                    <a:pt x="523237" y="335664"/>
                  </a:moveTo>
                  <a:cubicBezTo>
                    <a:pt x="528228" y="308804"/>
                    <a:pt x="520389" y="280000"/>
                    <a:pt x="499653" y="259264"/>
                  </a:cubicBezTo>
                  <a:lnTo>
                    <a:pt x="461743" y="221364"/>
                  </a:lnTo>
                  <a:lnTo>
                    <a:pt x="562851" y="221364"/>
                  </a:lnTo>
                  <a:cubicBezTo>
                    <a:pt x="568119" y="221364"/>
                    <a:pt x="572376" y="217097"/>
                    <a:pt x="572376" y="211839"/>
                  </a:cubicBezTo>
                  <a:cubicBezTo>
                    <a:pt x="572376" y="164576"/>
                    <a:pt x="533924" y="126114"/>
                    <a:pt x="486651" y="126114"/>
                  </a:cubicBezTo>
                  <a:lnTo>
                    <a:pt x="420072" y="126114"/>
                  </a:lnTo>
                  <a:lnTo>
                    <a:pt x="483641" y="66383"/>
                  </a:lnTo>
                  <a:cubicBezTo>
                    <a:pt x="483718" y="66316"/>
                    <a:pt x="483756" y="66221"/>
                    <a:pt x="483832" y="66145"/>
                  </a:cubicBezTo>
                  <a:lnTo>
                    <a:pt x="483860" y="66173"/>
                  </a:lnTo>
                  <a:lnTo>
                    <a:pt x="512435" y="37598"/>
                  </a:lnTo>
                  <a:cubicBezTo>
                    <a:pt x="514541" y="35503"/>
                    <a:pt x="515531" y="32540"/>
                    <a:pt x="515141" y="29597"/>
                  </a:cubicBezTo>
                  <a:cubicBezTo>
                    <a:pt x="514750" y="26654"/>
                    <a:pt x="512997" y="24063"/>
                    <a:pt x="510426" y="22596"/>
                  </a:cubicBezTo>
                  <a:cubicBezTo>
                    <a:pt x="467020" y="-2216"/>
                    <a:pt x="412585" y="3251"/>
                    <a:pt x="374961" y="36170"/>
                  </a:cubicBezTo>
                  <a:lnTo>
                    <a:pt x="356092" y="52705"/>
                  </a:lnTo>
                  <a:lnTo>
                    <a:pt x="327517" y="81280"/>
                  </a:lnTo>
                  <a:cubicBezTo>
                    <a:pt x="321993" y="86804"/>
                    <a:pt x="317411" y="92967"/>
                    <a:pt x="313630" y="99511"/>
                  </a:cubicBezTo>
                  <a:cubicBezTo>
                    <a:pt x="309877" y="93072"/>
                    <a:pt x="305267" y="86919"/>
                    <a:pt x="299628" y="81280"/>
                  </a:cubicBezTo>
                  <a:lnTo>
                    <a:pt x="270586" y="52276"/>
                  </a:lnTo>
                  <a:lnTo>
                    <a:pt x="252174" y="36170"/>
                  </a:lnTo>
                  <a:cubicBezTo>
                    <a:pt x="214560" y="3242"/>
                    <a:pt x="160106" y="-2216"/>
                    <a:pt x="116710" y="22596"/>
                  </a:cubicBezTo>
                  <a:cubicBezTo>
                    <a:pt x="114129" y="24073"/>
                    <a:pt x="112385" y="26664"/>
                    <a:pt x="111995" y="29597"/>
                  </a:cubicBezTo>
                  <a:cubicBezTo>
                    <a:pt x="111604" y="32540"/>
                    <a:pt x="112595" y="35503"/>
                    <a:pt x="114700" y="37598"/>
                  </a:cubicBezTo>
                  <a:lnTo>
                    <a:pt x="143275" y="66173"/>
                  </a:lnTo>
                  <a:lnTo>
                    <a:pt x="143294" y="66154"/>
                  </a:lnTo>
                  <a:cubicBezTo>
                    <a:pt x="143342" y="66202"/>
                    <a:pt x="143370" y="66269"/>
                    <a:pt x="143418" y="66316"/>
                  </a:cubicBezTo>
                  <a:lnTo>
                    <a:pt x="205788" y="126114"/>
                  </a:lnTo>
                  <a:lnTo>
                    <a:pt x="140494" y="126114"/>
                  </a:lnTo>
                  <a:cubicBezTo>
                    <a:pt x="93221" y="126114"/>
                    <a:pt x="54769" y="164576"/>
                    <a:pt x="54769" y="211839"/>
                  </a:cubicBezTo>
                  <a:cubicBezTo>
                    <a:pt x="54769" y="217097"/>
                    <a:pt x="59026" y="221364"/>
                    <a:pt x="64294" y="221364"/>
                  </a:cubicBezTo>
                  <a:lnTo>
                    <a:pt x="165402" y="221364"/>
                  </a:lnTo>
                  <a:lnTo>
                    <a:pt x="127492" y="259264"/>
                  </a:lnTo>
                  <a:cubicBezTo>
                    <a:pt x="106756" y="280000"/>
                    <a:pt x="98917" y="308804"/>
                    <a:pt x="103908" y="335664"/>
                  </a:cubicBezTo>
                  <a:lnTo>
                    <a:pt x="7144" y="335664"/>
                  </a:lnTo>
                  <a:lnTo>
                    <a:pt x="7144" y="354714"/>
                  </a:lnTo>
                  <a:lnTo>
                    <a:pt x="109880" y="354714"/>
                  </a:lnTo>
                  <a:cubicBezTo>
                    <a:pt x="114033" y="364058"/>
                    <a:pt x="119844" y="372850"/>
                    <a:pt x="127492" y="380498"/>
                  </a:cubicBezTo>
                  <a:cubicBezTo>
                    <a:pt x="129283" y="382289"/>
                    <a:pt x="131693" y="383289"/>
                    <a:pt x="134226" y="383289"/>
                  </a:cubicBezTo>
                  <a:cubicBezTo>
                    <a:pt x="134245" y="383289"/>
                    <a:pt x="134255" y="383289"/>
                    <a:pt x="134274" y="383289"/>
                  </a:cubicBezTo>
                  <a:cubicBezTo>
                    <a:pt x="136817" y="383280"/>
                    <a:pt x="139246" y="382251"/>
                    <a:pt x="141027" y="380432"/>
                  </a:cubicBezTo>
                  <a:lnTo>
                    <a:pt x="166221" y="354714"/>
                  </a:lnTo>
                  <a:lnTo>
                    <a:pt x="283369" y="354714"/>
                  </a:lnTo>
                  <a:lnTo>
                    <a:pt x="283369" y="396224"/>
                  </a:lnTo>
                  <a:cubicBezTo>
                    <a:pt x="187843" y="418522"/>
                    <a:pt x="116405" y="544233"/>
                    <a:pt x="113128" y="550081"/>
                  </a:cubicBezTo>
                  <a:cubicBezTo>
                    <a:pt x="111824" y="552415"/>
                    <a:pt x="111566" y="555196"/>
                    <a:pt x="112405" y="557730"/>
                  </a:cubicBezTo>
                  <a:cubicBezTo>
                    <a:pt x="113252" y="560273"/>
                    <a:pt x="115119" y="562331"/>
                    <a:pt x="117558" y="563426"/>
                  </a:cubicBezTo>
                  <a:cubicBezTo>
                    <a:pt x="121120" y="565017"/>
                    <a:pt x="205921" y="602355"/>
                    <a:pt x="311944" y="602355"/>
                  </a:cubicBezTo>
                  <a:cubicBezTo>
                    <a:pt x="417967" y="602355"/>
                    <a:pt x="502768" y="565017"/>
                    <a:pt x="506330" y="563426"/>
                  </a:cubicBezTo>
                  <a:cubicBezTo>
                    <a:pt x="508768" y="562331"/>
                    <a:pt x="510635" y="560264"/>
                    <a:pt x="511483" y="557730"/>
                  </a:cubicBezTo>
                  <a:cubicBezTo>
                    <a:pt x="512321" y="555187"/>
                    <a:pt x="512064" y="552415"/>
                    <a:pt x="510759" y="550081"/>
                  </a:cubicBezTo>
                  <a:cubicBezTo>
                    <a:pt x="507482" y="544233"/>
                    <a:pt x="436045" y="418522"/>
                    <a:pt x="340519" y="396224"/>
                  </a:cubicBezTo>
                  <a:lnTo>
                    <a:pt x="340519" y="354714"/>
                  </a:lnTo>
                  <a:lnTo>
                    <a:pt x="460924" y="354714"/>
                  </a:lnTo>
                  <a:lnTo>
                    <a:pt x="486118" y="380432"/>
                  </a:lnTo>
                  <a:cubicBezTo>
                    <a:pt x="487899" y="382251"/>
                    <a:pt x="490318" y="383280"/>
                    <a:pt x="492871" y="383289"/>
                  </a:cubicBezTo>
                  <a:cubicBezTo>
                    <a:pt x="492890" y="383289"/>
                    <a:pt x="492900" y="383289"/>
                    <a:pt x="492919" y="383289"/>
                  </a:cubicBezTo>
                  <a:cubicBezTo>
                    <a:pt x="495452" y="383289"/>
                    <a:pt x="497862" y="382289"/>
                    <a:pt x="499653" y="380498"/>
                  </a:cubicBezTo>
                  <a:cubicBezTo>
                    <a:pt x="507301" y="372850"/>
                    <a:pt x="513121" y="364058"/>
                    <a:pt x="517265" y="354714"/>
                  </a:cubicBezTo>
                  <a:lnTo>
                    <a:pt x="616744" y="354714"/>
                  </a:lnTo>
                  <a:lnTo>
                    <a:pt x="616744" y="335664"/>
                  </a:lnTo>
                  <a:cubicBezTo>
                    <a:pt x="616744" y="335664"/>
                    <a:pt x="523237" y="335664"/>
                    <a:pt x="523237" y="335664"/>
                  </a:cubicBezTo>
                  <a:close/>
                  <a:moveTo>
                    <a:pt x="552650" y="202314"/>
                  </a:moveTo>
                  <a:lnTo>
                    <a:pt x="528695" y="202314"/>
                  </a:lnTo>
                  <a:lnTo>
                    <a:pt x="493385" y="167005"/>
                  </a:lnTo>
                  <a:lnTo>
                    <a:pt x="479917" y="180473"/>
                  </a:lnTo>
                  <a:lnTo>
                    <a:pt x="501758" y="202314"/>
                  </a:lnTo>
                  <a:lnTo>
                    <a:pt x="481070" y="202314"/>
                  </a:lnTo>
                  <a:lnTo>
                    <a:pt x="445760" y="167005"/>
                  </a:lnTo>
                  <a:lnTo>
                    <a:pt x="432292" y="180473"/>
                  </a:lnTo>
                  <a:lnTo>
                    <a:pt x="454133" y="202314"/>
                  </a:lnTo>
                  <a:lnTo>
                    <a:pt x="433445" y="202314"/>
                  </a:lnTo>
                  <a:lnTo>
                    <a:pt x="398135" y="167005"/>
                  </a:lnTo>
                  <a:lnTo>
                    <a:pt x="384667" y="180473"/>
                  </a:lnTo>
                  <a:lnTo>
                    <a:pt x="406508" y="202314"/>
                  </a:lnTo>
                  <a:lnTo>
                    <a:pt x="344453" y="202314"/>
                  </a:lnTo>
                  <a:cubicBezTo>
                    <a:pt x="349082" y="170043"/>
                    <a:pt x="376914" y="145164"/>
                    <a:pt x="410451" y="145164"/>
                  </a:cubicBezTo>
                  <a:lnTo>
                    <a:pt x="486651" y="145164"/>
                  </a:lnTo>
                  <a:cubicBezTo>
                    <a:pt x="520189" y="145164"/>
                    <a:pt x="548021" y="170043"/>
                    <a:pt x="552650" y="202314"/>
                  </a:cubicBezTo>
                  <a:close/>
                  <a:moveTo>
                    <a:pt x="359569" y="249939"/>
                  </a:moveTo>
                  <a:cubicBezTo>
                    <a:pt x="359569" y="265427"/>
                    <a:pt x="350844" y="278514"/>
                    <a:pt x="340519" y="278514"/>
                  </a:cubicBezTo>
                  <a:cubicBezTo>
                    <a:pt x="330194" y="278514"/>
                    <a:pt x="321469" y="265427"/>
                    <a:pt x="321469" y="249939"/>
                  </a:cubicBezTo>
                  <a:cubicBezTo>
                    <a:pt x="321469" y="234451"/>
                    <a:pt x="330194" y="221364"/>
                    <a:pt x="340519" y="221364"/>
                  </a:cubicBezTo>
                  <a:cubicBezTo>
                    <a:pt x="350844" y="221364"/>
                    <a:pt x="359569" y="234451"/>
                    <a:pt x="359569" y="249939"/>
                  </a:cubicBezTo>
                  <a:close/>
                  <a:moveTo>
                    <a:pt x="321469" y="392814"/>
                  </a:moveTo>
                  <a:lnTo>
                    <a:pt x="302419" y="392814"/>
                  </a:lnTo>
                  <a:lnTo>
                    <a:pt x="302419" y="373764"/>
                  </a:lnTo>
                  <a:lnTo>
                    <a:pt x="321469" y="373764"/>
                  </a:lnTo>
                  <a:lnTo>
                    <a:pt x="321469" y="392814"/>
                  </a:lnTo>
                  <a:close/>
                  <a:moveTo>
                    <a:pt x="302419" y="507114"/>
                  </a:moveTo>
                  <a:lnTo>
                    <a:pt x="302419" y="488064"/>
                  </a:lnTo>
                  <a:lnTo>
                    <a:pt x="321469" y="488064"/>
                  </a:lnTo>
                  <a:lnTo>
                    <a:pt x="321469" y="507114"/>
                  </a:lnTo>
                  <a:lnTo>
                    <a:pt x="302419" y="507114"/>
                  </a:lnTo>
                  <a:close/>
                  <a:moveTo>
                    <a:pt x="321469" y="469014"/>
                  </a:moveTo>
                  <a:lnTo>
                    <a:pt x="302419" y="469014"/>
                  </a:lnTo>
                  <a:lnTo>
                    <a:pt x="302419" y="449964"/>
                  </a:lnTo>
                  <a:lnTo>
                    <a:pt x="321469" y="449964"/>
                  </a:lnTo>
                  <a:lnTo>
                    <a:pt x="321469" y="469014"/>
                  </a:lnTo>
                  <a:close/>
                  <a:moveTo>
                    <a:pt x="321469" y="430914"/>
                  </a:moveTo>
                  <a:lnTo>
                    <a:pt x="302419" y="430914"/>
                  </a:lnTo>
                  <a:lnTo>
                    <a:pt x="302419" y="412369"/>
                  </a:lnTo>
                  <a:cubicBezTo>
                    <a:pt x="305581" y="412074"/>
                    <a:pt x="308753" y="411864"/>
                    <a:pt x="311944" y="411864"/>
                  </a:cubicBezTo>
                  <a:cubicBezTo>
                    <a:pt x="315135" y="411864"/>
                    <a:pt x="318306" y="412064"/>
                    <a:pt x="321469" y="412369"/>
                  </a:cubicBezTo>
                  <a:lnTo>
                    <a:pt x="321469" y="430914"/>
                  </a:lnTo>
                  <a:close/>
                  <a:moveTo>
                    <a:pt x="302419" y="354714"/>
                  </a:moveTo>
                  <a:lnTo>
                    <a:pt x="302419" y="333969"/>
                  </a:lnTo>
                  <a:cubicBezTo>
                    <a:pt x="305476" y="334959"/>
                    <a:pt x="308639" y="335664"/>
                    <a:pt x="311944" y="335664"/>
                  </a:cubicBezTo>
                  <a:cubicBezTo>
                    <a:pt x="315249" y="335664"/>
                    <a:pt x="318402" y="334969"/>
                    <a:pt x="321469" y="333969"/>
                  </a:cubicBezTo>
                  <a:lnTo>
                    <a:pt x="321469" y="354714"/>
                  </a:lnTo>
                  <a:lnTo>
                    <a:pt x="302419" y="354714"/>
                  </a:lnTo>
                  <a:close/>
                  <a:moveTo>
                    <a:pt x="301171" y="197828"/>
                  </a:moveTo>
                  <a:cubicBezTo>
                    <a:pt x="306095" y="192656"/>
                    <a:pt x="310248" y="187112"/>
                    <a:pt x="313630" y="181292"/>
                  </a:cubicBezTo>
                  <a:cubicBezTo>
                    <a:pt x="317030" y="187169"/>
                    <a:pt x="321174" y="192684"/>
                    <a:pt x="325993" y="197761"/>
                  </a:cubicBezTo>
                  <a:cubicBezTo>
                    <a:pt x="325517" y="200638"/>
                    <a:pt x="325184" y="203571"/>
                    <a:pt x="325003" y="206534"/>
                  </a:cubicBezTo>
                  <a:cubicBezTo>
                    <a:pt x="319945" y="209372"/>
                    <a:pt x="315544" y="213611"/>
                    <a:pt x="311944" y="218764"/>
                  </a:cubicBezTo>
                  <a:cubicBezTo>
                    <a:pt x="309182" y="214801"/>
                    <a:pt x="305933" y="211468"/>
                    <a:pt x="302266" y="208829"/>
                  </a:cubicBezTo>
                  <a:cubicBezTo>
                    <a:pt x="302133" y="205095"/>
                    <a:pt x="301762" y="201428"/>
                    <a:pt x="301171" y="197828"/>
                  </a:cubicBezTo>
                  <a:close/>
                  <a:moveTo>
                    <a:pt x="283369" y="221364"/>
                  </a:moveTo>
                  <a:cubicBezTo>
                    <a:pt x="293694" y="221364"/>
                    <a:pt x="302419" y="234451"/>
                    <a:pt x="302419" y="249939"/>
                  </a:cubicBezTo>
                  <a:cubicBezTo>
                    <a:pt x="302419" y="265427"/>
                    <a:pt x="293694" y="278514"/>
                    <a:pt x="283369" y="278514"/>
                  </a:cubicBezTo>
                  <a:cubicBezTo>
                    <a:pt x="273044" y="278514"/>
                    <a:pt x="264319" y="265427"/>
                    <a:pt x="264319" y="249939"/>
                  </a:cubicBezTo>
                  <a:cubicBezTo>
                    <a:pt x="264319" y="234451"/>
                    <a:pt x="273044" y="221364"/>
                    <a:pt x="283369" y="221364"/>
                  </a:cubicBezTo>
                  <a:close/>
                  <a:moveTo>
                    <a:pt x="311944" y="316614"/>
                  </a:moveTo>
                  <a:cubicBezTo>
                    <a:pt x="303362" y="316614"/>
                    <a:pt x="295961" y="307518"/>
                    <a:pt x="293684" y="295564"/>
                  </a:cubicBezTo>
                  <a:cubicBezTo>
                    <a:pt x="300876" y="293021"/>
                    <a:pt x="307153" y="287953"/>
                    <a:pt x="311944" y="281105"/>
                  </a:cubicBezTo>
                  <a:cubicBezTo>
                    <a:pt x="316735" y="287953"/>
                    <a:pt x="323012" y="293021"/>
                    <a:pt x="330203" y="295564"/>
                  </a:cubicBezTo>
                  <a:cubicBezTo>
                    <a:pt x="327927" y="307518"/>
                    <a:pt x="320526" y="316614"/>
                    <a:pt x="311944" y="316614"/>
                  </a:cubicBezTo>
                  <a:close/>
                  <a:moveTo>
                    <a:pt x="340995" y="94748"/>
                  </a:moveTo>
                  <a:lnTo>
                    <a:pt x="369103" y="66602"/>
                  </a:lnTo>
                  <a:lnTo>
                    <a:pt x="387515" y="50495"/>
                  </a:lnTo>
                  <a:cubicBezTo>
                    <a:pt x="415795" y="25740"/>
                    <a:pt x="455438" y="19520"/>
                    <a:pt x="489556" y="33541"/>
                  </a:cubicBezTo>
                  <a:lnTo>
                    <a:pt x="473192" y="49905"/>
                  </a:lnTo>
                  <a:lnTo>
                    <a:pt x="407194" y="49905"/>
                  </a:lnTo>
                  <a:lnTo>
                    <a:pt x="407194" y="68955"/>
                  </a:lnTo>
                  <a:lnTo>
                    <a:pt x="453085" y="68955"/>
                  </a:lnTo>
                  <a:lnTo>
                    <a:pt x="432806" y="88005"/>
                  </a:lnTo>
                  <a:lnTo>
                    <a:pt x="378619" y="88005"/>
                  </a:lnTo>
                  <a:lnTo>
                    <a:pt x="378619" y="107055"/>
                  </a:lnTo>
                  <a:lnTo>
                    <a:pt x="412537" y="107055"/>
                  </a:lnTo>
                  <a:lnTo>
                    <a:pt x="389506" y="128686"/>
                  </a:lnTo>
                  <a:lnTo>
                    <a:pt x="389592" y="128772"/>
                  </a:lnTo>
                  <a:cubicBezTo>
                    <a:pt x="364322" y="135125"/>
                    <a:pt x="343519" y="152670"/>
                    <a:pt x="332746" y="175854"/>
                  </a:cubicBezTo>
                  <a:cubicBezTo>
                    <a:pt x="328422" y="169500"/>
                    <a:pt x="325279" y="162595"/>
                    <a:pt x="323450" y="155318"/>
                  </a:cubicBezTo>
                  <a:cubicBezTo>
                    <a:pt x="325336" y="145431"/>
                    <a:pt x="325336" y="135325"/>
                    <a:pt x="323450" y="125438"/>
                  </a:cubicBezTo>
                  <a:cubicBezTo>
                    <a:pt x="326307" y="114094"/>
                    <a:pt x="332242" y="103502"/>
                    <a:pt x="340995" y="94748"/>
                  </a:cubicBezTo>
                  <a:close/>
                  <a:moveTo>
                    <a:pt x="153962" y="49914"/>
                  </a:moveTo>
                  <a:lnTo>
                    <a:pt x="137598" y="33550"/>
                  </a:lnTo>
                  <a:cubicBezTo>
                    <a:pt x="171688" y="19548"/>
                    <a:pt x="211341" y="25740"/>
                    <a:pt x="239639" y="50505"/>
                  </a:cubicBezTo>
                  <a:lnTo>
                    <a:pt x="257585" y="66173"/>
                  </a:lnTo>
                  <a:lnTo>
                    <a:pt x="286160" y="94748"/>
                  </a:lnTo>
                  <a:cubicBezTo>
                    <a:pt x="309020" y="117618"/>
                    <a:pt x="311782" y="150679"/>
                    <a:pt x="294475" y="176025"/>
                  </a:cubicBezTo>
                  <a:cubicBezTo>
                    <a:pt x="283435" y="152155"/>
                    <a:pt x="261795" y="134201"/>
                    <a:pt x="235572" y="128276"/>
                  </a:cubicBezTo>
                  <a:lnTo>
                    <a:pt x="213446" y="107064"/>
                  </a:lnTo>
                  <a:lnTo>
                    <a:pt x="245269" y="107064"/>
                  </a:lnTo>
                  <a:lnTo>
                    <a:pt x="245269" y="88014"/>
                  </a:lnTo>
                  <a:lnTo>
                    <a:pt x="193577" y="88014"/>
                  </a:lnTo>
                  <a:lnTo>
                    <a:pt x="173707" y="68964"/>
                  </a:lnTo>
                  <a:lnTo>
                    <a:pt x="216694" y="68964"/>
                  </a:lnTo>
                  <a:lnTo>
                    <a:pt x="216694" y="49914"/>
                  </a:lnTo>
                  <a:cubicBezTo>
                    <a:pt x="216694" y="49914"/>
                    <a:pt x="153962" y="49914"/>
                    <a:pt x="153962" y="49914"/>
                  </a:cubicBezTo>
                  <a:close/>
                  <a:moveTo>
                    <a:pt x="140494" y="145164"/>
                  </a:moveTo>
                  <a:lnTo>
                    <a:pt x="216694" y="145164"/>
                  </a:lnTo>
                  <a:cubicBezTo>
                    <a:pt x="250222" y="145164"/>
                    <a:pt x="278054" y="170043"/>
                    <a:pt x="282692" y="202314"/>
                  </a:cubicBezTo>
                  <a:lnTo>
                    <a:pt x="220637" y="202314"/>
                  </a:lnTo>
                  <a:lnTo>
                    <a:pt x="242478" y="180473"/>
                  </a:lnTo>
                  <a:lnTo>
                    <a:pt x="229010" y="167005"/>
                  </a:lnTo>
                  <a:lnTo>
                    <a:pt x="193700" y="202314"/>
                  </a:lnTo>
                  <a:lnTo>
                    <a:pt x="173012" y="202314"/>
                  </a:lnTo>
                  <a:lnTo>
                    <a:pt x="194853" y="180473"/>
                  </a:lnTo>
                  <a:lnTo>
                    <a:pt x="181385" y="167005"/>
                  </a:lnTo>
                  <a:lnTo>
                    <a:pt x="146075" y="202314"/>
                  </a:lnTo>
                  <a:lnTo>
                    <a:pt x="125387" y="202314"/>
                  </a:lnTo>
                  <a:lnTo>
                    <a:pt x="147228" y="180473"/>
                  </a:lnTo>
                  <a:lnTo>
                    <a:pt x="133760" y="167005"/>
                  </a:lnTo>
                  <a:lnTo>
                    <a:pt x="98450" y="202314"/>
                  </a:lnTo>
                  <a:lnTo>
                    <a:pt x="74495" y="202314"/>
                  </a:lnTo>
                  <a:cubicBezTo>
                    <a:pt x="79134" y="170043"/>
                    <a:pt x="106956" y="145164"/>
                    <a:pt x="140494" y="145164"/>
                  </a:cubicBezTo>
                  <a:close/>
                  <a:moveTo>
                    <a:pt x="134655" y="359724"/>
                  </a:moveTo>
                  <a:cubicBezTo>
                    <a:pt x="115176" y="333635"/>
                    <a:pt x="117291" y="296421"/>
                    <a:pt x="140970" y="272732"/>
                  </a:cubicBezTo>
                  <a:lnTo>
                    <a:pt x="192348" y="221355"/>
                  </a:lnTo>
                  <a:lnTo>
                    <a:pt x="253089" y="221355"/>
                  </a:lnTo>
                  <a:cubicBezTo>
                    <a:pt x="248774" y="228479"/>
                    <a:pt x="246088" y="237118"/>
                    <a:pt x="245545" y="246558"/>
                  </a:cubicBezTo>
                  <a:lnTo>
                    <a:pt x="216694" y="276000"/>
                  </a:lnTo>
                  <a:lnTo>
                    <a:pt x="216694" y="240414"/>
                  </a:lnTo>
                  <a:lnTo>
                    <a:pt x="197644" y="240414"/>
                  </a:lnTo>
                  <a:lnTo>
                    <a:pt x="197644" y="295440"/>
                  </a:lnTo>
                  <a:lnTo>
                    <a:pt x="178594" y="314881"/>
                  </a:lnTo>
                  <a:lnTo>
                    <a:pt x="178594" y="278514"/>
                  </a:lnTo>
                  <a:lnTo>
                    <a:pt x="159544" y="278514"/>
                  </a:lnTo>
                  <a:lnTo>
                    <a:pt x="159544" y="334331"/>
                  </a:lnTo>
                  <a:lnTo>
                    <a:pt x="134655" y="359724"/>
                  </a:lnTo>
                  <a:close/>
                  <a:moveTo>
                    <a:pt x="184899" y="335664"/>
                  </a:moveTo>
                  <a:lnTo>
                    <a:pt x="249031" y="270208"/>
                  </a:lnTo>
                  <a:cubicBezTo>
                    <a:pt x="253908" y="283067"/>
                    <a:pt x="263204" y="292725"/>
                    <a:pt x="274501" y="296126"/>
                  </a:cubicBezTo>
                  <a:cubicBezTo>
                    <a:pt x="275711" y="304898"/>
                    <a:pt x="278873" y="312766"/>
                    <a:pt x="283369" y="319205"/>
                  </a:cubicBezTo>
                  <a:lnTo>
                    <a:pt x="283369" y="335664"/>
                  </a:lnTo>
                  <a:lnTo>
                    <a:pt x="184899" y="335664"/>
                  </a:lnTo>
                  <a:close/>
                  <a:moveTo>
                    <a:pt x="488528" y="550081"/>
                  </a:moveTo>
                  <a:cubicBezTo>
                    <a:pt x="463277" y="559740"/>
                    <a:pt x="393306" y="583305"/>
                    <a:pt x="311944" y="583305"/>
                  </a:cubicBezTo>
                  <a:cubicBezTo>
                    <a:pt x="230581" y="583305"/>
                    <a:pt x="160611" y="559740"/>
                    <a:pt x="135360" y="550081"/>
                  </a:cubicBezTo>
                  <a:cubicBezTo>
                    <a:pt x="153267" y="521430"/>
                    <a:pt x="212112" y="435448"/>
                    <a:pt x="283369" y="415893"/>
                  </a:cubicBezTo>
                  <a:lnTo>
                    <a:pt x="283369" y="507105"/>
                  </a:lnTo>
                  <a:lnTo>
                    <a:pt x="264319" y="507105"/>
                  </a:lnTo>
                  <a:lnTo>
                    <a:pt x="264319" y="526155"/>
                  </a:lnTo>
                  <a:lnTo>
                    <a:pt x="359569" y="526155"/>
                  </a:lnTo>
                  <a:lnTo>
                    <a:pt x="359569" y="507105"/>
                  </a:lnTo>
                  <a:lnTo>
                    <a:pt x="340519" y="507105"/>
                  </a:lnTo>
                  <a:lnTo>
                    <a:pt x="340519" y="415893"/>
                  </a:lnTo>
                  <a:cubicBezTo>
                    <a:pt x="411775" y="435448"/>
                    <a:pt x="470611" y="521430"/>
                    <a:pt x="488528" y="550081"/>
                  </a:cubicBezTo>
                  <a:close/>
                  <a:moveTo>
                    <a:pt x="340519" y="335664"/>
                  </a:moveTo>
                  <a:lnTo>
                    <a:pt x="340519" y="319205"/>
                  </a:lnTo>
                  <a:cubicBezTo>
                    <a:pt x="345015" y="312766"/>
                    <a:pt x="348177" y="304898"/>
                    <a:pt x="349387" y="296126"/>
                  </a:cubicBezTo>
                  <a:cubicBezTo>
                    <a:pt x="361388" y="292516"/>
                    <a:pt x="371199" y="281886"/>
                    <a:pt x="375780" y="267818"/>
                  </a:cubicBezTo>
                  <a:lnTo>
                    <a:pt x="442255" y="335664"/>
                  </a:lnTo>
                  <a:lnTo>
                    <a:pt x="340519" y="335664"/>
                  </a:lnTo>
                  <a:close/>
                  <a:moveTo>
                    <a:pt x="492500" y="359724"/>
                  </a:moveTo>
                  <a:lnTo>
                    <a:pt x="464344" y="330987"/>
                  </a:lnTo>
                  <a:lnTo>
                    <a:pt x="464344" y="278505"/>
                  </a:lnTo>
                  <a:lnTo>
                    <a:pt x="445294" y="278505"/>
                  </a:lnTo>
                  <a:lnTo>
                    <a:pt x="445294" y="311547"/>
                  </a:lnTo>
                  <a:lnTo>
                    <a:pt x="426244" y="292106"/>
                  </a:lnTo>
                  <a:lnTo>
                    <a:pt x="426244" y="240405"/>
                  </a:lnTo>
                  <a:lnTo>
                    <a:pt x="407194" y="240405"/>
                  </a:lnTo>
                  <a:lnTo>
                    <a:pt x="407194" y="272656"/>
                  </a:lnTo>
                  <a:lnTo>
                    <a:pt x="379162" y="244043"/>
                  </a:lnTo>
                  <a:lnTo>
                    <a:pt x="378219" y="244967"/>
                  </a:lnTo>
                  <a:cubicBezTo>
                    <a:pt x="377476" y="236147"/>
                    <a:pt x="374875" y="228070"/>
                    <a:pt x="370808" y="221345"/>
                  </a:cubicBezTo>
                  <a:lnTo>
                    <a:pt x="434816" y="221345"/>
                  </a:lnTo>
                  <a:lnTo>
                    <a:pt x="486194" y="272723"/>
                  </a:lnTo>
                  <a:cubicBezTo>
                    <a:pt x="509864" y="296421"/>
                    <a:pt x="511978" y="333635"/>
                    <a:pt x="492500" y="3597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xmlns="" id="{BA106F47-853D-4846-9D3A-4F3383361DB5}"/>
                </a:ext>
              </a:extLst>
            </p:cNvPr>
            <p:cNvSpPr/>
            <p:nvPr/>
          </p:nvSpPr>
          <p:spPr>
            <a:xfrm>
              <a:off x="6831860" y="3643295"/>
              <a:ext cx="28574" cy="28574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xmlns="" id="{586560D8-6E6D-4533-AAC1-70E83E750D8B}"/>
                </a:ext>
              </a:extLst>
            </p:cNvPr>
            <p:cNvSpPr/>
            <p:nvPr/>
          </p:nvSpPr>
          <p:spPr>
            <a:xfrm>
              <a:off x="6793771" y="3652824"/>
              <a:ext cx="28574" cy="28574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xmlns="" id="{3E9535FC-9A57-4334-9834-156FC5525221}"/>
                </a:ext>
              </a:extLst>
            </p:cNvPr>
            <p:cNvSpPr/>
            <p:nvPr/>
          </p:nvSpPr>
          <p:spPr>
            <a:xfrm>
              <a:off x="6755606" y="3662314"/>
              <a:ext cx="28574" cy="28574"/>
            </a:xfrm>
            <a:custGeom>
              <a:avLst/>
              <a:gdLst>
                <a:gd name="connsiteX0" fmla="*/ 7144 w 28575"/>
                <a:gd name="connsiteY0" fmla="*/ 7144 h 28575"/>
                <a:gd name="connsiteX1" fmla="*/ 26194 w 28575"/>
                <a:gd name="connsiteY1" fmla="*/ 7144 h 28575"/>
                <a:gd name="connsiteX2" fmla="*/ 26194 w 28575"/>
                <a:gd name="connsiteY2" fmla="*/ 26194 h 28575"/>
                <a:gd name="connsiteX3" fmla="*/ 7144 w 28575"/>
                <a:gd name="connsiteY3" fmla="*/ 26194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" h="28575">
                  <a:moveTo>
                    <a:pt x="7144" y="7144"/>
                  </a:moveTo>
                  <a:lnTo>
                    <a:pt x="26194" y="7144"/>
                  </a:lnTo>
                  <a:lnTo>
                    <a:pt x="26194" y="26194"/>
                  </a:lnTo>
                  <a:lnTo>
                    <a:pt x="7144" y="261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00"/>
            </a:p>
          </p:txBody>
        </p:sp>
      </p:grpSp>
    </p:spTree>
    <p:extLst>
      <p:ext uri="{BB962C8B-B14F-4D97-AF65-F5344CB8AC3E}">
        <p14:creationId xmlns:p14="http://schemas.microsoft.com/office/powerpoint/2010/main" val="20784970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5C3010A0-20FC-4BA2-81AC-C538C6B2E6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>
                <a:latin typeface="+mj-ea"/>
                <a:ea typeface="+mj-ea"/>
              </a:rPr>
              <a:t>请在此处输入你的标题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7A4B7A4B-9E42-4FFC-A0AF-DAB2BA5E0AB1}"/>
              </a:ext>
            </a:extLst>
          </p:cNvPr>
          <p:cNvSpPr/>
          <p:nvPr/>
        </p:nvSpPr>
        <p:spPr>
          <a:xfrm>
            <a:off x="4473169" y="3397514"/>
            <a:ext cx="3186633" cy="1428824"/>
          </a:xfrm>
          <a:custGeom>
            <a:avLst/>
            <a:gdLst>
              <a:gd name="connsiteX0" fmla="*/ 1588287 w 1588287"/>
              <a:gd name="connsiteY0" fmla="*/ 0 h 1507761"/>
              <a:gd name="connsiteX1" fmla="*/ 1588287 w 1588287"/>
              <a:gd name="connsiteY1" fmla="*/ 1507761 h 1507761"/>
              <a:gd name="connsiteX2" fmla="*/ 0 w 1588287"/>
              <a:gd name="connsiteY2" fmla="*/ 1507761 h 1507761"/>
              <a:gd name="connsiteX3" fmla="*/ 0 w 1588287"/>
              <a:gd name="connsiteY3" fmla="*/ 492 h 1507761"/>
              <a:gd name="connsiteX4" fmla="*/ 11305 w 1588287"/>
              <a:gd name="connsiteY4" fmla="*/ 17619 h 1507761"/>
              <a:gd name="connsiteX5" fmla="*/ 793981 w 1588287"/>
              <a:gd name="connsiteY5" fmla="*/ 165115 h 1507761"/>
              <a:gd name="connsiteX6" fmla="*/ 1576657 w 1588287"/>
              <a:gd name="connsiteY6" fmla="*/ 17619 h 1507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88287" h="1507761">
                <a:moveTo>
                  <a:pt x="1588287" y="0"/>
                </a:moveTo>
                <a:lnTo>
                  <a:pt x="1588287" y="1507761"/>
                </a:lnTo>
                <a:lnTo>
                  <a:pt x="0" y="1507761"/>
                </a:lnTo>
                <a:lnTo>
                  <a:pt x="0" y="492"/>
                </a:lnTo>
                <a:lnTo>
                  <a:pt x="11305" y="17619"/>
                </a:lnTo>
                <a:cubicBezTo>
                  <a:pt x="85800" y="101795"/>
                  <a:pt x="407910" y="165115"/>
                  <a:pt x="793981" y="165115"/>
                </a:cubicBezTo>
                <a:cubicBezTo>
                  <a:pt x="1180052" y="165115"/>
                  <a:pt x="1502162" y="101795"/>
                  <a:pt x="1576657" y="17619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88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31800">
              <a:defRPr/>
            </a:pPr>
            <a:endParaRPr lang="zh-CN" altLang="en-US" sz="140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86DDF526-8E43-4C3D-84F5-76721FF2E329}"/>
              </a:ext>
            </a:extLst>
          </p:cNvPr>
          <p:cNvSpPr/>
          <p:nvPr/>
        </p:nvSpPr>
        <p:spPr>
          <a:xfrm>
            <a:off x="4463285" y="3203878"/>
            <a:ext cx="3205747" cy="350104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52000"/>
                </a:schemeClr>
              </a:gs>
            </a:gsLst>
            <a:lin ang="5400000" scaled="1"/>
          </a:gradFill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31800">
              <a:defRPr/>
            </a:pPr>
            <a:endParaRPr lang="zh-CN" altLang="en-US" sz="140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D8222FB3-732E-4469-BBD0-416DE5FC53C0}"/>
              </a:ext>
            </a:extLst>
          </p:cNvPr>
          <p:cNvSpPr/>
          <p:nvPr/>
        </p:nvSpPr>
        <p:spPr>
          <a:xfrm>
            <a:off x="3899404" y="3819300"/>
            <a:ext cx="4333510" cy="473272"/>
          </a:xfrm>
          <a:prstGeom prst="ellipse">
            <a:avLst/>
          </a:prstGeom>
          <a:noFill/>
          <a:ln w="19050">
            <a:gradFill>
              <a:gsLst>
                <a:gs pos="2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31800">
              <a:defRPr/>
            </a:pPr>
            <a:endParaRPr lang="zh-CN" altLang="en-US" sz="140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A72701EE-B826-4314-AAB1-E22F4598CDF4}"/>
              </a:ext>
            </a:extLst>
          </p:cNvPr>
          <p:cNvSpPr/>
          <p:nvPr/>
        </p:nvSpPr>
        <p:spPr>
          <a:xfrm>
            <a:off x="4014388" y="4039317"/>
            <a:ext cx="4103539" cy="448156"/>
          </a:xfrm>
          <a:prstGeom prst="ellipse">
            <a:avLst/>
          </a:prstGeom>
          <a:noFill/>
          <a:ln w="19050">
            <a:gradFill>
              <a:gsLst>
                <a:gs pos="2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31800">
              <a:defRPr/>
            </a:pPr>
            <a:endParaRPr lang="zh-CN" altLang="en-US" sz="140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D6F651C5-D085-49AD-B719-66FC185A776D}"/>
              </a:ext>
            </a:extLst>
          </p:cNvPr>
          <p:cNvSpPr/>
          <p:nvPr/>
        </p:nvSpPr>
        <p:spPr>
          <a:xfrm>
            <a:off x="4167272" y="4234219"/>
            <a:ext cx="3797774" cy="414763"/>
          </a:xfrm>
          <a:prstGeom prst="ellipse">
            <a:avLst/>
          </a:prstGeom>
          <a:noFill/>
          <a:ln w="19050">
            <a:gradFill>
              <a:gsLst>
                <a:gs pos="2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31800">
              <a:defRPr/>
            </a:pPr>
            <a:endParaRPr lang="zh-CN" altLang="en-US" sz="140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F60674BE-11F3-49C7-8D64-635897E318A5}"/>
              </a:ext>
            </a:extLst>
          </p:cNvPr>
          <p:cNvSpPr/>
          <p:nvPr/>
        </p:nvSpPr>
        <p:spPr>
          <a:xfrm>
            <a:off x="4350730" y="4395729"/>
            <a:ext cx="3430858" cy="374690"/>
          </a:xfrm>
          <a:prstGeom prst="ellipse">
            <a:avLst/>
          </a:prstGeom>
          <a:noFill/>
          <a:ln w="19050">
            <a:gradFill>
              <a:gsLst>
                <a:gs pos="22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31800">
              <a:defRPr/>
            </a:pPr>
            <a:endParaRPr lang="zh-CN" altLang="en-US" sz="1400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8664328-26C6-47B3-8D15-27D0068EA89C}"/>
              </a:ext>
            </a:extLst>
          </p:cNvPr>
          <p:cNvSpPr/>
          <p:nvPr/>
        </p:nvSpPr>
        <p:spPr>
          <a:xfrm>
            <a:off x="4963937" y="1886104"/>
            <a:ext cx="2204450" cy="1323439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此处输入</a:t>
            </a:r>
            <a:endParaRPr lang="en-US" altLang="zh-CN" sz="40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 algn="ctr"/>
            <a:r>
              <a:rPr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核心内容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B0C4C314-ABF4-4291-A0DD-5111C8856AC3}"/>
              </a:ext>
            </a:extLst>
          </p:cNvPr>
          <p:cNvSpPr txBox="1"/>
          <p:nvPr/>
        </p:nvSpPr>
        <p:spPr>
          <a:xfrm>
            <a:off x="1453479" y="2320540"/>
            <a:ext cx="1157368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</a:lstStyle>
          <a:p>
            <a:pPr algn="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分支内容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CCB7458-4E99-4AEF-90BB-231A58439EFE}"/>
              </a:ext>
            </a:extLst>
          </p:cNvPr>
          <p:cNvSpPr txBox="1"/>
          <p:nvPr/>
        </p:nvSpPr>
        <p:spPr>
          <a:xfrm>
            <a:off x="1453479" y="3688601"/>
            <a:ext cx="1157368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</a:lstStyle>
          <a:p>
            <a:pPr algn="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分支内容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51369C35-2CE8-40A9-A410-F189DFA64BBB}"/>
              </a:ext>
            </a:extLst>
          </p:cNvPr>
          <p:cNvSpPr txBox="1"/>
          <p:nvPr/>
        </p:nvSpPr>
        <p:spPr>
          <a:xfrm>
            <a:off x="9621655" y="2320540"/>
            <a:ext cx="1157368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</a:lstStyle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分支内容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609ED25B-A50A-46FF-B645-85E69A3CA713}"/>
              </a:ext>
            </a:extLst>
          </p:cNvPr>
          <p:cNvSpPr txBox="1"/>
          <p:nvPr/>
        </p:nvSpPr>
        <p:spPr>
          <a:xfrm>
            <a:off x="9621655" y="3688601"/>
            <a:ext cx="1157368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defPPr>
              <a:defRPr lang="zh-CN"/>
            </a:defPPr>
          </a:lstStyle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分支内容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DC4C6BC9-748E-469D-A5D8-DD28963BBA7B}"/>
              </a:ext>
            </a:extLst>
          </p:cNvPr>
          <p:cNvGrpSpPr/>
          <p:nvPr/>
        </p:nvGrpSpPr>
        <p:grpSpPr>
          <a:xfrm>
            <a:off x="2843796" y="2228704"/>
            <a:ext cx="6504408" cy="1799054"/>
            <a:chOff x="2839627" y="2533504"/>
            <a:chExt cx="6504408" cy="1799054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96F2FE21-845A-4E60-BBA9-27C732E11A99}"/>
                </a:ext>
              </a:extLst>
            </p:cNvPr>
            <p:cNvSpPr/>
            <p:nvPr/>
          </p:nvSpPr>
          <p:spPr>
            <a:xfrm>
              <a:off x="2839627" y="2533504"/>
              <a:ext cx="1508586" cy="324829"/>
            </a:xfrm>
            <a:custGeom>
              <a:avLst/>
              <a:gdLst>
                <a:gd name="connsiteX0" fmla="*/ 1074057 w 1074057"/>
                <a:gd name="connsiteY0" fmla="*/ 290286 h 478971"/>
                <a:gd name="connsiteX1" fmla="*/ 899886 w 1074057"/>
                <a:gd name="connsiteY1" fmla="*/ 0 h 478971"/>
                <a:gd name="connsiteX2" fmla="*/ 783771 w 1074057"/>
                <a:gd name="connsiteY2" fmla="*/ 478971 h 478971"/>
                <a:gd name="connsiteX3" fmla="*/ 537029 w 1074057"/>
                <a:gd name="connsiteY3" fmla="*/ 261257 h 478971"/>
                <a:gd name="connsiteX4" fmla="*/ 0 w 1074057"/>
                <a:gd name="connsiteY4" fmla="*/ 261257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057" h="478971">
                  <a:moveTo>
                    <a:pt x="1074057" y="290286"/>
                  </a:moveTo>
                  <a:lnTo>
                    <a:pt x="899886" y="0"/>
                  </a:lnTo>
                  <a:lnTo>
                    <a:pt x="783771" y="478971"/>
                  </a:lnTo>
                  <a:lnTo>
                    <a:pt x="537029" y="261257"/>
                  </a:lnTo>
                  <a:lnTo>
                    <a:pt x="0" y="261257"/>
                  </a:lnTo>
                </a:path>
              </a:pathLst>
            </a:custGeom>
            <a:noFill/>
            <a:ln w="6350" cap="rnd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E677D9B6-BB7D-456C-BD02-BADC3D8CF54B}"/>
                </a:ext>
              </a:extLst>
            </p:cNvPr>
            <p:cNvSpPr/>
            <p:nvPr/>
          </p:nvSpPr>
          <p:spPr>
            <a:xfrm flipV="1">
              <a:off x="2839627" y="4007727"/>
              <a:ext cx="1508586" cy="324831"/>
            </a:xfrm>
            <a:custGeom>
              <a:avLst/>
              <a:gdLst>
                <a:gd name="connsiteX0" fmla="*/ 1074057 w 1074057"/>
                <a:gd name="connsiteY0" fmla="*/ 290286 h 478971"/>
                <a:gd name="connsiteX1" fmla="*/ 899886 w 1074057"/>
                <a:gd name="connsiteY1" fmla="*/ 0 h 478971"/>
                <a:gd name="connsiteX2" fmla="*/ 783771 w 1074057"/>
                <a:gd name="connsiteY2" fmla="*/ 478971 h 478971"/>
                <a:gd name="connsiteX3" fmla="*/ 537029 w 1074057"/>
                <a:gd name="connsiteY3" fmla="*/ 261257 h 478971"/>
                <a:gd name="connsiteX4" fmla="*/ 0 w 1074057"/>
                <a:gd name="connsiteY4" fmla="*/ 261257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057" h="478971">
                  <a:moveTo>
                    <a:pt x="1074057" y="290286"/>
                  </a:moveTo>
                  <a:lnTo>
                    <a:pt x="899886" y="0"/>
                  </a:lnTo>
                  <a:lnTo>
                    <a:pt x="783771" y="478971"/>
                  </a:lnTo>
                  <a:lnTo>
                    <a:pt x="537029" y="261257"/>
                  </a:lnTo>
                  <a:lnTo>
                    <a:pt x="0" y="261257"/>
                  </a:lnTo>
                </a:path>
              </a:pathLst>
            </a:custGeom>
            <a:noFill/>
            <a:ln w="6350" cap="rnd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4C8C4D65-877F-485C-85E6-8D0E0860F893}"/>
                </a:ext>
              </a:extLst>
            </p:cNvPr>
            <p:cNvSpPr/>
            <p:nvPr/>
          </p:nvSpPr>
          <p:spPr>
            <a:xfrm flipH="1">
              <a:off x="7835449" y="2533504"/>
              <a:ext cx="1508586" cy="324829"/>
            </a:xfrm>
            <a:custGeom>
              <a:avLst/>
              <a:gdLst>
                <a:gd name="connsiteX0" fmla="*/ 1074057 w 1074057"/>
                <a:gd name="connsiteY0" fmla="*/ 290286 h 478971"/>
                <a:gd name="connsiteX1" fmla="*/ 899886 w 1074057"/>
                <a:gd name="connsiteY1" fmla="*/ 0 h 478971"/>
                <a:gd name="connsiteX2" fmla="*/ 783771 w 1074057"/>
                <a:gd name="connsiteY2" fmla="*/ 478971 h 478971"/>
                <a:gd name="connsiteX3" fmla="*/ 537029 w 1074057"/>
                <a:gd name="connsiteY3" fmla="*/ 261257 h 478971"/>
                <a:gd name="connsiteX4" fmla="*/ 0 w 1074057"/>
                <a:gd name="connsiteY4" fmla="*/ 261257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057" h="478971">
                  <a:moveTo>
                    <a:pt x="1074057" y="290286"/>
                  </a:moveTo>
                  <a:lnTo>
                    <a:pt x="899886" y="0"/>
                  </a:lnTo>
                  <a:lnTo>
                    <a:pt x="783771" y="478971"/>
                  </a:lnTo>
                  <a:lnTo>
                    <a:pt x="537029" y="261257"/>
                  </a:lnTo>
                  <a:lnTo>
                    <a:pt x="0" y="261257"/>
                  </a:lnTo>
                </a:path>
              </a:pathLst>
            </a:custGeom>
            <a:noFill/>
            <a:ln w="6350" cap="rnd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D4D36FF0-6DC2-41D1-9E55-8DF4E62B32B0}"/>
                </a:ext>
              </a:extLst>
            </p:cNvPr>
            <p:cNvSpPr/>
            <p:nvPr/>
          </p:nvSpPr>
          <p:spPr>
            <a:xfrm flipH="1" flipV="1">
              <a:off x="7835449" y="4007727"/>
              <a:ext cx="1508586" cy="324831"/>
            </a:xfrm>
            <a:custGeom>
              <a:avLst/>
              <a:gdLst>
                <a:gd name="connsiteX0" fmla="*/ 1074057 w 1074057"/>
                <a:gd name="connsiteY0" fmla="*/ 290286 h 478971"/>
                <a:gd name="connsiteX1" fmla="*/ 899886 w 1074057"/>
                <a:gd name="connsiteY1" fmla="*/ 0 h 478971"/>
                <a:gd name="connsiteX2" fmla="*/ 783771 w 1074057"/>
                <a:gd name="connsiteY2" fmla="*/ 478971 h 478971"/>
                <a:gd name="connsiteX3" fmla="*/ 537029 w 1074057"/>
                <a:gd name="connsiteY3" fmla="*/ 261257 h 478971"/>
                <a:gd name="connsiteX4" fmla="*/ 0 w 1074057"/>
                <a:gd name="connsiteY4" fmla="*/ 261257 h 478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4057" h="478971">
                  <a:moveTo>
                    <a:pt x="1074057" y="290286"/>
                  </a:moveTo>
                  <a:lnTo>
                    <a:pt x="899886" y="0"/>
                  </a:lnTo>
                  <a:lnTo>
                    <a:pt x="783771" y="478971"/>
                  </a:lnTo>
                  <a:lnTo>
                    <a:pt x="537029" y="261257"/>
                  </a:lnTo>
                  <a:lnTo>
                    <a:pt x="0" y="261257"/>
                  </a:lnTo>
                </a:path>
              </a:pathLst>
            </a:custGeom>
            <a:noFill/>
            <a:ln w="6350" cap="rnd">
              <a:gradFill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CBC99AA5-4D51-47B9-B480-3BFA33A36A6C}"/>
              </a:ext>
            </a:extLst>
          </p:cNvPr>
          <p:cNvGrpSpPr/>
          <p:nvPr/>
        </p:nvGrpSpPr>
        <p:grpSpPr>
          <a:xfrm flipH="1">
            <a:off x="8695990" y="2055769"/>
            <a:ext cx="787041" cy="787042"/>
            <a:chOff x="3492534" y="1754037"/>
            <a:chExt cx="571466" cy="571466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93C1B161-A5C8-493D-96D7-54D9C02ACFF5}"/>
                </a:ext>
              </a:extLst>
            </p:cNvPr>
            <p:cNvSpPr/>
            <p:nvPr/>
          </p:nvSpPr>
          <p:spPr>
            <a:xfrm>
              <a:off x="3492534" y="1754037"/>
              <a:ext cx="571466" cy="5714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41" name="弧形 40">
              <a:extLst>
                <a:ext uri="{FF2B5EF4-FFF2-40B4-BE49-F238E27FC236}">
                  <a16:creationId xmlns:a16="http://schemas.microsoft.com/office/drawing/2014/main" xmlns="" id="{C596BCEC-78DC-4E6F-89BC-E612D7C5B0F9}"/>
                </a:ext>
              </a:extLst>
            </p:cNvPr>
            <p:cNvSpPr/>
            <p:nvPr/>
          </p:nvSpPr>
          <p:spPr>
            <a:xfrm>
              <a:off x="3514910" y="1776413"/>
              <a:ext cx="526714" cy="526714"/>
            </a:xfrm>
            <a:prstGeom prst="arc">
              <a:avLst>
                <a:gd name="adj1" fmla="val 11459200"/>
                <a:gd name="adj2" fmla="val 10240061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3DCBC1E2-9326-46D4-8AF6-16424141DCC8}"/>
                </a:ext>
              </a:extLst>
            </p:cNvPr>
            <p:cNvSpPr/>
            <p:nvPr/>
          </p:nvSpPr>
          <p:spPr>
            <a:xfrm>
              <a:off x="3503711" y="2019926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AF7AB301-7C7B-429B-95DC-7113B30947BA}"/>
                </a:ext>
              </a:extLst>
            </p:cNvPr>
            <p:cNvCxnSpPr/>
            <p:nvPr/>
          </p:nvCxnSpPr>
          <p:spPr>
            <a:xfrm flipV="1">
              <a:off x="3593307" y="1981200"/>
              <a:ext cx="0" cy="166537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50512AD4-5D9D-42E3-8630-7E89E00B4C72}"/>
                </a:ext>
              </a:extLst>
            </p:cNvPr>
            <p:cNvCxnSpPr/>
            <p:nvPr/>
          </p:nvCxnSpPr>
          <p:spPr>
            <a:xfrm flipV="1">
              <a:off x="3940970" y="1896428"/>
              <a:ext cx="0" cy="207524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BD40269F-5423-4890-940F-4A0ABE4F44C3}"/>
                </a:ext>
              </a:extLst>
            </p:cNvPr>
            <p:cNvSpPr/>
            <p:nvPr/>
          </p:nvSpPr>
          <p:spPr>
            <a:xfrm>
              <a:off x="3679598" y="1862239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CB031456-C282-46C8-98C6-1A71AB46716B}"/>
                </a:ext>
              </a:extLst>
            </p:cNvPr>
            <p:cNvSpPr/>
            <p:nvPr/>
          </p:nvSpPr>
          <p:spPr>
            <a:xfrm>
              <a:off x="3841523" y="2207432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</p:grp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xmlns="" id="{9C9B3E03-E52D-4D69-92B9-8F3BC111CBEB}"/>
              </a:ext>
            </a:extLst>
          </p:cNvPr>
          <p:cNvSpPr/>
          <p:nvPr/>
        </p:nvSpPr>
        <p:spPr>
          <a:xfrm>
            <a:off x="8904791" y="2254307"/>
            <a:ext cx="408637" cy="363189"/>
          </a:xfrm>
          <a:custGeom>
            <a:avLst/>
            <a:gdLst>
              <a:gd name="connsiteX0" fmla="*/ 476250 w 1905000"/>
              <a:gd name="connsiteY0" fmla="*/ 1032329 h 1693126"/>
              <a:gd name="connsiteX1" fmla="*/ 773908 w 1905000"/>
              <a:gd name="connsiteY1" fmla="*/ 1032329 h 1693126"/>
              <a:gd name="connsiteX2" fmla="*/ 833439 w 1905000"/>
              <a:gd name="connsiteY2" fmla="*/ 1091860 h 1693126"/>
              <a:gd name="connsiteX3" fmla="*/ 773908 w 1905000"/>
              <a:gd name="connsiteY3" fmla="*/ 1151392 h 1693126"/>
              <a:gd name="connsiteX4" fmla="*/ 476250 w 1905000"/>
              <a:gd name="connsiteY4" fmla="*/ 1151392 h 1693126"/>
              <a:gd name="connsiteX5" fmla="*/ 416719 w 1905000"/>
              <a:gd name="connsiteY5" fmla="*/ 1091860 h 1693126"/>
              <a:gd name="connsiteX6" fmla="*/ 476250 w 1905000"/>
              <a:gd name="connsiteY6" fmla="*/ 1032329 h 1693126"/>
              <a:gd name="connsiteX7" fmla="*/ 1250156 w 1905000"/>
              <a:gd name="connsiteY7" fmla="*/ 1032328 h 1693126"/>
              <a:gd name="connsiteX8" fmla="*/ 1428750 w 1905000"/>
              <a:gd name="connsiteY8" fmla="*/ 1032328 h 1693126"/>
              <a:gd name="connsiteX9" fmla="*/ 1488281 w 1905000"/>
              <a:gd name="connsiteY9" fmla="*/ 1091860 h 1693126"/>
              <a:gd name="connsiteX10" fmla="*/ 1428750 w 1905000"/>
              <a:gd name="connsiteY10" fmla="*/ 1151392 h 1693126"/>
              <a:gd name="connsiteX11" fmla="*/ 1250156 w 1905000"/>
              <a:gd name="connsiteY11" fmla="*/ 1151392 h 1693126"/>
              <a:gd name="connsiteX12" fmla="*/ 1190625 w 1905000"/>
              <a:gd name="connsiteY12" fmla="*/ 1091860 h 1693126"/>
              <a:gd name="connsiteX13" fmla="*/ 1250156 w 1905000"/>
              <a:gd name="connsiteY13" fmla="*/ 1032328 h 1693126"/>
              <a:gd name="connsiteX14" fmla="*/ 1071563 w 1905000"/>
              <a:gd name="connsiteY14" fmla="*/ 573937 h 1693126"/>
              <a:gd name="connsiteX15" fmla="*/ 1071563 w 1905000"/>
              <a:gd name="connsiteY15" fmla="*/ 1568110 h 1693126"/>
              <a:gd name="connsiteX16" fmla="*/ 1607344 w 1905000"/>
              <a:gd name="connsiteY16" fmla="*/ 1568110 h 1693126"/>
              <a:gd name="connsiteX17" fmla="*/ 1607344 w 1905000"/>
              <a:gd name="connsiteY17" fmla="*/ 746578 h 1693126"/>
              <a:gd name="connsiteX18" fmla="*/ 1571625 w 1905000"/>
              <a:gd name="connsiteY18" fmla="*/ 704906 h 1693126"/>
              <a:gd name="connsiteX19" fmla="*/ 476250 w 1905000"/>
              <a:gd name="connsiteY19" fmla="*/ 556078 h 1693126"/>
              <a:gd name="connsiteX20" fmla="*/ 773908 w 1905000"/>
              <a:gd name="connsiteY20" fmla="*/ 556078 h 1693126"/>
              <a:gd name="connsiteX21" fmla="*/ 833439 w 1905000"/>
              <a:gd name="connsiteY21" fmla="*/ 615609 h 1693126"/>
              <a:gd name="connsiteX22" fmla="*/ 773908 w 1905000"/>
              <a:gd name="connsiteY22" fmla="*/ 675141 h 1693126"/>
              <a:gd name="connsiteX23" fmla="*/ 476250 w 1905000"/>
              <a:gd name="connsiteY23" fmla="*/ 675141 h 1693126"/>
              <a:gd name="connsiteX24" fmla="*/ 416719 w 1905000"/>
              <a:gd name="connsiteY24" fmla="*/ 615609 h 1693126"/>
              <a:gd name="connsiteX25" fmla="*/ 476250 w 1905000"/>
              <a:gd name="connsiteY25" fmla="*/ 556078 h 1693126"/>
              <a:gd name="connsiteX26" fmla="*/ 923478 w 1905000"/>
              <a:gd name="connsiteY26" fmla="*/ 114058 h 1693126"/>
              <a:gd name="connsiteX27" fmla="*/ 887016 w 1905000"/>
              <a:gd name="connsiteY27" fmla="*/ 115546 h 1693126"/>
              <a:gd name="connsiteX28" fmla="*/ 339328 w 1905000"/>
              <a:gd name="connsiteY28" fmla="*/ 258421 h 1693126"/>
              <a:gd name="connsiteX29" fmla="*/ 297656 w 1905000"/>
              <a:gd name="connsiteY29" fmla="*/ 312000 h 1693126"/>
              <a:gd name="connsiteX30" fmla="*/ 297656 w 1905000"/>
              <a:gd name="connsiteY30" fmla="*/ 1568110 h 1693126"/>
              <a:gd name="connsiteX31" fmla="*/ 952500 w 1905000"/>
              <a:gd name="connsiteY31" fmla="*/ 1568110 h 1693126"/>
              <a:gd name="connsiteX32" fmla="*/ 952500 w 1905000"/>
              <a:gd name="connsiteY32" fmla="*/ 139359 h 1693126"/>
              <a:gd name="connsiteX33" fmla="*/ 946547 w 1905000"/>
              <a:gd name="connsiteY33" fmla="*/ 121500 h 1693126"/>
              <a:gd name="connsiteX34" fmla="*/ 923478 w 1905000"/>
              <a:gd name="connsiteY34" fmla="*/ 114058 h 1693126"/>
              <a:gd name="connsiteX35" fmla="*/ 901619 w 1905000"/>
              <a:gd name="connsiteY35" fmla="*/ 391 h 1693126"/>
              <a:gd name="connsiteX36" fmla="*/ 1017984 w 1905000"/>
              <a:gd name="connsiteY36" fmla="*/ 32203 h 1693126"/>
              <a:gd name="connsiteX37" fmla="*/ 1071563 w 1905000"/>
              <a:gd name="connsiteY37" fmla="*/ 139359 h 1693126"/>
              <a:gd name="connsiteX38" fmla="*/ 1071563 w 1905000"/>
              <a:gd name="connsiteY38" fmla="*/ 454875 h 1693126"/>
              <a:gd name="connsiteX39" fmla="*/ 1601391 w 1905000"/>
              <a:gd name="connsiteY39" fmla="*/ 591796 h 1693126"/>
              <a:gd name="connsiteX40" fmla="*/ 1726406 w 1905000"/>
              <a:gd name="connsiteY40" fmla="*/ 746578 h 1693126"/>
              <a:gd name="connsiteX41" fmla="*/ 1726406 w 1905000"/>
              <a:gd name="connsiteY41" fmla="*/ 1568110 h 1693126"/>
              <a:gd name="connsiteX42" fmla="*/ 1845469 w 1905000"/>
              <a:gd name="connsiteY42" fmla="*/ 1568110 h 1693126"/>
              <a:gd name="connsiteX43" fmla="*/ 1905000 w 1905000"/>
              <a:gd name="connsiteY43" fmla="*/ 1633594 h 1693126"/>
              <a:gd name="connsiteX44" fmla="*/ 1845469 w 1905000"/>
              <a:gd name="connsiteY44" fmla="*/ 1693126 h 1693126"/>
              <a:gd name="connsiteX45" fmla="*/ 59531 w 1905000"/>
              <a:gd name="connsiteY45" fmla="*/ 1693126 h 1693126"/>
              <a:gd name="connsiteX46" fmla="*/ 0 w 1905000"/>
              <a:gd name="connsiteY46" fmla="*/ 1633594 h 1693126"/>
              <a:gd name="connsiteX47" fmla="*/ 59531 w 1905000"/>
              <a:gd name="connsiteY47" fmla="*/ 1574063 h 1693126"/>
              <a:gd name="connsiteX48" fmla="*/ 178594 w 1905000"/>
              <a:gd name="connsiteY48" fmla="*/ 1574063 h 1693126"/>
              <a:gd name="connsiteX49" fmla="*/ 178594 w 1905000"/>
              <a:gd name="connsiteY49" fmla="*/ 312000 h 1693126"/>
              <a:gd name="connsiteX50" fmla="*/ 309563 w 1905000"/>
              <a:gd name="connsiteY50" fmla="*/ 145312 h 1693126"/>
              <a:gd name="connsiteX51" fmla="*/ 857250 w 1905000"/>
              <a:gd name="connsiteY51" fmla="*/ 8390 h 1693126"/>
              <a:gd name="connsiteX52" fmla="*/ 901619 w 1905000"/>
              <a:gd name="connsiteY52" fmla="*/ 391 h 1693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905000" h="1693126">
                <a:moveTo>
                  <a:pt x="476250" y="1032329"/>
                </a:moveTo>
                <a:lnTo>
                  <a:pt x="773908" y="1032329"/>
                </a:lnTo>
                <a:cubicBezTo>
                  <a:pt x="809626" y="1032329"/>
                  <a:pt x="833439" y="1056142"/>
                  <a:pt x="833439" y="1091860"/>
                </a:cubicBezTo>
                <a:cubicBezTo>
                  <a:pt x="833439" y="1127579"/>
                  <a:pt x="809626" y="1151392"/>
                  <a:pt x="773908" y="1151392"/>
                </a:cubicBezTo>
                <a:lnTo>
                  <a:pt x="476250" y="1151392"/>
                </a:lnTo>
                <a:cubicBezTo>
                  <a:pt x="440532" y="1151392"/>
                  <a:pt x="416719" y="1127579"/>
                  <a:pt x="416719" y="1091860"/>
                </a:cubicBezTo>
                <a:cubicBezTo>
                  <a:pt x="416719" y="1056142"/>
                  <a:pt x="440532" y="1032329"/>
                  <a:pt x="476250" y="1032329"/>
                </a:cubicBezTo>
                <a:close/>
                <a:moveTo>
                  <a:pt x="1250156" y="1032328"/>
                </a:moveTo>
                <a:lnTo>
                  <a:pt x="1428750" y="1032328"/>
                </a:lnTo>
                <a:cubicBezTo>
                  <a:pt x="1464469" y="1032328"/>
                  <a:pt x="1488281" y="1056140"/>
                  <a:pt x="1488281" y="1091860"/>
                </a:cubicBezTo>
                <a:cubicBezTo>
                  <a:pt x="1488281" y="1127579"/>
                  <a:pt x="1464469" y="1151392"/>
                  <a:pt x="1428750" y="1151392"/>
                </a:cubicBezTo>
                <a:lnTo>
                  <a:pt x="1250156" y="1151392"/>
                </a:lnTo>
                <a:cubicBezTo>
                  <a:pt x="1214437" y="1151392"/>
                  <a:pt x="1190625" y="1127579"/>
                  <a:pt x="1190625" y="1091860"/>
                </a:cubicBezTo>
                <a:cubicBezTo>
                  <a:pt x="1190625" y="1056140"/>
                  <a:pt x="1214437" y="1032328"/>
                  <a:pt x="1250156" y="1032328"/>
                </a:cubicBezTo>
                <a:close/>
                <a:moveTo>
                  <a:pt x="1071563" y="573937"/>
                </a:moveTo>
                <a:lnTo>
                  <a:pt x="1071563" y="1568110"/>
                </a:lnTo>
                <a:lnTo>
                  <a:pt x="1607344" y="1568110"/>
                </a:lnTo>
                <a:lnTo>
                  <a:pt x="1607344" y="746578"/>
                </a:lnTo>
                <a:cubicBezTo>
                  <a:pt x="1607344" y="734671"/>
                  <a:pt x="1589484" y="710859"/>
                  <a:pt x="1571625" y="704906"/>
                </a:cubicBezTo>
                <a:close/>
                <a:moveTo>
                  <a:pt x="476250" y="556078"/>
                </a:moveTo>
                <a:lnTo>
                  <a:pt x="773908" y="556078"/>
                </a:lnTo>
                <a:cubicBezTo>
                  <a:pt x="809626" y="556078"/>
                  <a:pt x="833439" y="579891"/>
                  <a:pt x="833439" y="615609"/>
                </a:cubicBezTo>
                <a:cubicBezTo>
                  <a:pt x="833439" y="651328"/>
                  <a:pt x="809626" y="675141"/>
                  <a:pt x="773908" y="675141"/>
                </a:cubicBezTo>
                <a:lnTo>
                  <a:pt x="476250" y="675141"/>
                </a:lnTo>
                <a:cubicBezTo>
                  <a:pt x="440532" y="675141"/>
                  <a:pt x="416719" y="651328"/>
                  <a:pt x="416719" y="615609"/>
                </a:cubicBezTo>
                <a:cubicBezTo>
                  <a:pt x="416719" y="579891"/>
                  <a:pt x="440532" y="556078"/>
                  <a:pt x="476250" y="556078"/>
                </a:cubicBezTo>
                <a:close/>
                <a:moveTo>
                  <a:pt x="923478" y="114058"/>
                </a:moveTo>
                <a:cubicBezTo>
                  <a:pt x="913805" y="112569"/>
                  <a:pt x="901898" y="112569"/>
                  <a:pt x="887016" y="115546"/>
                </a:cubicBezTo>
                <a:lnTo>
                  <a:pt x="339328" y="258421"/>
                </a:lnTo>
                <a:cubicBezTo>
                  <a:pt x="315516" y="264375"/>
                  <a:pt x="297656" y="288187"/>
                  <a:pt x="297656" y="312000"/>
                </a:cubicBezTo>
                <a:lnTo>
                  <a:pt x="297656" y="1568110"/>
                </a:lnTo>
                <a:lnTo>
                  <a:pt x="952500" y="1568110"/>
                </a:lnTo>
                <a:lnTo>
                  <a:pt x="952500" y="139359"/>
                </a:lnTo>
                <a:cubicBezTo>
                  <a:pt x="952500" y="133406"/>
                  <a:pt x="952500" y="127453"/>
                  <a:pt x="946547" y="121500"/>
                </a:cubicBezTo>
                <a:cubicBezTo>
                  <a:pt x="940594" y="118523"/>
                  <a:pt x="933152" y="115546"/>
                  <a:pt x="923478" y="114058"/>
                </a:cubicBezTo>
                <a:close/>
                <a:moveTo>
                  <a:pt x="901619" y="391"/>
                </a:moveTo>
                <a:cubicBezTo>
                  <a:pt x="945430" y="-2400"/>
                  <a:pt x="986730" y="9878"/>
                  <a:pt x="1017984" y="32203"/>
                </a:cubicBezTo>
                <a:cubicBezTo>
                  <a:pt x="1053703" y="56015"/>
                  <a:pt x="1071563" y="97687"/>
                  <a:pt x="1071563" y="139359"/>
                </a:cubicBezTo>
                <a:lnTo>
                  <a:pt x="1071563" y="454875"/>
                </a:lnTo>
                <a:lnTo>
                  <a:pt x="1601391" y="591796"/>
                </a:lnTo>
                <a:cubicBezTo>
                  <a:pt x="1672828" y="609656"/>
                  <a:pt x="1726406" y="675140"/>
                  <a:pt x="1726406" y="746578"/>
                </a:cubicBezTo>
                <a:lnTo>
                  <a:pt x="1726406" y="1568110"/>
                </a:lnTo>
                <a:lnTo>
                  <a:pt x="1845469" y="1568110"/>
                </a:lnTo>
                <a:cubicBezTo>
                  <a:pt x="1881188" y="1568110"/>
                  <a:pt x="1905000" y="1597876"/>
                  <a:pt x="1905000" y="1633594"/>
                </a:cubicBezTo>
                <a:cubicBezTo>
                  <a:pt x="1905000" y="1669313"/>
                  <a:pt x="1881188" y="1693126"/>
                  <a:pt x="1845469" y="1693126"/>
                </a:cubicBezTo>
                <a:lnTo>
                  <a:pt x="59531" y="1693126"/>
                </a:lnTo>
                <a:cubicBezTo>
                  <a:pt x="23813" y="1693126"/>
                  <a:pt x="0" y="1669313"/>
                  <a:pt x="0" y="1633594"/>
                </a:cubicBezTo>
                <a:cubicBezTo>
                  <a:pt x="0" y="1597876"/>
                  <a:pt x="23813" y="1574063"/>
                  <a:pt x="59531" y="1574063"/>
                </a:cubicBezTo>
                <a:lnTo>
                  <a:pt x="178594" y="1574063"/>
                </a:lnTo>
                <a:lnTo>
                  <a:pt x="178594" y="312000"/>
                </a:lnTo>
                <a:cubicBezTo>
                  <a:pt x="178594" y="234609"/>
                  <a:pt x="232172" y="163171"/>
                  <a:pt x="309563" y="145312"/>
                </a:cubicBezTo>
                <a:lnTo>
                  <a:pt x="857250" y="8390"/>
                </a:lnTo>
                <a:cubicBezTo>
                  <a:pt x="872133" y="3925"/>
                  <a:pt x="887015" y="1321"/>
                  <a:pt x="901619" y="391"/>
                </a:cubicBezTo>
                <a:close/>
              </a:path>
            </a:pathLst>
          </a:custGeom>
          <a:gradFill>
            <a:gsLst>
              <a:gs pos="46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50">
              <a:latin typeface="+mj-ea"/>
              <a:ea typeface="+mj-ea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9B299A80-D743-4210-B65E-B8C51E5C115B}"/>
              </a:ext>
            </a:extLst>
          </p:cNvPr>
          <p:cNvGrpSpPr/>
          <p:nvPr/>
        </p:nvGrpSpPr>
        <p:grpSpPr>
          <a:xfrm flipH="1">
            <a:off x="8695990" y="3399069"/>
            <a:ext cx="787041" cy="787042"/>
            <a:chOff x="3492534" y="1754037"/>
            <a:chExt cx="571466" cy="571466"/>
          </a:xfrm>
        </p:grpSpPr>
        <p:sp>
          <p:nvSpPr>
            <p:cNvPr id="52" name="椭圆 51">
              <a:extLst>
                <a:ext uri="{FF2B5EF4-FFF2-40B4-BE49-F238E27FC236}">
                  <a16:creationId xmlns:a16="http://schemas.microsoft.com/office/drawing/2014/main" xmlns="" id="{A38EABEF-D226-4069-AE72-44BD2185E40B}"/>
                </a:ext>
              </a:extLst>
            </p:cNvPr>
            <p:cNvSpPr/>
            <p:nvPr/>
          </p:nvSpPr>
          <p:spPr>
            <a:xfrm>
              <a:off x="3492534" y="1754037"/>
              <a:ext cx="571466" cy="5714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53" name="弧形 52">
              <a:extLst>
                <a:ext uri="{FF2B5EF4-FFF2-40B4-BE49-F238E27FC236}">
                  <a16:creationId xmlns:a16="http://schemas.microsoft.com/office/drawing/2014/main" xmlns="" id="{7C5E8C22-1CB0-46E7-9D7E-644EFD98F2D1}"/>
                </a:ext>
              </a:extLst>
            </p:cNvPr>
            <p:cNvSpPr/>
            <p:nvPr/>
          </p:nvSpPr>
          <p:spPr>
            <a:xfrm>
              <a:off x="3514910" y="1776413"/>
              <a:ext cx="526714" cy="526714"/>
            </a:xfrm>
            <a:prstGeom prst="arc">
              <a:avLst>
                <a:gd name="adj1" fmla="val 11459200"/>
                <a:gd name="adj2" fmla="val 10240061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xmlns="" id="{0AC0794C-E0EC-4D74-AD21-291C9A673FE3}"/>
                </a:ext>
              </a:extLst>
            </p:cNvPr>
            <p:cNvSpPr/>
            <p:nvPr/>
          </p:nvSpPr>
          <p:spPr>
            <a:xfrm>
              <a:off x="3503711" y="2019926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xmlns="" id="{97678ED8-6E44-4F65-9042-D2012E777D1D}"/>
                </a:ext>
              </a:extLst>
            </p:cNvPr>
            <p:cNvCxnSpPr/>
            <p:nvPr/>
          </p:nvCxnSpPr>
          <p:spPr>
            <a:xfrm flipV="1">
              <a:off x="3593307" y="1981200"/>
              <a:ext cx="0" cy="166537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331320B3-BA69-4073-A8E7-3D014A90715F}"/>
                </a:ext>
              </a:extLst>
            </p:cNvPr>
            <p:cNvCxnSpPr/>
            <p:nvPr/>
          </p:nvCxnSpPr>
          <p:spPr>
            <a:xfrm flipV="1">
              <a:off x="3940970" y="1896428"/>
              <a:ext cx="0" cy="207524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xmlns="" id="{81217374-5721-4AEB-ADDD-AF3D5F9C0C0A}"/>
                </a:ext>
              </a:extLst>
            </p:cNvPr>
            <p:cNvSpPr/>
            <p:nvPr/>
          </p:nvSpPr>
          <p:spPr>
            <a:xfrm>
              <a:off x="3679598" y="1862239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xmlns="" id="{2AF5A335-B21B-4AFB-9AAA-CBD7F0110869}"/>
                </a:ext>
              </a:extLst>
            </p:cNvPr>
            <p:cNvSpPr/>
            <p:nvPr/>
          </p:nvSpPr>
          <p:spPr>
            <a:xfrm>
              <a:off x="3841523" y="2207432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</p:grp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0D22CF17-D8D2-446D-B566-05E012E4F3BE}"/>
              </a:ext>
            </a:extLst>
          </p:cNvPr>
          <p:cNvSpPr/>
          <p:nvPr/>
        </p:nvSpPr>
        <p:spPr>
          <a:xfrm>
            <a:off x="8911803" y="3628506"/>
            <a:ext cx="355416" cy="312780"/>
          </a:xfrm>
          <a:custGeom>
            <a:avLst/>
            <a:gdLst>
              <a:gd name="connsiteX0" fmla="*/ 833623 w 1667061"/>
              <a:gd name="connsiteY0" fmla="*/ 666937 h 1467073"/>
              <a:gd name="connsiteX1" fmla="*/ 666936 w 1667061"/>
              <a:gd name="connsiteY1" fmla="*/ 833624 h 1467073"/>
              <a:gd name="connsiteX2" fmla="*/ 833623 w 1667061"/>
              <a:gd name="connsiteY2" fmla="*/ 1000312 h 1467073"/>
              <a:gd name="connsiteX3" fmla="*/ 877899 w 1667061"/>
              <a:gd name="connsiteY3" fmla="*/ 994359 h 1467073"/>
              <a:gd name="connsiteX4" fmla="*/ 919013 w 1667061"/>
              <a:gd name="connsiteY4" fmla="*/ 1017613 h 1467073"/>
              <a:gd name="connsiteX5" fmla="*/ 895759 w 1667061"/>
              <a:gd name="connsiteY5" fmla="*/ 1058727 h 1467073"/>
              <a:gd name="connsiteX6" fmla="*/ 833623 w 1667061"/>
              <a:gd name="connsiteY6" fmla="*/ 1066912 h 1467073"/>
              <a:gd name="connsiteX7" fmla="*/ 604901 w 1667061"/>
              <a:gd name="connsiteY7" fmla="*/ 880431 h 1467073"/>
              <a:gd name="connsiteX8" fmla="*/ 603535 w 1667061"/>
              <a:gd name="connsiteY8" fmla="*/ 866925 h 1467073"/>
              <a:gd name="connsiteX9" fmla="*/ 66786 w 1667061"/>
              <a:gd name="connsiteY9" fmla="*/ 866925 h 1467073"/>
              <a:gd name="connsiteX10" fmla="*/ 66601 w 1667061"/>
              <a:gd name="connsiteY10" fmla="*/ 866849 h 1467073"/>
              <a:gd name="connsiteX11" fmla="*/ 66601 w 1667061"/>
              <a:gd name="connsiteY11" fmla="*/ 1300386 h 1467073"/>
              <a:gd name="connsiteX12" fmla="*/ 166688 w 1667061"/>
              <a:gd name="connsiteY12" fmla="*/ 1400473 h 1467073"/>
              <a:gd name="connsiteX13" fmla="*/ 1500374 w 1667061"/>
              <a:gd name="connsiteY13" fmla="*/ 1400473 h 1467073"/>
              <a:gd name="connsiteX14" fmla="*/ 1600461 w 1667061"/>
              <a:gd name="connsiteY14" fmla="*/ 1300386 h 1467073"/>
              <a:gd name="connsiteX15" fmla="*/ 1600461 w 1667061"/>
              <a:gd name="connsiteY15" fmla="*/ 866925 h 1467073"/>
              <a:gd name="connsiteX16" fmla="*/ 1600460 w 1667061"/>
              <a:gd name="connsiteY16" fmla="*/ 866925 h 1467073"/>
              <a:gd name="connsiteX17" fmla="*/ 1061982 w 1667061"/>
              <a:gd name="connsiteY17" fmla="*/ 866925 h 1467073"/>
              <a:gd name="connsiteX18" fmla="*/ 1056424 w 1667061"/>
              <a:gd name="connsiteY18" fmla="*/ 903318 h 1467073"/>
              <a:gd name="connsiteX19" fmla="*/ 1025239 w 1667061"/>
              <a:gd name="connsiteY19" fmla="*/ 966639 h 1467073"/>
              <a:gd name="connsiteX20" fmla="*/ 978917 w 1667061"/>
              <a:gd name="connsiteY20" fmla="*/ 975011 h 1467073"/>
              <a:gd name="connsiteX21" fmla="*/ 970545 w 1667061"/>
              <a:gd name="connsiteY21" fmla="*/ 928688 h 1467073"/>
              <a:gd name="connsiteX22" fmla="*/ 992753 w 1667061"/>
              <a:gd name="connsiteY22" fmla="*/ 883459 h 1467073"/>
              <a:gd name="connsiteX23" fmla="*/ 999911 w 1667061"/>
              <a:gd name="connsiteY23" fmla="*/ 836259 h 1467073"/>
              <a:gd name="connsiteX24" fmla="*/ 998822 w 1667061"/>
              <a:gd name="connsiteY24" fmla="*/ 833625 h 1467073"/>
              <a:gd name="connsiteX25" fmla="*/ 999822 w 1667061"/>
              <a:gd name="connsiteY25" fmla="*/ 831208 h 1467073"/>
              <a:gd name="connsiteX26" fmla="*/ 987190 w 1667061"/>
              <a:gd name="connsiteY26" fmla="*/ 768808 h 1467073"/>
              <a:gd name="connsiteX27" fmla="*/ 833623 w 1667061"/>
              <a:gd name="connsiteY27" fmla="*/ 666937 h 1467073"/>
              <a:gd name="connsiteX28" fmla="*/ 166688 w 1667061"/>
              <a:gd name="connsiteY28" fmla="*/ 266775 h 1467073"/>
              <a:gd name="connsiteX29" fmla="*/ 66601 w 1667061"/>
              <a:gd name="connsiteY29" fmla="*/ 366862 h 1467073"/>
              <a:gd name="connsiteX30" fmla="*/ 66601 w 1667061"/>
              <a:gd name="connsiteY30" fmla="*/ 800400 h 1467073"/>
              <a:gd name="connsiteX31" fmla="*/ 66786 w 1667061"/>
              <a:gd name="connsiteY31" fmla="*/ 800324 h 1467073"/>
              <a:gd name="connsiteX32" fmla="*/ 603498 w 1667061"/>
              <a:gd name="connsiteY32" fmla="*/ 800324 h 1467073"/>
              <a:gd name="connsiteX33" fmla="*/ 604901 w 1667061"/>
              <a:gd name="connsiteY33" fmla="*/ 786445 h 1467073"/>
              <a:gd name="connsiteX34" fmla="*/ 833623 w 1667061"/>
              <a:gd name="connsiteY34" fmla="*/ 599964 h 1467073"/>
              <a:gd name="connsiteX35" fmla="*/ 1062345 w 1667061"/>
              <a:gd name="connsiteY35" fmla="*/ 786445 h 1467073"/>
              <a:gd name="connsiteX36" fmla="*/ 1063749 w 1667061"/>
              <a:gd name="connsiteY36" fmla="*/ 800324 h 1467073"/>
              <a:gd name="connsiteX37" fmla="*/ 1600460 w 1667061"/>
              <a:gd name="connsiteY37" fmla="*/ 800324 h 1467073"/>
              <a:gd name="connsiteX38" fmla="*/ 1600461 w 1667061"/>
              <a:gd name="connsiteY38" fmla="*/ 800324 h 1467073"/>
              <a:gd name="connsiteX39" fmla="*/ 1600461 w 1667061"/>
              <a:gd name="connsiteY39" fmla="*/ 366862 h 1467073"/>
              <a:gd name="connsiteX40" fmla="*/ 1500374 w 1667061"/>
              <a:gd name="connsiteY40" fmla="*/ 266775 h 1467073"/>
              <a:gd name="connsiteX41" fmla="*/ 500248 w 1667061"/>
              <a:gd name="connsiteY41" fmla="*/ 66787 h 1467073"/>
              <a:gd name="connsiteX42" fmla="*/ 416904 w 1667061"/>
              <a:gd name="connsiteY42" fmla="*/ 133387 h 1467073"/>
              <a:gd name="connsiteX43" fmla="*/ 416904 w 1667061"/>
              <a:gd name="connsiteY43" fmla="*/ 200174 h 1467073"/>
              <a:gd name="connsiteX44" fmla="*/ 1250342 w 1667061"/>
              <a:gd name="connsiteY44" fmla="*/ 200174 h 1467073"/>
              <a:gd name="connsiteX45" fmla="*/ 1250342 w 1667061"/>
              <a:gd name="connsiteY45" fmla="*/ 133387 h 1467073"/>
              <a:gd name="connsiteX46" fmla="*/ 1166998 w 1667061"/>
              <a:gd name="connsiteY46" fmla="*/ 66787 h 1467073"/>
              <a:gd name="connsiteX47" fmla="*/ 500434 w 1667061"/>
              <a:gd name="connsiteY47" fmla="*/ 0 h 1467073"/>
              <a:gd name="connsiteX48" fmla="*/ 1167370 w 1667061"/>
              <a:gd name="connsiteY48" fmla="*/ 0 h 1467073"/>
              <a:gd name="connsiteX49" fmla="*/ 1317501 w 1667061"/>
              <a:gd name="connsiteY49" fmla="*/ 133387 h 1467073"/>
              <a:gd name="connsiteX50" fmla="*/ 1317501 w 1667061"/>
              <a:gd name="connsiteY50" fmla="*/ 200174 h 1467073"/>
              <a:gd name="connsiteX51" fmla="*/ 1500374 w 1667061"/>
              <a:gd name="connsiteY51" fmla="*/ 200174 h 1467073"/>
              <a:gd name="connsiteX52" fmla="*/ 1667061 w 1667061"/>
              <a:gd name="connsiteY52" fmla="*/ 366862 h 1467073"/>
              <a:gd name="connsiteX53" fmla="*/ 1667061 w 1667061"/>
              <a:gd name="connsiteY53" fmla="*/ 1300386 h 1467073"/>
              <a:gd name="connsiteX54" fmla="*/ 1500374 w 1667061"/>
              <a:gd name="connsiteY54" fmla="*/ 1467073 h 1467073"/>
              <a:gd name="connsiteX55" fmla="*/ 166688 w 1667061"/>
              <a:gd name="connsiteY55" fmla="*/ 1467073 h 1467073"/>
              <a:gd name="connsiteX56" fmla="*/ 0 w 1667061"/>
              <a:gd name="connsiteY56" fmla="*/ 1300386 h 1467073"/>
              <a:gd name="connsiteX57" fmla="*/ 0 w 1667061"/>
              <a:gd name="connsiteY57" fmla="*/ 366862 h 1467073"/>
              <a:gd name="connsiteX58" fmla="*/ 166688 w 1667061"/>
              <a:gd name="connsiteY58" fmla="*/ 200174 h 1467073"/>
              <a:gd name="connsiteX59" fmla="*/ 350304 w 1667061"/>
              <a:gd name="connsiteY59" fmla="*/ 200174 h 1467073"/>
              <a:gd name="connsiteX60" fmla="*/ 350304 w 1667061"/>
              <a:gd name="connsiteY60" fmla="*/ 133387 h 1467073"/>
              <a:gd name="connsiteX61" fmla="*/ 500434 w 1667061"/>
              <a:gd name="connsiteY61" fmla="*/ 0 h 1467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667061" h="1467073">
                <a:moveTo>
                  <a:pt x="833623" y="666937"/>
                </a:moveTo>
                <a:cubicBezTo>
                  <a:pt x="741722" y="666937"/>
                  <a:pt x="666936" y="741723"/>
                  <a:pt x="666936" y="833624"/>
                </a:cubicBezTo>
                <a:cubicBezTo>
                  <a:pt x="666936" y="925526"/>
                  <a:pt x="741722" y="1000312"/>
                  <a:pt x="833623" y="1000312"/>
                </a:cubicBezTo>
                <a:cubicBezTo>
                  <a:pt x="848692" y="1000312"/>
                  <a:pt x="863575" y="998265"/>
                  <a:pt x="877899" y="994359"/>
                </a:cubicBezTo>
                <a:cubicBezTo>
                  <a:pt x="895387" y="989522"/>
                  <a:pt x="913990" y="999754"/>
                  <a:pt x="919013" y="1017613"/>
                </a:cubicBezTo>
                <a:cubicBezTo>
                  <a:pt x="923850" y="1035286"/>
                  <a:pt x="913432" y="1053704"/>
                  <a:pt x="895759" y="1058727"/>
                </a:cubicBezTo>
                <a:cubicBezTo>
                  <a:pt x="875667" y="1064122"/>
                  <a:pt x="854645" y="1066912"/>
                  <a:pt x="833623" y="1066912"/>
                </a:cubicBezTo>
                <a:cubicBezTo>
                  <a:pt x="720979" y="1066912"/>
                  <a:pt x="626709" y="986722"/>
                  <a:pt x="604901" y="880431"/>
                </a:cubicBezTo>
                <a:lnTo>
                  <a:pt x="603535" y="866925"/>
                </a:lnTo>
                <a:lnTo>
                  <a:pt x="66786" y="866925"/>
                </a:lnTo>
                <a:lnTo>
                  <a:pt x="66601" y="866849"/>
                </a:lnTo>
                <a:lnTo>
                  <a:pt x="66601" y="1300386"/>
                </a:lnTo>
                <a:cubicBezTo>
                  <a:pt x="66601" y="1355452"/>
                  <a:pt x="111435" y="1400473"/>
                  <a:pt x="166688" y="1400473"/>
                </a:cubicBezTo>
                <a:lnTo>
                  <a:pt x="1500374" y="1400473"/>
                </a:lnTo>
                <a:cubicBezTo>
                  <a:pt x="1555440" y="1400473"/>
                  <a:pt x="1600461" y="1355638"/>
                  <a:pt x="1600461" y="1300386"/>
                </a:cubicBezTo>
                <a:lnTo>
                  <a:pt x="1600461" y="866925"/>
                </a:lnTo>
                <a:lnTo>
                  <a:pt x="1600460" y="866925"/>
                </a:lnTo>
                <a:lnTo>
                  <a:pt x="1061982" y="866925"/>
                </a:lnTo>
                <a:lnTo>
                  <a:pt x="1056424" y="903318"/>
                </a:lnTo>
                <a:cubicBezTo>
                  <a:pt x="1049378" y="925712"/>
                  <a:pt x="1038913" y="947013"/>
                  <a:pt x="1025239" y="966639"/>
                </a:cubicBezTo>
                <a:cubicBezTo>
                  <a:pt x="1014635" y="981708"/>
                  <a:pt x="993985" y="985429"/>
                  <a:pt x="978917" y="975011"/>
                </a:cubicBezTo>
                <a:cubicBezTo>
                  <a:pt x="963848" y="964407"/>
                  <a:pt x="960127" y="943757"/>
                  <a:pt x="970545" y="928688"/>
                </a:cubicBezTo>
                <a:cubicBezTo>
                  <a:pt x="980312" y="914643"/>
                  <a:pt x="987754" y="899434"/>
                  <a:pt x="992753" y="883459"/>
                </a:cubicBezTo>
                <a:lnTo>
                  <a:pt x="999911" y="836259"/>
                </a:lnTo>
                <a:lnTo>
                  <a:pt x="998822" y="833625"/>
                </a:lnTo>
                <a:lnTo>
                  <a:pt x="999822" y="831208"/>
                </a:lnTo>
                <a:lnTo>
                  <a:pt x="987190" y="768808"/>
                </a:lnTo>
                <a:cubicBezTo>
                  <a:pt x="961848" y="709004"/>
                  <a:pt x="902550" y="666937"/>
                  <a:pt x="833623" y="666937"/>
                </a:cubicBezTo>
                <a:close/>
                <a:moveTo>
                  <a:pt x="166688" y="266775"/>
                </a:moveTo>
                <a:cubicBezTo>
                  <a:pt x="111621" y="266775"/>
                  <a:pt x="66601" y="311609"/>
                  <a:pt x="66601" y="366862"/>
                </a:cubicBezTo>
                <a:lnTo>
                  <a:pt x="66601" y="800400"/>
                </a:lnTo>
                <a:lnTo>
                  <a:pt x="66786" y="800324"/>
                </a:lnTo>
                <a:lnTo>
                  <a:pt x="603498" y="800324"/>
                </a:lnTo>
                <a:lnTo>
                  <a:pt x="604901" y="786445"/>
                </a:lnTo>
                <a:cubicBezTo>
                  <a:pt x="626709" y="680154"/>
                  <a:pt x="720979" y="599964"/>
                  <a:pt x="833623" y="599964"/>
                </a:cubicBezTo>
                <a:cubicBezTo>
                  <a:pt x="946267" y="599964"/>
                  <a:pt x="1040538" y="680154"/>
                  <a:pt x="1062345" y="786445"/>
                </a:cubicBezTo>
                <a:lnTo>
                  <a:pt x="1063749" y="800324"/>
                </a:lnTo>
                <a:lnTo>
                  <a:pt x="1600460" y="800324"/>
                </a:lnTo>
                <a:lnTo>
                  <a:pt x="1600461" y="800324"/>
                </a:lnTo>
                <a:lnTo>
                  <a:pt x="1600461" y="366862"/>
                </a:lnTo>
                <a:cubicBezTo>
                  <a:pt x="1600461" y="311795"/>
                  <a:pt x="1555626" y="266775"/>
                  <a:pt x="1500374" y="266775"/>
                </a:cubicBezTo>
                <a:close/>
                <a:moveTo>
                  <a:pt x="500248" y="66787"/>
                </a:moveTo>
                <a:cubicBezTo>
                  <a:pt x="430485" y="66787"/>
                  <a:pt x="416904" y="91157"/>
                  <a:pt x="416904" y="133387"/>
                </a:cubicBezTo>
                <a:lnTo>
                  <a:pt x="416904" y="200174"/>
                </a:lnTo>
                <a:lnTo>
                  <a:pt x="1250342" y="200174"/>
                </a:lnTo>
                <a:lnTo>
                  <a:pt x="1250342" y="133387"/>
                </a:lnTo>
                <a:cubicBezTo>
                  <a:pt x="1250342" y="91157"/>
                  <a:pt x="1236761" y="66787"/>
                  <a:pt x="1166998" y="66787"/>
                </a:cubicBezTo>
                <a:close/>
                <a:moveTo>
                  <a:pt x="500434" y="0"/>
                </a:moveTo>
                <a:lnTo>
                  <a:pt x="1167370" y="0"/>
                </a:lnTo>
                <a:cubicBezTo>
                  <a:pt x="1291456" y="0"/>
                  <a:pt x="1317501" y="72554"/>
                  <a:pt x="1317501" y="133387"/>
                </a:cubicBezTo>
                <a:lnTo>
                  <a:pt x="1317501" y="200174"/>
                </a:lnTo>
                <a:lnTo>
                  <a:pt x="1500374" y="200174"/>
                </a:lnTo>
                <a:cubicBezTo>
                  <a:pt x="1592275" y="200174"/>
                  <a:pt x="1667061" y="274960"/>
                  <a:pt x="1667061" y="366862"/>
                </a:cubicBezTo>
                <a:lnTo>
                  <a:pt x="1667061" y="1300386"/>
                </a:lnTo>
                <a:cubicBezTo>
                  <a:pt x="1667247" y="1392287"/>
                  <a:pt x="1592461" y="1467073"/>
                  <a:pt x="1500374" y="1467073"/>
                </a:cubicBezTo>
                <a:lnTo>
                  <a:pt x="166688" y="1467073"/>
                </a:lnTo>
                <a:cubicBezTo>
                  <a:pt x="74786" y="1467073"/>
                  <a:pt x="0" y="1392287"/>
                  <a:pt x="0" y="1300386"/>
                </a:cubicBezTo>
                <a:lnTo>
                  <a:pt x="0" y="366862"/>
                </a:lnTo>
                <a:cubicBezTo>
                  <a:pt x="0" y="274960"/>
                  <a:pt x="74786" y="200174"/>
                  <a:pt x="166688" y="200174"/>
                </a:cubicBezTo>
                <a:lnTo>
                  <a:pt x="350304" y="200174"/>
                </a:lnTo>
                <a:lnTo>
                  <a:pt x="350304" y="133387"/>
                </a:lnTo>
                <a:cubicBezTo>
                  <a:pt x="350304" y="72554"/>
                  <a:pt x="376349" y="0"/>
                  <a:pt x="500434" y="0"/>
                </a:cubicBezTo>
                <a:close/>
              </a:path>
            </a:pathLst>
          </a:custGeom>
          <a:gradFill>
            <a:gsLst>
              <a:gs pos="46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50">
              <a:latin typeface="+mj-ea"/>
              <a:ea typeface="+mj-ea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D2A8939-E32E-4205-AA83-C2FCF46C1E72}"/>
              </a:ext>
            </a:extLst>
          </p:cNvPr>
          <p:cNvGrpSpPr/>
          <p:nvPr/>
        </p:nvGrpSpPr>
        <p:grpSpPr>
          <a:xfrm>
            <a:off x="2708970" y="2055769"/>
            <a:ext cx="787041" cy="787042"/>
            <a:chOff x="3492534" y="1754037"/>
            <a:chExt cx="571466" cy="571466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AEDDC720-76E8-4BF6-B975-139432B3A777}"/>
                </a:ext>
              </a:extLst>
            </p:cNvPr>
            <p:cNvSpPr/>
            <p:nvPr/>
          </p:nvSpPr>
          <p:spPr>
            <a:xfrm>
              <a:off x="3492534" y="1754037"/>
              <a:ext cx="571466" cy="5714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17" name="弧形 16">
              <a:extLst>
                <a:ext uri="{FF2B5EF4-FFF2-40B4-BE49-F238E27FC236}">
                  <a16:creationId xmlns:a16="http://schemas.microsoft.com/office/drawing/2014/main" xmlns="" id="{C78B2867-F82B-4257-AE80-3127E6BBE14B}"/>
                </a:ext>
              </a:extLst>
            </p:cNvPr>
            <p:cNvSpPr/>
            <p:nvPr/>
          </p:nvSpPr>
          <p:spPr>
            <a:xfrm>
              <a:off x="3514910" y="1776413"/>
              <a:ext cx="526714" cy="526714"/>
            </a:xfrm>
            <a:prstGeom prst="arc">
              <a:avLst>
                <a:gd name="adj1" fmla="val 11459200"/>
                <a:gd name="adj2" fmla="val 10240061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A822E09E-C40B-4AF5-B9F0-6EA62C3B6EAF}"/>
                </a:ext>
              </a:extLst>
            </p:cNvPr>
            <p:cNvSpPr/>
            <p:nvPr/>
          </p:nvSpPr>
          <p:spPr>
            <a:xfrm>
              <a:off x="3503711" y="2019926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EBBED72-1F77-47A3-ABA4-80500BDF0DC5}"/>
                </a:ext>
              </a:extLst>
            </p:cNvPr>
            <p:cNvCxnSpPr/>
            <p:nvPr/>
          </p:nvCxnSpPr>
          <p:spPr>
            <a:xfrm flipV="1">
              <a:off x="3593307" y="1981200"/>
              <a:ext cx="0" cy="166537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5F7E9C4D-46D4-4993-B281-5353E3C706CE}"/>
                </a:ext>
              </a:extLst>
            </p:cNvPr>
            <p:cNvCxnSpPr/>
            <p:nvPr/>
          </p:nvCxnSpPr>
          <p:spPr>
            <a:xfrm flipV="1">
              <a:off x="3940970" y="1896428"/>
              <a:ext cx="0" cy="207524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A95002D0-DE5B-4E56-A551-EA67BE6D5410}"/>
                </a:ext>
              </a:extLst>
            </p:cNvPr>
            <p:cNvSpPr/>
            <p:nvPr/>
          </p:nvSpPr>
          <p:spPr>
            <a:xfrm>
              <a:off x="3679598" y="1862239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AE0AA75A-FF1B-4957-8826-662241439C99}"/>
                </a:ext>
              </a:extLst>
            </p:cNvPr>
            <p:cNvSpPr/>
            <p:nvPr/>
          </p:nvSpPr>
          <p:spPr>
            <a:xfrm>
              <a:off x="3841523" y="2207432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</p:grpSp>
      <p:sp>
        <p:nvSpPr>
          <p:cNvPr id="14" name="图形 35">
            <a:extLst>
              <a:ext uri="{FF2B5EF4-FFF2-40B4-BE49-F238E27FC236}">
                <a16:creationId xmlns:a16="http://schemas.microsoft.com/office/drawing/2014/main" xmlns="" id="{CCAA207E-CA44-4C98-9AB7-AFC019A2DB9A}"/>
              </a:ext>
            </a:extLst>
          </p:cNvPr>
          <p:cNvSpPr/>
          <p:nvPr/>
        </p:nvSpPr>
        <p:spPr>
          <a:xfrm>
            <a:off x="2923978" y="2266958"/>
            <a:ext cx="352545" cy="331030"/>
          </a:xfrm>
          <a:custGeom>
            <a:avLst/>
            <a:gdLst>
              <a:gd name="connsiteX0" fmla="*/ 1963335 w 2028825"/>
              <a:gd name="connsiteY0" fmla="*/ 785013 h 1905000"/>
              <a:gd name="connsiteX1" fmla="*/ 2029515 w 2028825"/>
              <a:gd name="connsiteY1" fmla="*/ 718867 h 1905000"/>
              <a:gd name="connsiteX2" fmla="*/ 2029515 w 2028825"/>
              <a:gd name="connsiteY2" fmla="*/ 493971 h 1905000"/>
              <a:gd name="connsiteX3" fmla="*/ 1990689 w 2028825"/>
              <a:gd name="connsiteY3" fmla="*/ 433558 h 1905000"/>
              <a:gd name="connsiteX4" fmla="*/ 1042112 w 2028825"/>
              <a:gd name="connsiteY4" fmla="*/ 5815 h 1905000"/>
              <a:gd name="connsiteX5" fmla="*/ 987844 w 2028825"/>
              <a:gd name="connsiteY5" fmla="*/ 5815 h 1905000"/>
              <a:gd name="connsiteX6" fmla="*/ 38826 w 2028825"/>
              <a:gd name="connsiteY6" fmla="*/ 433558 h 1905000"/>
              <a:gd name="connsiteX7" fmla="*/ 0 w 2028825"/>
              <a:gd name="connsiteY7" fmla="*/ 493971 h 1905000"/>
              <a:gd name="connsiteX8" fmla="*/ 0 w 2028825"/>
              <a:gd name="connsiteY8" fmla="*/ 718867 h 1905000"/>
              <a:gd name="connsiteX9" fmla="*/ 66180 w 2028825"/>
              <a:gd name="connsiteY9" fmla="*/ 785013 h 1905000"/>
              <a:gd name="connsiteX10" fmla="*/ 211776 w 2028825"/>
              <a:gd name="connsiteY10" fmla="*/ 785013 h 1905000"/>
              <a:gd name="connsiteX11" fmla="*/ 211776 w 2028825"/>
              <a:gd name="connsiteY11" fmla="*/ 1455291 h 1905000"/>
              <a:gd name="connsiteX12" fmla="*/ 66180 w 2028825"/>
              <a:gd name="connsiteY12" fmla="*/ 1455291 h 1905000"/>
              <a:gd name="connsiteX13" fmla="*/ 0 w 2028825"/>
              <a:gd name="connsiteY13" fmla="*/ 1521437 h 1905000"/>
              <a:gd name="connsiteX14" fmla="*/ 0 w 2028825"/>
              <a:gd name="connsiteY14" fmla="*/ 1838937 h 1905000"/>
              <a:gd name="connsiteX15" fmla="*/ 66180 w 2028825"/>
              <a:gd name="connsiteY15" fmla="*/ 1905083 h 1905000"/>
              <a:gd name="connsiteX16" fmla="*/ 1963335 w 2028825"/>
              <a:gd name="connsiteY16" fmla="*/ 1905083 h 1905000"/>
              <a:gd name="connsiteX17" fmla="*/ 2029515 w 2028825"/>
              <a:gd name="connsiteY17" fmla="*/ 1838937 h 1905000"/>
              <a:gd name="connsiteX18" fmla="*/ 2029515 w 2028825"/>
              <a:gd name="connsiteY18" fmla="*/ 1521437 h 1905000"/>
              <a:gd name="connsiteX19" fmla="*/ 1963335 w 2028825"/>
              <a:gd name="connsiteY19" fmla="*/ 1455291 h 1905000"/>
              <a:gd name="connsiteX20" fmla="*/ 1817739 w 2028825"/>
              <a:gd name="connsiteY20" fmla="*/ 1455291 h 1905000"/>
              <a:gd name="connsiteX21" fmla="*/ 1817739 w 2028825"/>
              <a:gd name="connsiteY21" fmla="*/ 785013 h 1905000"/>
              <a:gd name="connsiteX22" fmla="*/ 132360 w 2028825"/>
              <a:gd name="connsiteY22" fmla="*/ 536746 h 1905000"/>
              <a:gd name="connsiteX23" fmla="*/ 1014757 w 2028825"/>
              <a:gd name="connsiteY23" fmla="*/ 139871 h 1905000"/>
              <a:gd name="connsiteX24" fmla="*/ 1897155 w 2028825"/>
              <a:gd name="connsiteY24" fmla="*/ 536746 h 1905000"/>
              <a:gd name="connsiteX25" fmla="*/ 1897155 w 2028825"/>
              <a:gd name="connsiteY25" fmla="*/ 652721 h 1905000"/>
              <a:gd name="connsiteX26" fmla="*/ 132360 w 2028825"/>
              <a:gd name="connsiteY26" fmla="*/ 652721 h 1905000"/>
              <a:gd name="connsiteX27" fmla="*/ 1080937 w 2028825"/>
              <a:gd name="connsiteY27" fmla="*/ 1455291 h 1905000"/>
              <a:gd name="connsiteX28" fmla="*/ 1080937 w 2028825"/>
              <a:gd name="connsiteY28" fmla="*/ 785013 h 1905000"/>
              <a:gd name="connsiteX29" fmla="*/ 1319185 w 2028825"/>
              <a:gd name="connsiteY29" fmla="*/ 785013 h 1905000"/>
              <a:gd name="connsiteX30" fmla="*/ 1319185 w 2028825"/>
              <a:gd name="connsiteY30" fmla="*/ 1455291 h 1905000"/>
              <a:gd name="connsiteX31" fmla="*/ 948578 w 2028825"/>
              <a:gd name="connsiteY31" fmla="*/ 785013 h 1905000"/>
              <a:gd name="connsiteX32" fmla="*/ 948578 w 2028825"/>
              <a:gd name="connsiteY32" fmla="*/ 1455291 h 1905000"/>
              <a:gd name="connsiteX33" fmla="*/ 710330 w 2028825"/>
              <a:gd name="connsiteY33" fmla="*/ 1455291 h 1905000"/>
              <a:gd name="connsiteX34" fmla="*/ 710330 w 2028825"/>
              <a:gd name="connsiteY34" fmla="*/ 785013 h 1905000"/>
              <a:gd name="connsiteX35" fmla="*/ 344135 w 2028825"/>
              <a:gd name="connsiteY35" fmla="*/ 785013 h 1905000"/>
              <a:gd name="connsiteX36" fmla="*/ 577971 w 2028825"/>
              <a:gd name="connsiteY36" fmla="*/ 785013 h 1905000"/>
              <a:gd name="connsiteX37" fmla="*/ 577971 w 2028825"/>
              <a:gd name="connsiteY37" fmla="*/ 1455291 h 1905000"/>
              <a:gd name="connsiteX38" fmla="*/ 344135 w 2028825"/>
              <a:gd name="connsiteY38" fmla="*/ 1455291 h 1905000"/>
              <a:gd name="connsiteX39" fmla="*/ 1897155 w 2028825"/>
              <a:gd name="connsiteY39" fmla="*/ 1772791 h 1905000"/>
              <a:gd name="connsiteX40" fmla="*/ 132360 w 2028825"/>
              <a:gd name="connsiteY40" fmla="*/ 1772791 h 1905000"/>
              <a:gd name="connsiteX41" fmla="*/ 132360 w 2028825"/>
              <a:gd name="connsiteY41" fmla="*/ 1587583 h 1905000"/>
              <a:gd name="connsiteX42" fmla="*/ 1897155 w 2028825"/>
              <a:gd name="connsiteY42" fmla="*/ 1587583 h 1905000"/>
              <a:gd name="connsiteX43" fmla="*/ 1685380 w 2028825"/>
              <a:gd name="connsiteY43" fmla="*/ 1455291 h 1905000"/>
              <a:gd name="connsiteX44" fmla="*/ 1451544 w 2028825"/>
              <a:gd name="connsiteY44" fmla="*/ 1455291 h 1905000"/>
              <a:gd name="connsiteX45" fmla="*/ 1451544 w 2028825"/>
              <a:gd name="connsiteY45" fmla="*/ 785013 h 1905000"/>
              <a:gd name="connsiteX46" fmla="*/ 1685380 w 2028825"/>
              <a:gd name="connsiteY46" fmla="*/ 785013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2028825" h="1905000">
                <a:moveTo>
                  <a:pt x="1963335" y="785013"/>
                </a:moveTo>
                <a:cubicBezTo>
                  <a:pt x="1999885" y="785013"/>
                  <a:pt x="2029515" y="755399"/>
                  <a:pt x="2029515" y="718867"/>
                </a:cubicBezTo>
                <a:lnTo>
                  <a:pt x="2029515" y="493971"/>
                </a:lnTo>
                <a:cubicBezTo>
                  <a:pt x="2029586" y="467954"/>
                  <a:pt x="2014392" y="444312"/>
                  <a:pt x="1990689" y="433558"/>
                </a:cubicBezTo>
                <a:lnTo>
                  <a:pt x="1042112" y="5815"/>
                </a:lnTo>
                <a:cubicBezTo>
                  <a:pt x="1024854" y="-1938"/>
                  <a:pt x="1005102" y="-1938"/>
                  <a:pt x="987844" y="5815"/>
                </a:cubicBezTo>
                <a:lnTo>
                  <a:pt x="38826" y="433558"/>
                </a:lnTo>
                <a:cubicBezTo>
                  <a:pt x="15123" y="444312"/>
                  <a:pt x="-71" y="467954"/>
                  <a:pt x="0" y="493971"/>
                </a:cubicBezTo>
                <a:lnTo>
                  <a:pt x="0" y="718867"/>
                </a:lnTo>
                <a:cubicBezTo>
                  <a:pt x="0" y="755399"/>
                  <a:pt x="29630" y="785013"/>
                  <a:pt x="66180" y="785013"/>
                </a:cubicBezTo>
                <a:lnTo>
                  <a:pt x="211776" y="785013"/>
                </a:lnTo>
                <a:lnTo>
                  <a:pt x="211776" y="1455291"/>
                </a:lnTo>
                <a:lnTo>
                  <a:pt x="66180" y="1455291"/>
                </a:lnTo>
                <a:cubicBezTo>
                  <a:pt x="29630" y="1455291"/>
                  <a:pt x="0" y="1484905"/>
                  <a:pt x="0" y="1521437"/>
                </a:cubicBezTo>
                <a:lnTo>
                  <a:pt x="0" y="1838937"/>
                </a:lnTo>
                <a:cubicBezTo>
                  <a:pt x="0" y="1875468"/>
                  <a:pt x="29630" y="1905083"/>
                  <a:pt x="66180" y="1905083"/>
                </a:cubicBezTo>
                <a:lnTo>
                  <a:pt x="1963335" y="1905083"/>
                </a:lnTo>
                <a:cubicBezTo>
                  <a:pt x="1999885" y="1905083"/>
                  <a:pt x="2029515" y="1875468"/>
                  <a:pt x="2029515" y="1838937"/>
                </a:cubicBezTo>
                <a:lnTo>
                  <a:pt x="2029515" y="1521437"/>
                </a:lnTo>
                <a:cubicBezTo>
                  <a:pt x="2029515" y="1484905"/>
                  <a:pt x="1999885" y="1455291"/>
                  <a:pt x="1963335" y="1455291"/>
                </a:cubicBezTo>
                <a:lnTo>
                  <a:pt x="1817739" y="1455291"/>
                </a:lnTo>
                <a:lnTo>
                  <a:pt x="1817739" y="785013"/>
                </a:lnTo>
                <a:close/>
                <a:moveTo>
                  <a:pt x="132360" y="536746"/>
                </a:moveTo>
                <a:lnTo>
                  <a:pt x="1014757" y="139871"/>
                </a:lnTo>
                <a:lnTo>
                  <a:pt x="1897155" y="536746"/>
                </a:lnTo>
                <a:lnTo>
                  <a:pt x="1897155" y="652721"/>
                </a:lnTo>
                <a:lnTo>
                  <a:pt x="132360" y="652721"/>
                </a:lnTo>
                <a:close/>
                <a:moveTo>
                  <a:pt x="1080937" y="1455291"/>
                </a:moveTo>
                <a:lnTo>
                  <a:pt x="1080937" y="785013"/>
                </a:lnTo>
                <a:lnTo>
                  <a:pt x="1319185" y="785013"/>
                </a:lnTo>
                <a:lnTo>
                  <a:pt x="1319185" y="1455291"/>
                </a:lnTo>
                <a:close/>
                <a:moveTo>
                  <a:pt x="948578" y="785013"/>
                </a:moveTo>
                <a:lnTo>
                  <a:pt x="948578" y="1455291"/>
                </a:lnTo>
                <a:lnTo>
                  <a:pt x="710330" y="1455291"/>
                </a:lnTo>
                <a:lnTo>
                  <a:pt x="710330" y="785013"/>
                </a:lnTo>
                <a:close/>
                <a:moveTo>
                  <a:pt x="344135" y="785013"/>
                </a:moveTo>
                <a:lnTo>
                  <a:pt x="577971" y="785013"/>
                </a:lnTo>
                <a:lnTo>
                  <a:pt x="577971" y="1455291"/>
                </a:lnTo>
                <a:lnTo>
                  <a:pt x="344135" y="1455291"/>
                </a:lnTo>
                <a:close/>
                <a:moveTo>
                  <a:pt x="1897155" y="1772791"/>
                </a:moveTo>
                <a:lnTo>
                  <a:pt x="132360" y="1772791"/>
                </a:lnTo>
                <a:lnTo>
                  <a:pt x="132360" y="1587583"/>
                </a:lnTo>
                <a:lnTo>
                  <a:pt x="1897155" y="1587583"/>
                </a:lnTo>
                <a:close/>
                <a:moveTo>
                  <a:pt x="1685380" y="1455291"/>
                </a:moveTo>
                <a:lnTo>
                  <a:pt x="1451544" y="1455291"/>
                </a:lnTo>
                <a:lnTo>
                  <a:pt x="1451544" y="785013"/>
                </a:lnTo>
                <a:lnTo>
                  <a:pt x="1685380" y="785013"/>
                </a:lnTo>
                <a:close/>
              </a:path>
            </a:pathLst>
          </a:custGeom>
          <a:gradFill>
            <a:gsLst>
              <a:gs pos="46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186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50">
              <a:latin typeface="+mj-ea"/>
              <a:ea typeface="+mj-ea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952A5238-D565-4F53-B586-AD127D2C2192}"/>
              </a:ext>
            </a:extLst>
          </p:cNvPr>
          <p:cNvGrpSpPr/>
          <p:nvPr/>
        </p:nvGrpSpPr>
        <p:grpSpPr>
          <a:xfrm>
            <a:off x="2708970" y="3399069"/>
            <a:ext cx="787041" cy="787042"/>
            <a:chOff x="3492534" y="1754037"/>
            <a:chExt cx="571466" cy="571466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46563F70-0EC1-4AE7-9FAC-A8DAC509331F}"/>
                </a:ext>
              </a:extLst>
            </p:cNvPr>
            <p:cNvSpPr/>
            <p:nvPr/>
          </p:nvSpPr>
          <p:spPr>
            <a:xfrm>
              <a:off x="3492534" y="1754037"/>
              <a:ext cx="571466" cy="571466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29" name="弧形 28">
              <a:extLst>
                <a:ext uri="{FF2B5EF4-FFF2-40B4-BE49-F238E27FC236}">
                  <a16:creationId xmlns:a16="http://schemas.microsoft.com/office/drawing/2014/main" xmlns="" id="{2DB32FA3-7431-42BD-9A53-E50867C8B4E9}"/>
                </a:ext>
              </a:extLst>
            </p:cNvPr>
            <p:cNvSpPr/>
            <p:nvPr/>
          </p:nvSpPr>
          <p:spPr>
            <a:xfrm>
              <a:off x="3514910" y="1776413"/>
              <a:ext cx="526714" cy="526714"/>
            </a:xfrm>
            <a:prstGeom prst="arc">
              <a:avLst>
                <a:gd name="adj1" fmla="val 11459200"/>
                <a:gd name="adj2" fmla="val 10240061"/>
              </a:avLst>
            </a:pr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8AF6EC31-57BA-4011-9CFB-EB6CD9D06EB3}"/>
                </a:ext>
              </a:extLst>
            </p:cNvPr>
            <p:cNvSpPr/>
            <p:nvPr/>
          </p:nvSpPr>
          <p:spPr>
            <a:xfrm>
              <a:off x="3503711" y="2019926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87777BAD-06DA-4D10-9A5F-8E78E7087CAB}"/>
                </a:ext>
              </a:extLst>
            </p:cNvPr>
            <p:cNvCxnSpPr/>
            <p:nvPr/>
          </p:nvCxnSpPr>
          <p:spPr>
            <a:xfrm flipV="1">
              <a:off x="3593307" y="1981200"/>
              <a:ext cx="0" cy="166537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AC8F4A56-4C15-4334-9424-873BD06E111A}"/>
                </a:ext>
              </a:extLst>
            </p:cNvPr>
            <p:cNvCxnSpPr/>
            <p:nvPr/>
          </p:nvCxnSpPr>
          <p:spPr>
            <a:xfrm flipV="1">
              <a:off x="3940970" y="1896428"/>
              <a:ext cx="0" cy="207524"/>
            </a:xfrm>
            <a:prstGeom prst="line">
              <a:avLst/>
            </a:prstGeom>
            <a:ln>
              <a:gradFill>
                <a:gsLst>
                  <a:gs pos="100000">
                    <a:schemeClr val="bg1"/>
                  </a:gs>
                  <a:gs pos="0">
                    <a:schemeClr val="bg1">
                      <a:alpha val="0"/>
                    </a:schemeClr>
                  </a:gs>
                </a:gsLst>
                <a:lin ang="5400000" scaled="1"/>
              </a:gradFill>
              <a:prstDash val="dash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0CB8895B-8836-4E2A-835A-3A77E4914297}"/>
                </a:ext>
              </a:extLst>
            </p:cNvPr>
            <p:cNvSpPr/>
            <p:nvPr/>
          </p:nvSpPr>
          <p:spPr>
            <a:xfrm>
              <a:off x="3679598" y="1862239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9E17FD75-21CF-487D-99D2-A683099EDCB0}"/>
                </a:ext>
              </a:extLst>
            </p:cNvPr>
            <p:cNvSpPr/>
            <p:nvPr/>
          </p:nvSpPr>
          <p:spPr>
            <a:xfrm>
              <a:off x="3841523" y="2207432"/>
              <a:ext cx="18000" cy="1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latin typeface="+mj-ea"/>
                <a:ea typeface="+mj-ea"/>
              </a:endParaRPr>
            </a:p>
          </p:txBody>
        </p:sp>
      </p:grpSp>
      <p:sp>
        <p:nvSpPr>
          <p:cNvPr id="26" name="图形 33">
            <a:extLst>
              <a:ext uri="{FF2B5EF4-FFF2-40B4-BE49-F238E27FC236}">
                <a16:creationId xmlns:a16="http://schemas.microsoft.com/office/drawing/2014/main" xmlns="" id="{18DEC43D-6FC8-448F-8B4F-0C7EF4C80B8E}"/>
              </a:ext>
            </a:extLst>
          </p:cNvPr>
          <p:cNvSpPr/>
          <p:nvPr/>
        </p:nvSpPr>
        <p:spPr>
          <a:xfrm>
            <a:off x="2904669" y="3648785"/>
            <a:ext cx="359337" cy="302005"/>
          </a:xfrm>
          <a:custGeom>
            <a:avLst/>
            <a:gdLst>
              <a:gd name="connsiteX0" fmla="*/ 250358 w 1830585"/>
              <a:gd name="connsiteY0" fmla="*/ 1347913 h 1538510"/>
              <a:gd name="connsiteX1" fmla="*/ 430995 w 1830585"/>
              <a:gd name="connsiteY1" fmla="*/ 1347913 h 1538510"/>
              <a:gd name="connsiteX2" fmla="*/ 488038 w 1830585"/>
              <a:gd name="connsiteY2" fmla="*/ 1290695 h 1538510"/>
              <a:gd name="connsiteX3" fmla="*/ 488038 w 1830585"/>
              <a:gd name="connsiteY3" fmla="*/ 483216 h 1538510"/>
              <a:gd name="connsiteX4" fmla="*/ 430995 w 1830585"/>
              <a:gd name="connsiteY4" fmla="*/ 425993 h 1538510"/>
              <a:gd name="connsiteX5" fmla="*/ 250358 w 1830585"/>
              <a:gd name="connsiteY5" fmla="*/ 425993 h 1538510"/>
              <a:gd name="connsiteX6" fmla="*/ 193315 w 1830585"/>
              <a:gd name="connsiteY6" fmla="*/ 483216 h 1538510"/>
              <a:gd name="connsiteX7" fmla="*/ 193315 w 1830585"/>
              <a:gd name="connsiteY7" fmla="*/ 1290691 h 1538510"/>
              <a:gd name="connsiteX8" fmla="*/ 250358 w 1830585"/>
              <a:gd name="connsiteY8" fmla="*/ 1347913 h 1538510"/>
              <a:gd name="connsiteX9" fmla="*/ 250358 w 1830585"/>
              <a:gd name="connsiteY9" fmla="*/ 1347913 h 1538510"/>
              <a:gd name="connsiteX10" fmla="*/ 830661 w 1830585"/>
              <a:gd name="connsiteY10" fmla="*/ 1347913 h 1538510"/>
              <a:gd name="connsiteX11" fmla="*/ 1011297 w 1830585"/>
              <a:gd name="connsiteY11" fmla="*/ 1347913 h 1538510"/>
              <a:gd name="connsiteX12" fmla="*/ 1068341 w 1830585"/>
              <a:gd name="connsiteY12" fmla="*/ 1264255 h 1538510"/>
              <a:gd name="connsiteX13" fmla="*/ 1068341 w 1830585"/>
              <a:gd name="connsiteY13" fmla="*/ 83666 h 1538510"/>
              <a:gd name="connsiteX14" fmla="*/ 1011297 w 1830585"/>
              <a:gd name="connsiteY14" fmla="*/ 0 h 1538510"/>
              <a:gd name="connsiteX15" fmla="*/ 830661 w 1830585"/>
              <a:gd name="connsiteY15" fmla="*/ 0 h 1538510"/>
              <a:gd name="connsiteX16" fmla="*/ 773618 w 1830585"/>
              <a:gd name="connsiteY16" fmla="*/ 83666 h 1538510"/>
              <a:gd name="connsiteX17" fmla="*/ 773618 w 1830585"/>
              <a:gd name="connsiteY17" fmla="*/ 1264255 h 1538510"/>
              <a:gd name="connsiteX18" fmla="*/ 830661 w 1830585"/>
              <a:gd name="connsiteY18" fmla="*/ 1347913 h 1538510"/>
              <a:gd name="connsiteX19" fmla="*/ 830661 w 1830585"/>
              <a:gd name="connsiteY19" fmla="*/ 1347913 h 1538510"/>
              <a:gd name="connsiteX20" fmla="*/ 1410963 w 1830585"/>
              <a:gd name="connsiteY20" fmla="*/ 1347913 h 1538510"/>
              <a:gd name="connsiteX21" fmla="*/ 1591600 w 1830585"/>
              <a:gd name="connsiteY21" fmla="*/ 1347913 h 1538510"/>
              <a:gd name="connsiteX22" fmla="*/ 1648643 w 1830585"/>
              <a:gd name="connsiteY22" fmla="*/ 1270168 h 1538510"/>
              <a:gd name="connsiteX23" fmla="*/ 1648643 w 1830585"/>
              <a:gd name="connsiteY23" fmla="*/ 173116 h 1538510"/>
              <a:gd name="connsiteX24" fmla="*/ 1591600 w 1830585"/>
              <a:gd name="connsiteY24" fmla="*/ 95374 h 1538510"/>
              <a:gd name="connsiteX25" fmla="*/ 1410963 w 1830585"/>
              <a:gd name="connsiteY25" fmla="*/ 95374 h 1538510"/>
              <a:gd name="connsiteX26" fmla="*/ 1353920 w 1830585"/>
              <a:gd name="connsiteY26" fmla="*/ 173116 h 1538510"/>
              <a:gd name="connsiteX27" fmla="*/ 1353920 w 1830585"/>
              <a:gd name="connsiteY27" fmla="*/ 1270168 h 1538510"/>
              <a:gd name="connsiteX28" fmla="*/ 1410963 w 1830585"/>
              <a:gd name="connsiteY28" fmla="*/ 1347913 h 1538510"/>
              <a:gd name="connsiteX29" fmla="*/ 1410963 w 1830585"/>
              <a:gd name="connsiteY29" fmla="*/ 1347913 h 1538510"/>
              <a:gd name="connsiteX30" fmla="*/ 0 w 1830585"/>
              <a:gd name="connsiteY30" fmla="*/ 1443283 h 1538510"/>
              <a:gd name="connsiteX31" fmla="*/ 1831731 w 1830585"/>
              <a:gd name="connsiteY31" fmla="*/ 1443283 h 1538510"/>
              <a:gd name="connsiteX32" fmla="*/ 1831731 w 1830585"/>
              <a:gd name="connsiteY32" fmla="*/ 1538654 h 1538510"/>
              <a:gd name="connsiteX33" fmla="*/ 0 w 1830585"/>
              <a:gd name="connsiteY33" fmla="*/ 1538654 h 1538510"/>
              <a:gd name="connsiteX34" fmla="*/ 0 w 1830585"/>
              <a:gd name="connsiteY34" fmla="*/ 1443283 h 1538510"/>
              <a:gd name="connsiteX35" fmla="*/ 0 w 1830585"/>
              <a:gd name="connsiteY35" fmla="*/ 1443283 h 1538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830585" h="1538510">
                <a:moveTo>
                  <a:pt x="250358" y="1347913"/>
                </a:moveTo>
                <a:lnTo>
                  <a:pt x="430995" y="1347913"/>
                </a:lnTo>
                <a:cubicBezTo>
                  <a:pt x="462502" y="1347913"/>
                  <a:pt x="488038" y="1322293"/>
                  <a:pt x="488038" y="1290695"/>
                </a:cubicBezTo>
                <a:lnTo>
                  <a:pt x="488038" y="483216"/>
                </a:lnTo>
                <a:cubicBezTo>
                  <a:pt x="488038" y="451609"/>
                  <a:pt x="462498" y="425993"/>
                  <a:pt x="430995" y="425993"/>
                </a:cubicBezTo>
                <a:lnTo>
                  <a:pt x="250358" y="425993"/>
                </a:lnTo>
                <a:cubicBezTo>
                  <a:pt x="218851" y="425993"/>
                  <a:pt x="193315" y="451613"/>
                  <a:pt x="193315" y="483216"/>
                </a:cubicBezTo>
                <a:lnTo>
                  <a:pt x="193315" y="1290691"/>
                </a:lnTo>
                <a:cubicBezTo>
                  <a:pt x="193311" y="1322293"/>
                  <a:pt x="218851" y="1347913"/>
                  <a:pt x="250358" y="1347913"/>
                </a:cubicBezTo>
                <a:lnTo>
                  <a:pt x="250358" y="1347913"/>
                </a:lnTo>
                <a:close/>
                <a:moveTo>
                  <a:pt x="830661" y="1347913"/>
                </a:moveTo>
                <a:lnTo>
                  <a:pt x="1011297" y="1347913"/>
                </a:lnTo>
                <a:cubicBezTo>
                  <a:pt x="1042805" y="1347913"/>
                  <a:pt x="1068341" y="1310460"/>
                  <a:pt x="1068341" y="1264255"/>
                </a:cubicBezTo>
                <a:lnTo>
                  <a:pt x="1068341" y="83666"/>
                </a:lnTo>
                <a:cubicBezTo>
                  <a:pt x="1068341" y="37457"/>
                  <a:pt x="1042801" y="0"/>
                  <a:pt x="1011297" y="0"/>
                </a:cubicBezTo>
                <a:lnTo>
                  <a:pt x="830661" y="0"/>
                </a:lnTo>
                <a:cubicBezTo>
                  <a:pt x="799157" y="0"/>
                  <a:pt x="773618" y="37457"/>
                  <a:pt x="773618" y="83666"/>
                </a:cubicBezTo>
                <a:lnTo>
                  <a:pt x="773618" y="1264255"/>
                </a:lnTo>
                <a:cubicBezTo>
                  <a:pt x="773618" y="1310460"/>
                  <a:pt x="799154" y="1347913"/>
                  <a:pt x="830661" y="1347913"/>
                </a:cubicBezTo>
                <a:lnTo>
                  <a:pt x="830661" y="1347913"/>
                </a:lnTo>
                <a:close/>
                <a:moveTo>
                  <a:pt x="1410963" y="1347913"/>
                </a:moveTo>
                <a:lnTo>
                  <a:pt x="1591600" y="1347913"/>
                </a:lnTo>
                <a:cubicBezTo>
                  <a:pt x="1623107" y="1347913"/>
                  <a:pt x="1648643" y="1313113"/>
                  <a:pt x="1648643" y="1270168"/>
                </a:cubicBezTo>
                <a:lnTo>
                  <a:pt x="1648643" y="173116"/>
                </a:lnTo>
                <a:cubicBezTo>
                  <a:pt x="1648643" y="130178"/>
                  <a:pt x="1623103" y="95374"/>
                  <a:pt x="1591600" y="95374"/>
                </a:cubicBezTo>
                <a:lnTo>
                  <a:pt x="1410963" y="95374"/>
                </a:lnTo>
                <a:cubicBezTo>
                  <a:pt x="1379456" y="95374"/>
                  <a:pt x="1353920" y="130178"/>
                  <a:pt x="1353920" y="173116"/>
                </a:cubicBezTo>
                <a:lnTo>
                  <a:pt x="1353920" y="1270168"/>
                </a:lnTo>
                <a:cubicBezTo>
                  <a:pt x="1353916" y="1313110"/>
                  <a:pt x="1379456" y="1347913"/>
                  <a:pt x="1410963" y="1347913"/>
                </a:cubicBezTo>
                <a:lnTo>
                  <a:pt x="1410963" y="1347913"/>
                </a:lnTo>
                <a:close/>
                <a:moveTo>
                  <a:pt x="0" y="1443283"/>
                </a:moveTo>
                <a:lnTo>
                  <a:pt x="1831731" y="1443283"/>
                </a:lnTo>
                <a:lnTo>
                  <a:pt x="1831731" y="1538654"/>
                </a:lnTo>
                <a:lnTo>
                  <a:pt x="0" y="1538654"/>
                </a:lnTo>
                <a:lnTo>
                  <a:pt x="0" y="1443283"/>
                </a:lnTo>
                <a:lnTo>
                  <a:pt x="0" y="1443283"/>
                </a:lnTo>
                <a:close/>
              </a:path>
            </a:pathLst>
          </a:custGeom>
          <a:gradFill>
            <a:gsLst>
              <a:gs pos="46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050">
              <a:latin typeface="+mj-ea"/>
              <a:ea typeface="+mj-ea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xmlns="" id="{3558FAF0-C06B-4C1A-8213-74A500C42695}"/>
              </a:ext>
            </a:extLst>
          </p:cNvPr>
          <p:cNvGrpSpPr/>
          <p:nvPr/>
        </p:nvGrpSpPr>
        <p:grpSpPr>
          <a:xfrm>
            <a:off x="4496469" y="5469592"/>
            <a:ext cx="3225407" cy="788756"/>
            <a:chOff x="8991854" y="3781880"/>
            <a:chExt cx="2193730" cy="536465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1EBCC62F-FFA1-4004-B70E-2FB4A1E1E10A}"/>
                </a:ext>
              </a:extLst>
            </p:cNvPr>
            <p:cNvSpPr txBox="1"/>
            <p:nvPr/>
          </p:nvSpPr>
          <p:spPr>
            <a:xfrm>
              <a:off x="9282736" y="3835119"/>
              <a:ext cx="1611968" cy="2511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kern="100">
                  <a:solidFill>
                    <a:prstClr val="black">
                      <a:lumMod val="75000"/>
                      <a:lumOff val="25000"/>
                    </a:prstClr>
                  </a:solidFill>
                  <a:cs typeface="仿宋_GB2312" panose="02010609030101010101" charset="-122"/>
                </a:defRPr>
              </a:lvl1pPr>
            </a:lstStyle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说明内容</a:t>
              </a:r>
              <a:r>
                <a:rPr lang="en-US" altLang="zh-CN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2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4" name="任意多边形: 形状 138">
              <a:extLst>
                <a:ext uri="{FF2B5EF4-FFF2-40B4-BE49-F238E27FC236}">
                  <a16:creationId xmlns:a16="http://schemas.microsoft.com/office/drawing/2014/main" xmlns="" id="{4D26A371-2DB8-44E8-94AD-68C0AFEF362F}"/>
                </a:ext>
              </a:extLst>
            </p:cNvPr>
            <p:cNvSpPr/>
            <p:nvPr/>
          </p:nvSpPr>
          <p:spPr bwMode="auto">
            <a:xfrm>
              <a:off x="8991854" y="3781880"/>
              <a:ext cx="323114" cy="516063"/>
            </a:xfrm>
            <a:custGeom>
              <a:avLst/>
              <a:gdLst>
                <a:gd name="T0" fmla="*/ 346076 w 482602"/>
                <a:gd name="T1" fmla="*/ 706905 h 770874"/>
                <a:gd name="T2" fmla="*/ 242681 w 482602"/>
                <a:gd name="T3" fmla="*/ 686360 h 770874"/>
                <a:gd name="T4" fmla="*/ 168917 w 482602"/>
                <a:gd name="T5" fmla="*/ 612776 h 770874"/>
                <a:gd name="T6" fmla="*/ 98425 w 482602"/>
                <a:gd name="T7" fmla="*/ 622036 h 770874"/>
                <a:gd name="T8" fmla="*/ 90122 w 482602"/>
                <a:gd name="T9" fmla="*/ 533571 h 770874"/>
                <a:gd name="T10" fmla="*/ 185738 w 482602"/>
                <a:gd name="T11" fmla="*/ 590777 h 770874"/>
                <a:gd name="T12" fmla="*/ 90122 w 482602"/>
                <a:gd name="T13" fmla="*/ 533571 h 770874"/>
                <a:gd name="T14" fmla="*/ 289744 w 482602"/>
                <a:gd name="T15" fmla="*/ 554546 h 770874"/>
                <a:gd name="T16" fmla="*/ 256560 w 482602"/>
                <a:gd name="T17" fmla="*/ 504825 h 770874"/>
                <a:gd name="T18" fmla="*/ 361950 w 482602"/>
                <a:gd name="T19" fmla="*/ 565609 h 770874"/>
                <a:gd name="T20" fmla="*/ 329045 w 482602"/>
                <a:gd name="T21" fmla="*/ 503238 h 770874"/>
                <a:gd name="T22" fmla="*/ 236538 w 482602"/>
                <a:gd name="T23" fmla="*/ 506611 h 770874"/>
                <a:gd name="T24" fmla="*/ 210894 w 482602"/>
                <a:gd name="T25" fmla="*/ 457200 h 770874"/>
                <a:gd name="T26" fmla="*/ 75142 w 482602"/>
                <a:gd name="T27" fmla="*/ 454908 h 770874"/>
                <a:gd name="T28" fmla="*/ 15875 w 482602"/>
                <a:gd name="T29" fmla="*/ 442066 h 770874"/>
                <a:gd name="T30" fmla="*/ 187071 w 482602"/>
                <a:gd name="T31" fmla="*/ 444984 h 770874"/>
                <a:gd name="T32" fmla="*/ 168656 w 482602"/>
                <a:gd name="T33" fmla="*/ 395288 h 770874"/>
                <a:gd name="T34" fmla="*/ 55145 w 482602"/>
                <a:gd name="T35" fmla="*/ 371416 h 770874"/>
                <a:gd name="T36" fmla="*/ 0 w 482602"/>
                <a:gd name="T37" fmla="*/ 347663 h 770874"/>
                <a:gd name="T38" fmla="*/ 152812 w 482602"/>
                <a:gd name="T39" fmla="*/ 365390 h 770874"/>
                <a:gd name="T40" fmla="*/ 145286 w 482602"/>
                <a:gd name="T41" fmla="*/ 319088 h 770874"/>
                <a:gd name="T42" fmla="*/ 58955 w 482602"/>
                <a:gd name="T43" fmla="*/ 280939 h 770874"/>
                <a:gd name="T44" fmla="*/ 11113 w 482602"/>
                <a:gd name="T45" fmla="*/ 246063 h 770874"/>
                <a:gd name="T46" fmla="*/ 150758 w 482602"/>
                <a:gd name="T47" fmla="*/ 282925 h 770874"/>
                <a:gd name="T48" fmla="*/ 154480 w 482602"/>
                <a:gd name="T49" fmla="*/ 241300 h 770874"/>
                <a:gd name="T50" fmla="*/ 164640 w 482602"/>
                <a:gd name="T51" fmla="*/ 208092 h 770874"/>
                <a:gd name="T52" fmla="*/ 177544 w 482602"/>
                <a:gd name="T53" fmla="*/ 173038 h 770874"/>
                <a:gd name="T54" fmla="*/ 87805 w 482602"/>
                <a:gd name="T55" fmla="*/ 189600 h 770874"/>
                <a:gd name="T56" fmla="*/ 54303 w 482602"/>
                <a:gd name="T57" fmla="*/ 147638 h 770874"/>
                <a:gd name="T58" fmla="*/ 191443 w 482602"/>
                <a:gd name="T59" fmla="*/ 147128 h 770874"/>
                <a:gd name="T60" fmla="*/ 207963 w 482602"/>
                <a:gd name="T61" fmla="*/ 119063 h 770874"/>
                <a:gd name="T62" fmla="*/ 126471 w 482602"/>
                <a:gd name="T63" fmla="*/ 120749 h 770874"/>
                <a:gd name="T64" fmla="*/ 109802 w 482602"/>
                <a:gd name="T65" fmla="*/ 73025 h 770874"/>
                <a:gd name="T66" fmla="*/ 220436 w 482602"/>
                <a:gd name="T67" fmla="*/ 91758 h 770874"/>
                <a:gd name="T68" fmla="*/ 234950 w 482602"/>
                <a:gd name="T69" fmla="*/ 69850 h 770874"/>
                <a:gd name="T70" fmla="*/ 106531 w 482602"/>
                <a:gd name="T71" fmla="*/ 317972 h 770874"/>
                <a:gd name="T72" fmla="*/ 366315 w 482602"/>
                <a:gd name="T73" fmla="*/ 676394 h 770874"/>
                <a:gd name="T74" fmla="*/ 405969 w 482602"/>
                <a:gd name="T75" fmla="*/ 676707 h 770874"/>
                <a:gd name="T76" fmla="*/ 434219 w 482602"/>
                <a:gd name="T77" fmla="*/ 691375 h 770874"/>
                <a:gd name="T78" fmla="*/ 482602 w 482602"/>
                <a:gd name="T79" fmla="*/ 770874 h 770874"/>
                <a:gd name="T80" fmla="*/ 406377 w 482602"/>
                <a:gd name="T81" fmla="*/ 716132 h 770874"/>
                <a:gd name="T82" fmla="*/ 385763 w 482602"/>
                <a:gd name="T83" fmla="*/ 725488 h 770874"/>
                <a:gd name="T84" fmla="*/ 359502 w 482602"/>
                <a:gd name="T85" fmla="*/ 702499 h 770874"/>
                <a:gd name="T86" fmla="*/ 93663 w 482602"/>
                <a:gd name="T87" fmla="*/ 334503 h 770874"/>
                <a:gd name="T88" fmla="*/ 160020 w 482602"/>
                <a:gd name="T89" fmla="*/ 41275 h 770874"/>
                <a:gd name="T90" fmla="*/ 146685 w 482602"/>
                <a:gd name="T91" fmla="*/ 125413 h 770874"/>
                <a:gd name="T92" fmla="*/ 220041 w 482602"/>
                <a:gd name="T93" fmla="*/ 4763 h 770874"/>
                <a:gd name="T94" fmla="*/ 185945 w 482602"/>
                <a:gd name="T95" fmla="*/ 71438 h 770874"/>
                <a:gd name="T96" fmla="*/ 277813 w 482602"/>
                <a:gd name="T97" fmla="*/ 0 h 770874"/>
                <a:gd name="T98" fmla="*/ 225425 w 482602"/>
                <a:gd name="T99" fmla="*/ 46038 h 77087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82602" h="770874">
                  <a:moveTo>
                    <a:pt x="242681" y="686360"/>
                  </a:moveTo>
                  <a:cubicBezTo>
                    <a:pt x="277761" y="688228"/>
                    <a:pt x="305457" y="721846"/>
                    <a:pt x="346076" y="706905"/>
                  </a:cubicBezTo>
                  <a:cubicBezTo>
                    <a:pt x="288839" y="744257"/>
                    <a:pt x="233449" y="746125"/>
                    <a:pt x="176213" y="712507"/>
                  </a:cubicBezTo>
                  <a:cubicBezTo>
                    <a:pt x="198369" y="703169"/>
                    <a:pt x="207601" y="682625"/>
                    <a:pt x="242681" y="686360"/>
                  </a:cubicBezTo>
                  <a:close/>
                  <a:moveTo>
                    <a:pt x="147207" y="609274"/>
                  </a:moveTo>
                  <a:cubicBezTo>
                    <a:pt x="153497" y="609071"/>
                    <a:pt x="160569" y="609998"/>
                    <a:pt x="168917" y="612776"/>
                  </a:cubicBezTo>
                  <a:cubicBezTo>
                    <a:pt x="202308" y="623888"/>
                    <a:pt x="222714" y="662782"/>
                    <a:pt x="263525" y="655374"/>
                  </a:cubicBezTo>
                  <a:cubicBezTo>
                    <a:pt x="200453" y="679451"/>
                    <a:pt x="144801" y="668339"/>
                    <a:pt x="98425" y="622036"/>
                  </a:cubicBezTo>
                  <a:cubicBezTo>
                    <a:pt x="116512" y="620647"/>
                    <a:pt x="128338" y="609882"/>
                    <a:pt x="147207" y="609274"/>
                  </a:cubicBezTo>
                  <a:close/>
                  <a:moveTo>
                    <a:pt x="90122" y="533571"/>
                  </a:moveTo>
                  <a:cubicBezTo>
                    <a:pt x="95713" y="534421"/>
                    <a:pt x="101791" y="536349"/>
                    <a:pt x="108672" y="539977"/>
                  </a:cubicBezTo>
                  <a:cubicBezTo>
                    <a:pt x="136195" y="552677"/>
                    <a:pt x="147205" y="588963"/>
                    <a:pt x="185738" y="590777"/>
                  </a:cubicBezTo>
                  <a:cubicBezTo>
                    <a:pt x="127021" y="601663"/>
                    <a:pt x="79313" y="583520"/>
                    <a:pt x="44450" y="538163"/>
                  </a:cubicBezTo>
                  <a:cubicBezTo>
                    <a:pt x="60964" y="538163"/>
                    <a:pt x="73350" y="531019"/>
                    <a:pt x="90122" y="533571"/>
                  </a:cubicBezTo>
                  <a:close/>
                  <a:moveTo>
                    <a:pt x="256560" y="504825"/>
                  </a:moveTo>
                  <a:cubicBezTo>
                    <a:pt x="267622" y="521399"/>
                    <a:pt x="286057" y="523240"/>
                    <a:pt x="289744" y="554546"/>
                  </a:cubicBezTo>
                  <a:cubicBezTo>
                    <a:pt x="295275" y="584010"/>
                    <a:pt x="273152" y="613474"/>
                    <a:pt x="295275" y="642938"/>
                  </a:cubicBezTo>
                  <a:cubicBezTo>
                    <a:pt x="251030" y="604266"/>
                    <a:pt x="238125" y="558229"/>
                    <a:pt x="256560" y="504825"/>
                  </a:cubicBezTo>
                  <a:close/>
                  <a:moveTo>
                    <a:pt x="329045" y="503238"/>
                  </a:moveTo>
                  <a:cubicBezTo>
                    <a:pt x="340014" y="523417"/>
                    <a:pt x="360122" y="530755"/>
                    <a:pt x="361950" y="565609"/>
                  </a:cubicBezTo>
                  <a:cubicBezTo>
                    <a:pt x="361950" y="600464"/>
                    <a:pt x="332701" y="631649"/>
                    <a:pt x="352810" y="668338"/>
                  </a:cubicBezTo>
                  <a:cubicBezTo>
                    <a:pt x="308937" y="616974"/>
                    <a:pt x="301625" y="561940"/>
                    <a:pt x="329045" y="503238"/>
                  </a:cubicBezTo>
                  <a:close/>
                  <a:moveTo>
                    <a:pt x="210894" y="457200"/>
                  </a:moveTo>
                  <a:cubicBezTo>
                    <a:pt x="220052" y="473671"/>
                    <a:pt x="234706" y="479161"/>
                    <a:pt x="236538" y="506611"/>
                  </a:cubicBezTo>
                  <a:cubicBezTo>
                    <a:pt x="236538" y="534062"/>
                    <a:pt x="212725" y="557852"/>
                    <a:pt x="227379" y="588963"/>
                  </a:cubicBezTo>
                  <a:cubicBezTo>
                    <a:pt x="194408" y="546872"/>
                    <a:pt x="188913" y="502951"/>
                    <a:pt x="210894" y="457200"/>
                  </a:cubicBezTo>
                  <a:close/>
                  <a:moveTo>
                    <a:pt x="15875" y="442066"/>
                  </a:moveTo>
                  <a:cubicBezTo>
                    <a:pt x="36248" y="445735"/>
                    <a:pt x="52917" y="436563"/>
                    <a:pt x="75142" y="454908"/>
                  </a:cubicBezTo>
                  <a:cubicBezTo>
                    <a:pt x="99219" y="473252"/>
                    <a:pt x="102923" y="509941"/>
                    <a:pt x="138113" y="519113"/>
                  </a:cubicBezTo>
                  <a:cubicBezTo>
                    <a:pt x="80698" y="517279"/>
                    <a:pt x="39952" y="491596"/>
                    <a:pt x="15875" y="442066"/>
                  </a:cubicBezTo>
                  <a:close/>
                  <a:moveTo>
                    <a:pt x="168656" y="395288"/>
                  </a:moveTo>
                  <a:cubicBezTo>
                    <a:pt x="174181" y="411853"/>
                    <a:pt x="188913" y="419216"/>
                    <a:pt x="187071" y="444984"/>
                  </a:cubicBezTo>
                  <a:cubicBezTo>
                    <a:pt x="183388" y="470752"/>
                    <a:pt x="159449" y="490998"/>
                    <a:pt x="170498" y="522288"/>
                  </a:cubicBezTo>
                  <a:cubicBezTo>
                    <a:pt x="142875" y="478114"/>
                    <a:pt x="142875" y="437621"/>
                    <a:pt x="168656" y="395288"/>
                  </a:cubicBezTo>
                  <a:close/>
                  <a:moveTo>
                    <a:pt x="0" y="347663"/>
                  </a:moveTo>
                  <a:cubicBezTo>
                    <a:pt x="18382" y="356799"/>
                    <a:pt x="36763" y="349490"/>
                    <a:pt x="55145" y="371416"/>
                  </a:cubicBezTo>
                  <a:cubicBezTo>
                    <a:pt x="75364" y="395169"/>
                    <a:pt x="71688" y="431711"/>
                    <a:pt x="104775" y="444501"/>
                  </a:cubicBezTo>
                  <a:cubicBezTo>
                    <a:pt x="49630" y="433538"/>
                    <a:pt x="14705" y="402477"/>
                    <a:pt x="0" y="347663"/>
                  </a:cubicBezTo>
                  <a:close/>
                  <a:moveTo>
                    <a:pt x="145286" y="319088"/>
                  </a:moveTo>
                  <a:cubicBezTo>
                    <a:pt x="147168" y="333905"/>
                    <a:pt x="160338" y="343165"/>
                    <a:pt x="152812" y="365390"/>
                  </a:cubicBezTo>
                  <a:cubicBezTo>
                    <a:pt x="147168" y="387615"/>
                    <a:pt x="122708" y="402432"/>
                    <a:pt x="128353" y="430213"/>
                  </a:cubicBezTo>
                  <a:cubicBezTo>
                    <a:pt x="109538" y="387615"/>
                    <a:pt x="115182" y="350574"/>
                    <a:pt x="145286" y="319088"/>
                  </a:cubicBezTo>
                  <a:close/>
                  <a:moveTo>
                    <a:pt x="11113" y="246063"/>
                  </a:moveTo>
                  <a:cubicBezTo>
                    <a:pt x="27674" y="257076"/>
                    <a:pt x="44234" y="255241"/>
                    <a:pt x="58955" y="280939"/>
                  </a:cubicBezTo>
                  <a:cubicBezTo>
                    <a:pt x="73675" y="306636"/>
                    <a:pt x="62635" y="341512"/>
                    <a:pt x="92076" y="363538"/>
                  </a:cubicBezTo>
                  <a:cubicBezTo>
                    <a:pt x="38714" y="339676"/>
                    <a:pt x="11113" y="301130"/>
                    <a:pt x="11113" y="246063"/>
                  </a:cubicBezTo>
                  <a:close/>
                  <a:moveTo>
                    <a:pt x="154480" y="241300"/>
                  </a:moveTo>
                  <a:cubicBezTo>
                    <a:pt x="152619" y="255778"/>
                    <a:pt x="161925" y="264827"/>
                    <a:pt x="150758" y="282925"/>
                  </a:cubicBezTo>
                  <a:cubicBezTo>
                    <a:pt x="141452" y="301022"/>
                    <a:pt x="115395" y="308261"/>
                    <a:pt x="115395" y="331788"/>
                  </a:cubicBezTo>
                  <a:cubicBezTo>
                    <a:pt x="107950" y="293783"/>
                    <a:pt x="120978" y="263017"/>
                    <a:pt x="154480" y="241300"/>
                  </a:cubicBezTo>
                  <a:close/>
                  <a:moveTo>
                    <a:pt x="177544" y="173038"/>
                  </a:moveTo>
                  <a:cubicBezTo>
                    <a:pt x="173857" y="184108"/>
                    <a:pt x="179388" y="195177"/>
                    <a:pt x="164640" y="208092"/>
                  </a:cubicBezTo>
                  <a:cubicBezTo>
                    <a:pt x="151735" y="221007"/>
                    <a:pt x="129612" y="221007"/>
                    <a:pt x="122238" y="241301"/>
                  </a:cubicBezTo>
                  <a:cubicBezTo>
                    <a:pt x="127769" y="206247"/>
                    <a:pt x="144361" y="184108"/>
                    <a:pt x="177544" y="173038"/>
                  </a:cubicBezTo>
                  <a:close/>
                  <a:moveTo>
                    <a:pt x="54303" y="147638"/>
                  </a:moveTo>
                  <a:cubicBezTo>
                    <a:pt x="65471" y="162234"/>
                    <a:pt x="82221" y="164058"/>
                    <a:pt x="87805" y="189600"/>
                  </a:cubicBezTo>
                  <a:cubicBezTo>
                    <a:pt x="93389" y="216967"/>
                    <a:pt x="74777" y="244334"/>
                    <a:pt x="95250" y="269876"/>
                  </a:cubicBezTo>
                  <a:cubicBezTo>
                    <a:pt x="54303" y="237036"/>
                    <a:pt x="41275" y="195074"/>
                    <a:pt x="54303" y="147638"/>
                  </a:cubicBezTo>
                  <a:close/>
                  <a:moveTo>
                    <a:pt x="207963" y="119063"/>
                  </a:moveTo>
                  <a:cubicBezTo>
                    <a:pt x="202456" y="128418"/>
                    <a:pt x="204292" y="137773"/>
                    <a:pt x="191443" y="147128"/>
                  </a:cubicBezTo>
                  <a:cubicBezTo>
                    <a:pt x="178594" y="156483"/>
                    <a:pt x="158403" y="152741"/>
                    <a:pt x="149225" y="171451"/>
                  </a:cubicBezTo>
                  <a:cubicBezTo>
                    <a:pt x="158403" y="139644"/>
                    <a:pt x="178594" y="122805"/>
                    <a:pt x="207963" y="119063"/>
                  </a:cubicBezTo>
                  <a:close/>
                  <a:moveTo>
                    <a:pt x="109802" y="73025"/>
                  </a:moveTo>
                  <a:cubicBezTo>
                    <a:pt x="115358" y="89545"/>
                    <a:pt x="130175" y="95052"/>
                    <a:pt x="126471" y="120749"/>
                  </a:cubicBezTo>
                  <a:cubicBezTo>
                    <a:pt x="122767" y="144611"/>
                    <a:pt x="100542" y="162967"/>
                    <a:pt x="109802" y="190500"/>
                  </a:cubicBezTo>
                  <a:cubicBezTo>
                    <a:pt x="85725" y="150118"/>
                    <a:pt x="85725" y="111572"/>
                    <a:pt x="109802" y="73025"/>
                  </a:cubicBezTo>
                  <a:close/>
                  <a:moveTo>
                    <a:pt x="234950" y="69850"/>
                  </a:moveTo>
                  <a:cubicBezTo>
                    <a:pt x="229507" y="77153"/>
                    <a:pt x="231321" y="84455"/>
                    <a:pt x="220436" y="91758"/>
                  </a:cubicBezTo>
                  <a:cubicBezTo>
                    <a:pt x="207736" y="97235"/>
                    <a:pt x="193221" y="93584"/>
                    <a:pt x="184150" y="106363"/>
                  </a:cubicBezTo>
                  <a:cubicBezTo>
                    <a:pt x="193221" y="82630"/>
                    <a:pt x="211364" y="69850"/>
                    <a:pt x="234950" y="69850"/>
                  </a:cubicBezTo>
                  <a:close/>
                  <a:moveTo>
                    <a:pt x="211318" y="57150"/>
                  </a:moveTo>
                  <a:cubicBezTo>
                    <a:pt x="146975" y="125111"/>
                    <a:pt x="106531" y="216950"/>
                    <a:pt x="106531" y="317972"/>
                  </a:cubicBezTo>
                  <a:cubicBezTo>
                    <a:pt x="106531" y="478289"/>
                    <a:pt x="205672" y="614918"/>
                    <a:pt x="345374" y="670156"/>
                  </a:cubicBezTo>
                  <a:lnTo>
                    <a:pt x="366315" y="676394"/>
                  </a:lnTo>
                  <a:lnTo>
                    <a:pt x="385763" y="668338"/>
                  </a:lnTo>
                  <a:cubicBezTo>
                    <a:pt x="393654" y="668338"/>
                    <a:pt x="400798" y="671536"/>
                    <a:pt x="405969" y="676707"/>
                  </a:cubicBezTo>
                  <a:lnTo>
                    <a:pt x="411074" y="689034"/>
                  </a:lnTo>
                  <a:lnTo>
                    <a:pt x="434219" y="691375"/>
                  </a:lnTo>
                  <a:lnTo>
                    <a:pt x="482602" y="624493"/>
                  </a:lnTo>
                  <a:lnTo>
                    <a:pt x="482602" y="770874"/>
                  </a:lnTo>
                  <a:lnTo>
                    <a:pt x="446708" y="720200"/>
                  </a:lnTo>
                  <a:lnTo>
                    <a:pt x="406377" y="716132"/>
                  </a:lnTo>
                  <a:lnTo>
                    <a:pt x="405969" y="717119"/>
                  </a:lnTo>
                  <a:cubicBezTo>
                    <a:pt x="400798" y="722290"/>
                    <a:pt x="393654" y="725488"/>
                    <a:pt x="385763" y="725488"/>
                  </a:cubicBezTo>
                  <a:cubicBezTo>
                    <a:pt x="377872" y="725488"/>
                    <a:pt x="370728" y="722290"/>
                    <a:pt x="365557" y="717119"/>
                  </a:cubicBezTo>
                  <a:lnTo>
                    <a:pt x="359502" y="702499"/>
                  </a:lnTo>
                  <a:lnTo>
                    <a:pt x="340554" y="696871"/>
                  </a:lnTo>
                  <a:cubicBezTo>
                    <a:pt x="196036" y="639886"/>
                    <a:pt x="93663" y="499038"/>
                    <a:pt x="93663" y="334503"/>
                  </a:cubicBezTo>
                  <a:cubicBezTo>
                    <a:pt x="93663" y="226134"/>
                    <a:pt x="139622" y="126948"/>
                    <a:pt x="211318" y="57150"/>
                  </a:cubicBezTo>
                  <a:close/>
                  <a:moveTo>
                    <a:pt x="160020" y="41275"/>
                  </a:moveTo>
                  <a:cubicBezTo>
                    <a:pt x="161925" y="52250"/>
                    <a:pt x="171450" y="57737"/>
                    <a:pt x="167640" y="76028"/>
                  </a:cubicBezTo>
                  <a:cubicBezTo>
                    <a:pt x="163830" y="92490"/>
                    <a:pt x="142875" y="105293"/>
                    <a:pt x="146685" y="125413"/>
                  </a:cubicBezTo>
                  <a:cubicBezTo>
                    <a:pt x="133350" y="94319"/>
                    <a:pt x="137160" y="65053"/>
                    <a:pt x="160020" y="41275"/>
                  </a:cubicBezTo>
                  <a:close/>
                  <a:moveTo>
                    <a:pt x="220041" y="4763"/>
                  </a:moveTo>
                  <a:cubicBezTo>
                    <a:pt x="220041" y="15575"/>
                    <a:pt x="225425" y="22783"/>
                    <a:pt x="216452" y="35398"/>
                  </a:cubicBezTo>
                  <a:cubicBezTo>
                    <a:pt x="207479" y="48012"/>
                    <a:pt x="189534" y="51616"/>
                    <a:pt x="185945" y="71438"/>
                  </a:cubicBezTo>
                  <a:cubicBezTo>
                    <a:pt x="184150" y="40804"/>
                    <a:pt x="194917" y="19179"/>
                    <a:pt x="220041" y="4763"/>
                  </a:cubicBezTo>
                  <a:close/>
                  <a:moveTo>
                    <a:pt x="277813" y="0"/>
                  </a:moveTo>
                  <a:cubicBezTo>
                    <a:pt x="272200" y="7366"/>
                    <a:pt x="275942" y="16574"/>
                    <a:pt x="262845" y="25781"/>
                  </a:cubicBezTo>
                  <a:cubicBezTo>
                    <a:pt x="251619" y="33147"/>
                    <a:pt x="232909" y="31306"/>
                    <a:pt x="225425" y="46038"/>
                  </a:cubicBezTo>
                  <a:cubicBezTo>
                    <a:pt x="232909" y="18415"/>
                    <a:pt x="249748" y="3683"/>
                    <a:pt x="277813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75" name="任意多边形: 形状 138">
              <a:extLst>
                <a:ext uri="{FF2B5EF4-FFF2-40B4-BE49-F238E27FC236}">
                  <a16:creationId xmlns:a16="http://schemas.microsoft.com/office/drawing/2014/main" xmlns="" id="{DFB87339-30C4-4D4F-970C-C9324058F1CB}"/>
                </a:ext>
              </a:extLst>
            </p:cNvPr>
            <p:cNvSpPr/>
            <p:nvPr/>
          </p:nvSpPr>
          <p:spPr bwMode="auto">
            <a:xfrm flipH="1">
              <a:off x="10862470" y="3781880"/>
              <a:ext cx="323114" cy="516063"/>
            </a:xfrm>
            <a:custGeom>
              <a:avLst/>
              <a:gdLst>
                <a:gd name="T0" fmla="*/ 346076 w 482602"/>
                <a:gd name="T1" fmla="*/ 706905 h 770874"/>
                <a:gd name="T2" fmla="*/ 242681 w 482602"/>
                <a:gd name="T3" fmla="*/ 686360 h 770874"/>
                <a:gd name="T4" fmla="*/ 168917 w 482602"/>
                <a:gd name="T5" fmla="*/ 612776 h 770874"/>
                <a:gd name="T6" fmla="*/ 98425 w 482602"/>
                <a:gd name="T7" fmla="*/ 622036 h 770874"/>
                <a:gd name="T8" fmla="*/ 90122 w 482602"/>
                <a:gd name="T9" fmla="*/ 533571 h 770874"/>
                <a:gd name="T10" fmla="*/ 185738 w 482602"/>
                <a:gd name="T11" fmla="*/ 590777 h 770874"/>
                <a:gd name="T12" fmla="*/ 90122 w 482602"/>
                <a:gd name="T13" fmla="*/ 533571 h 770874"/>
                <a:gd name="T14" fmla="*/ 289744 w 482602"/>
                <a:gd name="T15" fmla="*/ 554546 h 770874"/>
                <a:gd name="T16" fmla="*/ 256560 w 482602"/>
                <a:gd name="T17" fmla="*/ 504825 h 770874"/>
                <a:gd name="T18" fmla="*/ 361950 w 482602"/>
                <a:gd name="T19" fmla="*/ 565609 h 770874"/>
                <a:gd name="T20" fmla="*/ 329045 w 482602"/>
                <a:gd name="T21" fmla="*/ 503238 h 770874"/>
                <a:gd name="T22" fmla="*/ 236538 w 482602"/>
                <a:gd name="T23" fmla="*/ 506611 h 770874"/>
                <a:gd name="T24" fmla="*/ 210894 w 482602"/>
                <a:gd name="T25" fmla="*/ 457200 h 770874"/>
                <a:gd name="T26" fmla="*/ 75142 w 482602"/>
                <a:gd name="T27" fmla="*/ 454908 h 770874"/>
                <a:gd name="T28" fmla="*/ 15875 w 482602"/>
                <a:gd name="T29" fmla="*/ 442066 h 770874"/>
                <a:gd name="T30" fmla="*/ 187071 w 482602"/>
                <a:gd name="T31" fmla="*/ 444984 h 770874"/>
                <a:gd name="T32" fmla="*/ 168656 w 482602"/>
                <a:gd name="T33" fmla="*/ 395288 h 770874"/>
                <a:gd name="T34" fmla="*/ 55145 w 482602"/>
                <a:gd name="T35" fmla="*/ 371416 h 770874"/>
                <a:gd name="T36" fmla="*/ 0 w 482602"/>
                <a:gd name="T37" fmla="*/ 347663 h 770874"/>
                <a:gd name="T38" fmla="*/ 152812 w 482602"/>
                <a:gd name="T39" fmla="*/ 365390 h 770874"/>
                <a:gd name="T40" fmla="*/ 145286 w 482602"/>
                <a:gd name="T41" fmla="*/ 319088 h 770874"/>
                <a:gd name="T42" fmla="*/ 58955 w 482602"/>
                <a:gd name="T43" fmla="*/ 280939 h 770874"/>
                <a:gd name="T44" fmla="*/ 11113 w 482602"/>
                <a:gd name="T45" fmla="*/ 246063 h 770874"/>
                <a:gd name="T46" fmla="*/ 150758 w 482602"/>
                <a:gd name="T47" fmla="*/ 282925 h 770874"/>
                <a:gd name="T48" fmla="*/ 154480 w 482602"/>
                <a:gd name="T49" fmla="*/ 241300 h 770874"/>
                <a:gd name="T50" fmla="*/ 164640 w 482602"/>
                <a:gd name="T51" fmla="*/ 208092 h 770874"/>
                <a:gd name="T52" fmla="*/ 177544 w 482602"/>
                <a:gd name="T53" fmla="*/ 173038 h 770874"/>
                <a:gd name="T54" fmla="*/ 87805 w 482602"/>
                <a:gd name="T55" fmla="*/ 189600 h 770874"/>
                <a:gd name="T56" fmla="*/ 54303 w 482602"/>
                <a:gd name="T57" fmla="*/ 147638 h 770874"/>
                <a:gd name="T58" fmla="*/ 191443 w 482602"/>
                <a:gd name="T59" fmla="*/ 147128 h 770874"/>
                <a:gd name="T60" fmla="*/ 207963 w 482602"/>
                <a:gd name="T61" fmla="*/ 119063 h 770874"/>
                <a:gd name="T62" fmla="*/ 126471 w 482602"/>
                <a:gd name="T63" fmla="*/ 120749 h 770874"/>
                <a:gd name="T64" fmla="*/ 109802 w 482602"/>
                <a:gd name="T65" fmla="*/ 73025 h 770874"/>
                <a:gd name="T66" fmla="*/ 220436 w 482602"/>
                <a:gd name="T67" fmla="*/ 91758 h 770874"/>
                <a:gd name="T68" fmla="*/ 234950 w 482602"/>
                <a:gd name="T69" fmla="*/ 69850 h 770874"/>
                <a:gd name="T70" fmla="*/ 106531 w 482602"/>
                <a:gd name="T71" fmla="*/ 317972 h 770874"/>
                <a:gd name="T72" fmla="*/ 366315 w 482602"/>
                <a:gd name="T73" fmla="*/ 676394 h 770874"/>
                <a:gd name="T74" fmla="*/ 405969 w 482602"/>
                <a:gd name="T75" fmla="*/ 676707 h 770874"/>
                <a:gd name="T76" fmla="*/ 434219 w 482602"/>
                <a:gd name="T77" fmla="*/ 691375 h 770874"/>
                <a:gd name="T78" fmla="*/ 482602 w 482602"/>
                <a:gd name="T79" fmla="*/ 770874 h 770874"/>
                <a:gd name="T80" fmla="*/ 406377 w 482602"/>
                <a:gd name="T81" fmla="*/ 716132 h 770874"/>
                <a:gd name="T82" fmla="*/ 385763 w 482602"/>
                <a:gd name="T83" fmla="*/ 725488 h 770874"/>
                <a:gd name="T84" fmla="*/ 359502 w 482602"/>
                <a:gd name="T85" fmla="*/ 702499 h 770874"/>
                <a:gd name="T86" fmla="*/ 93663 w 482602"/>
                <a:gd name="T87" fmla="*/ 334503 h 770874"/>
                <a:gd name="T88" fmla="*/ 160020 w 482602"/>
                <a:gd name="T89" fmla="*/ 41275 h 770874"/>
                <a:gd name="T90" fmla="*/ 146685 w 482602"/>
                <a:gd name="T91" fmla="*/ 125413 h 770874"/>
                <a:gd name="T92" fmla="*/ 220041 w 482602"/>
                <a:gd name="T93" fmla="*/ 4763 h 770874"/>
                <a:gd name="T94" fmla="*/ 185945 w 482602"/>
                <a:gd name="T95" fmla="*/ 71438 h 770874"/>
                <a:gd name="T96" fmla="*/ 277813 w 482602"/>
                <a:gd name="T97" fmla="*/ 0 h 770874"/>
                <a:gd name="T98" fmla="*/ 225425 w 482602"/>
                <a:gd name="T99" fmla="*/ 46038 h 77087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82602" h="770874">
                  <a:moveTo>
                    <a:pt x="242681" y="686360"/>
                  </a:moveTo>
                  <a:cubicBezTo>
                    <a:pt x="277761" y="688228"/>
                    <a:pt x="305457" y="721846"/>
                    <a:pt x="346076" y="706905"/>
                  </a:cubicBezTo>
                  <a:cubicBezTo>
                    <a:pt x="288839" y="744257"/>
                    <a:pt x="233449" y="746125"/>
                    <a:pt x="176213" y="712507"/>
                  </a:cubicBezTo>
                  <a:cubicBezTo>
                    <a:pt x="198369" y="703169"/>
                    <a:pt x="207601" y="682625"/>
                    <a:pt x="242681" y="686360"/>
                  </a:cubicBezTo>
                  <a:close/>
                  <a:moveTo>
                    <a:pt x="147207" y="609274"/>
                  </a:moveTo>
                  <a:cubicBezTo>
                    <a:pt x="153497" y="609071"/>
                    <a:pt x="160569" y="609998"/>
                    <a:pt x="168917" y="612776"/>
                  </a:cubicBezTo>
                  <a:cubicBezTo>
                    <a:pt x="202308" y="623888"/>
                    <a:pt x="222714" y="662782"/>
                    <a:pt x="263525" y="655374"/>
                  </a:cubicBezTo>
                  <a:cubicBezTo>
                    <a:pt x="200453" y="679451"/>
                    <a:pt x="144801" y="668339"/>
                    <a:pt x="98425" y="622036"/>
                  </a:cubicBezTo>
                  <a:cubicBezTo>
                    <a:pt x="116512" y="620647"/>
                    <a:pt x="128338" y="609882"/>
                    <a:pt x="147207" y="609274"/>
                  </a:cubicBezTo>
                  <a:close/>
                  <a:moveTo>
                    <a:pt x="90122" y="533571"/>
                  </a:moveTo>
                  <a:cubicBezTo>
                    <a:pt x="95713" y="534421"/>
                    <a:pt x="101791" y="536349"/>
                    <a:pt x="108672" y="539977"/>
                  </a:cubicBezTo>
                  <a:cubicBezTo>
                    <a:pt x="136195" y="552677"/>
                    <a:pt x="147205" y="588963"/>
                    <a:pt x="185738" y="590777"/>
                  </a:cubicBezTo>
                  <a:cubicBezTo>
                    <a:pt x="127021" y="601663"/>
                    <a:pt x="79313" y="583520"/>
                    <a:pt x="44450" y="538163"/>
                  </a:cubicBezTo>
                  <a:cubicBezTo>
                    <a:pt x="60964" y="538163"/>
                    <a:pt x="73350" y="531019"/>
                    <a:pt x="90122" y="533571"/>
                  </a:cubicBezTo>
                  <a:close/>
                  <a:moveTo>
                    <a:pt x="256560" y="504825"/>
                  </a:moveTo>
                  <a:cubicBezTo>
                    <a:pt x="267622" y="521399"/>
                    <a:pt x="286057" y="523240"/>
                    <a:pt x="289744" y="554546"/>
                  </a:cubicBezTo>
                  <a:cubicBezTo>
                    <a:pt x="295275" y="584010"/>
                    <a:pt x="273152" y="613474"/>
                    <a:pt x="295275" y="642938"/>
                  </a:cubicBezTo>
                  <a:cubicBezTo>
                    <a:pt x="251030" y="604266"/>
                    <a:pt x="238125" y="558229"/>
                    <a:pt x="256560" y="504825"/>
                  </a:cubicBezTo>
                  <a:close/>
                  <a:moveTo>
                    <a:pt x="329045" y="503238"/>
                  </a:moveTo>
                  <a:cubicBezTo>
                    <a:pt x="340014" y="523417"/>
                    <a:pt x="360122" y="530755"/>
                    <a:pt x="361950" y="565609"/>
                  </a:cubicBezTo>
                  <a:cubicBezTo>
                    <a:pt x="361950" y="600464"/>
                    <a:pt x="332701" y="631649"/>
                    <a:pt x="352810" y="668338"/>
                  </a:cubicBezTo>
                  <a:cubicBezTo>
                    <a:pt x="308937" y="616974"/>
                    <a:pt x="301625" y="561940"/>
                    <a:pt x="329045" y="503238"/>
                  </a:cubicBezTo>
                  <a:close/>
                  <a:moveTo>
                    <a:pt x="210894" y="457200"/>
                  </a:moveTo>
                  <a:cubicBezTo>
                    <a:pt x="220052" y="473671"/>
                    <a:pt x="234706" y="479161"/>
                    <a:pt x="236538" y="506611"/>
                  </a:cubicBezTo>
                  <a:cubicBezTo>
                    <a:pt x="236538" y="534062"/>
                    <a:pt x="212725" y="557852"/>
                    <a:pt x="227379" y="588963"/>
                  </a:cubicBezTo>
                  <a:cubicBezTo>
                    <a:pt x="194408" y="546872"/>
                    <a:pt x="188913" y="502951"/>
                    <a:pt x="210894" y="457200"/>
                  </a:cubicBezTo>
                  <a:close/>
                  <a:moveTo>
                    <a:pt x="15875" y="442066"/>
                  </a:moveTo>
                  <a:cubicBezTo>
                    <a:pt x="36248" y="445735"/>
                    <a:pt x="52917" y="436563"/>
                    <a:pt x="75142" y="454908"/>
                  </a:cubicBezTo>
                  <a:cubicBezTo>
                    <a:pt x="99219" y="473252"/>
                    <a:pt x="102923" y="509941"/>
                    <a:pt x="138113" y="519113"/>
                  </a:cubicBezTo>
                  <a:cubicBezTo>
                    <a:pt x="80698" y="517279"/>
                    <a:pt x="39952" y="491596"/>
                    <a:pt x="15875" y="442066"/>
                  </a:cubicBezTo>
                  <a:close/>
                  <a:moveTo>
                    <a:pt x="168656" y="395288"/>
                  </a:moveTo>
                  <a:cubicBezTo>
                    <a:pt x="174181" y="411853"/>
                    <a:pt x="188913" y="419216"/>
                    <a:pt x="187071" y="444984"/>
                  </a:cubicBezTo>
                  <a:cubicBezTo>
                    <a:pt x="183388" y="470752"/>
                    <a:pt x="159449" y="490998"/>
                    <a:pt x="170498" y="522288"/>
                  </a:cubicBezTo>
                  <a:cubicBezTo>
                    <a:pt x="142875" y="478114"/>
                    <a:pt x="142875" y="437621"/>
                    <a:pt x="168656" y="395288"/>
                  </a:cubicBezTo>
                  <a:close/>
                  <a:moveTo>
                    <a:pt x="0" y="347663"/>
                  </a:moveTo>
                  <a:cubicBezTo>
                    <a:pt x="18382" y="356799"/>
                    <a:pt x="36763" y="349490"/>
                    <a:pt x="55145" y="371416"/>
                  </a:cubicBezTo>
                  <a:cubicBezTo>
                    <a:pt x="75364" y="395169"/>
                    <a:pt x="71688" y="431711"/>
                    <a:pt x="104775" y="444501"/>
                  </a:cubicBezTo>
                  <a:cubicBezTo>
                    <a:pt x="49630" y="433538"/>
                    <a:pt x="14705" y="402477"/>
                    <a:pt x="0" y="347663"/>
                  </a:cubicBezTo>
                  <a:close/>
                  <a:moveTo>
                    <a:pt x="145286" y="319088"/>
                  </a:moveTo>
                  <a:cubicBezTo>
                    <a:pt x="147168" y="333905"/>
                    <a:pt x="160338" y="343165"/>
                    <a:pt x="152812" y="365390"/>
                  </a:cubicBezTo>
                  <a:cubicBezTo>
                    <a:pt x="147168" y="387615"/>
                    <a:pt x="122708" y="402432"/>
                    <a:pt x="128353" y="430213"/>
                  </a:cubicBezTo>
                  <a:cubicBezTo>
                    <a:pt x="109538" y="387615"/>
                    <a:pt x="115182" y="350574"/>
                    <a:pt x="145286" y="319088"/>
                  </a:cubicBezTo>
                  <a:close/>
                  <a:moveTo>
                    <a:pt x="11113" y="246063"/>
                  </a:moveTo>
                  <a:cubicBezTo>
                    <a:pt x="27674" y="257076"/>
                    <a:pt x="44234" y="255241"/>
                    <a:pt x="58955" y="280939"/>
                  </a:cubicBezTo>
                  <a:cubicBezTo>
                    <a:pt x="73675" y="306636"/>
                    <a:pt x="62635" y="341512"/>
                    <a:pt x="92076" y="363538"/>
                  </a:cubicBezTo>
                  <a:cubicBezTo>
                    <a:pt x="38714" y="339676"/>
                    <a:pt x="11113" y="301130"/>
                    <a:pt x="11113" y="246063"/>
                  </a:cubicBezTo>
                  <a:close/>
                  <a:moveTo>
                    <a:pt x="154480" y="241300"/>
                  </a:moveTo>
                  <a:cubicBezTo>
                    <a:pt x="152619" y="255778"/>
                    <a:pt x="161925" y="264827"/>
                    <a:pt x="150758" y="282925"/>
                  </a:cubicBezTo>
                  <a:cubicBezTo>
                    <a:pt x="141452" y="301022"/>
                    <a:pt x="115395" y="308261"/>
                    <a:pt x="115395" y="331788"/>
                  </a:cubicBezTo>
                  <a:cubicBezTo>
                    <a:pt x="107950" y="293783"/>
                    <a:pt x="120978" y="263017"/>
                    <a:pt x="154480" y="241300"/>
                  </a:cubicBezTo>
                  <a:close/>
                  <a:moveTo>
                    <a:pt x="177544" y="173038"/>
                  </a:moveTo>
                  <a:cubicBezTo>
                    <a:pt x="173857" y="184108"/>
                    <a:pt x="179388" y="195177"/>
                    <a:pt x="164640" y="208092"/>
                  </a:cubicBezTo>
                  <a:cubicBezTo>
                    <a:pt x="151735" y="221007"/>
                    <a:pt x="129612" y="221007"/>
                    <a:pt x="122238" y="241301"/>
                  </a:cubicBezTo>
                  <a:cubicBezTo>
                    <a:pt x="127769" y="206247"/>
                    <a:pt x="144361" y="184108"/>
                    <a:pt x="177544" y="173038"/>
                  </a:cubicBezTo>
                  <a:close/>
                  <a:moveTo>
                    <a:pt x="54303" y="147638"/>
                  </a:moveTo>
                  <a:cubicBezTo>
                    <a:pt x="65471" y="162234"/>
                    <a:pt x="82221" y="164058"/>
                    <a:pt x="87805" y="189600"/>
                  </a:cubicBezTo>
                  <a:cubicBezTo>
                    <a:pt x="93389" y="216967"/>
                    <a:pt x="74777" y="244334"/>
                    <a:pt x="95250" y="269876"/>
                  </a:cubicBezTo>
                  <a:cubicBezTo>
                    <a:pt x="54303" y="237036"/>
                    <a:pt x="41275" y="195074"/>
                    <a:pt x="54303" y="147638"/>
                  </a:cubicBezTo>
                  <a:close/>
                  <a:moveTo>
                    <a:pt x="207963" y="119063"/>
                  </a:moveTo>
                  <a:cubicBezTo>
                    <a:pt x="202456" y="128418"/>
                    <a:pt x="204292" y="137773"/>
                    <a:pt x="191443" y="147128"/>
                  </a:cubicBezTo>
                  <a:cubicBezTo>
                    <a:pt x="178594" y="156483"/>
                    <a:pt x="158403" y="152741"/>
                    <a:pt x="149225" y="171451"/>
                  </a:cubicBezTo>
                  <a:cubicBezTo>
                    <a:pt x="158403" y="139644"/>
                    <a:pt x="178594" y="122805"/>
                    <a:pt x="207963" y="119063"/>
                  </a:cubicBezTo>
                  <a:close/>
                  <a:moveTo>
                    <a:pt x="109802" y="73025"/>
                  </a:moveTo>
                  <a:cubicBezTo>
                    <a:pt x="115358" y="89545"/>
                    <a:pt x="130175" y="95052"/>
                    <a:pt x="126471" y="120749"/>
                  </a:cubicBezTo>
                  <a:cubicBezTo>
                    <a:pt x="122767" y="144611"/>
                    <a:pt x="100542" y="162967"/>
                    <a:pt x="109802" y="190500"/>
                  </a:cubicBezTo>
                  <a:cubicBezTo>
                    <a:pt x="85725" y="150118"/>
                    <a:pt x="85725" y="111572"/>
                    <a:pt x="109802" y="73025"/>
                  </a:cubicBezTo>
                  <a:close/>
                  <a:moveTo>
                    <a:pt x="234950" y="69850"/>
                  </a:moveTo>
                  <a:cubicBezTo>
                    <a:pt x="229507" y="77153"/>
                    <a:pt x="231321" y="84455"/>
                    <a:pt x="220436" y="91758"/>
                  </a:cubicBezTo>
                  <a:cubicBezTo>
                    <a:pt x="207736" y="97235"/>
                    <a:pt x="193221" y="93584"/>
                    <a:pt x="184150" y="106363"/>
                  </a:cubicBezTo>
                  <a:cubicBezTo>
                    <a:pt x="193221" y="82630"/>
                    <a:pt x="211364" y="69850"/>
                    <a:pt x="234950" y="69850"/>
                  </a:cubicBezTo>
                  <a:close/>
                  <a:moveTo>
                    <a:pt x="211318" y="57150"/>
                  </a:moveTo>
                  <a:cubicBezTo>
                    <a:pt x="146975" y="125111"/>
                    <a:pt x="106531" y="216950"/>
                    <a:pt x="106531" y="317972"/>
                  </a:cubicBezTo>
                  <a:cubicBezTo>
                    <a:pt x="106531" y="478289"/>
                    <a:pt x="205672" y="614918"/>
                    <a:pt x="345374" y="670156"/>
                  </a:cubicBezTo>
                  <a:lnTo>
                    <a:pt x="366315" y="676394"/>
                  </a:lnTo>
                  <a:lnTo>
                    <a:pt x="385763" y="668338"/>
                  </a:lnTo>
                  <a:cubicBezTo>
                    <a:pt x="393654" y="668338"/>
                    <a:pt x="400798" y="671536"/>
                    <a:pt x="405969" y="676707"/>
                  </a:cubicBezTo>
                  <a:lnTo>
                    <a:pt x="411074" y="689034"/>
                  </a:lnTo>
                  <a:lnTo>
                    <a:pt x="434219" y="691375"/>
                  </a:lnTo>
                  <a:lnTo>
                    <a:pt x="482602" y="624493"/>
                  </a:lnTo>
                  <a:lnTo>
                    <a:pt x="482602" y="770874"/>
                  </a:lnTo>
                  <a:lnTo>
                    <a:pt x="446708" y="720200"/>
                  </a:lnTo>
                  <a:lnTo>
                    <a:pt x="406377" y="716132"/>
                  </a:lnTo>
                  <a:lnTo>
                    <a:pt x="405969" y="717119"/>
                  </a:lnTo>
                  <a:cubicBezTo>
                    <a:pt x="400798" y="722290"/>
                    <a:pt x="393654" y="725488"/>
                    <a:pt x="385763" y="725488"/>
                  </a:cubicBezTo>
                  <a:cubicBezTo>
                    <a:pt x="377872" y="725488"/>
                    <a:pt x="370728" y="722290"/>
                    <a:pt x="365557" y="717119"/>
                  </a:cubicBezTo>
                  <a:lnTo>
                    <a:pt x="359502" y="702499"/>
                  </a:lnTo>
                  <a:lnTo>
                    <a:pt x="340554" y="696871"/>
                  </a:lnTo>
                  <a:cubicBezTo>
                    <a:pt x="196036" y="639886"/>
                    <a:pt x="93663" y="499038"/>
                    <a:pt x="93663" y="334503"/>
                  </a:cubicBezTo>
                  <a:cubicBezTo>
                    <a:pt x="93663" y="226134"/>
                    <a:pt x="139622" y="126948"/>
                    <a:pt x="211318" y="57150"/>
                  </a:cubicBezTo>
                  <a:close/>
                  <a:moveTo>
                    <a:pt x="160020" y="41275"/>
                  </a:moveTo>
                  <a:cubicBezTo>
                    <a:pt x="161925" y="52250"/>
                    <a:pt x="171450" y="57737"/>
                    <a:pt x="167640" y="76028"/>
                  </a:cubicBezTo>
                  <a:cubicBezTo>
                    <a:pt x="163830" y="92490"/>
                    <a:pt x="142875" y="105293"/>
                    <a:pt x="146685" y="125413"/>
                  </a:cubicBezTo>
                  <a:cubicBezTo>
                    <a:pt x="133350" y="94319"/>
                    <a:pt x="137160" y="65053"/>
                    <a:pt x="160020" y="41275"/>
                  </a:cubicBezTo>
                  <a:close/>
                  <a:moveTo>
                    <a:pt x="220041" y="4763"/>
                  </a:moveTo>
                  <a:cubicBezTo>
                    <a:pt x="220041" y="15575"/>
                    <a:pt x="225425" y="22783"/>
                    <a:pt x="216452" y="35398"/>
                  </a:cubicBezTo>
                  <a:cubicBezTo>
                    <a:pt x="207479" y="48012"/>
                    <a:pt x="189534" y="51616"/>
                    <a:pt x="185945" y="71438"/>
                  </a:cubicBezTo>
                  <a:cubicBezTo>
                    <a:pt x="184150" y="40804"/>
                    <a:pt x="194917" y="19179"/>
                    <a:pt x="220041" y="4763"/>
                  </a:cubicBezTo>
                  <a:close/>
                  <a:moveTo>
                    <a:pt x="277813" y="0"/>
                  </a:moveTo>
                  <a:cubicBezTo>
                    <a:pt x="272200" y="7366"/>
                    <a:pt x="275942" y="16574"/>
                    <a:pt x="262845" y="25781"/>
                  </a:cubicBezTo>
                  <a:cubicBezTo>
                    <a:pt x="251619" y="33147"/>
                    <a:pt x="232909" y="31306"/>
                    <a:pt x="225425" y="46038"/>
                  </a:cubicBezTo>
                  <a:cubicBezTo>
                    <a:pt x="232909" y="18415"/>
                    <a:pt x="249748" y="3683"/>
                    <a:pt x="277813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76" name="星形: 五角 75">
              <a:extLst>
                <a:ext uri="{FF2B5EF4-FFF2-40B4-BE49-F238E27FC236}">
                  <a16:creationId xmlns:a16="http://schemas.microsoft.com/office/drawing/2014/main" xmlns="" id="{ED61ECFB-24B7-4607-B1F6-F82058BA78B9}"/>
                </a:ext>
              </a:extLst>
            </p:cNvPr>
            <p:cNvSpPr/>
            <p:nvPr/>
          </p:nvSpPr>
          <p:spPr>
            <a:xfrm>
              <a:off x="10019025" y="4178957"/>
              <a:ext cx="139388" cy="139388"/>
            </a:xfrm>
            <a:prstGeom prst="star5">
              <a:avLst>
                <a:gd name="adj" fmla="val 24751"/>
                <a:gd name="hf" fmla="val 105146"/>
                <a:gd name="vf" fmla="val 110557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77" name="星形: 五角 76">
              <a:extLst>
                <a:ext uri="{FF2B5EF4-FFF2-40B4-BE49-F238E27FC236}">
                  <a16:creationId xmlns:a16="http://schemas.microsoft.com/office/drawing/2014/main" xmlns="" id="{BCC29494-F85D-42EA-BBA9-0D8185FBB308}"/>
                </a:ext>
              </a:extLst>
            </p:cNvPr>
            <p:cNvSpPr/>
            <p:nvPr/>
          </p:nvSpPr>
          <p:spPr>
            <a:xfrm>
              <a:off x="10223813" y="4214676"/>
              <a:ext cx="67950" cy="67950"/>
            </a:xfrm>
            <a:prstGeom prst="star5">
              <a:avLst>
                <a:gd name="adj" fmla="val 24751"/>
                <a:gd name="hf" fmla="val 105146"/>
                <a:gd name="vf" fmla="val 110557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78" name="星形: 五角 77">
              <a:extLst>
                <a:ext uri="{FF2B5EF4-FFF2-40B4-BE49-F238E27FC236}">
                  <a16:creationId xmlns:a16="http://schemas.microsoft.com/office/drawing/2014/main" xmlns="" id="{E8CF032A-CE2D-4C25-A939-B23B5C5FCAF7}"/>
                </a:ext>
              </a:extLst>
            </p:cNvPr>
            <p:cNvSpPr/>
            <p:nvPr/>
          </p:nvSpPr>
          <p:spPr>
            <a:xfrm>
              <a:off x="9885676" y="4214676"/>
              <a:ext cx="67950" cy="67950"/>
            </a:xfrm>
            <a:prstGeom prst="star5">
              <a:avLst>
                <a:gd name="adj" fmla="val 24751"/>
                <a:gd name="hf" fmla="val 105146"/>
                <a:gd name="vf" fmla="val 110557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  <p:cxnSp>
          <p:nvCxnSpPr>
            <p:cNvPr id="79" name="直接连接符 78">
              <a:extLst>
                <a:ext uri="{FF2B5EF4-FFF2-40B4-BE49-F238E27FC236}">
                  <a16:creationId xmlns:a16="http://schemas.microsoft.com/office/drawing/2014/main" xmlns="" id="{1FA24F4E-0B96-4CC0-9689-030A9343145F}"/>
                </a:ext>
              </a:extLst>
            </p:cNvPr>
            <p:cNvCxnSpPr/>
            <p:nvPr/>
          </p:nvCxnSpPr>
          <p:spPr>
            <a:xfrm flipH="1">
              <a:off x="9398157" y="4248651"/>
              <a:ext cx="435768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xmlns="" id="{222E5A8E-9686-4565-AB4F-EB12D082B6DD}"/>
                </a:ext>
              </a:extLst>
            </p:cNvPr>
            <p:cNvCxnSpPr/>
            <p:nvPr/>
          </p:nvCxnSpPr>
          <p:spPr>
            <a:xfrm>
              <a:off x="10343514" y="4248651"/>
              <a:ext cx="435768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FACDFC60-DF38-4BFC-896F-47E731A3D885}"/>
              </a:ext>
            </a:extLst>
          </p:cNvPr>
          <p:cNvGrpSpPr/>
          <p:nvPr/>
        </p:nvGrpSpPr>
        <p:grpSpPr>
          <a:xfrm>
            <a:off x="998143" y="5469592"/>
            <a:ext cx="3225407" cy="788756"/>
            <a:chOff x="8991854" y="3781880"/>
            <a:chExt cx="2193730" cy="536465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36782C15-F0B8-44DF-B4E6-AACA75626E5E}"/>
                </a:ext>
              </a:extLst>
            </p:cNvPr>
            <p:cNvSpPr txBox="1"/>
            <p:nvPr/>
          </p:nvSpPr>
          <p:spPr>
            <a:xfrm>
              <a:off x="9282736" y="3835119"/>
              <a:ext cx="1611968" cy="2511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kern="100">
                  <a:solidFill>
                    <a:prstClr val="black">
                      <a:lumMod val="75000"/>
                      <a:lumOff val="25000"/>
                    </a:prstClr>
                  </a:solidFill>
                  <a:cs typeface="仿宋_GB2312" panose="02010609030101010101" charset="-122"/>
                </a:defRPr>
              </a:lvl1pPr>
            </a:lstStyle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说明内容</a:t>
              </a:r>
              <a:r>
                <a:rPr lang="en-US" altLang="zh-CN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1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83" name="任意多边形: 形状 138">
              <a:extLst>
                <a:ext uri="{FF2B5EF4-FFF2-40B4-BE49-F238E27FC236}">
                  <a16:creationId xmlns:a16="http://schemas.microsoft.com/office/drawing/2014/main" xmlns="" id="{2D22FEEA-A5B8-4AE2-BF36-FEA6ECAD9740}"/>
                </a:ext>
              </a:extLst>
            </p:cNvPr>
            <p:cNvSpPr/>
            <p:nvPr/>
          </p:nvSpPr>
          <p:spPr bwMode="auto">
            <a:xfrm>
              <a:off x="8991854" y="3781880"/>
              <a:ext cx="323114" cy="516063"/>
            </a:xfrm>
            <a:custGeom>
              <a:avLst/>
              <a:gdLst>
                <a:gd name="T0" fmla="*/ 346076 w 482602"/>
                <a:gd name="T1" fmla="*/ 706905 h 770874"/>
                <a:gd name="T2" fmla="*/ 242681 w 482602"/>
                <a:gd name="T3" fmla="*/ 686360 h 770874"/>
                <a:gd name="T4" fmla="*/ 168917 w 482602"/>
                <a:gd name="T5" fmla="*/ 612776 h 770874"/>
                <a:gd name="T6" fmla="*/ 98425 w 482602"/>
                <a:gd name="T7" fmla="*/ 622036 h 770874"/>
                <a:gd name="T8" fmla="*/ 90122 w 482602"/>
                <a:gd name="T9" fmla="*/ 533571 h 770874"/>
                <a:gd name="T10" fmla="*/ 185738 w 482602"/>
                <a:gd name="T11" fmla="*/ 590777 h 770874"/>
                <a:gd name="T12" fmla="*/ 90122 w 482602"/>
                <a:gd name="T13" fmla="*/ 533571 h 770874"/>
                <a:gd name="T14" fmla="*/ 289744 w 482602"/>
                <a:gd name="T15" fmla="*/ 554546 h 770874"/>
                <a:gd name="T16" fmla="*/ 256560 w 482602"/>
                <a:gd name="T17" fmla="*/ 504825 h 770874"/>
                <a:gd name="T18" fmla="*/ 361950 w 482602"/>
                <a:gd name="T19" fmla="*/ 565609 h 770874"/>
                <a:gd name="T20" fmla="*/ 329045 w 482602"/>
                <a:gd name="T21" fmla="*/ 503238 h 770874"/>
                <a:gd name="T22" fmla="*/ 236538 w 482602"/>
                <a:gd name="T23" fmla="*/ 506611 h 770874"/>
                <a:gd name="T24" fmla="*/ 210894 w 482602"/>
                <a:gd name="T25" fmla="*/ 457200 h 770874"/>
                <a:gd name="T26" fmla="*/ 75142 w 482602"/>
                <a:gd name="T27" fmla="*/ 454908 h 770874"/>
                <a:gd name="T28" fmla="*/ 15875 w 482602"/>
                <a:gd name="T29" fmla="*/ 442066 h 770874"/>
                <a:gd name="T30" fmla="*/ 187071 w 482602"/>
                <a:gd name="T31" fmla="*/ 444984 h 770874"/>
                <a:gd name="T32" fmla="*/ 168656 w 482602"/>
                <a:gd name="T33" fmla="*/ 395288 h 770874"/>
                <a:gd name="T34" fmla="*/ 55145 w 482602"/>
                <a:gd name="T35" fmla="*/ 371416 h 770874"/>
                <a:gd name="T36" fmla="*/ 0 w 482602"/>
                <a:gd name="T37" fmla="*/ 347663 h 770874"/>
                <a:gd name="T38" fmla="*/ 152812 w 482602"/>
                <a:gd name="T39" fmla="*/ 365390 h 770874"/>
                <a:gd name="T40" fmla="*/ 145286 w 482602"/>
                <a:gd name="T41" fmla="*/ 319088 h 770874"/>
                <a:gd name="T42" fmla="*/ 58955 w 482602"/>
                <a:gd name="T43" fmla="*/ 280939 h 770874"/>
                <a:gd name="T44" fmla="*/ 11113 w 482602"/>
                <a:gd name="T45" fmla="*/ 246063 h 770874"/>
                <a:gd name="T46" fmla="*/ 150758 w 482602"/>
                <a:gd name="T47" fmla="*/ 282925 h 770874"/>
                <a:gd name="T48" fmla="*/ 154480 w 482602"/>
                <a:gd name="T49" fmla="*/ 241300 h 770874"/>
                <a:gd name="T50" fmla="*/ 164640 w 482602"/>
                <a:gd name="T51" fmla="*/ 208092 h 770874"/>
                <a:gd name="T52" fmla="*/ 177544 w 482602"/>
                <a:gd name="T53" fmla="*/ 173038 h 770874"/>
                <a:gd name="T54" fmla="*/ 87805 w 482602"/>
                <a:gd name="T55" fmla="*/ 189600 h 770874"/>
                <a:gd name="T56" fmla="*/ 54303 w 482602"/>
                <a:gd name="T57" fmla="*/ 147638 h 770874"/>
                <a:gd name="T58" fmla="*/ 191443 w 482602"/>
                <a:gd name="T59" fmla="*/ 147128 h 770874"/>
                <a:gd name="T60" fmla="*/ 207963 w 482602"/>
                <a:gd name="T61" fmla="*/ 119063 h 770874"/>
                <a:gd name="T62" fmla="*/ 126471 w 482602"/>
                <a:gd name="T63" fmla="*/ 120749 h 770874"/>
                <a:gd name="T64" fmla="*/ 109802 w 482602"/>
                <a:gd name="T65" fmla="*/ 73025 h 770874"/>
                <a:gd name="T66" fmla="*/ 220436 w 482602"/>
                <a:gd name="T67" fmla="*/ 91758 h 770874"/>
                <a:gd name="T68" fmla="*/ 234950 w 482602"/>
                <a:gd name="T69" fmla="*/ 69850 h 770874"/>
                <a:gd name="T70" fmla="*/ 106531 w 482602"/>
                <a:gd name="T71" fmla="*/ 317972 h 770874"/>
                <a:gd name="T72" fmla="*/ 366315 w 482602"/>
                <a:gd name="T73" fmla="*/ 676394 h 770874"/>
                <a:gd name="T74" fmla="*/ 405969 w 482602"/>
                <a:gd name="T75" fmla="*/ 676707 h 770874"/>
                <a:gd name="T76" fmla="*/ 434219 w 482602"/>
                <a:gd name="T77" fmla="*/ 691375 h 770874"/>
                <a:gd name="T78" fmla="*/ 482602 w 482602"/>
                <a:gd name="T79" fmla="*/ 770874 h 770874"/>
                <a:gd name="T80" fmla="*/ 406377 w 482602"/>
                <a:gd name="T81" fmla="*/ 716132 h 770874"/>
                <a:gd name="T82" fmla="*/ 385763 w 482602"/>
                <a:gd name="T83" fmla="*/ 725488 h 770874"/>
                <a:gd name="T84" fmla="*/ 359502 w 482602"/>
                <a:gd name="T85" fmla="*/ 702499 h 770874"/>
                <a:gd name="T86" fmla="*/ 93663 w 482602"/>
                <a:gd name="T87" fmla="*/ 334503 h 770874"/>
                <a:gd name="T88" fmla="*/ 160020 w 482602"/>
                <a:gd name="T89" fmla="*/ 41275 h 770874"/>
                <a:gd name="T90" fmla="*/ 146685 w 482602"/>
                <a:gd name="T91" fmla="*/ 125413 h 770874"/>
                <a:gd name="T92" fmla="*/ 220041 w 482602"/>
                <a:gd name="T93" fmla="*/ 4763 h 770874"/>
                <a:gd name="T94" fmla="*/ 185945 w 482602"/>
                <a:gd name="T95" fmla="*/ 71438 h 770874"/>
                <a:gd name="T96" fmla="*/ 277813 w 482602"/>
                <a:gd name="T97" fmla="*/ 0 h 770874"/>
                <a:gd name="T98" fmla="*/ 225425 w 482602"/>
                <a:gd name="T99" fmla="*/ 46038 h 77087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82602" h="770874">
                  <a:moveTo>
                    <a:pt x="242681" y="686360"/>
                  </a:moveTo>
                  <a:cubicBezTo>
                    <a:pt x="277761" y="688228"/>
                    <a:pt x="305457" y="721846"/>
                    <a:pt x="346076" y="706905"/>
                  </a:cubicBezTo>
                  <a:cubicBezTo>
                    <a:pt x="288839" y="744257"/>
                    <a:pt x="233449" y="746125"/>
                    <a:pt x="176213" y="712507"/>
                  </a:cubicBezTo>
                  <a:cubicBezTo>
                    <a:pt x="198369" y="703169"/>
                    <a:pt x="207601" y="682625"/>
                    <a:pt x="242681" y="686360"/>
                  </a:cubicBezTo>
                  <a:close/>
                  <a:moveTo>
                    <a:pt x="147207" y="609274"/>
                  </a:moveTo>
                  <a:cubicBezTo>
                    <a:pt x="153497" y="609071"/>
                    <a:pt x="160569" y="609998"/>
                    <a:pt x="168917" y="612776"/>
                  </a:cubicBezTo>
                  <a:cubicBezTo>
                    <a:pt x="202308" y="623888"/>
                    <a:pt x="222714" y="662782"/>
                    <a:pt x="263525" y="655374"/>
                  </a:cubicBezTo>
                  <a:cubicBezTo>
                    <a:pt x="200453" y="679451"/>
                    <a:pt x="144801" y="668339"/>
                    <a:pt x="98425" y="622036"/>
                  </a:cubicBezTo>
                  <a:cubicBezTo>
                    <a:pt x="116512" y="620647"/>
                    <a:pt x="128338" y="609882"/>
                    <a:pt x="147207" y="609274"/>
                  </a:cubicBezTo>
                  <a:close/>
                  <a:moveTo>
                    <a:pt x="90122" y="533571"/>
                  </a:moveTo>
                  <a:cubicBezTo>
                    <a:pt x="95713" y="534421"/>
                    <a:pt x="101791" y="536349"/>
                    <a:pt x="108672" y="539977"/>
                  </a:cubicBezTo>
                  <a:cubicBezTo>
                    <a:pt x="136195" y="552677"/>
                    <a:pt x="147205" y="588963"/>
                    <a:pt x="185738" y="590777"/>
                  </a:cubicBezTo>
                  <a:cubicBezTo>
                    <a:pt x="127021" y="601663"/>
                    <a:pt x="79313" y="583520"/>
                    <a:pt x="44450" y="538163"/>
                  </a:cubicBezTo>
                  <a:cubicBezTo>
                    <a:pt x="60964" y="538163"/>
                    <a:pt x="73350" y="531019"/>
                    <a:pt x="90122" y="533571"/>
                  </a:cubicBezTo>
                  <a:close/>
                  <a:moveTo>
                    <a:pt x="256560" y="504825"/>
                  </a:moveTo>
                  <a:cubicBezTo>
                    <a:pt x="267622" y="521399"/>
                    <a:pt x="286057" y="523240"/>
                    <a:pt x="289744" y="554546"/>
                  </a:cubicBezTo>
                  <a:cubicBezTo>
                    <a:pt x="295275" y="584010"/>
                    <a:pt x="273152" y="613474"/>
                    <a:pt x="295275" y="642938"/>
                  </a:cubicBezTo>
                  <a:cubicBezTo>
                    <a:pt x="251030" y="604266"/>
                    <a:pt x="238125" y="558229"/>
                    <a:pt x="256560" y="504825"/>
                  </a:cubicBezTo>
                  <a:close/>
                  <a:moveTo>
                    <a:pt x="329045" y="503238"/>
                  </a:moveTo>
                  <a:cubicBezTo>
                    <a:pt x="340014" y="523417"/>
                    <a:pt x="360122" y="530755"/>
                    <a:pt x="361950" y="565609"/>
                  </a:cubicBezTo>
                  <a:cubicBezTo>
                    <a:pt x="361950" y="600464"/>
                    <a:pt x="332701" y="631649"/>
                    <a:pt x="352810" y="668338"/>
                  </a:cubicBezTo>
                  <a:cubicBezTo>
                    <a:pt x="308937" y="616974"/>
                    <a:pt x="301625" y="561940"/>
                    <a:pt x="329045" y="503238"/>
                  </a:cubicBezTo>
                  <a:close/>
                  <a:moveTo>
                    <a:pt x="210894" y="457200"/>
                  </a:moveTo>
                  <a:cubicBezTo>
                    <a:pt x="220052" y="473671"/>
                    <a:pt x="234706" y="479161"/>
                    <a:pt x="236538" y="506611"/>
                  </a:cubicBezTo>
                  <a:cubicBezTo>
                    <a:pt x="236538" y="534062"/>
                    <a:pt x="212725" y="557852"/>
                    <a:pt x="227379" y="588963"/>
                  </a:cubicBezTo>
                  <a:cubicBezTo>
                    <a:pt x="194408" y="546872"/>
                    <a:pt x="188913" y="502951"/>
                    <a:pt x="210894" y="457200"/>
                  </a:cubicBezTo>
                  <a:close/>
                  <a:moveTo>
                    <a:pt x="15875" y="442066"/>
                  </a:moveTo>
                  <a:cubicBezTo>
                    <a:pt x="36248" y="445735"/>
                    <a:pt x="52917" y="436563"/>
                    <a:pt x="75142" y="454908"/>
                  </a:cubicBezTo>
                  <a:cubicBezTo>
                    <a:pt x="99219" y="473252"/>
                    <a:pt x="102923" y="509941"/>
                    <a:pt x="138113" y="519113"/>
                  </a:cubicBezTo>
                  <a:cubicBezTo>
                    <a:pt x="80698" y="517279"/>
                    <a:pt x="39952" y="491596"/>
                    <a:pt x="15875" y="442066"/>
                  </a:cubicBezTo>
                  <a:close/>
                  <a:moveTo>
                    <a:pt x="168656" y="395288"/>
                  </a:moveTo>
                  <a:cubicBezTo>
                    <a:pt x="174181" y="411853"/>
                    <a:pt x="188913" y="419216"/>
                    <a:pt x="187071" y="444984"/>
                  </a:cubicBezTo>
                  <a:cubicBezTo>
                    <a:pt x="183388" y="470752"/>
                    <a:pt x="159449" y="490998"/>
                    <a:pt x="170498" y="522288"/>
                  </a:cubicBezTo>
                  <a:cubicBezTo>
                    <a:pt x="142875" y="478114"/>
                    <a:pt x="142875" y="437621"/>
                    <a:pt x="168656" y="395288"/>
                  </a:cubicBezTo>
                  <a:close/>
                  <a:moveTo>
                    <a:pt x="0" y="347663"/>
                  </a:moveTo>
                  <a:cubicBezTo>
                    <a:pt x="18382" y="356799"/>
                    <a:pt x="36763" y="349490"/>
                    <a:pt x="55145" y="371416"/>
                  </a:cubicBezTo>
                  <a:cubicBezTo>
                    <a:pt x="75364" y="395169"/>
                    <a:pt x="71688" y="431711"/>
                    <a:pt x="104775" y="444501"/>
                  </a:cubicBezTo>
                  <a:cubicBezTo>
                    <a:pt x="49630" y="433538"/>
                    <a:pt x="14705" y="402477"/>
                    <a:pt x="0" y="347663"/>
                  </a:cubicBezTo>
                  <a:close/>
                  <a:moveTo>
                    <a:pt x="145286" y="319088"/>
                  </a:moveTo>
                  <a:cubicBezTo>
                    <a:pt x="147168" y="333905"/>
                    <a:pt x="160338" y="343165"/>
                    <a:pt x="152812" y="365390"/>
                  </a:cubicBezTo>
                  <a:cubicBezTo>
                    <a:pt x="147168" y="387615"/>
                    <a:pt x="122708" y="402432"/>
                    <a:pt x="128353" y="430213"/>
                  </a:cubicBezTo>
                  <a:cubicBezTo>
                    <a:pt x="109538" y="387615"/>
                    <a:pt x="115182" y="350574"/>
                    <a:pt x="145286" y="319088"/>
                  </a:cubicBezTo>
                  <a:close/>
                  <a:moveTo>
                    <a:pt x="11113" y="246063"/>
                  </a:moveTo>
                  <a:cubicBezTo>
                    <a:pt x="27674" y="257076"/>
                    <a:pt x="44234" y="255241"/>
                    <a:pt x="58955" y="280939"/>
                  </a:cubicBezTo>
                  <a:cubicBezTo>
                    <a:pt x="73675" y="306636"/>
                    <a:pt x="62635" y="341512"/>
                    <a:pt x="92076" y="363538"/>
                  </a:cubicBezTo>
                  <a:cubicBezTo>
                    <a:pt x="38714" y="339676"/>
                    <a:pt x="11113" y="301130"/>
                    <a:pt x="11113" y="246063"/>
                  </a:cubicBezTo>
                  <a:close/>
                  <a:moveTo>
                    <a:pt x="154480" y="241300"/>
                  </a:moveTo>
                  <a:cubicBezTo>
                    <a:pt x="152619" y="255778"/>
                    <a:pt x="161925" y="264827"/>
                    <a:pt x="150758" y="282925"/>
                  </a:cubicBezTo>
                  <a:cubicBezTo>
                    <a:pt x="141452" y="301022"/>
                    <a:pt x="115395" y="308261"/>
                    <a:pt x="115395" y="331788"/>
                  </a:cubicBezTo>
                  <a:cubicBezTo>
                    <a:pt x="107950" y="293783"/>
                    <a:pt x="120978" y="263017"/>
                    <a:pt x="154480" y="241300"/>
                  </a:cubicBezTo>
                  <a:close/>
                  <a:moveTo>
                    <a:pt x="177544" y="173038"/>
                  </a:moveTo>
                  <a:cubicBezTo>
                    <a:pt x="173857" y="184108"/>
                    <a:pt x="179388" y="195177"/>
                    <a:pt x="164640" y="208092"/>
                  </a:cubicBezTo>
                  <a:cubicBezTo>
                    <a:pt x="151735" y="221007"/>
                    <a:pt x="129612" y="221007"/>
                    <a:pt x="122238" y="241301"/>
                  </a:cubicBezTo>
                  <a:cubicBezTo>
                    <a:pt x="127769" y="206247"/>
                    <a:pt x="144361" y="184108"/>
                    <a:pt x="177544" y="173038"/>
                  </a:cubicBezTo>
                  <a:close/>
                  <a:moveTo>
                    <a:pt x="54303" y="147638"/>
                  </a:moveTo>
                  <a:cubicBezTo>
                    <a:pt x="65471" y="162234"/>
                    <a:pt x="82221" y="164058"/>
                    <a:pt x="87805" y="189600"/>
                  </a:cubicBezTo>
                  <a:cubicBezTo>
                    <a:pt x="93389" y="216967"/>
                    <a:pt x="74777" y="244334"/>
                    <a:pt x="95250" y="269876"/>
                  </a:cubicBezTo>
                  <a:cubicBezTo>
                    <a:pt x="54303" y="237036"/>
                    <a:pt x="41275" y="195074"/>
                    <a:pt x="54303" y="147638"/>
                  </a:cubicBezTo>
                  <a:close/>
                  <a:moveTo>
                    <a:pt x="207963" y="119063"/>
                  </a:moveTo>
                  <a:cubicBezTo>
                    <a:pt x="202456" y="128418"/>
                    <a:pt x="204292" y="137773"/>
                    <a:pt x="191443" y="147128"/>
                  </a:cubicBezTo>
                  <a:cubicBezTo>
                    <a:pt x="178594" y="156483"/>
                    <a:pt x="158403" y="152741"/>
                    <a:pt x="149225" y="171451"/>
                  </a:cubicBezTo>
                  <a:cubicBezTo>
                    <a:pt x="158403" y="139644"/>
                    <a:pt x="178594" y="122805"/>
                    <a:pt x="207963" y="119063"/>
                  </a:cubicBezTo>
                  <a:close/>
                  <a:moveTo>
                    <a:pt x="109802" y="73025"/>
                  </a:moveTo>
                  <a:cubicBezTo>
                    <a:pt x="115358" y="89545"/>
                    <a:pt x="130175" y="95052"/>
                    <a:pt x="126471" y="120749"/>
                  </a:cubicBezTo>
                  <a:cubicBezTo>
                    <a:pt x="122767" y="144611"/>
                    <a:pt x="100542" y="162967"/>
                    <a:pt x="109802" y="190500"/>
                  </a:cubicBezTo>
                  <a:cubicBezTo>
                    <a:pt x="85725" y="150118"/>
                    <a:pt x="85725" y="111572"/>
                    <a:pt x="109802" y="73025"/>
                  </a:cubicBezTo>
                  <a:close/>
                  <a:moveTo>
                    <a:pt x="234950" y="69850"/>
                  </a:moveTo>
                  <a:cubicBezTo>
                    <a:pt x="229507" y="77153"/>
                    <a:pt x="231321" y="84455"/>
                    <a:pt x="220436" y="91758"/>
                  </a:cubicBezTo>
                  <a:cubicBezTo>
                    <a:pt x="207736" y="97235"/>
                    <a:pt x="193221" y="93584"/>
                    <a:pt x="184150" y="106363"/>
                  </a:cubicBezTo>
                  <a:cubicBezTo>
                    <a:pt x="193221" y="82630"/>
                    <a:pt x="211364" y="69850"/>
                    <a:pt x="234950" y="69850"/>
                  </a:cubicBezTo>
                  <a:close/>
                  <a:moveTo>
                    <a:pt x="211318" y="57150"/>
                  </a:moveTo>
                  <a:cubicBezTo>
                    <a:pt x="146975" y="125111"/>
                    <a:pt x="106531" y="216950"/>
                    <a:pt x="106531" y="317972"/>
                  </a:cubicBezTo>
                  <a:cubicBezTo>
                    <a:pt x="106531" y="478289"/>
                    <a:pt x="205672" y="614918"/>
                    <a:pt x="345374" y="670156"/>
                  </a:cubicBezTo>
                  <a:lnTo>
                    <a:pt x="366315" y="676394"/>
                  </a:lnTo>
                  <a:lnTo>
                    <a:pt x="385763" y="668338"/>
                  </a:lnTo>
                  <a:cubicBezTo>
                    <a:pt x="393654" y="668338"/>
                    <a:pt x="400798" y="671536"/>
                    <a:pt x="405969" y="676707"/>
                  </a:cubicBezTo>
                  <a:lnTo>
                    <a:pt x="411074" y="689034"/>
                  </a:lnTo>
                  <a:lnTo>
                    <a:pt x="434219" y="691375"/>
                  </a:lnTo>
                  <a:lnTo>
                    <a:pt x="482602" y="624493"/>
                  </a:lnTo>
                  <a:lnTo>
                    <a:pt x="482602" y="770874"/>
                  </a:lnTo>
                  <a:lnTo>
                    <a:pt x="446708" y="720200"/>
                  </a:lnTo>
                  <a:lnTo>
                    <a:pt x="406377" y="716132"/>
                  </a:lnTo>
                  <a:lnTo>
                    <a:pt x="405969" y="717119"/>
                  </a:lnTo>
                  <a:cubicBezTo>
                    <a:pt x="400798" y="722290"/>
                    <a:pt x="393654" y="725488"/>
                    <a:pt x="385763" y="725488"/>
                  </a:cubicBezTo>
                  <a:cubicBezTo>
                    <a:pt x="377872" y="725488"/>
                    <a:pt x="370728" y="722290"/>
                    <a:pt x="365557" y="717119"/>
                  </a:cubicBezTo>
                  <a:lnTo>
                    <a:pt x="359502" y="702499"/>
                  </a:lnTo>
                  <a:lnTo>
                    <a:pt x="340554" y="696871"/>
                  </a:lnTo>
                  <a:cubicBezTo>
                    <a:pt x="196036" y="639886"/>
                    <a:pt x="93663" y="499038"/>
                    <a:pt x="93663" y="334503"/>
                  </a:cubicBezTo>
                  <a:cubicBezTo>
                    <a:pt x="93663" y="226134"/>
                    <a:pt x="139622" y="126948"/>
                    <a:pt x="211318" y="57150"/>
                  </a:cubicBezTo>
                  <a:close/>
                  <a:moveTo>
                    <a:pt x="160020" y="41275"/>
                  </a:moveTo>
                  <a:cubicBezTo>
                    <a:pt x="161925" y="52250"/>
                    <a:pt x="171450" y="57737"/>
                    <a:pt x="167640" y="76028"/>
                  </a:cubicBezTo>
                  <a:cubicBezTo>
                    <a:pt x="163830" y="92490"/>
                    <a:pt x="142875" y="105293"/>
                    <a:pt x="146685" y="125413"/>
                  </a:cubicBezTo>
                  <a:cubicBezTo>
                    <a:pt x="133350" y="94319"/>
                    <a:pt x="137160" y="65053"/>
                    <a:pt x="160020" y="41275"/>
                  </a:cubicBezTo>
                  <a:close/>
                  <a:moveTo>
                    <a:pt x="220041" y="4763"/>
                  </a:moveTo>
                  <a:cubicBezTo>
                    <a:pt x="220041" y="15575"/>
                    <a:pt x="225425" y="22783"/>
                    <a:pt x="216452" y="35398"/>
                  </a:cubicBezTo>
                  <a:cubicBezTo>
                    <a:pt x="207479" y="48012"/>
                    <a:pt x="189534" y="51616"/>
                    <a:pt x="185945" y="71438"/>
                  </a:cubicBezTo>
                  <a:cubicBezTo>
                    <a:pt x="184150" y="40804"/>
                    <a:pt x="194917" y="19179"/>
                    <a:pt x="220041" y="4763"/>
                  </a:cubicBezTo>
                  <a:close/>
                  <a:moveTo>
                    <a:pt x="277813" y="0"/>
                  </a:moveTo>
                  <a:cubicBezTo>
                    <a:pt x="272200" y="7366"/>
                    <a:pt x="275942" y="16574"/>
                    <a:pt x="262845" y="25781"/>
                  </a:cubicBezTo>
                  <a:cubicBezTo>
                    <a:pt x="251619" y="33147"/>
                    <a:pt x="232909" y="31306"/>
                    <a:pt x="225425" y="46038"/>
                  </a:cubicBezTo>
                  <a:cubicBezTo>
                    <a:pt x="232909" y="18415"/>
                    <a:pt x="249748" y="3683"/>
                    <a:pt x="277813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84" name="任意多边形: 形状 138">
              <a:extLst>
                <a:ext uri="{FF2B5EF4-FFF2-40B4-BE49-F238E27FC236}">
                  <a16:creationId xmlns:a16="http://schemas.microsoft.com/office/drawing/2014/main" xmlns="" id="{675CE407-A10A-4637-B3D3-38F6758F56DA}"/>
                </a:ext>
              </a:extLst>
            </p:cNvPr>
            <p:cNvSpPr/>
            <p:nvPr/>
          </p:nvSpPr>
          <p:spPr bwMode="auto">
            <a:xfrm flipH="1">
              <a:off x="10862470" y="3781880"/>
              <a:ext cx="323114" cy="516063"/>
            </a:xfrm>
            <a:custGeom>
              <a:avLst/>
              <a:gdLst>
                <a:gd name="T0" fmla="*/ 346076 w 482602"/>
                <a:gd name="T1" fmla="*/ 706905 h 770874"/>
                <a:gd name="T2" fmla="*/ 242681 w 482602"/>
                <a:gd name="T3" fmla="*/ 686360 h 770874"/>
                <a:gd name="T4" fmla="*/ 168917 w 482602"/>
                <a:gd name="T5" fmla="*/ 612776 h 770874"/>
                <a:gd name="T6" fmla="*/ 98425 w 482602"/>
                <a:gd name="T7" fmla="*/ 622036 h 770874"/>
                <a:gd name="T8" fmla="*/ 90122 w 482602"/>
                <a:gd name="T9" fmla="*/ 533571 h 770874"/>
                <a:gd name="T10" fmla="*/ 185738 w 482602"/>
                <a:gd name="T11" fmla="*/ 590777 h 770874"/>
                <a:gd name="T12" fmla="*/ 90122 w 482602"/>
                <a:gd name="T13" fmla="*/ 533571 h 770874"/>
                <a:gd name="T14" fmla="*/ 289744 w 482602"/>
                <a:gd name="T15" fmla="*/ 554546 h 770874"/>
                <a:gd name="T16" fmla="*/ 256560 w 482602"/>
                <a:gd name="T17" fmla="*/ 504825 h 770874"/>
                <a:gd name="T18" fmla="*/ 361950 w 482602"/>
                <a:gd name="T19" fmla="*/ 565609 h 770874"/>
                <a:gd name="T20" fmla="*/ 329045 w 482602"/>
                <a:gd name="T21" fmla="*/ 503238 h 770874"/>
                <a:gd name="T22" fmla="*/ 236538 w 482602"/>
                <a:gd name="T23" fmla="*/ 506611 h 770874"/>
                <a:gd name="T24" fmla="*/ 210894 w 482602"/>
                <a:gd name="T25" fmla="*/ 457200 h 770874"/>
                <a:gd name="T26" fmla="*/ 75142 w 482602"/>
                <a:gd name="T27" fmla="*/ 454908 h 770874"/>
                <a:gd name="T28" fmla="*/ 15875 w 482602"/>
                <a:gd name="T29" fmla="*/ 442066 h 770874"/>
                <a:gd name="T30" fmla="*/ 187071 w 482602"/>
                <a:gd name="T31" fmla="*/ 444984 h 770874"/>
                <a:gd name="T32" fmla="*/ 168656 w 482602"/>
                <a:gd name="T33" fmla="*/ 395288 h 770874"/>
                <a:gd name="T34" fmla="*/ 55145 w 482602"/>
                <a:gd name="T35" fmla="*/ 371416 h 770874"/>
                <a:gd name="T36" fmla="*/ 0 w 482602"/>
                <a:gd name="T37" fmla="*/ 347663 h 770874"/>
                <a:gd name="T38" fmla="*/ 152812 w 482602"/>
                <a:gd name="T39" fmla="*/ 365390 h 770874"/>
                <a:gd name="T40" fmla="*/ 145286 w 482602"/>
                <a:gd name="T41" fmla="*/ 319088 h 770874"/>
                <a:gd name="T42" fmla="*/ 58955 w 482602"/>
                <a:gd name="T43" fmla="*/ 280939 h 770874"/>
                <a:gd name="T44" fmla="*/ 11113 w 482602"/>
                <a:gd name="T45" fmla="*/ 246063 h 770874"/>
                <a:gd name="T46" fmla="*/ 150758 w 482602"/>
                <a:gd name="T47" fmla="*/ 282925 h 770874"/>
                <a:gd name="T48" fmla="*/ 154480 w 482602"/>
                <a:gd name="T49" fmla="*/ 241300 h 770874"/>
                <a:gd name="T50" fmla="*/ 164640 w 482602"/>
                <a:gd name="T51" fmla="*/ 208092 h 770874"/>
                <a:gd name="T52" fmla="*/ 177544 w 482602"/>
                <a:gd name="T53" fmla="*/ 173038 h 770874"/>
                <a:gd name="T54" fmla="*/ 87805 w 482602"/>
                <a:gd name="T55" fmla="*/ 189600 h 770874"/>
                <a:gd name="T56" fmla="*/ 54303 w 482602"/>
                <a:gd name="T57" fmla="*/ 147638 h 770874"/>
                <a:gd name="T58" fmla="*/ 191443 w 482602"/>
                <a:gd name="T59" fmla="*/ 147128 h 770874"/>
                <a:gd name="T60" fmla="*/ 207963 w 482602"/>
                <a:gd name="T61" fmla="*/ 119063 h 770874"/>
                <a:gd name="T62" fmla="*/ 126471 w 482602"/>
                <a:gd name="T63" fmla="*/ 120749 h 770874"/>
                <a:gd name="T64" fmla="*/ 109802 w 482602"/>
                <a:gd name="T65" fmla="*/ 73025 h 770874"/>
                <a:gd name="T66" fmla="*/ 220436 w 482602"/>
                <a:gd name="T67" fmla="*/ 91758 h 770874"/>
                <a:gd name="T68" fmla="*/ 234950 w 482602"/>
                <a:gd name="T69" fmla="*/ 69850 h 770874"/>
                <a:gd name="T70" fmla="*/ 106531 w 482602"/>
                <a:gd name="T71" fmla="*/ 317972 h 770874"/>
                <a:gd name="T72" fmla="*/ 366315 w 482602"/>
                <a:gd name="T73" fmla="*/ 676394 h 770874"/>
                <a:gd name="T74" fmla="*/ 405969 w 482602"/>
                <a:gd name="T75" fmla="*/ 676707 h 770874"/>
                <a:gd name="T76" fmla="*/ 434219 w 482602"/>
                <a:gd name="T77" fmla="*/ 691375 h 770874"/>
                <a:gd name="T78" fmla="*/ 482602 w 482602"/>
                <a:gd name="T79" fmla="*/ 770874 h 770874"/>
                <a:gd name="T80" fmla="*/ 406377 w 482602"/>
                <a:gd name="T81" fmla="*/ 716132 h 770874"/>
                <a:gd name="T82" fmla="*/ 385763 w 482602"/>
                <a:gd name="T83" fmla="*/ 725488 h 770874"/>
                <a:gd name="T84" fmla="*/ 359502 w 482602"/>
                <a:gd name="T85" fmla="*/ 702499 h 770874"/>
                <a:gd name="T86" fmla="*/ 93663 w 482602"/>
                <a:gd name="T87" fmla="*/ 334503 h 770874"/>
                <a:gd name="T88" fmla="*/ 160020 w 482602"/>
                <a:gd name="T89" fmla="*/ 41275 h 770874"/>
                <a:gd name="T90" fmla="*/ 146685 w 482602"/>
                <a:gd name="T91" fmla="*/ 125413 h 770874"/>
                <a:gd name="T92" fmla="*/ 220041 w 482602"/>
                <a:gd name="T93" fmla="*/ 4763 h 770874"/>
                <a:gd name="T94" fmla="*/ 185945 w 482602"/>
                <a:gd name="T95" fmla="*/ 71438 h 770874"/>
                <a:gd name="T96" fmla="*/ 277813 w 482602"/>
                <a:gd name="T97" fmla="*/ 0 h 770874"/>
                <a:gd name="T98" fmla="*/ 225425 w 482602"/>
                <a:gd name="T99" fmla="*/ 46038 h 77087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82602" h="770874">
                  <a:moveTo>
                    <a:pt x="242681" y="686360"/>
                  </a:moveTo>
                  <a:cubicBezTo>
                    <a:pt x="277761" y="688228"/>
                    <a:pt x="305457" y="721846"/>
                    <a:pt x="346076" y="706905"/>
                  </a:cubicBezTo>
                  <a:cubicBezTo>
                    <a:pt x="288839" y="744257"/>
                    <a:pt x="233449" y="746125"/>
                    <a:pt x="176213" y="712507"/>
                  </a:cubicBezTo>
                  <a:cubicBezTo>
                    <a:pt x="198369" y="703169"/>
                    <a:pt x="207601" y="682625"/>
                    <a:pt x="242681" y="686360"/>
                  </a:cubicBezTo>
                  <a:close/>
                  <a:moveTo>
                    <a:pt x="147207" y="609274"/>
                  </a:moveTo>
                  <a:cubicBezTo>
                    <a:pt x="153497" y="609071"/>
                    <a:pt x="160569" y="609998"/>
                    <a:pt x="168917" y="612776"/>
                  </a:cubicBezTo>
                  <a:cubicBezTo>
                    <a:pt x="202308" y="623888"/>
                    <a:pt x="222714" y="662782"/>
                    <a:pt x="263525" y="655374"/>
                  </a:cubicBezTo>
                  <a:cubicBezTo>
                    <a:pt x="200453" y="679451"/>
                    <a:pt x="144801" y="668339"/>
                    <a:pt x="98425" y="622036"/>
                  </a:cubicBezTo>
                  <a:cubicBezTo>
                    <a:pt x="116512" y="620647"/>
                    <a:pt x="128338" y="609882"/>
                    <a:pt x="147207" y="609274"/>
                  </a:cubicBezTo>
                  <a:close/>
                  <a:moveTo>
                    <a:pt x="90122" y="533571"/>
                  </a:moveTo>
                  <a:cubicBezTo>
                    <a:pt x="95713" y="534421"/>
                    <a:pt x="101791" y="536349"/>
                    <a:pt x="108672" y="539977"/>
                  </a:cubicBezTo>
                  <a:cubicBezTo>
                    <a:pt x="136195" y="552677"/>
                    <a:pt x="147205" y="588963"/>
                    <a:pt x="185738" y="590777"/>
                  </a:cubicBezTo>
                  <a:cubicBezTo>
                    <a:pt x="127021" y="601663"/>
                    <a:pt x="79313" y="583520"/>
                    <a:pt x="44450" y="538163"/>
                  </a:cubicBezTo>
                  <a:cubicBezTo>
                    <a:pt x="60964" y="538163"/>
                    <a:pt x="73350" y="531019"/>
                    <a:pt x="90122" y="533571"/>
                  </a:cubicBezTo>
                  <a:close/>
                  <a:moveTo>
                    <a:pt x="256560" y="504825"/>
                  </a:moveTo>
                  <a:cubicBezTo>
                    <a:pt x="267622" y="521399"/>
                    <a:pt x="286057" y="523240"/>
                    <a:pt x="289744" y="554546"/>
                  </a:cubicBezTo>
                  <a:cubicBezTo>
                    <a:pt x="295275" y="584010"/>
                    <a:pt x="273152" y="613474"/>
                    <a:pt x="295275" y="642938"/>
                  </a:cubicBezTo>
                  <a:cubicBezTo>
                    <a:pt x="251030" y="604266"/>
                    <a:pt x="238125" y="558229"/>
                    <a:pt x="256560" y="504825"/>
                  </a:cubicBezTo>
                  <a:close/>
                  <a:moveTo>
                    <a:pt x="329045" y="503238"/>
                  </a:moveTo>
                  <a:cubicBezTo>
                    <a:pt x="340014" y="523417"/>
                    <a:pt x="360122" y="530755"/>
                    <a:pt x="361950" y="565609"/>
                  </a:cubicBezTo>
                  <a:cubicBezTo>
                    <a:pt x="361950" y="600464"/>
                    <a:pt x="332701" y="631649"/>
                    <a:pt x="352810" y="668338"/>
                  </a:cubicBezTo>
                  <a:cubicBezTo>
                    <a:pt x="308937" y="616974"/>
                    <a:pt x="301625" y="561940"/>
                    <a:pt x="329045" y="503238"/>
                  </a:cubicBezTo>
                  <a:close/>
                  <a:moveTo>
                    <a:pt x="210894" y="457200"/>
                  </a:moveTo>
                  <a:cubicBezTo>
                    <a:pt x="220052" y="473671"/>
                    <a:pt x="234706" y="479161"/>
                    <a:pt x="236538" y="506611"/>
                  </a:cubicBezTo>
                  <a:cubicBezTo>
                    <a:pt x="236538" y="534062"/>
                    <a:pt x="212725" y="557852"/>
                    <a:pt x="227379" y="588963"/>
                  </a:cubicBezTo>
                  <a:cubicBezTo>
                    <a:pt x="194408" y="546872"/>
                    <a:pt x="188913" y="502951"/>
                    <a:pt x="210894" y="457200"/>
                  </a:cubicBezTo>
                  <a:close/>
                  <a:moveTo>
                    <a:pt x="15875" y="442066"/>
                  </a:moveTo>
                  <a:cubicBezTo>
                    <a:pt x="36248" y="445735"/>
                    <a:pt x="52917" y="436563"/>
                    <a:pt x="75142" y="454908"/>
                  </a:cubicBezTo>
                  <a:cubicBezTo>
                    <a:pt x="99219" y="473252"/>
                    <a:pt x="102923" y="509941"/>
                    <a:pt x="138113" y="519113"/>
                  </a:cubicBezTo>
                  <a:cubicBezTo>
                    <a:pt x="80698" y="517279"/>
                    <a:pt x="39952" y="491596"/>
                    <a:pt x="15875" y="442066"/>
                  </a:cubicBezTo>
                  <a:close/>
                  <a:moveTo>
                    <a:pt x="168656" y="395288"/>
                  </a:moveTo>
                  <a:cubicBezTo>
                    <a:pt x="174181" y="411853"/>
                    <a:pt x="188913" y="419216"/>
                    <a:pt x="187071" y="444984"/>
                  </a:cubicBezTo>
                  <a:cubicBezTo>
                    <a:pt x="183388" y="470752"/>
                    <a:pt x="159449" y="490998"/>
                    <a:pt x="170498" y="522288"/>
                  </a:cubicBezTo>
                  <a:cubicBezTo>
                    <a:pt x="142875" y="478114"/>
                    <a:pt x="142875" y="437621"/>
                    <a:pt x="168656" y="395288"/>
                  </a:cubicBezTo>
                  <a:close/>
                  <a:moveTo>
                    <a:pt x="0" y="347663"/>
                  </a:moveTo>
                  <a:cubicBezTo>
                    <a:pt x="18382" y="356799"/>
                    <a:pt x="36763" y="349490"/>
                    <a:pt x="55145" y="371416"/>
                  </a:cubicBezTo>
                  <a:cubicBezTo>
                    <a:pt x="75364" y="395169"/>
                    <a:pt x="71688" y="431711"/>
                    <a:pt x="104775" y="444501"/>
                  </a:cubicBezTo>
                  <a:cubicBezTo>
                    <a:pt x="49630" y="433538"/>
                    <a:pt x="14705" y="402477"/>
                    <a:pt x="0" y="347663"/>
                  </a:cubicBezTo>
                  <a:close/>
                  <a:moveTo>
                    <a:pt x="145286" y="319088"/>
                  </a:moveTo>
                  <a:cubicBezTo>
                    <a:pt x="147168" y="333905"/>
                    <a:pt x="160338" y="343165"/>
                    <a:pt x="152812" y="365390"/>
                  </a:cubicBezTo>
                  <a:cubicBezTo>
                    <a:pt x="147168" y="387615"/>
                    <a:pt x="122708" y="402432"/>
                    <a:pt x="128353" y="430213"/>
                  </a:cubicBezTo>
                  <a:cubicBezTo>
                    <a:pt x="109538" y="387615"/>
                    <a:pt x="115182" y="350574"/>
                    <a:pt x="145286" y="319088"/>
                  </a:cubicBezTo>
                  <a:close/>
                  <a:moveTo>
                    <a:pt x="11113" y="246063"/>
                  </a:moveTo>
                  <a:cubicBezTo>
                    <a:pt x="27674" y="257076"/>
                    <a:pt x="44234" y="255241"/>
                    <a:pt x="58955" y="280939"/>
                  </a:cubicBezTo>
                  <a:cubicBezTo>
                    <a:pt x="73675" y="306636"/>
                    <a:pt x="62635" y="341512"/>
                    <a:pt x="92076" y="363538"/>
                  </a:cubicBezTo>
                  <a:cubicBezTo>
                    <a:pt x="38714" y="339676"/>
                    <a:pt x="11113" y="301130"/>
                    <a:pt x="11113" y="246063"/>
                  </a:cubicBezTo>
                  <a:close/>
                  <a:moveTo>
                    <a:pt x="154480" y="241300"/>
                  </a:moveTo>
                  <a:cubicBezTo>
                    <a:pt x="152619" y="255778"/>
                    <a:pt x="161925" y="264827"/>
                    <a:pt x="150758" y="282925"/>
                  </a:cubicBezTo>
                  <a:cubicBezTo>
                    <a:pt x="141452" y="301022"/>
                    <a:pt x="115395" y="308261"/>
                    <a:pt x="115395" y="331788"/>
                  </a:cubicBezTo>
                  <a:cubicBezTo>
                    <a:pt x="107950" y="293783"/>
                    <a:pt x="120978" y="263017"/>
                    <a:pt x="154480" y="241300"/>
                  </a:cubicBezTo>
                  <a:close/>
                  <a:moveTo>
                    <a:pt x="177544" y="173038"/>
                  </a:moveTo>
                  <a:cubicBezTo>
                    <a:pt x="173857" y="184108"/>
                    <a:pt x="179388" y="195177"/>
                    <a:pt x="164640" y="208092"/>
                  </a:cubicBezTo>
                  <a:cubicBezTo>
                    <a:pt x="151735" y="221007"/>
                    <a:pt x="129612" y="221007"/>
                    <a:pt x="122238" y="241301"/>
                  </a:cubicBezTo>
                  <a:cubicBezTo>
                    <a:pt x="127769" y="206247"/>
                    <a:pt x="144361" y="184108"/>
                    <a:pt x="177544" y="173038"/>
                  </a:cubicBezTo>
                  <a:close/>
                  <a:moveTo>
                    <a:pt x="54303" y="147638"/>
                  </a:moveTo>
                  <a:cubicBezTo>
                    <a:pt x="65471" y="162234"/>
                    <a:pt x="82221" y="164058"/>
                    <a:pt x="87805" y="189600"/>
                  </a:cubicBezTo>
                  <a:cubicBezTo>
                    <a:pt x="93389" y="216967"/>
                    <a:pt x="74777" y="244334"/>
                    <a:pt x="95250" y="269876"/>
                  </a:cubicBezTo>
                  <a:cubicBezTo>
                    <a:pt x="54303" y="237036"/>
                    <a:pt x="41275" y="195074"/>
                    <a:pt x="54303" y="147638"/>
                  </a:cubicBezTo>
                  <a:close/>
                  <a:moveTo>
                    <a:pt x="207963" y="119063"/>
                  </a:moveTo>
                  <a:cubicBezTo>
                    <a:pt x="202456" y="128418"/>
                    <a:pt x="204292" y="137773"/>
                    <a:pt x="191443" y="147128"/>
                  </a:cubicBezTo>
                  <a:cubicBezTo>
                    <a:pt x="178594" y="156483"/>
                    <a:pt x="158403" y="152741"/>
                    <a:pt x="149225" y="171451"/>
                  </a:cubicBezTo>
                  <a:cubicBezTo>
                    <a:pt x="158403" y="139644"/>
                    <a:pt x="178594" y="122805"/>
                    <a:pt x="207963" y="119063"/>
                  </a:cubicBezTo>
                  <a:close/>
                  <a:moveTo>
                    <a:pt x="109802" y="73025"/>
                  </a:moveTo>
                  <a:cubicBezTo>
                    <a:pt x="115358" y="89545"/>
                    <a:pt x="130175" y="95052"/>
                    <a:pt x="126471" y="120749"/>
                  </a:cubicBezTo>
                  <a:cubicBezTo>
                    <a:pt x="122767" y="144611"/>
                    <a:pt x="100542" y="162967"/>
                    <a:pt x="109802" y="190500"/>
                  </a:cubicBezTo>
                  <a:cubicBezTo>
                    <a:pt x="85725" y="150118"/>
                    <a:pt x="85725" y="111572"/>
                    <a:pt x="109802" y="73025"/>
                  </a:cubicBezTo>
                  <a:close/>
                  <a:moveTo>
                    <a:pt x="234950" y="69850"/>
                  </a:moveTo>
                  <a:cubicBezTo>
                    <a:pt x="229507" y="77153"/>
                    <a:pt x="231321" y="84455"/>
                    <a:pt x="220436" y="91758"/>
                  </a:cubicBezTo>
                  <a:cubicBezTo>
                    <a:pt x="207736" y="97235"/>
                    <a:pt x="193221" y="93584"/>
                    <a:pt x="184150" y="106363"/>
                  </a:cubicBezTo>
                  <a:cubicBezTo>
                    <a:pt x="193221" y="82630"/>
                    <a:pt x="211364" y="69850"/>
                    <a:pt x="234950" y="69850"/>
                  </a:cubicBezTo>
                  <a:close/>
                  <a:moveTo>
                    <a:pt x="211318" y="57150"/>
                  </a:moveTo>
                  <a:cubicBezTo>
                    <a:pt x="146975" y="125111"/>
                    <a:pt x="106531" y="216950"/>
                    <a:pt x="106531" y="317972"/>
                  </a:cubicBezTo>
                  <a:cubicBezTo>
                    <a:pt x="106531" y="478289"/>
                    <a:pt x="205672" y="614918"/>
                    <a:pt x="345374" y="670156"/>
                  </a:cubicBezTo>
                  <a:lnTo>
                    <a:pt x="366315" y="676394"/>
                  </a:lnTo>
                  <a:lnTo>
                    <a:pt x="385763" y="668338"/>
                  </a:lnTo>
                  <a:cubicBezTo>
                    <a:pt x="393654" y="668338"/>
                    <a:pt x="400798" y="671536"/>
                    <a:pt x="405969" y="676707"/>
                  </a:cubicBezTo>
                  <a:lnTo>
                    <a:pt x="411074" y="689034"/>
                  </a:lnTo>
                  <a:lnTo>
                    <a:pt x="434219" y="691375"/>
                  </a:lnTo>
                  <a:lnTo>
                    <a:pt x="482602" y="624493"/>
                  </a:lnTo>
                  <a:lnTo>
                    <a:pt x="482602" y="770874"/>
                  </a:lnTo>
                  <a:lnTo>
                    <a:pt x="446708" y="720200"/>
                  </a:lnTo>
                  <a:lnTo>
                    <a:pt x="406377" y="716132"/>
                  </a:lnTo>
                  <a:lnTo>
                    <a:pt x="405969" y="717119"/>
                  </a:lnTo>
                  <a:cubicBezTo>
                    <a:pt x="400798" y="722290"/>
                    <a:pt x="393654" y="725488"/>
                    <a:pt x="385763" y="725488"/>
                  </a:cubicBezTo>
                  <a:cubicBezTo>
                    <a:pt x="377872" y="725488"/>
                    <a:pt x="370728" y="722290"/>
                    <a:pt x="365557" y="717119"/>
                  </a:cubicBezTo>
                  <a:lnTo>
                    <a:pt x="359502" y="702499"/>
                  </a:lnTo>
                  <a:lnTo>
                    <a:pt x="340554" y="696871"/>
                  </a:lnTo>
                  <a:cubicBezTo>
                    <a:pt x="196036" y="639886"/>
                    <a:pt x="93663" y="499038"/>
                    <a:pt x="93663" y="334503"/>
                  </a:cubicBezTo>
                  <a:cubicBezTo>
                    <a:pt x="93663" y="226134"/>
                    <a:pt x="139622" y="126948"/>
                    <a:pt x="211318" y="57150"/>
                  </a:cubicBezTo>
                  <a:close/>
                  <a:moveTo>
                    <a:pt x="160020" y="41275"/>
                  </a:moveTo>
                  <a:cubicBezTo>
                    <a:pt x="161925" y="52250"/>
                    <a:pt x="171450" y="57737"/>
                    <a:pt x="167640" y="76028"/>
                  </a:cubicBezTo>
                  <a:cubicBezTo>
                    <a:pt x="163830" y="92490"/>
                    <a:pt x="142875" y="105293"/>
                    <a:pt x="146685" y="125413"/>
                  </a:cubicBezTo>
                  <a:cubicBezTo>
                    <a:pt x="133350" y="94319"/>
                    <a:pt x="137160" y="65053"/>
                    <a:pt x="160020" y="41275"/>
                  </a:cubicBezTo>
                  <a:close/>
                  <a:moveTo>
                    <a:pt x="220041" y="4763"/>
                  </a:moveTo>
                  <a:cubicBezTo>
                    <a:pt x="220041" y="15575"/>
                    <a:pt x="225425" y="22783"/>
                    <a:pt x="216452" y="35398"/>
                  </a:cubicBezTo>
                  <a:cubicBezTo>
                    <a:pt x="207479" y="48012"/>
                    <a:pt x="189534" y="51616"/>
                    <a:pt x="185945" y="71438"/>
                  </a:cubicBezTo>
                  <a:cubicBezTo>
                    <a:pt x="184150" y="40804"/>
                    <a:pt x="194917" y="19179"/>
                    <a:pt x="220041" y="4763"/>
                  </a:cubicBezTo>
                  <a:close/>
                  <a:moveTo>
                    <a:pt x="277813" y="0"/>
                  </a:moveTo>
                  <a:cubicBezTo>
                    <a:pt x="272200" y="7366"/>
                    <a:pt x="275942" y="16574"/>
                    <a:pt x="262845" y="25781"/>
                  </a:cubicBezTo>
                  <a:cubicBezTo>
                    <a:pt x="251619" y="33147"/>
                    <a:pt x="232909" y="31306"/>
                    <a:pt x="225425" y="46038"/>
                  </a:cubicBezTo>
                  <a:cubicBezTo>
                    <a:pt x="232909" y="18415"/>
                    <a:pt x="249748" y="3683"/>
                    <a:pt x="277813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85" name="星形: 五角 84">
              <a:extLst>
                <a:ext uri="{FF2B5EF4-FFF2-40B4-BE49-F238E27FC236}">
                  <a16:creationId xmlns:a16="http://schemas.microsoft.com/office/drawing/2014/main" xmlns="" id="{9432A803-874D-408B-A39C-640FEF05D1F6}"/>
                </a:ext>
              </a:extLst>
            </p:cNvPr>
            <p:cNvSpPr/>
            <p:nvPr/>
          </p:nvSpPr>
          <p:spPr>
            <a:xfrm>
              <a:off x="10019025" y="4178957"/>
              <a:ext cx="139388" cy="139388"/>
            </a:xfrm>
            <a:prstGeom prst="star5">
              <a:avLst>
                <a:gd name="adj" fmla="val 24751"/>
                <a:gd name="hf" fmla="val 105146"/>
                <a:gd name="vf" fmla="val 110557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86" name="星形: 五角 85">
              <a:extLst>
                <a:ext uri="{FF2B5EF4-FFF2-40B4-BE49-F238E27FC236}">
                  <a16:creationId xmlns:a16="http://schemas.microsoft.com/office/drawing/2014/main" xmlns="" id="{76DEFD38-0F94-43FA-95B7-19EDD0BAD169}"/>
                </a:ext>
              </a:extLst>
            </p:cNvPr>
            <p:cNvSpPr/>
            <p:nvPr/>
          </p:nvSpPr>
          <p:spPr>
            <a:xfrm>
              <a:off x="10223813" y="4214676"/>
              <a:ext cx="67950" cy="67950"/>
            </a:xfrm>
            <a:prstGeom prst="star5">
              <a:avLst>
                <a:gd name="adj" fmla="val 24751"/>
                <a:gd name="hf" fmla="val 105146"/>
                <a:gd name="vf" fmla="val 110557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87" name="星形: 五角 86">
              <a:extLst>
                <a:ext uri="{FF2B5EF4-FFF2-40B4-BE49-F238E27FC236}">
                  <a16:creationId xmlns:a16="http://schemas.microsoft.com/office/drawing/2014/main" xmlns="" id="{FA6B882D-D6CE-4A56-9FFE-1D468E02D5FA}"/>
                </a:ext>
              </a:extLst>
            </p:cNvPr>
            <p:cNvSpPr/>
            <p:nvPr/>
          </p:nvSpPr>
          <p:spPr>
            <a:xfrm>
              <a:off x="9885676" y="4214676"/>
              <a:ext cx="67950" cy="67950"/>
            </a:xfrm>
            <a:prstGeom prst="star5">
              <a:avLst>
                <a:gd name="adj" fmla="val 24751"/>
                <a:gd name="hf" fmla="val 105146"/>
                <a:gd name="vf" fmla="val 110557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  <p:cxnSp>
          <p:nvCxnSpPr>
            <p:cNvPr id="88" name="直接连接符 87">
              <a:extLst>
                <a:ext uri="{FF2B5EF4-FFF2-40B4-BE49-F238E27FC236}">
                  <a16:creationId xmlns:a16="http://schemas.microsoft.com/office/drawing/2014/main" xmlns="" id="{BE52B3AD-1535-4103-93BB-712610FF349C}"/>
                </a:ext>
              </a:extLst>
            </p:cNvPr>
            <p:cNvCxnSpPr/>
            <p:nvPr/>
          </p:nvCxnSpPr>
          <p:spPr>
            <a:xfrm flipH="1">
              <a:off x="9398157" y="4248651"/>
              <a:ext cx="435768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>
              <a:extLst>
                <a:ext uri="{FF2B5EF4-FFF2-40B4-BE49-F238E27FC236}">
                  <a16:creationId xmlns:a16="http://schemas.microsoft.com/office/drawing/2014/main" xmlns="" id="{923F3431-9135-486F-BA30-3516BF803F9D}"/>
                </a:ext>
              </a:extLst>
            </p:cNvPr>
            <p:cNvCxnSpPr/>
            <p:nvPr/>
          </p:nvCxnSpPr>
          <p:spPr>
            <a:xfrm>
              <a:off x="10343514" y="4248651"/>
              <a:ext cx="435768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A77ADE51-9B51-4135-9CCA-CFE1707CE7FA}"/>
              </a:ext>
            </a:extLst>
          </p:cNvPr>
          <p:cNvGrpSpPr/>
          <p:nvPr/>
        </p:nvGrpSpPr>
        <p:grpSpPr>
          <a:xfrm>
            <a:off x="7994794" y="5469592"/>
            <a:ext cx="3225407" cy="788756"/>
            <a:chOff x="8991854" y="3781880"/>
            <a:chExt cx="2193730" cy="536465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xmlns="" id="{E4931AC0-4FE9-4A6F-BB64-D768FF4E4C4E}"/>
                </a:ext>
              </a:extLst>
            </p:cNvPr>
            <p:cNvSpPr txBox="1"/>
            <p:nvPr/>
          </p:nvSpPr>
          <p:spPr>
            <a:xfrm>
              <a:off x="9282736" y="3835119"/>
              <a:ext cx="1611968" cy="2511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kern="100">
                  <a:solidFill>
                    <a:prstClr val="black">
                      <a:lumMod val="75000"/>
                      <a:lumOff val="25000"/>
                    </a:prstClr>
                  </a:solidFill>
                  <a:cs typeface="仿宋_GB2312" panose="02010609030101010101" charset="-122"/>
                </a:defRPr>
              </a:lvl1pPr>
            </a:lstStyle>
            <a:p>
              <a:pPr algn="ctr"/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说明内容</a:t>
              </a:r>
              <a:r>
                <a:rPr lang="en-US" altLang="zh-CN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3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92" name="任意多边形: 形状 138">
              <a:extLst>
                <a:ext uri="{FF2B5EF4-FFF2-40B4-BE49-F238E27FC236}">
                  <a16:creationId xmlns:a16="http://schemas.microsoft.com/office/drawing/2014/main" xmlns="" id="{C33ED2A0-CF59-474D-80E7-E6BB274BC355}"/>
                </a:ext>
              </a:extLst>
            </p:cNvPr>
            <p:cNvSpPr/>
            <p:nvPr/>
          </p:nvSpPr>
          <p:spPr bwMode="auto">
            <a:xfrm>
              <a:off x="8991854" y="3781880"/>
              <a:ext cx="323114" cy="516063"/>
            </a:xfrm>
            <a:custGeom>
              <a:avLst/>
              <a:gdLst>
                <a:gd name="T0" fmla="*/ 346076 w 482602"/>
                <a:gd name="T1" fmla="*/ 706905 h 770874"/>
                <a:gd name="T2" fmla="*/ 242681 w 482602"/>
                <a:gd name="T3" fmla="*/ 686360 h 770874"/>
                <a:gd name="T4" fmla="*/ 168917 w 482602"/>
                <a:gd name="T5" fmla="*/ 612776 h 770874"/>
                <a:gd name="T6" fmla="*/ 98425 w 482602"/>
                <a:gd name="T7" fmla="*/ 622036 h 770874"/>
                <a:gd name="T8" fmla="*/ 90122 w 482602"/>
                <a:gd name="T9" fmla="*/ 533571 h 770874"/>
                <a:gd name="T10" fmla="*/ 185738 w 482602"/>
                <a:gd name="T11" fmla="*/ 590777 h 770874"/>
                <a:gd name="T12" fmla="*/ 90122 w 482602"/>
                <a:gd name="T13" fmla="*/ 533571 h 770874"/>
                <a:gd name="T14" fmla="*/ 289744 w 482602"/>
                <a:gd name="T15" fmla="*/ 554546 h 770874"/>
                <a:gd name="T16" fmla="*/ 256560 w 482602"/>
                <a:gd name="T17" fmla="*/ 504825 h 770874"/>
                <a:gd name="T18" fmla="*/ 361950 w 482602"/>
                <a:gd name="T19" fmla="*/ 565609 h 770874"/>
                <a:gd name="T20" fmla="*/ 329045 w 482602"/>
                <a:gd name="T21" fmla="*/ 503238 h 770874"/>
                <a:gd name="T22" fmla="*/ 236538 w 482602"/>
                <a:gd name="T23" fmla="*/ 506611 h 770874"/>
                <a:gd name="T24" fmla="*/ 210894 w 482602"/>
                <a:gd name="T25" fmla="*/ 457200 h 770874"/>
                <a:gd name="T26" fmla="*/ 75142 w 482602"/>
                <a:gd name="T27" fmla="*/ 454908 h 770874"/>
                <a:gd name="T28" fmla="*/ 15875 w 482602"/>
                <a:gd name="T29" fmla="*/ 442066 h 770874"/>
                <a:gd name="T30" fmla="*/ 187071 w 482602"/>
                <a:gd name="T31" fmla="*/ 444984 h 770874"/>
                <a:gd name="T32" fmla="*/ 168656 w 482602"/>
                <a:gd name="T33" fmla="*/ 395288 h 770874"/>
                <a:gd name="T34" fmla="*/ 55145 w 482602"/>
                <a:gd name="T35" fmla="*/ 371416 h 770874"/>
                <a:gd name="T36" fmla="*/ 0 w 482602"/>
                <a:gd name="T37" fmla="*/ 347663 h 770874"/>
                <a:gd name="T38" fmla="*/ 152812 w 482602"/>
                <a:gd name="T39" fmla="*/ 365390 h 770874"/>
                <a:gd name="T40" fmla="*/ 145286 w 482602"/>
                <a:gd name="T41" fmla="*/ 319088 h 770874"/>
                <a:gd name="T42" fmla="*/ 58955 w 482602"/>
                <a:gd name="T43" fmla="*/ 280939 h 770874"/>
                <a:gd name="T44" fmla="*/ 11113 w 482602"/>
                <a:gd name="T45" fmla="*/ 246063 h 770874"/>
                <a:gd name="T46" fmla="*/ 150758 w 482602"/>
                <a:gd name="T47" fmla="*/ 282925 h 770874"/>
                <a:gd name="T48" fmla="*/ 154480 w 482602"/>
                <a:gd name="T49" fmla="*/ 241300 h 770874"/>
                <a:gd name="T50" fmla="*/ 164640 w 482602"/>
                <a:gd name="T51" fmla="*/ 208092 h 770874"/>
                <a:gd name="T52" fmla="*/ 177544 w 482602"/>
                <a:gd name="T53" fmla="*/ 173038 h 770874"/>
                <a:gd name="T54" fmla="*/ 87805 w 482602"/>
                <a:gd name="T55" fmla="*/ 189600 h 770874"/>
                <a:gd name="T56" fmla="*/ 54303 w 482602"/>
                <a:gd name="T57" fmla="*/ 147638 h 770874"/>
                <a:gd name="T58" fmla="*/ 191443 w 482602"/>
                <a:gd name="T59" fmla="*/ 147128 h 770874"/>
                <a:gd name="T60" fmla="*/ 207963 w 482602"/>
                <a:gd name="T61" fmla="*/ 119063 h 770874"/>
                <a:gd name="T62" fmla="*/ 126471 w 482602"/>
                <a:gd name="T63" fmla="*/ 120749 h 770874"/>
                <a:gd name="T64" fmla="*/ 109802 w 482602"/>
                <a:gd name="T65" fmla="*/ 73025 h 770874"/>
                <a:gd name="T66" fmla="*/ 220436 w 482602"/>
                <a:gd name="T67" fmla="*/ 91758 h 770874"/>
                <a:gd name="T68" fmla="*/ 234950 w 482602"/>
                <a:gd name="T69" fmla="*/ 69850 h 770874"/>
                <a:gd name="T70" fmla="*/ 106531 w 482602"/>
                <a:gd name="T71" fmla="*/ 317972 h 770874"/>
                <a:gd name="T72" fmla="*/ 366315 w 482602"/>
                <a:gd name="T73" fmla="*/ 676394 h 770874"/>
                <a:gd name="T74" fmla="*/ 405969 w 482602"/>
                <a:gd name="T75" fmla="*/ 676707 h 770874"/>
                <a:gd name="T76" fmla="*/ 434219 w 482602"/>
                <a:gd name="T77" fmla="*/ 691375 h 770874"/>
                <a:gd name="T78" fmla="*/ 482602 w 482602"/>
                <a:gd name="T79" fmla="*/ 770874 h 770874"/>
                <a:gd name="T80" fmla="*/ 406377 w 482602"/>
                <a:gd name="T81" fmla="*/ 716132 h 770874"/>
                <a:gd name="T82" fmla="*/ 385763 w 482602"/>
                <a:gd name="T83" fmla="*/ 725488 h 770874"/>
                <a:gd name="T84" fmla="*/ 359502 w 482602"/>
                <a:gd name="T85" fmla="*/ 702499 h 770874"/>
                <a:gd name="T86" fmla="*/ 93663 w 482602"/>
                <a:gd name="T87" fmla="*/ 334503 h 770874"/>
                <a:gd name="T88" fmla="*/ 160020 w 482602"/>
                <a:gd name="T89" fmla="*/ 41275 h 770874"/>
                <a:gd name="T90" fmla="*/ 146685 w 482602"/>
                <a:gd name="T91" fmla="*/ 125413 h 770874"/>
                <a:gd name="T92" fmla="*/ 220041 w 482602"/>
                <a:gd name="T93" fmla="*/ 4763 h 770874"/>
                <a:gd name="T94" fmla="*/ 185945 w 482602"/>
                <a:gd name="T95" fmla="*/ 71438 h 770874"/>
                <a:gd name="T96" fmla="*/ 277813 w 482602"/>
                <a:gd name="T97" fmla="*/ 0 h 770874"/>
                <a:gd name="T98" fmla="*/ 225425 w 482602"/>
                <a:gd name="T99" fmla="*/ 46038 h 77087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82602" h="770874">
                  <a:moveTo>
                    <a:pt x="242681" y="686360"/>
                  </a:moveTo>
                  <a:cubicBezTo>
                    <a:pt x="277761" y="688228"/>
                    <a:pt x="305457" y="721846"/>
                    <a:pt x="346076" y="706905"/>
                  </a:cubicBezTo>
                  <a:cubicBezTo>
                    <a:pt x="288839" y="744257"/>
                    <a:pt x="233449" y="746125"/>
                    <a:pt x="176213" y="712507"/>
                  </a:cubicBezTo>
                  <a:cubicBezTo>
                    <a:pt x="198369" y="703169"/>
                    <a:pt x="207601" y="682625"/>
                    <a:pt x="242681" y="686360"/>
                  </a:cubicBezTo>
                  <a:close/>
                  <a:moveTo>
                    <a:pt x="147207" y="609274"/>
                  </a:moveTo>
                  <a:cubicBezTo>
                    <a:pt x="153497" y="609071"/>
                    <a:pt x="160569" y="609998"/>
                    <a:pt x="168917" y="612776"/>
                  </a:cubicBezTo>
                  <a:cubicBezTo>
                    <a:pt x="202308" y="623888"/>
                    <a:pt x="222714" y="662782"/>
                    <a:pt x="263525" y="655374"/>
                  </a:cubicBezTo>
                  <a:cubicBezTo>
                    <a:pt x="200453" y="679451"/>
                    <a:pt x="144801" y="668339"/>
                    <a:pt x="98425" y="622036"/>
                  </a:cubicBezTo>
                  <a:cubicBezTo>
                    <a:pt x="116512" y="620647"/>
                    <a:pt x="128338" y="609882"/>
                    <a:pt x="147207" y="609274"/>
                  </a:cubicBezTo>
                  <a:close/>
                  <a:moveTo>
                    <a:pt x="90122" y="533571"/>
                  </a:moveTo>
                  <a:cubicBezTo>
                    <a:pt x="95713" y="534421"/>
                    <a:pt x="101791" y="536349"/>
                    <a:pt x="108672" y="539977"/>
                  </a:cubicBezTo>
                  <a:cubicBezTo>
                    <a:pt x="136195" y="552677"/>
                    <a:pt x="147205" y="588963"/>
                    <a:pt x="185738" y="590777"/>
                  </a:cubicBezTo>
                  <a:cubicBezTo>
                    <a:pt x="127021" y="601663"/>
                    <a:pt x="79313" y="583520"/>
                    <a:pt x="44450" y="538163"/>
                  </a:cubicBezTo>
                  <a:cubicBezTo>
                    <a:pt x="60964" y="538163"/>
                    <a:pt x="73350" y="531019"/>
                    <a:pt x="90122" y="533571"/>
                  </a:cubicBezTo>
                  <a:close/>
                  <a:moveTo>
                    <a:pt x="256560" y="504825"/>
                  </a:moveTo>
                  <a:cubicBezTo>
                    <a:pt x="267622" y="521399"/>
                    <a:pt x="286057" y="523240"/>
                    <a:pt x="289744" y="554546"/>
                  </a:cubicBezTo>
                  <a:cubicBezTo>
                    <a:pt x="295275" y="584010"/>
                    <a:pt x="273152" y="613474"/>
                    <a:pt x="295275" y="642938"/>
                  </a:cubicBezTo>
                  <a:cubicBezTo>
                    <a:pt x="251030" y="604266"/>
                    <a:pt x="238125" y="558229"/>
                    <a:pt x="256560" y="504825"/>
                  </a:cubicBezTo>
                  <a:close/>
                  <a:moveTo>
                    <a:pt x="329045" y="503238"/>
                  </a:moveTo>
                  <a:cubicBezTo>
                    <a:pt x="340014" y="523417"/>
                    <a:pt x="360122" y="530755"/>
                    <a:pt x="361950" y="565609"/>
                  </a:cubicBezTo>
                  <a:cubicBezTo>
                    <a:pt x="361950" y="600464"/>
                    <a:pt x="332701" y="631649"/>
                    <a:pt x="352810" y="668338"/>
                  </a:cubicBezTo>
                  <a:cubicBezTo>
                    <a:pt x="308937" y="616974"/>
                    <a:pt x="301625" y="561940"/>
                    <a:pt x="329045" y="503238"/>
                  </a:cubicBezTo>
                  <a:close/>
                  <a:moveTo>
                    <a:pt x="210894" y="457200"/>
                  </a:moveTo>
                  <a:cubicBezTo>
                    <a:pt x="220052" y="473671"/>
                    <a:pt x="234706" y="479161"/>
                    <a:pt x="236538" y="506611"/>
                  </a:cubicBezTo>
                  <a:cubicBezTo>
                    <a:pt x="236538" y="534062"/>
                    <a:pt x="212725" y="557852"/>
                    <a:pt x="227379" y="588963"/>
                  </a:cubicBezTo>
                  <a:cubicBezTo>
                    <a:pt x="194408" y="546872"/>
                    <a:pt x="188913" y="502951"/>
                    <a:pt x="210894" y="457200"/>
                  </a:cubicBezTo>
                  <a:close/>
                  <a:moveTo>
                    <a:pt x="15875" y="442066"/>
                  </a:moveTo>
                  <a:cubicBezTo>
                    <a:pt x="36248" y="445735"/>
                    <a:pt x="52917" y="436563"/>
                    <a:pt x="75142" y="454908"/>
                  </a:cubicBezTo>
                  <a:cubicBezTo>
                    <a:pt x="99219" y="473252"/>
                    <a:pt x="102923" y="509941"/>
                    <a:pt x="138113" y="519113"/>
                  </a:cubicBezTo>
                  <a:cubicBezTo>
                    <a:pt x="80698" y="517279"/>
                    <a:pt x="39952" y="491596"/>
                    <a:pt x="15875" y="442066"/>
                  </a:cubicBezTo>
                  <a:close/>
                  <a:moveTo>
                    <a:pt x="168656" y="395288"/>
                  </a:moveTo>
                  <a:cubicBezTo>
                    <a:pt x="174181" y="411853"/>
                    <a:pt x="188913" y="419216"/>
                    <a:pt x="187071" y="444984"/>
                  </a:cubicBezTo>
                  <a:cubicBezTo>
                    <a:pt x="183388" y="470752"/>
                    <a:pt x="159449" y="490998"/>
                    <a:pt x="170498" y="522288"/>
                  </a:cubicBezTo>
                  <a:cubicBezTo>
                    <a:pt x="142875" y="478114"/>
                    <a:pt x="142875" y="437621"/>
                    <a:pt x="168656" y="395288"/>
                  </a:cubicBezTo>
                  <a:close/>
                  <a:moveTo>
                    <a:pt x="0" y="347663"/>
                  </a:moveTo>
                  <a:cubicBezTo>
                    <a:pt x="18382" y="356799"/>
                    <a:pt x="36763" y="349490"/>
                    <a:pt x="55145" y="371416"/>
                  </a:cubicBezTo>
                  <a:cubicBezTo>
                    <a:pt x="75364" y="395169"/>
                    <a:pt x="71688" y="431711"/>
                    <a:pt x="104775" y="444501"/>
                  </a:cubicBezTo>
                  <a:cubicBezTo>
                    <a:pt x="49630" y="433538"/>
                    <a:pt x="14705" y="402477"/>
                    <a:pt x="0" y="347663"/>
                  </a:cubicBezTo>
                  <a:close/>
                  <a:moveTo>
                    <a:pt x="145286" y="319088"/>
                  </a:moveTo>
                  <a:cubicBezTo>
                    <a:pt x="147168" y="333905"/>
                    <a:pt x="160338" y="343165"/>
                    <a:pt x="152812" y="365390"/>
                  </a:cubicBezTo>
                  <a:cubicBezTo>
                    <a:pt x="147168" y="387615"/>
                    <a:pt x="122708" y="402432"/>
                    <a:pt x="128353" y="430213"/>
                  </a:cubicBezTo>
                  <a:cubicBezTo>
                    <a:pt x="109538" y="387615"/>
                    <a:pt x="115182" y="350574"/>
                    <a:pt x="145286" y="319088"/>
                  </a:cubicBezTo>
                  <a:close/>
                  <a:moveTo>
                    <a:pt x="11113" y="246063"/>
                  </a:moveTo>
                  <a:cubicBezTo>
                    <a:pt x="27674" y="257076"/>
                    <a:pt x="44234" y="255241"/>
                    <a:pt x="58955" y="280939"/>
                  </a:cubicBezTo>
                  <a:cubicBezTo>
                    <a:pt x="73675" y="306636"/>
                    <a:pt x="62635" y="341512"/>
                    <a:pt x="92076" y="363538"/>
                  </a:cubicBezTo>
                  <a:cubicBezTo>
                    <a:pt x="38714" y="339676"/>
                    <a:pt x="11113" y="301130"/>
                    <a:pt x="11113" y="246063"/>
                  </a:cubicBezTo>
                  <a:close/>
                  <a:moveTo>
                    <a:pt x="154480" y="241300"/>
                  </a:moveTo>
                  <a:cubicBezTo>
                    <a:pt x="152619" y="255778"/>
                    <a:pt x="161925" y="264827"/>
                    <a:pt x="150758" y="282925"/>
                  </a:cubicBezTo>
                  <a:cubicBezTo>
                    <a:pt x="141452" y="301022"/>
                    <a:pt x="115395" y="308261"/>
                    <a:pt x="115395" y="331788"/>
                  </a:cubicBezTo>
                  <a:cubicBezTo>
                    <a:pt x="107950" y="293783"/>
                    <a:pt x="120978" y="263017"/>
                    <a:pt x="154480" y="241300"/>
                  </a:cubicBezTo>
                  <a:close/>
                  <a:moveTo>
                    <a:pt x="177544" y="173038"/>
                  </a:moveTo>
                  <a:cubicBezTo>
                    <a:pt x="173857" y="184108"/>
                    <a:pt x="179388" y="195177"/>
                    <a:pt x="164640" y="208092"/>
                  </a:cubicBezTo>
                  <a:cubicBezTo>
                    <a:pt x="151735" y="221007"/>
                    <a:pt x="129612" y="221007"/>
                    <a:pt x="122238" y="241301"/>
                  </a:cubicBezTo>
                  <a:cubicBezTo>
                    <a:pt x="127769" y="206247"/>
                    <a:pt x="144361" y="184108"/>
                    <a:pt x="177544" y="173038"/>
                  </a:cubicBezTo>
                  <a:close/>
                  <a:moveTo>
                    <a:pt x="54303" y="147638"/>
                  </a:moveTo>
                  <a:cubicBezTo>
                    <a:pt x="65471" y="162234"/>
                    <a:pt x="82221" y="164058"/>
                    <a:pt x="87805" y="189600"/>
                  </a:cubicBezTo>
                  <a:cubicBezTo>
                    <a:pt x="93389" y="216967"/>
                    <a:pt x="74777" y="244334"/>
                    <a:pt x="95250" y="269876"/>
                  </a:cubicBezTo>
                  <a:cubicBezTo>
                    <a:pt x="54303" y="237036"/>
                    <a:pt x="41275" y="195074"/>
                    <a:pt x="54303" y="147638"/>
                  </a:cubicBezTo>
                  <a:close/>
                  <a:moveTo>
                    <a:pt x="207963" y="119063"/>
                  </a:moveTo>
                  <a:cubicBezTo>
                    <a:pt x="202456" y="128418"/>
                    <a:pt x="204292" y="137773"/>
                    <a:pt x="191443" y="147128"/>
                  </a:cubicBezTo>
                  <a:cubicBezTo>
                    <a:pt x="178594" y="156483"/>
                    <a:pt x="158403" y="152741"/>
                    <a:pt x="149225" y="171451"/>
                  </a:cubicBezTo>
                  <a:cubicBezTo>
                    <a:pt x="158403" y="139644"/>
                    <a:pt x="178594" y="122805"/>
                    <a:pt x="207963" y="119063"/>
                  </a:cubicBezTo>
                  <a:close/>
                  <a:moveTo>
                    <a:pt x="109802" y="73025"/>
                  </a:moveTo>
                  <a:cubicBezTo>
                    <a:pt x="115358" y="89545"/>
                    <a:pt x="130175" y="95052"/>
                    <a:pt x="126471" y="120749"/>
                  </a:cubicBezTo>
                  <a:cubicBezTo>
                    <a:pt x="122767" y="144611"/>
                    <a:pt x="100542" y="162967"/>
                    <a:pt x="109802" y="190500"/>
                  </a:cubicBezTo>
                  <a:cubicBezTo>
                    <a:pt x="85725" y="150118"/>
                    <a:pt x="85725" y="111572"/>
                    <a:pt x="109802" y="73025"/>
                  </a:cubicBezTo>
                  <a:close/>
                  <a:moveTo>
                    <a:pt x="234950" y="69850"/>
                  </a:moveTo>
                  <a:cubicBezTo>
                    <a:pt x="229507" y="77153"/>
                    <a:pt x="231321" y="84455"/>
                    <a:pt x="220436" y="91758"/>
                  </a:cubicBezTo>
                  <a:cubicBezTo>
                    <a:pt x="207736" y="97235"/>
                    <a:pt x="193221" y="93584"/>
                    <a:pt x="184150" y="106363"/>
                  </a:cubicBezTo>
                  <a:cubicBezTo>
                    <a:pt x="193221" y="82630"/>
                    <a:pt x="211364" y="69850"/>
                    <a:pt x="234950" y="69850"/>
                  </a:cubicBezTo>
                  <a:close/>
                  <a:moveTo>
                    <a:pt x="211318" y="57150"/>
                  </a:moveTo>
                  <a:cubicBezTo>
                    <a:pt x="146975" y="125111"/>
                    <a:pt x="106531" y="216950"/>
                    <a:pt x="106531" y="317972"/>
                  </a:cubicBezTo>
                  <a:cubicBezTo>
                    <a:pt x="106531" y="478289"/>
                    <a:pt x="205672" y="614918"/>
                    <a:pt x="345374" y="670156"/>
                  </a:cubicBezTo>
                  <a:lnTo>
                    <a:pt x="366315" y="676394"/>
                  </a:lnTo>
                  <a:lnTo>
                    <a:pt x="385763" y="668338"/>
                  </a:lnTo>
                  <a:cubicBezTo>
                    <a:pt x="393654" y="668338"/>
                    <a:pt x="400798" y="671536"/>
                    <a:pt x="405969" y="676707"/>
                  </a:cubicBezTo>
                  <a:lnTo>
                    <a:pt x="411074" y="689034"/>
                  </a:lnTo>
                  <a:lnTo>
                    <a:pt x="434219" y="691375"/>
                  </a:lnTo>
                  <a:lnTo>
                    <a:pt x="482602" y="624493"/>
                  </a:lnTo>
                  <a:lnTo>
                    <a:pt x="482602" y="770874"/>
                  </a:lnTo>
                  <a:lnTo>
                    <a:pt x="446708" y="720200"/>
                  </a:lnTo>
                  <a:lnTo>
                    <a:pt x="406377" y="716132"/>
                  </a:lnTo>
                  <a:lnTo>
                    <a:pt x="405969" y="717119"/>
                  </a:lnTo>
                  <a:cubicBezTo>
                    <a:pt x="400798" y="722290"/>
                    <a:pt x="393654" y="725488"/>
                    <a:pt x="385763" y="725488"/>
                  </a:cubicBezTo>
                  <a:cubicBezTo>
                    <a:pt x="377872" y="725488"/>
                    <a:pt x="370728" y="722290"/>
                    <a:pt x="365557" y="717119"/>
                  </a:cubicBezTo>
                  <a:lnTo>
                    <a:pt x="359502" y="702499"/>
                  </a:lnTo>
                  <a:lnTo>
                    <a:pt x="340554" y="696871"/>
                  </a:lnTo>
                  <a:cubicBezTo>
                    <a:pt x="196036" y="639886"/>
                    <a:pt x="93663" y="499038"/>
                    <a:pt x="93663" y="334503"/>
                  </a:cubicBezTo>
                  <a:cubicBezTo>
                    <a:pt x="93663" y="226134"/>
                    <a:pt x="139622" y="126948"/>
                    <a:pt x="211318" y="57150"/>
                  </a:cubicBezTo>
                  <a:close/>
                  <a:moveTo>
                    <a:pt x="160020" y="41275"/>
                  </a:moveTo>
                  <a:cubicBezTo>
                    <a:pt x="161925" y="52250"/>
                    <a:pt x="171450" y="57737"/>
                    <a:pt x="167640" y="76028"/>
                  </a:cubicBezTo>
                  <a:cubicBezTo>
                    <a:pt x="163830" y="92490"/>
                    <a:pt x="142875" y="105293"/>
                    <a:pt x="146685" y="125413"/>
                  </a:cubicBezTo>
                  <a:cubicBezTo>
                    <a:pt x="133350" y="94319"/>
                    <a:pt x="137160" y="65053"/>
                    <a:pt x="160020" y="41275"/>
                  </a:cubicBezTo>
                  <a:close/>
                  <a:moveTo>
                    <a:pt x="220041" y="4763"/>
                  </a:moveTo>
                  <a:cubicBezTo>
                    <a:pt x="220041" y="15575"/>
                    <a:pt x="225425" y="22783"/>
                    <a:pt x="216452" y="35398"/>
                  </a:cubicBezTo>
                  <a:cubicBezTo>
                    <a:pt x="207479" y="48012"/>
                    <a:pt x="189534" y="51616"/>
                    <a:pt x="185945" y="71438"/>
                  </a:cubicBezTo>
                  <a:cubicBezTo>
                    <a:pt x="184150" y="40804"/>
                    <a:pt x="194917" y="19179"/>
                    <a:pt x="220041" y="4763"/>
                  </a:cubicBezTo>
                  <a:close/>
                  <a:moveTo>
                    <a:pt x="277813" y="0"/>
                  </a:moveTo>
                  <a:cubicBezTo>
                    <a:pt x="272200" y="7366"/>
                    <a:pt x="275942" y="16574"/>
                    <a:pt x="262845" y="25781"/>
                  </a:cubicBezTo>
                  <a:cubicBezTo>
                    <a:pt x="251619" y="33147"/>
                    <a:pt x="232909" y="31306"/>
                    <a:pt x="225425" y="46038"/>
                  </a:cubicBezTo>
                  <a:cubicBezTo>
                    <a:pt x="232909" y="18415"/>
                    <a:pt x="249748" y="3683"/>
                    <a:pt x="277813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93" name="任意多边形: 形状 138">
              <a:extLst>
                <a:ext uri="{FF2B5EF4-FFF2-40B4-BE49-F238E27FC236}">
                  <a16:creationId xmlns:a16="http://schemas.microsoft.com/office/drawing/2014/main" xmlns="" id="{A307DA0F-19E2-497B-A434-03D31D4525A8}"/>
                </a:ext>
              </a:extLst>
            </p:cNvPr>
            <p:cNvSpPr/>
            <p:nvPr/>
          </p:nvSpPr>
          <p:spPr bwMode="auto">
            <a:xfrm flipH="1">
              <a:off x="10862470" y="3781880"/>
              <a:ext cx="323114" cy="516063"/>
            </a:xfrm>
            <a:custGeom>
              <a:avLst/>
              <a:gdLst>
                <a:gd name="T0" fmla="*/ 346076 w 482602"/>
                <a:gd name="T1" fmla="*/ 706905 h 770874"/>
                <a:gd name="T2" fmla="*/ 242681 w 482602"/>
                <a:gd name="T3" fmla="*/ 686360 h 770874"/>
                <a:gd name="T4" fmla="*/ 168917 w 482602"/>
                <a:gd name="T5" fmla="*/ 612776 h 770874"/>
                <a:gd name="T6" fmla="*/ 98425 w 482602"/>
                <a:gd name="T7" fmla="*/ 622036 h 770874"/>
                <a:gd name="T8" fmla="*/ 90122 w 482602"/>
                <a:gd name="T9" fmla="*/ 533571 h 770874"/>
                <a:gd name="T10" fmla="*/ 185738 w 482602"/>
                <a:gd name="T11" fmla="*/ 590777 h 770874"/>
                <a:gd name="T12" fmla="*/ 90122 w 482602"/>
                <a:gd name="T13" fmla="*/ 533571 h 770874"/>
                <a:gd name="T14" fmla="*/ 289744 w 482602"/>
                <a:gd name="T15" fmla="*/ 554546 h 770874"/>
                <a:gd name="T16" fmla="*/ 256560 w 482602"/>
                <a:gd name="T17" fmla="*/ 504825 h 770874"/>
                <a:gd name="T18" fmla="*/ 361950 w 482602"/>
                <a:gd name="T19" fmla="*/ 565609 h 770874"/>
                <a:gd name="T20" fmla="*/ 329045 w 482602"/>
                <a:gd name="T21" fmla="*/ 503238 h 770874"/>
                <a:gd name="T22" fmla="*/ 236538 w 482602"/>
                <a:gd name="T23" fmla="*/ 506611 h 770874"/>
                <a:gd name="T24" fmla="*/ 210894 w 482602"/>
                <a:gd name="T25" fmla="*/ 457200 h 770874"/>
                <a:gd name="T26" fmla="*/ 75142 w 482602"/>
                <a:gd name="T27" fmla="*/ 454908 h 770874"/>
                <a:gd name="T28" fmla="*/ 15875 w 482602"/>
                <a:gd name="T29" fmla="*/ 442066 h 770874"/>
                <a:gd name="T30" fmla="*/ 187071 w 482602"/>
                <a:gd name="T31" fmla="*/ 444984 h 770874"/>
                <a:gd name="T32" fmla="*/ 168656 w 482602"/>
                <a:gd name="T33" fmla="*/ 395288 h 770874"/>
                <a:gd name="T34" fmla="*/ 55145 w 482602"/>
                <a:gd name="T35" fmla="*/ 371416 h 770874"/>
                <a:gd name="T36" fmla="*/ 0 w 482602"/>
                <a:gd name="T37" fmla="*/ 347663 h 770874"/>
                <a:gd name="T38" fmla="*/ 152812 w 482602"/>
                <a:gd name="T39" fmla="*/ 365390 h 770874"/>
                <a:gd name="T40" fmla="*/ 145286 w 482602"/>
                <a:gd name="T41" fmla="*/ 319088 h 770874"/>
                <a:gd name="T42" fmla="*/ 58955 w 482602"/>
                <a:gd name="T43" fmla="*/ 280939 h 770874"/>
                <a:gd name="T44" fmla="*/ 11113 w 482602"/>
                <a:gd name="T45" fmla="*/ 246063 h 770874"/>
                <a:gd name="T46" fmla="*/ 150758 w 482602"/>
                <a:gd name="T47" fmla="*/ 282925 h 770874"/>
                <a:gd name="T48" fmla="*/ 154480 w 482602"/>
                <a:gd name="T49" fmla="*/ 241300 h 770874"/>
                <a:gd name="T50" fmla="*/ 164640 w 482602"/>
                <a:gd name="T51" fmla="*/ 208092 h 770874"/>
                <a:gd name="T52" fmla="*/ 177544 w 482602"/>
                <a:gd name="T53" fmla="*/ 173038 h 770874"/>
                <a:gd name="T54" fmla="*/ 87805 w 482602"/>
                <a:gd name="T55" fmla="*/ 189600 h 770874"/>
                <a:gd name="T56" fmla="*/ 54303 w 482602"/>
                <a:gd name="T57" fmla="*/ 147638 h 770874"/>
                <a:gd name="T58" fmla="*/ 191443 w 482602"/>
                <a:gd name="T59" fmla="*/ 147128 h 770874"/>
                <a:gd name="T60" fmla="*/ 207963 w 482602"/>
                <a:gd name="T61" fmla="*/ 119063 h 770874"/>
                <a:gd name="T62" fmla="*/ 126471 w 482602"/>
                <a:gd name="T63" fmla="*/ 120749 h 770874"/>
                <a:gd name="T64" fmla="*/ 109802 w 482602"/>
                <a:gd name="T65" fmla="*/ 73025 h 770874"/>
                <a:gd name="T66" fmla="*/ 220436 w 482602"/>
                <a:gd name="T67" fmla="*/ 91758 h 770874"/>
                <a:gd name="T68" fmla="*/ 234950 w 482602"/>
                <a:gd name="T69" fmla="*/ 69850 h 770874"/>
                <a:gd name="T70" fmla="*/ 106531 w 482602"/>
                <a:gd name="T71" fmla="*/ 317972 h 770874"/>
                <a:gd name="T72" fmla="*/ 366315 w 482602"/>
                <a:gd name="T73" fmla="*/ 676394 h 770874"/>
                <a:gd name="T74" fmla="*/ 405969 w 482602"/>
                <a:gd name="T75" fmla="*/ 676707 h 770874"/>
                <a:gd name="T76" fmla="*/ 434219 w 482602"/>
                <a:gd name="T77" fmla="*/ 691375 h 770874"/>
                <a:gd name="T78" fmla="*/ 482602 w 482602"/>
                <a:gd name="T79" fmla="*/ 770874 h 770874"/>
                <a:gd name="T80" fmla="*/ 406377 w 482602"/>
                <a:gd name="T81" fmla="*/ 716132 h 770874"/>
                <a:gd name="T82" fmla="*/ 385763 w 482602"/>
                <a:gd name="T83" fmla="*/ 725488 h 770874"/>
                <a:gd name="T84" fmla="*/ 359502 w 482602"/>
                <a:gd name="T85" fmla="*/ 702499 h 770874"/>
                <a:gd name="T86" fmla="*/ 93663 w 482602"/>
                <a:gd name="T87" fmla="*/ 334503 h 770874"/>
                <a:gd name="T88" fmla="*/ 160020 w 482602"/>
                <a:gd name="T89" fmla="*/ 41275 h 770874"/>
                <a:gd name="T90" fmla="*/ 146685 w 482602"/>
                <a:gd name="T91" fmla="*/ 125413 h 770874"/>
                <a:gd name="T92" fmla="*/ 220041 w 482602"/>
                <a:gd name="T93" fmla="*/ 4763 h 770874"/>
                <a:gd name="T94" fmla="*/ 185945 w 482602"/>
                <a:gd name="T95" fmla="*/ 71438 h 770874"/>
                <a:gd name="T96" fmla="*/ 277813 w 482602"/>
                <a:gd name="T97" fmla="*/ 0 h 770874"/>
                <a:gd name="T98" fmla="*/ 225425 w 482602"/>
                <a:gd name="T99" fmla="*/ 46038 h 77087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82602" h="770874">
                  <a:moveTo>
                    <a:pt x="242681" y="686360"/>
                  </a:moveTo>
                  <a:cubicBezTo>
                    <a:pt x="277761" y="688228"/>
                    <a:pt x="305457" y="721846"/>
                    <a:pt x="346076" y="706905"/>
                  </a:cubicBezTo>
                  <a:cubicBezTo>
                    <a:pt x="288839" y="744257"/>
                    <a:pt x="233449" y="746125"/>
                    <a:pt x="176213" y="712507"/>
                  </a:cubicBezTo>
                  <a:cubicBezTo>
                    <a:pt x="198369" y="703169"/>
                    <a:pt x="207601" y="682625"/>
                    <a:pt x="242681" y="686360"/>
                  </a:cubicBezTo>
                  <a:close/>
                  <a:moveTo>
                    <a:pt x="147207" y="609274"/>
                  </a:moveTo>
                  <a:cubicBezTo>
                    <a:pt x="153497" y="609071"/>
                    <a:pt x="160569" y="609998"/>
                    <a:pt x="168917" y="612776"/>
                  </a:cubicBezTo>
                  <a:cubicBezTo>
                    <a:pt x="202308" y="623888"/>
                    <a:pt x="222714" y="662782"/>
                    <a:pt x="263525" y="655374"/>
                  </a:cubicBezTo>
                  <a:cubicBezTo>
                    <a:pt x="200453" y="679451"/>
                    <a:pt x="144801" y="668339"/>
                    <a:pt x="98425" y="622036"/>
                  </a:cubicBezTo>
                  <a:cubicBezTo>
                    <a:pt x="116512" y="620647"/>
                    <a:pt x="128338" y="609882"/>
                    <a:pt x="147207" y="609274"/>
                  </a:cubicBezTo>
                  <a:close/>
                  <a:moveTo>
                    <a:pt x="90122" y="533571"/>
                  </a:moveTo>
                  <a:cubicBezTo>
                    <a:pt x="95713" y="534421"/>
                    <a:pt x="101791" y="536349"/>
                    <a:pt x="108672" y="539977"/>
                  </a:cubicBezTo>
                  <a:cubicBezTo>
                    <a:pt x="136195" y="552677"/>
                    <a:pt x="147205" y="588963"/>
                    <a:pt x="185738" y="590777"/>
                  </a:cubicBezTo>
                  <a:cubicBezTo>
                    <a:pt x="127021" y="601663"/>
                    <a:pt x="79313" y="583520"/>
                    <a:pt x="44450" y="538163"/>
                  </a:cubicBezTo>
                  <a:cubicBezTo>
                    <a:pt x="60964" y="538163"/>
                    <a:pt x="73350" y="531019"/>
                    <a:pt x="90122" y="533571"/>
                  </a:cubicBezTo>
                  <a:close/>
                  <a:moveTo>
                    <a:pt x="256560" y="504825"/>
                  </a:moveTo>
                  <a:cubicBezTo>
                    <a:pt x="267622" y="521399"/>
                    <a:pt x="286057" y="523240"/>
                    <a:pt x="289744" y="554546"/>
                  </a:cubicBezTo>
                  <a:cubicBezTo>
                    <a:pt x="295275" y="584010"/>
                    <a:pt x="273152" y="613474"/>
                    <a:pt x="295275" y="642938"/>
                  </a:cubicBezTo>
                  <a:cubicBezTo>
                    <a:pt x="251030" y="604266"/>
                    <a:pt x="238125" y="558229"/>
                    <a:pt x="256560" y="504825"/>
                  </a:cubicBezTo>
                  <a:close/>
                  <a:moveTo>
                    <a:pt x="329045" y="503238"/>
                  </a:moveTo>
                  <a:cubicBezTo>
                    <a:pt x="340014" y="523417"/>
                    <a:pt x="360122" y="530755"/>
                    <a:pt x="361950" y="565609"/>
                  </a:cubicBezTo>
                  <a:cubicBezTo>
                    <a:pt x="361950" y="600464"/>
                    <a:pt x="332701" y="631649"/>
                    <a:pt x="352810" y="668338"/>
                  </a:cubicBezTo>
                  <a:cubicBezTo>
                    <a:pt x="308937" y="616974"/>
                    <a:pt x="301625" y="561940"/>
                    <a:pt x="329045" y="503238"/>
                  </a:cubicBezTo>
                  <a:close/>
                  <a:moveTo>
                    <a:pt x="210894" y="457200"/>
                  </a:moveTo>
                  <a:cubicBezTo>
                    <a:pt x="220052" y="473671"/>
                    <a:pt x="234706" y="479161"/>
                    <a:pt x="236538" y="506611"/>
                  </a:cubicBezTo>
                  <a:cubicBezTo>
                    <a:pt x="236538" y="534062"/>
                    <a:pt x="212725" y="557852"/>
                    <a:pt x="227379" y="588963"/>
                  </a:cubicBezTo>
                  <a:cubicBezTo>
                    <a:pt x="194408" y="546872"/>
                    <a:pt x="188913" y="502951"/>
                    <a:pt x="210894" y="457200"/>
                  </a:cubicBezTo>
                  <a:close/>
                  <a:moveTo>
                    <a:pt x="15875" y="442066"/>
                  </a:moveTo>
                  <a:cubicBezTo>
                    <a:pt x="36248" y="445735"/>
                    <a:pt x="52917" y="436563"/>
                    <a:pt x="75142" y="454908"/>
                  </a:cubicBezTo>
                  <a:cubicBezTo>
                    <a:pt x="99219" y="473252"/>
                    <a:pt x="102923" y="509941"/>
                    <a:pt x="138113" y="519113"/>
                  </a:cubicBezTo>
                  <a:cubicBezTo>
                    <a:pt x="80698" y="517279"/>
                    <a:pt x="39952" y="491596"/>
                    <a:pt x="15875" y="442066"/>
                  </a:cubicBezTo>
                  <a:close/>
                  <a:moveTo>
                    <a:pt x="168656" y="395288"/>
                  </a:moveTo>
                  <a:cubicBezTo>
                    <a:pt x="174181" y="411853"/>
                    <a:pt x="188913" y="419216"/>
                    <a:pt x="187071" y="444984"/>
                  </a:cubicBezTo>
                  <a:cubicBezTo>
                    <a:pt x="183388" y="470752"/>
                    <a:pt x="159449" y="490998"/>
                    <a:pt x="170498" y="522288"/>
                  </a:cubicBezTo>
                  <a:cubicBezTo>
                    <a:pt x="142875" y="478114"/>
                    <a:pt x="142875" y="437621"/>
                    <a:pt x="168656" y="395288"/>
                  </a:cubicBezTo>
                  <a:close/>
                  <a:moveTo>
                    <a:pt x="0" y="347663"/>
                  </a:moveTo>
                  <a:cubicBezTo>
                    <a:pt x="18382" y="356799"/>
                    <a:pt x="36763" y="349490"/>
                    <a:pt x="55145" y="371416"/>
                  </a:cubicBezTo>
                  <a:cubicBezTo>
                    <a:pt x="75364" y="395169"/>
                    <a:pt x="71688" y="431711"/>
                    <a:pt x="104775" y="444501"/>
                  </a:cubicBezTo>
                  <a:cubicBezTo>
                    <a:pt x="49630" y="433538"/>
                    <a:pt x="14705" y="402477"/>
                    <a:pt x="0" y="347663"/>
                  </a:cubicBezTo>
                  <a:close/>
                  <a:moveTo>
                    <a:pt x="145286" y="319088"/>
                  </a:moveTo>
                  <a:cubicBezTo>
                    <a:pt x="147168" y="333905"/>
                    <a:pt x="160338" y="343165"/>
                    <a:pt x="152812" y="365390"/>
                  </a:cubicBezTo>
                  <a:cubicBezTo>
                    <a:pt x="147168" y="387615"/>
                    <a:pt x="122708" y="402432"/>
                    <a:pt x="128353" y="430213"/>
                  </a:cubicBezTo>
                  <a:cubicBezTo>
                    <a:pt x="109538" y="387615"/>
                    <a:pt x="115182" y="350574"/>
                    <a:pt x="145286" y="319088"/>
                  </a:cubicBezTo>
                  <a:close/>
                  <a:moveTo>
                    <a:pt x="11113" y="246063"/>
                  </a:moveTo>
                  <a:cubicBezTo>
                    <a:pt x="27674" y="257076"/>
                    <a:pt x="44234" y="255241"/>
                    <a:pt x="58955" y="280939"/>
                  </a:cubicBezTo>
                  <a:cubicBezTo>
                    <a:pt x="73675" y="306636"/>
                    <a:pt x="62635" y="341512"/>
                    <a:pt x="92076" y="363538"/>
                  </a:cubicBezTo>
                  <a:cubicBezTo>
                    <a:pt x="38714" y="339676"/>
                    <a:pt x="11113" y="301130"/>
                    <a:pt x="11113" y="246063"/>
                  </a:cubicBezTo>
                  <a:close/>
                  <a:moveTo>
                    <a:pt x="154480" y="241300"/>
                  </a:moveTo>
                  <a:cubicBezTo>
                    <a:pt x="152619" y="255778"/>
                    <a:pt x="161925" y="264827"/>
                    <a:pt x="150758" y="282925"/>
                  </a:cubicBezTo>
                  <a:cubicBezTo>
                    <a:pt x="141452" y="301022"/>
                    <a:pt x="115395" y="308261"/>
                    <a:pt x="115395" y="331788"/>
                  </a:cubicBezTo>
                  <a:cubicBezTo>
                    <a:pt x="107950" y="293783"/>
                    <a:pt x="120978" y="263017"/>
                    <a:pt x="154480" y="241300"/>
                  </a:cubicBezTo>
                  <a:close/>
                  <a:moveTo>
                    <a:pt x="177544" y="173038"/>
                  </a:moveTo>
                  <a:cubicBezTo>
                    <a:pt x="173857" y="184108"/>
                    <a:pt x="179388" y="195177"/>
                    <a:pt x="164640" y="208092"/>
                  </a:cubicBezTo>
                  <a:cubicBezTo>
                    <a:pt x="151735" y="221007"/>
                    <a:pt x="129612" y="221007"/>
                    <a:pt x="122238" y="241301"/>
                  </a:cubicBezTo>
                  <a:cubicBezTo>
                    <a:pt x="127769" y="206247"/>
                    <a:pt x="144361" y="184108"/>
                    <a:pt x="177544" y="173038"/>
                  </a:cubicBezTo>
                  <a:close/>
                  <a:moveTo>
                    <a:pt x="54303" y="147638"/>
                  </a:moveTo>
                  <a:cubicBezTo>
                    <a:pt x="65471" y="162234"/>
                    <a:pt x="82221" y="164058"/>
                    <a:pt x="87805" y="189600"/>
                  </a:cubicBezTo>
                  <a:cubicBezTo>
                    <a:pt x="93389" y="216967"/>
                    <a:pt x="74777" y="244334"/>
                    <a:pt x="95250" y="269876"/>
                  </a:cubicBezTo>
                  <a:cubicBezTo>
                    <a:pt x="54303" y="237036"/>
                    <a:pt x="41275" y="195074"/>
                    <a:pt x="54303" y="147638"/>
                  </a:cubicBezTo>
                  <a:close/>
                  <a:moveTo>
                    <a:pt x="207963" y="119063"/>
                  </a:moveTo>
                  <a:cubicBezTo>
                    <a:pt x="202456" y="128418"/>
                    <a:pt x="204292" y="137773"/>
                    <a:pt x="191443" y="147128"/>
                  </a:cubicBezTo>
                  <a:cubicBezTo>
                    <a:pt x="178594" y="156483"/>
                    <a:pt x="158403" y="152741"/>
                    <a:pt x="149225" y="171451"/>
                  </a:cubicBezTo>
                  <a:cubicBezTo>
                    <a:pt x="158403" y="139644"/>
                    <a:pt x="178594" y="122805"/>
                    <a:pt x="207963" y="119063"/>
                  </a:cubicBezTo>
                  <a:close/>
                  <a:moveTo>
                    <a:pt x="109802" y="73025"/>
                  </a:moveTo>
                  <a:cubicBezTo>
                    <a:pt x="115358" y="89545"/>
                    <a:pt x="130175" y="95052"/>
                    <a:pt x="126471" y="120749"/>
                  </a:cubicBezTo>
                  <a:cubicBezTo>
                    <a:pt x="122767" y="144611"/>
                    <a:pt x="100542" y="162967"/>
                    <a:pt x="109802" y="190500"/>
                  </a:cubicBezTo>
                  <a:cubicBezTo>
                    <a:pt x="85725" y="150118"/>
                    <a:pt x="85725" y="111572"/>
                    <a:pt x="109802" y="73025"/>
                  </a:cubicBezTo>
                  <a:close/>
                  <a:moveTo>
                    <a:pt x="234950" y="69850"/>
                  </a:moveTo>
                  <a:cubicBezTo>
                    <a:pt x="229507" y="77153"/>
                    <a:pt x="231321" y="84455"/>
                    <a:pt x="220436" y="91758"/>
                  </a:cubicBezTo>
                  <a:cubicBezTo>
                    <a:pt x="207736" y="97235"/>
                    <a:pt x="193221" y="93584"/>
                    <a:pt x="184150" y="106363"/>
                  </a:cubicBezTo>
                  <a:cubicBezTo>
                    <a:pt x="193221" y="82630"/>
                    <a:pt x="211364" y="69850"/>
                    <a:pt x="234950" y="69850"/>
                  </a:cubicBezTo>
                  <a:close/>
                  <a:moveTo>
                    <a:pt x="211318" y="57150"/>
                  </a:moveTo>
                  <a:cubicBezTo>
                    <a:pt x="146975" y="125111"/>
                    <a:pt x="106531" y="216950"/>
                    <a:pt x="106531" y="317972"/>
                  </a:cubicBezTo>
                  <a:cubicBezTo>
                    <a:pt x="106531" y="478289"/>
                    <a:pt x="205672" y="614918"/>
                    <a:pt x="345374" y="670156"/>
                  </a:cubicBezTo>
                  <a:lnTo>
                    <a:pt x="366315" y="676394"/>
                  </a:lnTo>
                  <a:lnTo>
                    <a:pt x="385763" y="668338"/>
                  </a:lnTo>
                  <a:cubicBezTo>
                    <a:pt x="393654" y="668338"/>
                    <a:pt x="400798" y="671536"/>
                    <a:pt x="405969" y="676707"/>
                  </a:cubicBezTo>
                  <a:lnTo>
                    <a:pt x="411074" y="689034"/>
                  </a:lnTo>
                  <a:lnTo>
                    <a:pt x="434219" y="691375"/>
                  </a:lnTo>
                  <a:lnTo>
                    <a:pt x="482602" y="624493"/>
                  </a:lnTo>
                  <a:lnTo>
                    <a:pt x="482602" y="770874"/>
                  </a:lnTo>
                  <a:lnTo>
                    <a:pt x="446708" y="720200"/>
                  </a:lnTo>
                  <a:lnTo>
                    <a:pt x="406377" y="716132"/>
                  </a:lnTo>
                  <a:lnTo>
                    <a:pt x="405969" y="717119"/>
                  </a:lnTo>
                  <a:cubicBezTo>
                    <a:pt x="400798" y="722290"/>
                    <a:pt x="393654" y="725488"/>
                    <a:pt x="385763" y="725488"/>
                  </a:cubicBezTo>
                  <a:cubicBezTo>
                    <a:pt x="377872" y="725488"/>
                    <a:pt x="370728" y="722290"/>
                    <a:pt x="365557" y="717119"/>
                  </a:cubicBezTo>
                  <a:lnTo>
                    <a:pt x="359502" y="702499"/>
                  </a:lnTo>
                  <a:lnTo>
                    <a:pt x="340554" y="696871"/>
                  </a:lnTo>
                  <a:cubicBezTo>
                    <a:pt x="196036" y="639886"/>
                    <a:pt x="93663" y="499038"/>
                    <a:pt x="93663" y="334503"/>
                  </a:cubicBezTo>
                  <a:cubicBezTo>
                    <a:pt x="93663" y="226134"/>
                    <a:pt x="139622" y="126948"/>
                    <a:pt x="211318" y="57150"/>
                  </a:cubicBezTo>
                  <a:close/>
                  <a:moveTo>
                    <a:pt x="160020" y="41275"/>
                  </a:moveTo>
                  <a:cubicBezTo>
                    <a:pt x="161925" y="52250"/>
                    <a:pt x="171450" y="57737"/>
                    <a:pt x="167640" y="76028"/>
                  </a:cubicBezTo>
                  <a:cubicBezTo>
                    <a:pt x="163830" y="92490"/>
                    <a:pt x="142875" y="105293"/>
                    <a:pt x="146685" y="125413"/>
                  </a:cubicBezTo>
                  <a:cubicBezTo>
                    <a:pt x="133350" y="94319"/>
                    <a:pt x="137160" y="65053"/>
                    <a:pt x="160020" y="41275"/>
                  </a:cubicBezTo>
                  <a:close/>
                  <a:moveTo>
                    <a:pt x="220041" y="4763"/>
                  </a:moveTo>
                  <a:cubicBezTo>
                    <a:pt x="220041" y="15575"/>
                    <a:pt x="225425" y="22783"/>
                    <a:pt x="216452" y="35398"/>
                  </a:cubicBezTo>
                  <a:cubicBezTo>
                    <a:pt x="207479" y="48012"/>
                    <a:pt x="189534" y="51616"/>
                    <a:pt x="185945" y="71438"/>
                  </a:cubicBezTo>
                  <a:cubicBezTo>
                    <a:pt x="184150" y="40804"/>
                    <a:pt x="194917" y="19179"/>
                    <a:pt x="220041" y="4763"/>
                  </a:cubicBezTo>
                  <a:close/>
                  <a:moveTo>
                    <a:pt x="277813" y="0"/>
                  </a:moveTo>
                  <a:cubicBezTo>
                    <a:pt x="272200" y="7366"/>
                    <a:pt x="275942" y="16574"/>
                    <a:pt x="262845" y="25781"/>
                  </a:cubicBezTo>
                  <a:cubicBezTo>
                    <a:pt x="251619" y="33147"/>
                    <a:pt x="232909" y="31306"/>
                    <a:pt x="225425" y="46038"/>
                  </a:cubicBezTo>
                  <a:cubicBezTo>
                    <a:pt x="232909" y="18415"/>
                    <a:pt x="249748" y="3683"/>
                    <a:pt x="277813" y="0"/>
                  </a:cubicBez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94" name="星形: 五角 93">
              <a:extLst>
                <a:ext uri="{FF2B5EF4-FFF2-40B4-BE49-F238E27FC236}">
                  <a16:creationId xmlns:a16="http://schemas.microsoft.com/office/drawing/2014/main" xmlns="" id="{5967DB25-751B-41D0-9458-D5C927144128}"/>
                </a:ext>
              </a:extLst>
            </p:cNvPr>
            <p:cNvSpPr/>
            <p:nvPr/>
          </p:nvSpPr>
          <p:spPr>
            <a:xfrm>
              <a:off x="10019025" y="4178957"/>
              <a:ext cx="139388" cy="139388"/>
            </a:xfrm>
            <a:prstGeom prst="star5">
              <a:avLst>
                <a:gd name="adj" fmla="val 24751"/>
                <a:gd name="hf" fmla="val 105146"/>
                <a:gd name="vf" fmla="val 110557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95" name="星形: 五角 94">
              <a:extLst>
                <a:ext uri="{FF2B5EF4-FFF2-40B4-BE49-F238E27FC236}">
                  <a16:creationId xmlns:a16="http://schemas.microsoft.com/office/drawing/2014/main" xmlns="" id="{F82F67EE-9111-4F1A-9405-7D789CC7B1D8}"/>
                </a:ext>
              </a:extLst>
            </p:cNvPr>
            <p:cNvSpPr/>
            <p:nvPr/>
          </p:nvSpPr>
          <p:spPr>
            <a:xfrm>
              <a:off x="10223813" y="4214676"/>
              <a:ext cx="67950" cy="67950"/>
            </a:xfrm>
            <a:prstGeom prst="star5">
              <a:avLst>
                <a:gd name="adj" fmla="val 24751"/>
                <a:gd name="hf" fmla="val 105146"/>
                <a:gd name="vf" fmla="val 110557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  <p:sp>
          <p:nvSpPr>
            <p:cNvPr id="96" name="星形: 五角 95">
              <a:extLst>
                <a:ext uri="{FF2B5EF4-FFF2-40B4-BE49-F238E27FC236}">
                  <a16:creationId xmlns:a16="http://schemas.microsoft.com/office/drawing/2014/main" xmlns="" id="{907CBE2A-AC8E-479A-9302-08C669DB2228}"/>
                </a:ext>
              </a:extLst>
            </p:cNvPr>
            <p:cNvSpPr/>
            <p:nvPr/>
          </p:nvSpPr>
          <p:spPr>
            <a:xfrm>
              <a:off x="9885676" y="4214676"/>
              <a:ext cx="67950" cy="67950"/>
            </a:xfrm>
            <a:prstGeom prst="star5">
              <a:avLst>
                <a:gd name="adj" fmla="val 24751"/>
                <a:gd name="hf" fmla="val 105146"/>
                <a:gd name="vf" fmla="val 110557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+mj-ea"/>
                <a:ea typeface="+mj-ea"/>
              </a:endParaRPr>
            </a:p>
          </p:txBody>
        </p: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xmlns="" id="{E0BFBDB7-EDAC-42BD-9E39-C42CBCA366B5}"/>
                </a:ext>
              </a:extLst>
            </p:cNvPr>
            <p:cNvCxnSpPr/>
            <p:nvPr/>
          </p:nvCxnSpPr>
          <p:spPr>
            <a:xfrm flipH="1">
              <a:off x="9398157" y="4248651"/>
              <a:ext cx="435768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xmlns="" id="{13CFF645-FAF4-4AB7-A7C9-F2CC3C9EE703}"/>
                </a:ext>
              </a:extLst>
            </p:cNvPr>
            <p:cNvCxnSpPr/>
            <p:nvPr/>
          </p:nvCxnSpPr>
          <p:spPr>
            <a:xfrm>
              <a:off x="10343514" y="4248651"/>
              <a:ext cx="435768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026250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8480D144-3A7C-4B88-A763-0CB56C2696E5}"/>
              </a:ext>
            </a:extLst>
          </p:cNvPr>
          <p:cNvSpPr/>
          <p:nvPr/>
        </p:nvSpPr>
        <p:spPr>
          <a:xfrm>
            <a:off x="3716993" y="695082"/>
            <a:ext cx="4758014" cy="4758014"/>
          </a:xfrm>
          <a:prstGeom prst="ellipse">
            <a:avLst/>
          </a:prstGeom>
          <a:noFill/>
          <a:ln>
            <a:gradFill>
              <a:gsLst>
                <a:gs pos="76000">
                  <a:schemeClr val="accent1">
                    <a:alpha val="0"/>
                  </a:schemeClr>
                </a:gs>
                <a:gs pos="23000">
                  <a:schemeClr val="accent1">
                    <a:alpha val="0"/>
                  </a:schemeClr>
                </a:gs>
                <a:gs pos="49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35FB973-92D1-404E-862F-153BC41C09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请在此处输入你的标题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31424425-2B0A-4F24-9A8C-C04713608902}"/>
              </a:ext>
            </a:extLst>
          </p:cNvPr>
          <p:cNvGrpSpPr/>
          <p:nvPr/>
        </p:nvGrpSpPr>
        <p:grpSpPr>
          <a:xfrm rot="5400000">
            <a:off x="4383314" y="1361403"/>
            <a:ext cx="3425372" cy="3425372"/>
            <a:chOff x="547010" y="1089682"/>
            <a:chExt cx="1206890" cy="1206890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130C33A1-F689-45AF-B268-D7558C10A9D6}"/>
                </a:ext>
              </a:extLst>
            </p:cNvPr>
            <p:cNvSpPr/>
            <p:nvPr/>
          </p:nvSpPr>
          <p:spPr>
            <a:xfrm rot="16200000">
              <a:off x="640713" y="1183385"/>
              <a:ext cx="1019485" cy="1019485"/>
            </a:xfrm>
            <a:prstGeom prst="ellipse">
              <a:avLst/>
            </a:prstGeom>
            <a:gradFill>
              <a:gsLst>
                <a:gs pos="0">
                  <a:schemeClr val="accent1">
                    <a:alpha val="9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n-ea"/>
              </a:endParaRPr>
            </a:p>
          </p:txBody>
        </p:sp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="" id="{21A599BF-4163-4B9C-825F-08F283B4B5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706832" y="1261890"/>
              <a:ext cx="620506" cy="862474"/>
            </a:xfrm>
            <a:prstGeom prst="rect">
              <a:avLst/>
            </a:prstGeom>
          </p:spPr>
        </p:pic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4A3153F2-1AD2-4655-846E-AA34E817C394}"/>
                </a:ext>
              </a:extLst>
            </p:cNvPr>
            <p:cNvSpPr/>
            <p:nvPr/>
          </p:nvSpPr>
          <p:spPr>
            <a:xfrm rot="16200000">
              <a:off x="547010" y="1089682"/>
              <a:ext cx="1206890" cy="1206890"/>
            </a:xfrm>
            <a:prstGeom prst="ellipse">
              <a:avLst/>
            </a:prstGeom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12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+mn-ea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ABB53C3-35C5-4D17-9CA1-2C30CC293CD6}"/>
              </a:ext>
            </a:extLst>
          </p:cNvPr>
          <p:cNvSpPr/>
          <p:nvPr/>
        </p:nvSpPr>
        <p:spPr>
          <a:xfrm>
            <a:off x="4753324" y="3118272"/>
            <a:ext cx="2685352" cy="1107996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6600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大数据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0A8CAA4C-3B01-4647-A4FA-B04EFF5AB1C8}"/>
              </a:ext>
            </a:extLst>
          </p:cNvPr>
          <p:cNvSpPr/>
          <p:nvPr/>
        </p:nvSpPr>
        <p:spPr>
          <a:xfrm>
            <a:off x="698500" y="1737654"/>
            <a:ext cx="2576343" cy="819594"/>
          </a:xfrm>
          <a:prstGeom prst="rect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1B3429F-6C7A-4341-8B7A-6F1539BE67DB}"/>
              </a:ext>
            </a:extLst>
          </p:cNvPr>
          <p:cNvSpPr txBox="1"/>
          <p:nvPr/>
        </p:nvSpPr>
        <p:spPr>
          <a:xfrm>
            <a:off x="698502" y="1937865"/>
            <a:ext cx="2152198" cy="400111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pPr algn="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分支内容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6972F3A0-6C9F-46F6-B72C-D9D5C0F9FFC4}"/>
              </a:ext>
            </a:extLst>
          </p:cNvPr>
          <p:cNvSpPr/>
          <p:nvPr/>
        </p:nvSpPr>
        <p:spPr>
          <a:xfrm>
            <a:off x="2850700" y="1737654"/>
            <a:ext cx="819600" cy="819594"/>
          </a:xfrm>
          <a:prstGeom prst="ellipse">
            <a:avLst/>
          </a:prstGeom>
          <a:solidFill>
            <a:srgbClr val="EAF8F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latin typeface="+mn-ea"/>
            </a:endParaRPr>
          </a:p>
        </p:txBody>
      </p:sp>
      <p:pic>
        <p:nvPicPr>
          <p:cNvPr id="19" name="图形 6">
            <a:extLst>
              <a:ext uri="{FF2B5EF4-FFF2-40B4-BE49-F238E27FC236}">
                <a16:creationId xmlns:a16="http://schemas.microsoft.com/office/drawing/2014/main" xmlns="" id="{500F23C0-D1A4-464F-9034-AFA7E62DFF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844" y="1949899"/>
            <a:ext cx="462446" cy="462446"/>
          </a:xfrm>
          <a:prstGeom prst="rect">
            <a:avLst/>
          </a:pr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F78B5377-E9A2-4B52-AEC9-64876031A121}"/>
              </a:ext>
            </a:extLst>
          </p:cNvPr>
          <p:cNvSpPr/>
          <p:nvPr/>
        </p:nvSpPr>
        <p:spPr>
          <a:xfrm flipH="1">
            <a:off x="8917157" y="1737654"/>
            <a:ext cx="2576343" cy="819594"/>
          </a:xfrm>
          <a:prstGeom prst="rect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420AD738-D751-4F40-9888-0F6AF8E9F220}"/>
              </a:ext>
            </a:extLst>
          </p:cNvPr>
          <p:cNvSpPr txBox="1"/>
          <p:nvPr/>
        </p:nvSpPr>
        <p:spPr>
          <a:xfrm flipH="1">
            <a:off x="9341300" y="1937865"/>
            <a:ext cx="2152198" cy="400111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分支内容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55CE73DF-FB4F-402F-BC0E-24CB4F437D79}"/>
              </a:ext>
            </a:extLst>
          </p:cNvPr>
          <p:cNvSpPr/>
          <p:nvPr/>
        </p:nvSpPr>
        <p:spPr>
          <a:xfrm flipH="1">
            <a:off x="8521700" y="1737654"/>
            <a:ext cx="819600" cy="819594"/>
          </a:xfrm>
          <a:prstGeom prst="ellipse">
            <a:avLst/>
          </a:prstGeom>
          <a:solidFill>
            <a:srgbClr val="EAF8F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latin typeface="+mn-ea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26637AE5-36C9-45B1-A871-DAC476E0C390}"/>
              </a:ext>
            </a:extLst>
          </p:cNvPr>
          <p:cNvSpPr/>
          <p:nvPr/>
        </p:nvSpPr>
        <p:spPr>
          <a:xfrm>
            <a:off x="698500" y="3517481"/>
            <a:ext cx="2576343" cy="819594"/>
          </a:xfrm>
          <a:prstGeom prst="rect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+mn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9D280DD4-8567-4513-9ACC-F59B6D90668A}"/>
              </a:ext>
            </a:extLst>
          </p:cNvPr>
          <p:cNvSpPr txBox="1"/>
          <p:nvPr/>
        </p:nvSpPr>
        <p:spPr>
          <a:xfrm>
            <a:off x="698502" y="3755792"/>
            <a:ext cx="2152198" cy="400111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pPr algn="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分支内容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7A9E9136-9C49-4D01-9876-11D7B753AF8B}"/>
              </a:ext>
            </a:extLst>
          </p:cNvPr>
          <p:cNvSpPr/>
          <p:nvPr/>
        </p:nvSpPr>
        <p:spPr>
          <a:xfrm>
            <a:off x="2850700" y="3517481"/>
            <a:ext cx="819600" cy="819594"/>
          </a:xfrm>
          <a:prstGeom prst="ellipse">
            <a:avLst/>
          </a:prstGeom>
          <a:solidFill>
            <a:srgbClr val="EAF8F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latin typeface="+mn-ea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4A95AA79-C037-4D99-822B-2E305292ACFE}"/>
              </a:ext>
            </a:extLst>
          </p:cNvPr>
          <p:cNvSpPr/>
          <p:nvPr/>
        </p:nvSpPr>
        <p:spPr>
          <a:xfrm flipH="1">
            <a:off x="8917157" y="3517481"/>
            <a:ext cx="2576343" cy="819594"/>
          </a:xfrm>
          <a:prstGeom prst="rect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+mn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6FD1CEEE-9894-4552-9FF9-8C5EE40116F7}"/>
              </a:ext>
            </a:extLst>
          </p:cNvPr>
          <p:cNvSpPr txBox="1"/>
          <p:nvPr/>
        </p:nvSpPr>
        <p:spPr>
          <a:xfrm flipH="1">
            <a:off x="9341300" y="3755792"/>
            <a:ext cx="2152198" cy="400111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分支内容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4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F26D54C3-C7FA-44D9-B127-E365B1C47DF2}"/>
              </a:ext>
            </a:extLst>
          </p:cNvPr>
          <p:cNvSpPr/>
          <p:nvPr/>
        </p:nvSpPr>
        <p:spPr>
          <a:xfrm flipH="1">
            <a:off x="8521700" y="3517481"/>
            <a:ext cx="819600" cy="819594"/>
          </a:xfrm>
          <a:prstGeom prst="ellipse">
            <a:avLst/>
          </a:prstGeom>
          <a:solidFill>
            <a:srgbClr val="EAF8F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000">
              <a:latin typeface="+mn-ea"/>
            </a:endParaRPr>
          </a:p>
        </p:txBody>
      </p:sp>
      <p:pic>
        <p:nvPicPr>
          <p:cNvPr id="36" name="图形 21">
            <a:extLst>
              <a:ext uri="{FF2B5EF4-FFF2-40B4-BE49-F238E27FC236}">
                <a16:creationId xmlns:a16="http://schemas.microsoft.com/office/drawing/2014/main" xmlns="" id="{D16FEAF0-2423-41D4-A3B3-046D797941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580" y="3636415"/>
            <a:ext cx="545710" cy="545704"/>
          </a:xfrm>
          <a:prstGeom prst="rect">
            <a:avLst/>
          </a:prstGeom>
        </p:spPr>
      </p:pic>
      <p:pic>
        <p:nvPicPr>
          <p:cNvPr id="37" name="图形 16">
            <a:extLst>
              <a:ext uri="{FF2B5EF4-FFF2-40B4-BE49-F238E27FC236}">
                <a16:creationId xmlns:a16="http://schemas.microsoft.com/office/drawing/2014/main" xmlns="" id="{26A56236-7072-4DFC-964E-48CC6E8463F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212" y="3730298"/>
            <a:ext cx="393960" cy="393960"/>
          </a:xfrm>
          <a:prstGeom prst="rect">
            <a:avLst/>
          </a:prstGeom>
        </p:spPr>
      </p:pic>
      <p:pic>
        <p:nvPicPr>
          <p:cNvPr id="38" name="图形 11">
            <a:extLst>
              <a:ext uri="{FF2B5EF4-FFF2-40B4-BE49-F238E27FC236}">
                <a16:creationId xmlns:a16="http://schemas.microsoft.com/office/drawing/2014/main" xmlns="" id="{242A27B3-C2AD-4B91-8D95-7E2C000594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645" y="1908270"/>
            <a:ext cx="545710" cy="545704"/>
          </a:xfrm>
          <a:prstGeom prst="rect">
            <a:avLst/>
          </a:prstGeom>
        </p:spPr>
      </p:pic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B69E641F-8F73-490D-9051-38BFD884E7E7}"/>
              </a:ext>
            </a:extLst>
          </p:cNvPr>
          <p:cNvGrpSpPr/>
          <p:nvPr/>
        </p:nvGrpSpPr>
        <p:grpSpPr>
          <a:xfrm>
            <a:off x="2244057" y="5297308"/>
            <a:ext cx="7703886" cy="1035920"/>
            <a:chOff x="2662444" y="2420481"/>
            <a:chExt cx="3315879" cy="445877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F1ED386A-383E-4FF4-A523-9492DA186583}"/>
                </a:ext>
              </a:extLst>
            </p:cNvPr>
            <p:cNvSpPr/>
            <p:nvPr/>
          </p:nvSpPr>
          <p:spPr>
            <a:xfrm>
              <a:off x="2662444" y="2420481"/>
              <a:ext cx="168619" cy="445877"/>
            </a:xfrm>
            <a:custGeom>
              <a:avLst/>
              <a:gdLst/>
              <a:ahLst/>
              <a:cxnLst/>
              <a:rect l="l" t="t" r="r" b="b"/>
              <a:pathLst>
                <a:path w="83158" h="219893">
                  <a:moveTo>
                    <a:pt x="0" y="0"/>
                  </a:moveTo>
                  <a:lnTo>
                    <a:pt x="83158" y="0"/>
                  </a:lnTo>
                  <a:cubicBezTo>
                    <a:pt x="50342" y="26714"/>
                    <a:pt x="33933" y="62545"/>
                    <a:pt x="33933" y="107491"/>
                  </a:cubicBezTo>
                  <a:cubicBezTo>
                    <a:pt x="33933" y="130410"/>
                    <a:pt x="37654" y="150595"/>
                    <a:pt x="45095" y="168045"/>
                  </a:cubicBezTo>
                  <a:cubicBezTo>
                    <a:pt x="52537" y="185495"/>
                    <a:pt x="65224" y="202778"/>
                    <a:pt x="83158" y="219893"/>
                  </a:cubicBezTo>
                  <a:lnTo>
                    <a:pt x="0" y="21989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52000"/>
                  </a:schemeClr>
                </a:gs>
                <a:gs pos="100000">
                  <a:schemeClr val="accent2">
                    <a:alpha val="66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7590B72E-90C9-46F8-87FD-428ED29E699A}"/>
                </a:ext>
              </a:extLst>
            </p:cNvPr>
            <p:cNvSpPr/>
            <p:nvPr/>
          </p:nvSpPr>
          <p:spPr>
            <a:xfrm flipH="1">
              <a:off x="5809704" y="2420481"/>
              <a:ext cx="168619" cy="445877"/>
            </a:xfrm>
            <a:custGeom>
              <a:avLst/>
              <a:gdLst/>
              <a:ahLst/>
              <a:cxnLst/>
              <a:rect l="l" t="t" r="r" b="b"/>
              <a:pathLst>
                <a:path w="83158" h="219893">
                  <a:moveTo>
                    <a:pt x="0" y="0"/>
                  </a:moveTo>
                  <a:lnTo>
                    <a:pt x="83158" y="0"/>
                  </a:lnTo>
                  <a:cubicBezTo>
                    <a:pt x="50342" y="26714"/>
                    <a:pt x="33933" y="62545"/>
                    <a:pt x="33933" y="107491"/>
                  </a:cubicBezTo>
                  <a:cubicBezTo>
                    <a:pt x="33933" y="130410"/>
                    <a:pt x="37654" y="150595"/>
                    <a:pt x="45095" y="168045"/>
                  </a:cubicBezTo>
                  <a:cubicBezTo>
                    <a:pt x="52537" y="185495"/>
                    <a:pt x="65224" y="202778"/>
                    <a:pt x="83158" y="219893"/>
                  </a:cubicBezTo>
                  <a:lnTo>
                    <a:pt x="0" y="21989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52000"/>
                  </a:schemeClr>
                </a:gs>
                <a:gs pos="100000">
                  <a:schemeClr val="accent2">
                    <a:alpha val="6600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53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3C3B90A7-9708-44BD-AC0F-20989AC909E8}"/>
              </a:ext>
            </a:extLst>
          </p:cNvPr>
          <p:cNvSpPr/>
          <p:nvPr/>
        </p:nvSpPr>
        <p:spPr>
          <a:xfrm>
            <a:off x="2762250" y="5305643"/>
            <a:ext cx="6667500" cy="101925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2400" i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可以在投影仪或者计算机上进行演示，也可以将演示文稿打印出来，以应用到更广泛的领域中</a:t>
            </a:r>
            <a:endParaRPr lang="zh-CN" altLang="en-US" sz="2400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4" name="Oval 42_1">
            <a:extLst>
              <a:ext uri="{FF2B5EF4-FFF2-40B4-BE49-F238E27FC236}">
                <a16:creationId xmlns:a16="http://schemas.microsoft.com/office/drawing/2014/main" xmlns="" id="{B8A11A92-0706-4CBF-A108-17279072121E}"/>
              </a:ext>
            </a:extLst>
          </p:cNvPr>
          <p:cNvSpPr/>
          <p:nvPr/>
        </p:nvSpPr>
        <p:spPr>
          <a:xfrm>
            <a:off x="482600" y="-2539311"/>
            <a:ext cx="11226800" cy="11226800"/>
          </a:xfrm>
          <a:prstGeom prst="ellipse">
            <a:avLst/>
          </a:prstGeom>
          <a:noFill/>
          <a:ln>
            <a:gradFill>
              <a:gsLst>
                <a:gs pos="76000">
                  <a:schemeClr val="accent1">
                    <a:alpha val="0"/>
                  </a:schemeClr>
                </a:gs>
                <a:gs pos="23000">
                  <a:schemeClr val="accent1">
                    <a:alpha val="0"/>
                  </a:schemeClr>
                </a:gs>
                <a:gs pos="49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63543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11800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菱形 2">
            <a:extLst>
              <a:ext uri="{FF2B5EF4-FFF2-40B4-BE49-F238E27FC236}">
                <a16:creationId xmlns:a16="http://schemas.microsoft.com/office/drawing/2014/main" xmlns="" id="{AEA513AA-BE99-4053-BCF8-B3F0EF7FEE1D}"/>
              </a:ext>
            </a:extLst>
          </p:cNvPr>
          <p:cNvSpPr/>
          <p:nvPr/>
        </p:nvSpPr>
        <p:spPr>
          <a:xfrm>
            <a:off x="-1442174" y="-5527806"/>
            <a:ext cx="15069684" cy="17304012"/>
          </a:xfrm>
          <a:prstGeom prst="diamond">
            <a:avLst/>
          </a:prstGeom>
          <a:gradFill>
            <a:gsLst>
              <a:gs pos="100000">
                <a:srgbClr val="07A757">
                  <a:alpha val="10000"/>
                </a:srgbClr>
              </a:gs>
              <a:gs pos="0">
                <a:schemeClr val="accent1">
                  <a:alpha val="10000"/>
                </a:schemeClr>
              </a:gs>
              <a:gs pos="85000">
                <a:srgbClr val="07A757">
                  <a:alpha val="0"/>
                </a:srgbClr>
              </a:gs>
              <a:gs pos="15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4" name="菱形 3">
            <a:extLst>
              <a:ext uri="{FF2B5EF4-FFF2-40B4-BE49-F238E27FC236}">
                <a16:creationId xmlns:a16="http://schemas.microsoft.com/office/drawing/2014/main" xmlns="" id="{2C895EDD-B0E7-44A0-A244-7249D5B661D3}"/>
              </a:ext>
            </a:extLst>
          </p:cNvPr>
          <p:cNvSpPr/>
          <p:nvPr/>
        </p:nvSpPr>
        <p:spPr>
          <a:xfrm>
            <a:off x="-405467" y="-4337388"/>
            <a:ext cx="12996270" cy="14923178"/>
          </a:xfrm>
          <a:prstGeom prst="diamond">
            <a:avLst/>
          </a:prstGeom>
          <a:gradFill>
            <a:gsLst>
              <a:gs pos="100000">
                <a:srgbClr val="07A757">
                  <a:alpha val="10000"/>
                </a:srgbClr>
              </a:gs>
              <a:gs pos="0">
                <a:schemeClr val="accent1">
                  <a:alpha val="10000"/>
                </a:schemeClr>
              </a:gs>
              <a:gs pos="85000">
                <a:srgbClr val="07A757">
                  <a:alpha val="0"/>
                </a:srgbClr>
              </a:gs>
              <a:gs pos="15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5" name="菱形 4">
            <a:extLst>
              <a:ext uri="{FF2B5EF4-FFF2-40B4-BE49-F238E27FC236}">
                <a16:creationId xmlns:a16="http://schemas.microsoft.com/office/drawing/2014/main" xmlns="" id="{BED3ADE5-7C71-4F73-976D-32591D452C8B}"/>
              </a:ext>
            </a:extLst>
          </p:cNvPr>
          <p:cNvSpPr/>
          <p:nvPr/>
        </p:nvSpPr>
        <p:spPr>
          <a:xfrm>
            <a:off x="657206" y="-3117158"/>
            <a:ext cx="10870924" cy="12482716"/>
          </a:xfrm>
          <a:prstGeom prst="diamond">
            <a:avLst/>
          </a:prstGeom>
          <a:gradFill>
            <a:gsLst>
              <a:gs pos="100000">
                <a:srgbClr val="07A757">
                  <a:alpha val="10000"/>
                </a:srgbClr>
              </a:gs>
              <a:gs pos="0">
                <a:schemeClr val="accent1">
                  <a:alpha val="10000"/>
                </a:schemeClr>
              </a:gs>
              <a:gs pos="85000">
                <a:srgbClr val="07A757">
                  <a:alpha val="0"/>
                </a:srgbClr>
              </a:gs>
              <a:gs pos="15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A3C196B0-7A5D-4AF0-AABA-18D8A51598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请在此处输入你的标题</a:t>
            </a:r>
          </a:p>
        </p:txBody>
      </p:sp>
      <p:sp>
        <p:nvSpPr>
          <p:cNvPr id="7" name="梯形 6">
            <a:extLst>
              <a:ext uri="{FF2B5EF4-FFF2-40B4-BE49-F238E27FC236}">
                <a16:creationId xmlns:a16="http://schemas.microsoft.com/office/drawing/2014/main" xmlns="" id="{A8CB7D61-6B5E-4D3F-A8E6-F857819DEA4C}"/>
              </a:ext>
            </a:extLst>
          </p:cNvPr>
          <p:cNvSpPr/>
          <p:nvPr/>
        </p:nvSpPr>
        <p:spPr>
          <a:xfrm>
            <a:off x="4774108" y="1487396"/>
            <a:ext cx="2637129" cy="458544"/>
          </a:xfrm>
          <a:prstGeom prst="trapezoid">
            <a:avLst/>
          </a:prstGeom>
          <a:noFill/>
          <a:ln w="6350">
            <a:gradFill>
              <a:gsLst>
                <a:gs pos="100000">
                  <a:schemeClr val="accent1"/>
                </a:gs>
                <a:gs pos="52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/>
          </a:p>
        </p:txBody>
      </p:sp>
      <p:sp>
        <p:nvSpPr>
          <p:cNvPr id="8" name="梯形 7">
            <a:extLst>
              <a:ext uri="{FF2B5EF4-FFF2-40B4-BE49-F238E27FC236}">
                <a16:creationId xmlns:a16="http://schemas.microsoft.com/office/drawing/2014/main" xmlns="" id="{5661BD32-6C29-49A9-AB60-04B0AA12F7D0}"/>
              </a:ext>
            </a:extLst>
          </p:cNvPr>
          <p:cNvSpPr/>
          <p:nvPr/>
        </p:nvSpPr>
        <p:spPr>
          <a:xfrm>
            <a:off x="4924319" y="1477605"/>
            <a:ext cx="2336710" cy="406307"/>
          </a:xfrm>
          <a:prstGeom prst="trapezoid">
            <a:avLst/>
          </a:prstGeom>
          <a:noFill/>
          <a:ln w="6350">
            <a:gradFill>
              <a:gsLst>
                <a:gs pos="100000">
                  <a:schemeClr val="accent1"/>
                </a:gs>
                <a:gs pos="52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B3F1B50-F5D6-4603-8B20-91888076C045}"/>
              </a:ext>
            </a:extLst>
          </p:cNvPr>
          <p:cNvSpPr/>
          <p:nvPr/>
        </p:nvSpPr>
        <p:spPr>
          <a:xfrm>
            <a:off x="5496992" y="1452616"/>
            <a:ext cx="1191352" cy="40011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第一层级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45C2332-B924-4B73-A76D-BE5CC0A99B6A}"/>
              </a:ext>
            </a:extLst>
          </p:cNvPr>
          <p:cNvGrpSpPr/>
          <p:nvPr/>
        </p:nvGrpSpPr>
        <p:grpSpPr>
          <a:xfrm>
            <a:off x="4549101" y="2452906"/>
            <a:ext cx="3087142" cy="468335"/>
            <a:chOff x="3637589" y="1326186"/>
            <a:chExt cx="1365584" cy="242518"/>
          </a:xfrm>
          <a:noFill/>
        </p:grpSpPr>
        <p:sp>
          <p:nvSpPr>
            <p:cNvPr id="46" name="梯形 45">
              <a:extLst>
                <a:ext uri="{FF2B5EF4-FFF2-40B4-BE49-F238E27FC236}">
                  <a16:creationId xmlns:a16="http://schemas.microsoft.com/office/drawing/2014/main" xmlns="" id="{D81D0E53-A332-47F7-92DE-6EF429AC29A7}"/>
                </a:ext>
              </a:extLst>
            </p:cNvPr>
            <p:cNvSpPr/>
            <p:nvPr/>
          </p:nvSpPr>
          <p:spPr>
            <a:xfrm>
              <a:off x="3637589" y="1331256"/>
              <a:ext cx="1365584" cy="237448"/>
            </a:xfrm>
            <a:prstGeom prst="trapezoid">
              <a:avLst/>
            </a:prstGeom>
            <a:grpFill/>
            <a:ln w="6350">
              <a:gradFill>
                <a:gsLst>
                  <a:gs pos="100000">
                    <a:schemeClr val="accent1"/>
                  </a:gs>
                  <a:gs pos="52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/>
            </a:p>
          </p:txBody>
        </p:sp>
        <p:sp>
          <p:nvSpPr>
            <p:cNvPr id="47" name="梯形 46">
              <a:extLst>
                <a:ext uri="{FF2B5EF4-FFF2-40B4-BE49-F238E27FC236}">
                  <a16:creationId xmlns:a16="http://schemas.microsoft.com/office/drawing/2014/main" xmlns="" id="{E0FC328F-3219-4376-8DA5-C31C33F2A547}"/>
                </a:ext>
              </a:extLst>
            </p:cNvPr>
            <p:cNvSpPr/>
            <p:nvPr/>
          </p:nvSpPr>
          <p:spPr>
            <a:xfrm>
              <a:off x="3715373" y="1326186"/>
              <a:ext cx="1210018" cy="210398"/>
            </a:xfrm>
            <a:prstGeom prst="trapezoid">
              <a:avLst/>
            </a:prstGeom>
            <a:grpFill/>
            <a:ln w="6350">
              <a:gradFill>
                <a:gsLst>
                  <a:gs pos="100000">
                    <a:schemeClr val="accent1"/>
                  </a:gs>
                  <a:gs pos="52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87610425-3513-433E-820B-E5D421EC2E1B}"/>
              </a:ext>
            </a:extLst>
          </p:cNvPr>
          <p:cNvGrpSpPr/>
          <p:nvPr/>
        </p:nvGrpSpPr>
        <p:grpSpPr>
          <a:xfrm>
            <a:off x="3513085" y="4353318"/>
            <a:ext cx="1948376" cy="160746"/>
            <a:chOff x="2971191" y="3905232"/>
            <a:chExt cx="2726177" cy="382209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CCDB052B-A6DF-4C10-B06D-FCA5D0A7D871}"/>
                </a:ext>
              </a:extLst>
            </p:cNvPr>
            <p:cNvSpPr/>
            <p:nvPr/>
          </p:nvSpPr>
          <p:spPr>
            <a:xfrm>
              <a:off x="2971191" y="3905232"/>
              <a:ext cx="2726177" cy="371542"/>
            </a:xfrm>
            <a:custGeom>
              <a:avLst/>
              <a:gdLst>
                <a:gd name="connsiteX0" fmla="*/ 0 w 2486025"/>
                <a:gd name="connsiteY0" fmla="*/ 231514 h 374440"/>
                <a:gd name="connsiteX1" fmla="*/ 638175 w 2486025"/>
                <a:gd name="connsiteY1" fmla="*/ 2914 h 374440"/>
                <a:gd name="connsiteX2" fmla="*/ 1304925 w 2486025"/>
                <a:gd name="connsiteY2" fmla="*/ 374389 h 374440"/>
                <a:gd name="connsiteX3" fmla="*/ 1866900 w 2486025"/>
                <a:gd name="connsiteY3" fmla="*/ 31489 h 374440"/>
                <a:gd name="connsiteX4" fmla="*/ 2486025 w 2486025"/>
                <a:gd name="connsiteY4" fmla="*/ 260089 h 374440"/>
                <a:gd name="connsiteX0-1" fmla="*/ 0 w 2686659"/>
                <a:gd name="connsiteY0-2" fmla="*/ 357762 h 371544"/>
                <a:gd name="connsiteX1-3" fmla="*/ 838809 w 2686659"/>
                <a:gd name="connsiteY1-4" fmla="*/ 18 h 371544"/>
                <a:gd name="connsiteX2-5" fmla="*/ 1505559 w 2686659"/>
                <a:gd name="connsiteY2-6" fmla="*/ 371493 h 371544"/>
                <a:gd name="connsiteX3-7" fmla="*/ 2067534 w 2686659"/>
                <a:gd name="connsiteY3-8" fmla="*/ 28593 h 371544"/>
                <a:gd name="connsiteX4-9" fmla="*/ 2686659 w 2686659"/>
                <a:gd name="connsiteY4-10" fmla="*/ 257193 h 371544"/>
                <a:gd name="connsiteX0-11" fmla="*/ 0 w 2726177"/>
                <a:gd name="connsiteY0-12" fmla="*/ 357762 h 371542"/>
                <a:gd name="connsiteX1-13" fmla="*/ 838809 w 2726177"/>
                <a:gd name="connsiteY1-14" fmla="*/ 18 h 371542"/>
                <a:gd name="connsiteX2-15" fmla="*/ 1505559 w 2726177"/>
                <a:gd name="connsiteY2-16" fmla="*/ 371493 h 371542"/>
                <a:gd name="connsiteX3-17" fmla="*/ 2067534 w 2726177"/>
                <a:gd name="connsiteY3-18" fmla="*/ 28593 h 371542"/>
                <a:gd name="connsiteX4-19" fmla="*/ 2726177 w 2726177"/>
                <a:gd name="connsiteY4-20" fmla="*/ 329515 h 3715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726177" h="371542">
                  <a:moveTo>
                    <a:pt x="0" y="357762"/>
                  </a:moveTo>
                  <a:cubicBezTo>
                    <a:pt x="210344" y="231555"/>
                    <a:pt x="587883" y="-2270"/>
                    <a:pt x="838809" y="18"/>
                  </a:cubicBezTo>
                  <a:cubicBezTo>
                    <a:pt x="1089735" y="2306"/>
                    <a:pt x="1300772" y="366731"/>
                    <a:pt x="1505559" y="371493"/>
                  </a:cubicBezTo>
                  <a:cubicBezTo>
                    <a:pt x="1710346" y="376255"/>
                    <a:pt x="1864098" y="35589"/>
                    <a:pt x="2067534" y="28593"/>
                  </a:cubicBezTo>
                  <a:cubicBezTo>
                    <a:pt x="2270970" y="21597"/>
                    <a:pt x="2515039" y="205690"/>
                    <a:pt x="2726177" y="32951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838648CE-60AE-4D30-BDD5-C85CF3440476}"/>
                </a:ext>
              </a:extLst>
            </p:cNvPr>
            <p:cNvSpPr/>
            <p:nvPr/>
          </p:nvSpPr>
          <p:spPr>
            <a:xfrm>
              <a:off x="2981325" y="3981390"/>
              <a:ext cx="2714625" cy="306051"/>
            </a:xfrm>
            <a:custGeom>
              <a:avLst/>
              <a:gdLst>
                <a:gd name="connsiteX0" fmla="*/ 0 w 2714625"/>
                <a:gd name="connsiteY0" fmla="*/ 9585 h 306051"/>
                <a:gd name="connsiteX1" fmla="*/ 838200 w 2714625"/>
                <a:gd name="connsiteY1" fmla="*/ 276285 h 306051"/>
                <a:gd name="connsiteX2" fmla="*/ 1552575 w 2714625"/>
                <a:gd name="connsiteY2" fmla="*/ 60 h 306051"/>
                <a:gd name="connsiteX3" fmla="*/ 2238375 w 2714625"/>
                <a:gd name="connsiteY3" fmla="*/ 304860 h 306051"/>
                <a:gd name="connsiteX4" fmla="*/ 2714625 w 2714625"/>
                <a:gd name="connsiteY4" fmla="*/ 85785 h 30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4625" h="306051">
                  <a:moveTo>
                    <a:pt x="0" y="9585"/>
                  </a:moveTo>
                  <a:cubicBezTo>
                    <a:pt x="289719" y="143728"/>
                    <a:pt x="579438" y="277872"/>
                    <a:pt x="838200" y="276285"/>
                  </a:cubicBezTo>
                  <a:cubicBezTo>
                    <a:pt x="1096962" y="274698"/>
                    <a:pt x="1319213" y="-4702"/>
                    <a:pt x="1552575" y="60"/>
                  </a:cubicBezTo>
                  <a:cubicBezTo>
                    <a:pt x="1785937" y="4822"/>
                    <a:pt x="2044700" y="290573"/>
                    <a:pt x="2238375" y="304860"/>
                  </a:cubicBezTo>
                  <a:cubicBezTo>
                    <a:pt x="2432050" y="319147"/>
                    <a:pt x="2573337" y="202466"/>
                    <a:pt x="2714625" y="8578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/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6150EB1-0071-490C-9C77-3244D2AA9A84}"/>
              </a:ext>
            </a:extLst>
          </p:cNvPr>
          <p:cNvSpPr/>
          <p:nvPr/>
        </p:nvSpPr>
        <p:spPr>
          <a:xfrm>
            <a:off x="5455451" y="3796467"/>
            <a:ext cx="1274444" cy="1274444"/>
          </a:xfrm>
          <a:prstGeom prst="rect">
            <a:avLst/>
          </a:prstGeom>
          <a:solidFill>
            <a:schemeClr val="bg1"/>
          </a:solidFill>
          <a:ln w="19050">
            <a:gradFill>
              <a:gsLst>
                <a:gs pos="0">
                  <a:schemeClr val="accent1"/>
                </a:gs>
                <a:gs pos="66000">
                  <a:schemeClr val="accent1"/>
                </a:gs>
                <a:gs pos="82000">
                  <a:srgbClr val="A1CC1C">
                    <a:alpha val="0"/>
                  </a:srgbClr>
                </a:gs>
                <a:gs pos="46000">
                  <a:srgbClr val="9BCA1E">
                    <a:alpha val="0"/>
                  </a:srgbClr>
                </a:gs>
                <a:gs pos="29000">
                  <a:schemeClr val="accent1"/>
                </a:gs>
                <a:gs pos="15000">
                  <a:srgbClr val="5CBB36">
                    <a:alpha val="0"/>
                  </a:srgbClr>
                </a:gs>
                <a:gs pos="100000">
                  <a:schemeClr val="accent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E013698-A215-421B-B7C5-D74111B6B82D}"/>
              </a:ext>
            </a:extLst>
          </p:cNvPr>
          <p:cNvSpPr/>
          <p:nvPr/>
        </p:nvSpPr>
        <p:spPr>
          <a:xfrm>
            <a:off x="2243892" y="3796467"/>
            <a:ext cx="1274444" cy="1274444"/>
          </a:xfrm>
          <a:prstGeom prst="rect">
            <a:avLst/>
          </a:prstGeom>
          <a:solidFill>
            <a:schemeClr val="bg1"/>
          </a:solidFill>
          <a:ln w="19050">
            <a:gradFill>
              <a:gsLst>
                <a:gs pos="0">
                  <a:schemeClr val="accent1"/>
                </a:gs>
                <a:gs pos="66000">
                  <a:schemeClr val="accent1"/>
                </a:gs>
                <a:gs pos="82000">
                  <a:srgbClr val="A1CC1C">
                    <a:alpha val="0"/>
                  </a:srgbClr>
                </a:gs>
                <a:gs pos="46000">
                  <a:srgbClr val="9BCA1E">
                    <a:alpha val="0"/>
                  </a:srgbClr>
                </a:gs>
                <a:gs pos="29000">
                  <a:schemeClr val="accent1"/>
                </a:gs>
                <a:gs pos="15000">
                  <a:srgbClr val="5CBB36">
                    <a:alpha val="0"/>
                  </a:srgbClr>
                </a:gs>
                <a:gs pos="100000">
                  <a:schemeClr val="accent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CE1F89D-D161-4764-B69B-29B27A366D94}"/>
              </a:ext>
            </a:extLst>
          </p:cNvPr>
          <p:cNvSpPr txBox="1"/>
          <p:nvPr/>
        </p:nvSpPr>
        <p:spPr>
          <a:xfrm>
            <a:off x="2306857" y="4605430"/>
            <a:ext cx="1148516" cy="369332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内容一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B6531E5-0D30-4C8A-9B8E-2767156BC27D}"/>
              </a:ext>
            </a:extLst>
          </p:cNvPr>
          <p:cNvSpPr txBox="1"/>
          <p:nvPr/>
        </p:nvSpPr>
        <p:spPr>
          <a:xfrm>
            <a:off x="5518414" y="4605430"/>
            <a:ext cx="1148516" cy="369332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内容二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878CB2F-D4E1-4362-B7FA-B9529156A581}"/>
              </a:ext>
            </a:extLst>
          </p:cNvPr>
          <p:cNvSpPr/>
          <p:nvPr/>
        </p:nvSpPr>
        <p:spPr>
          <a:xfrm>
            <a:off x="8667010" y="3796467"/>
            <a:ext cx="1274444" cy="1274444"/>
          </a:xfrm>
          <a:prstGeom prst="rect">
            <a:avLst/>
          </a:prstGeom>
          <a:solidFill>
            <a:schemeClr val="bg1"/>
          </a:solidFill>
          <a:ln w="19050">
            <a:gradFill>
              <a:gsLst>
                <a:gs pos="0">
                  <a:schemeClr val="accent1"/>
                </a:gs>
                <a:gs pos="66000">
                  <a:schemeClr val="accent1"/>
                </a:gs>
                <a:gs pos="82000">
                  <a:srgbClr val="A1CC1C">
                    <a:alpha val="0"/>
                  </a:srgbClr>
                </a:gs>
                <a:gs pos="46000">
                  <a:srgbClr val="9BCA1E">
                    <a:alpha val="0"/>
                  </a:srgbClr>
                </a:gs>
                <a:gs pos="29000">
                  <a:schemeClr val="accent1"/>
                </a:gs>
                <a:gs pos="15000">
                  <a:srgbClr val="5CBB36">
                    <a:alpha val="0"/>
                  </a:srgbClr>
                </a:gs>
                <a:gs pos="100000">
                  <a:schemeClr val="accent1"/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5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C0DC7C10-F37E-4714-9F5B-71CA3AB5AFED}"/>
              </a:ext>
            </a:extLst>
          </p:cNvPr>
          <p:cNvSpPr txBox="1"/>
          <p:nvPr/>
        </p:nvSpPr>
        <p:spPr>
          <a:xfrm>
            <a:off x="8729973" y="4605430"/>
            <a:ext cx="1148516" cy="369332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</a:lstStyle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内容三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A9310563-1FFE-4D58-803C-CCFF9A45A9C8}"/>
              </a:ext>
            </a:extLst>
          </p:cNvPr>
          <p:cNvSpPr/>
          <p:nvPr/>
        </p:nvSpPr>
        <p:spPr>
          <a:xfrm>
            <a:off x="2668317" y="4046878"/>
            <a:ext cx="425597" cy="394925"/>
          </a:xfrm>
          <a:custGeom>
            <a:avLst/>
            <a:gdLst>
              <a:gd name="connsiteX0" fmla="*/ 416719 w 1665016"/>
              <a:gd name="connsiteY0" fmla="*/ 773906 h 1545025"/>
              <a:gd name="connsiteX1" fmla="*/ 892970 w 1665016"/>
              <a:gd name="connsiteY1" fmla="*/ 773906 h 1545025"/>
              <a:gd name="connsiteX2" fmla="*/ 951571 w 1665016"/>
              <a:gd name="connsiteY2" fmla="*/ 832507 h 1545025"/>
              <a:gd name="connsiteX3" fmla="*/ 892970 w 1665016"/>
              <a:gd name="connsiteY3" fmla="*/ 891108 h 1545025"/>
              <a:gd name="connsiteX4" fmla="*/ 416719 w 1665016"/>
              <a:gd name="connsiteY4" fmla="*/ 891108 h 1545025"/>
              <a:gd name="connsiteX5" fmla="*/ 358118 w 1665016"/>
              <a:gd name="connsiteY5" fmla="*/ 832507 h 1545025"/>
              <a:gd name="connsiteX6" fmla="*/ 416719 w 1665016"/>
              <a:gd name="connsiteY6" fmla="*/ 773906 h 1545025"/>
              <a:gd name="connsiteX7" fmla="*/ 416719 w 1665016"/>
              <a:gd name="connsiteY7" fmla="*/ 535781 h 1545025"/>
              <a:gd name="connsiteX8" fmla="*/ 1250158 w 1665016"/>
              <a:gd name="connsiteY8" fmla="*/ 535781 h 1545025"/>
              <a:gd name="connsiteX9" fmla="*/ 1308759 w 1665016"/>
              <a:gd name="connsiteY9" fmla="*/ 594382 h 1545025"/>
              <a:gd name="connsiteX10" fmla="*/ 1250158 w 1665016"/>
              <a:gd name="connsiteY10" fmla="*/ 652983 h 1545025"/>
              <a:gd name="connsiteX11" fmla="*/ 416719 w 1665016"/>
              <a:gd name="connsiteY11" fmla="*/ 652983 h 1545025"/>
              <a:gd name="connsiteX12" fmla="*/ 358118 w 1665016"/>
              <a:gd name="connsiteY12" fmla="*/ 594382 h 1545025"/>
              <a:gd name="connsiteX13" fmla="*/ 416719 w 1665016"/>
              <a:gd name="connsiteY13" fmla="*/ 535781 h 1545025"/>
              <a:gd name="connsiteX14" fmla="*/ 416719 w 1665016"/>
              <a:gd name="connsiteY14" fmla="*/ 297656 h 1545025"/>
              <a:gd name="connsiteX15" fmla="*/ 1250158 w 1665016"/>
              <a:gd name="connsiteY15" fmla="*/ 297656 h 1545025"/>
              <a:gd name="connsiteX16" fmla="*/ 1308759 w 1665016"/>
              <a:gd name="connsiteY16" fmla="*/ 356257 h 1545025"/>
              <a:gd name="connsiteX17" fmla="*/ 1250158 w 1665016"/>
              <a:gd name="connsiteY17" fmla="*/ 414858 h 1545025"/>
              <a:gd name="connsiteX18" fmla="*/ 416719 w 1665016"/>
              <a:gd name="connsiteY18" fmla="*/ 414858 h 1545025"/>
              <a:gd name="connsiteX19" fmla="*/ 358118 w 1665016"/>
              <a:gd name="connsiteY19" fmla="*/ 356257 h 1545025"/>
              <a:gd name="connsiteX20" fmla="*/ 416719 w 1665016"/>
              <a:gd name="connsiteY20" fmla="*/ 297656 h 1545025"/>
              <a:gd name="connsiteX21" fmla="*/ 214871 w 1665016"/>
              <a:gd name="connsiteY21" fmla="*/ 117202 h 1545025"/>
              <a:gd name="connsiteX22" fmla="*/ 117202 w 1665016"/>
              <a:gd name="connsiteY22" fmla="*/ 214871 h 1545025"/>
              <a:gd name="connsiteX23" fmla="*/ 117202 w 1665016"/>
              <a:gd name="connsiteY23" fmla="*/ 1033426 h 1545025"/>
              <a:gd name="connsiteX24" fmla="*/ 214871 w 1665016"/>
              <a:gd name="connsiteY24" fmla="*/ 1131095 h 1545025"/>
              <a:gd name="connsiteX25" fmla="*/ 415789 w 1665016"/>
              <a:gd name="connsiteY25" fmla="*/ 1131095 h 1545025"/>
              <a:gd name="connsiteX26" fmla="*/ 474390 w 1665016"/>
              <a:gd name="connsiteY26" fmla="*/ 1189696 h 1545025"/>
              <a:gd name="connsiteX27" fmla="*/ 474390 w 1665016"/>
              <a:gd name="connsiteY27" fmla="*/ 1345569 h 1545025"/>
              <a:gd name="connsiteX28" fmla="*/ 673068 w 1665016"/>
              <a:gd name="connsiteY28" fmla="*/ 1148128 h 1545025"/>
              <a:gd name="connsiteX29" fmla="*/ 714375 w 1665016"/>
              <a:gd name="connsiteY29" fmla="*/ 1131095 h 1545025"/>
              <a:gd name="connsiteX30" fmla="*/ 1450145 w 1665016"/>
              <a:gd name="connsiteY30" fmla="*/ 1131095 h 1545025"/>
              <a:gd name="connsiteX31" fmla="*/ 1547814 w 1665016"/>
              <a:gd name="connsiteY31" fmla="*/ 1033426 h 1545025"/>
              <a:gd name="connsiteX32" fmla="*/ 1547814 w 1665016"/>
              <a:gd name="connsiteY32" fmla="*/ 214871 h 1545025"/>
              <a:gd name="connsiteX33" fmla="*/ 1450145 w 1665016"/>
              <a:gd name="connsiteY33" fmla="*/ 117202 h 1545025"/>
              <a:gd name="connsiteX34" fmla="*/ 214871 w 1665016"/>
              <a:gd name="connsiteY34" fmla="*/ 0 h 1545025"/>
              <a:gd name="connsiteX35" fmla="*/ 1450145 w 1665016"/>
              <a:gd name="connsiteY35" fmla="*/ 0 h 1545025"/>
              <a:gd name="connsiteX36" fmla="*/ 1665016 w 1665016"/>
              <a:gd name="connsiteY36" fmla="*/ 214871 h 1545025"/>
              <a:gd name="connsiteX37" fmla="*/ 1665016 w 1665016"/>
              <a:gd name="connsiteY37" fmla="*/ 1033426 h 1545025"/>
              <a:gd name="connsiteX38" fmla="*/ 1450145 w 1665016"/>
              <a:gd name="connsiteY38" fmla="*/ 1248297 h 1545025"/>
              <a:gd name="connsiteX39" fmla="*/ 738541 w 1665016"/>
              <a:gd name="connsiteY39" fmla="*/ 1248297 h 1545025"/>
              <a:gd name="connsiteX40" fmla="*/ 457096 w 1665016"/>
              <a:gd name="connsiteY40" fmla="*/ 1527990 h 1545025"/>
              <a:gd name="connsiteX41" fmla="*/ 415776 w 1665016"/>
              <a:gd name="connsiteY41" fmla="*/ 1545025 h 1545025"/>
              <a:gd name="connsiteX42" fmla="*/ 357188 w 1665016"/>
              <a:gd name="connsiteY42" fmla="*/ 1486422 h 1545025"/>
              <a:gd name="connsiteX43" fmla="*/ 357188 w 1665016"/>
              <a:gd name="connsiteY43" fmla="*/ 1248297 h 1545025"/>
              <a:gd name="connsiteX44" fmla="*/ 214871 w 1665016"/>
              <a:gd name="connsiteY44" fmla="*/ 1248297 h 1545025"/>
              <a:gd name="connsiteX45" fmla="*/ 0 w 1665016"/>
              <a:gd name="connsiteY45" fmla="*/ 1033426 h 1545025"/>
              <a:gd name="connsiteX46" fmla="*/ 0 w 1665016"/>
              <a:gd name="connsiteY46" fmla="*/ 214871 h 1545025"/>
              <a:gd name="connsiteX47" fmla="*/ 214871 w 1665016"/>
              <a:gd name="connsiteY47" fmla="*/ 0 h 154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1665016" h="1545025">
                <a:moveTo>
                  <a:pt x="416719" y="773906"/>
                </a:moveTo>
                <a:lnTo>
                  <a:pt x="892970" y="773906"/>
                </a:lnTo>
                <a:cubicBezTo>
                  <a:pt x="925335" y="773906"/>
                  <a:pt x="951571" y="800143"/>
                  <a:pt x="951571" y="832507"/>
                </a:cubicBezTo>
                <a:cubicBezTo>
                  <a:pt x="951571" y="864872"/>
                  <a:pt x="925335" y="891108"/>
                  <a:pt x="892970" y="891108"/>
                </a:cubicBezTo>
                <a:lnTo>
                  <a:pt x="416719" y="891108"/>
                </a:lnTo>
                <a:cubicBezTo>
                  <a:pt x="384355" y="891108"/>
                  <a:pt x="358118" y="864872"/>
                  <a:pt x="358118" y="832507"/>
                </a:cubicBezTo>
                <a:cubicBezTo>
                  <a:pt x="358118" y="800143"/>
                  <a:pt x="384355" y="773906"/>
                  <a:pt x="416719" y="773906"/>
                </a:cubicBezTo>
                <a:close/>
                <a:moveTo>
                  <a:pt x="416719" y="535781"/>
                </a:moveTo>
                <a:lnTo>
                  <a:pt x="1250158" y="535781"/>
                </a:lnTo>
                <a:cubicBezTo>
                  <a:pt x="1282520" y="535781"/>
                  <a:pt x="1308759" y="562018"/>
                  <a:pt x="1308759" y="594382"/>
                </a:cubicBezTo>
                <a:cubicBezTo>
                  <a:pt x="1308759" y="626747"/>
                  <a:pt x="1282520" y="652983"/>
                  <a:pt x="1250158" y="652983"/>
                </a:cubicBezTo>
                <a:lnTo>
                  <a:pt x="416719" y="652983"/>
                </a:lnTo>
                <a:cubicBezTo>
                  <a:pt x="384355" y="652983"/>
                  <a:pt x="358118" y="626747"/>
                  <a:pt x="358118" y="594382"/>
                </a:cubicBezTo>
                <a:cubicBezTo>
                  <a:pt x="358118" y="562018"/>
                  <a:pt x="384355" y="535781"/>
                  <a:pt x="416719" y="535781"/>
                </a:cubicBezTo>
                <a:close/>
                <a:moveTo>
                  <a:pt x="416719" y="297656"/>
                </a:moveTo>
                <a:lnTo>
                  <a:pt x="1250158" y="297656"/>
                </a:lnTo>
                <a:cubicBezTo>
                  <a:pt x="1282520" y="297656"/>
                  <a:pt x="1308759" y="323893"/>
                  <a:pt x="1308759" y="356257"/>
                </a:cubicBezTo>
                <a:cubicBezTo>
                  <a:pt x="1308759" y="388622"/>
                  <a:pt x="1282520" y="414858"/>
                  <a:pt x="1250158" y="414858"/>
                </a:cubicBezTo>
                <a:lnTo>
                  <a:pt x="416719" y="414858"/>
                </a:lnTo>
                <a:cubicBezTo>
                  <a:pt x="384355" y="414858"/>
                  <a:pt x="358118" y="388622"/>
                  <a:pt x="358118" y="356257"/>
                </a:cubicBezTo>
                <a:cubicBezTo>
                  <a:pt x="358118" y="323893"/>
                  <a:pt x="384355" y="297656"/>
                  <a:pt x="416719" y="297656"/>
                </a:cubicBezTo>
                <a:close/>
                <a:moveTo>
                  <a:pt x="214871" y="117202"/>
                </a:moveTo>
                <a:cubicBezTo>
                  <a:pt x="161015" y="117202"/>
                  <a:pt x="117202" y="161015"/>
                  <a:pt x="117202" y="214871"/>
                </a:cubicBezTo>
                <a:lnTo>
                  <a:pt x="117202" y="1033426"/>
                </a:lnTo>
                <a:cubicBezTo>
                  <a:pt x="117202" y="1087280"/>
                  <a:pt x="161015" y="1131095"/>
                  <a:pt x="214871" y="1131095"/>
                </a:cubicBezTo>
                <a:lnTo>
                  <a:pt x="415789" y="1131095"/>
                </a:lnTo>
                <a:cubicBezTo>
                  <a:pt x="448153" y="1131095"/>
                  <a:pt x="474390" y="1157333"/>
                  <a:pt x="474390" y="1189696"/>
                </a:cubicBezTo>
                <a:lnTo>
                  <a:pt x="474390" y="1345569"/>
                </a:lnTo>
                <a:lnTo>
                  <a:pt x="673068" y="1148128"/>
                </a:lnTo>
                <a:cubicBezTo>
                  <a:pt x="684047" y="1137218"/>
                  <a:pt x="698897" y="1131095"/>
                  <a:pt x="714375" y="1131095"/>
                </a:cubicBezTo>
                <a:lnTo>
                  <a:pt x="1450145" y="1131095"/>
                </a:lnTo>
                <a:cubicBezTo>
                  <a:pt x="1503999" y="1131095"/>
                  <a:pt x="1547814" y="1087280"/>
                  <a:pt x="1547814" y="1033426"/>
                </a:cubicBezTo>
                <a:lnTo>
                  <a:pt x="1547814" y="214871"/>
                </a:lnTo>
                <a:cubicBezTo>
                  <a:pt x="1547814" y="161015"/>
                  <a:pt x="1503999" y="117202"/>
                  <a:pt x="1450145" y="117202"/>
                </a:cubicBezTo>
                <a:close/>
                <a:moveTo>
                  <a:pt x="214871" y="0"/>
                </a:moveTo>
                <a:lnTo>
                  <a:pt x="1450145" y="0"/>
                </a:lnTo>
                <a:cubicBezTo>
                  <a:pt x="1568625" y="0"/>
                  <a:pt x="1665016" y="96390"/>
                  <a:pt x="1665016" y="214871"/>
                </a:cubicBezTo>
                <a:lnTo>
                  <a:pt x="1665016" y="1033426"/>
                </a:lnTo>
                <a:cubicBezTo>
                  <a:pt x="1665016" y="1151907"/>
                  <a:pt x="1568625" y="1248297"/>
                  <a:pt x="1450145" y="1248297"/>
                </a:cubicBezTo>
                <a:lnTo>
                  <a:pt x="738541" y="1248297"/>
                </a:lnTo>
                <a:lnTo>
                  <a:pt x="457096" y="1527990"/>
                </a:lnTo>
                <a:cubicBezTo>
                  <a:pt x="446114" y="1538904"/>
                  <a:pt x="431259" y="1545028"/>
                  <a:pt x="415776" y="1545025"/>
                </a:cubicBezTo>
                <a:cubicBezTo>
                  <a:pt x="383415" y="1545020"/>
                  <a:pt x="357184" y="1518783"/>
                  <a:pt x="357188" y="1486422"/>
                </a:cubicBezTo>
                <a:lnTo>
                  <a:pt x="357188" y="1248297"/>
                </a:lnTo>
                <a:lnTo>
                  <a:pt x="214871" y="1248297"/>
                </a:lnTo>
                <a:cubicBezTo>
                  <a:pt x="96390" y="1248297"/>
                  <a:pt x="0" y="1151907"/>
                  <a:pt x="0" y="1033426"/>
                </a:cubicBezTo>
                <a:lnTo>
                  <a:pt x="0" y="214871"/>
                </a:lnTo>
                <a:cubicBezTo>
                  <a:pt x="0" y="96390"/>
                  <a:pt x="96390" y="0"/>
                  <a:pt x="21487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8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endParaRPr lang="zh-CN" altLang="en-US" sz="1050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3D2C26EC-A63C-4FA6-8292-19C2B749EAB0}"/>
              </a:ext>
            </a:extLst>
          </p:cNvPr>
          <p:cNvSpPr/>
          <p:nvPr/>
        </p:nvSpPr>
        <p:spPr>
          <a:xfrm>
            <a:off x="5924192" y="4024245"/>
            <a:ext cx="336962" cy="440193"/>
          </a:xfrm>
          <a:custGeom>
            <a:avLst/>
            <a:gdLst>
              <a:gd name="connsiteX0" fmla="*/ 430530 w 1318261"/>
              <a:gd name="connsiteY0" fmla="*/ 1403509 h 1722120"/>
              <a:gd name="connsiteX1" fmla="*/ 457200 w 1318261"/>
              <a:gd name="connsiteY1" fmla="*/ 1413510 h 1722120"/>
              <a:gd name="connsiteX2" fmla="*/ 457200 w 1318261"/>
              <a:gd name="connsiteY2" fmla="*/ 1466850 h 1722120"/>
              <a:gd name="connsiteX3" fmla="*/ 201930 w 1318261"/>
              <a:gd name="connsiteY3" fmla="*/ 1710690 h 1722120"/>
              <a:gd name="connsiteX4" fmla="*/ 175260 w 1318261"/>
              <a:gd name="connsiteY4" fmla="*/ 1722120 h 1722120"/>
              <a:gd name="connsiteX5" fmla="*/ 148590 w 1318261"/>
              <a:gd name="connsiteY5" fmla="*/ 1710690 h 1722120"/>
              <a:gd name="connsiteX6" fmla="*/ 148590 w 1318261"/>
              <a:gd name="connsiteY6" fmla="*/ 1657350 h 1722120"/>
              <a:gd name="connsiteX7" fmla="*/ 403860 w 1318261"/>
              <a:gd name="connsiteY7" fmla="*/ 1413510 h 1722120"/>
              <a:gd name="connsiteX8" fmla="*/ 430530 w 1318261"/>
              <a:gd name="connsiteY8" fmla="*/ 1403509 h 1722120"/>
              <a:gd name="connsiteX9" fmla="*/ 887731 w 1318261"/>
              <a:gd name="connsiteY9" fmla="*/ 1402080 h 1722120"/>
              <a:gd name="connsiteX10" fmla="*/ 914401 w 1318261"/>
              <a:gd name="connsiteY10" fmla="*/ 1413510 h 1722120"/>
              <a:gd name="connsiteX11" fmla="*/ 1169671 w 1318261"/>
              <a:gd name="connsiteY11" fmla="*/ 1657350 h 1722120"/>
              <a:gd name="connsiteX12" fmla="*/ 1169671 w 1318261"/>
              <a:gd name="connsiteY12" fmla="*/ 1710690 h 1722120"/>
              <a:gd name="connsiteX13" fmla="*/ 1143001 w 1318261"/>
              <a:gd name="connsiteY13" fmla="*/ 1722120 h 1722120"/>
              <a:gd name="connsiteX14" fmla="*/ 1116331 w 1318261"/>
              <a:gd name="connsiteY14" fmla="*/ 1710690 h 1722120"/>
              <a:gd name="connsiteX15" fmla="*/ 861061 w 1318261"/>
              <a:gd name="connsiteY15" fmla="*/ 1466850 h 1722120"/>
              <a:gd name="connsiteX16" fmla="*/ 861061 w 1318261"/>
              <a:gd name="connsiteY16" fmla="*/ 1413510 h 1722120"/>
              <a:gd name="connsiteX17" fmla="*/ 887731 w 1318261"/>
              <a:gd name="connsiteY17" fmla="*/ 1402080 h 1722120"/>
              <a:gd name="connsiteX18" fmla="*/ 224790 w 1318261"/>
              <a:gd name="connsiteY18" fmla="*/ 891541 h 1722120"/>
              <a:gd name="connsiteX19" fmla="*/ 567691 w 1318261"/>
              <a:gd name="connsiteY19" fmla="*/ 891541 h 1722120"/>
              <a:gd name="connsiteX20" fmla="*/ 605791 w 1318261"/>
              <a:gd name="connsiteY20" fmla="*/ 929641 h 1722120"/>
              <a:gd name="connsiteX21" fmla="*/ 567691 w 1318261"/>
              <a:gd name="connsiteY21" fmla="*/ 967741 h 1722120"/>
              <a:gd name="connsiteX22" fmla="*/ 224790 w 1318261"/>
              <a:gd name="connsiteY22" fmla="*/ 967741 h 1722120"/>
              <a:gd name="connsiteX23" fmla="*/ 186690 w 1318261"/>
              <a:gd name="connsiteY23" fmla="*/ 929641 h 1722120"/>
              <a:gd name="connsiteX24" fmla="*/ 224790 w 1318261"/>
              <a:gd name="connsiteY24" fmla="*/ 891541 h 1722120"/>
              <a:gd name="connsiteX25" fmla="*/ 213360 w 1318261"/>
              <a:gd name="connsiteY25" fmla="*/ 655321 h 1722120"/>
              <a:gd name="connsiteX26" fmla="*/ 586741 w 1318261"/>
              <a:gd name="connsiteY26" fmla="*/ 655321 h 1722120"/>
              <a:gd name="connsiteX27" fmla="*/ 624841 w 1318261"/>
              <a:gd name="connsiteY27" fmla="*/ 693421 h 1722120"/>
              <a:gd name="connsiteX28" fmla="*/ 586741 w 1318261"/>
              <a:gd name="connsiteY28" fmla="*/ 731521 h 1722120"/>
              <a:gd name="connsiteX29" fmla="*/ 213360 w 1318261"/>
              <a:gd name="connsiteY29" fmla="*/ 731521 h 1722120"/>
              <a:gd name="connsiteX30" fmla="*/ 175260 w 1318261"/>
              <a:gd name="connsiteY30" fmla="*/ 693421 h 1722120"/>
              <a:gd name="connsiteX31" fmla="*/ 213360 w 1318261"/>
              <a:gd name="connsiteY31" fmla="*/ 655321 h 1722120"/>
              <a:gd name="connsiteX32" fmla="*/ 190500 w 1318261"/>
              <a:gd name="connsiteY32" fmla="*/ 388620 h 1722120"/>
              <a:gd name="connsiteX33" fmla="*/ 76200 w 1318261"/>
              <a:gd name="connsiteY33" fmla="*/ 502920 h 1722120"/>
              <a:gd name="connsiteX34" fmla="*/ 76200 w 1318261"/>
              <a:gd name="connsiteY34" fmla="*/ 1150620 h 1722120"/>
              <a:gd name="connsiteX35" fmla="*/ 190500 w 1318261"/>
              <a:gd name="connsiteY35" fmla="*/ 1264920 h 1722120"/>
              <a:gd name="connsiteX36" fmla="*/ 1127761 w 1318261"/>
              <a:gd name="connsiteY36" fmla="*/ 1264920 h 1722120"/>
              <a:gd name="connsiteX37" fmla="*/ 1242061 w 1318261"/>
              <a:gd name="connsiteY37" fmla="*/ 1150620 h 1722120"/>
              <a:gd name="connsiteX38" fmla="*/ 1242061 w 1318261"/>
              <a:gd name="connsiteY38" fmla="*/ 502920 h 1722120"/>
              <a:gd name="connsiteX39" fmla="*/ 1127761 w 1318261"/>
              <a:gd name="connsiteY39" fmla="*/ 388620 h 1722120"/>
              <a:gd name="connsiteX40" fmla="*/ 190500 w 1318261"/>
              <a:gd name="connsiteY40" fmla="*/ 312420 h 1722120"/>
              <a:gd name="connsiteX41" fmla="*/ 1127761 w 1318261"/>
              <a:gd name="connsiteY41" fmla="*/ 312420 h 1722120"/>
              <a:gd name="connsiteX42" fmla="*/ 1318261 w 1318261"/>
              <a:gd name="connsiteY42" fmla="*/ 502920 h 1722120"/>
              <a:gd name="connsiteX43" fmla="*/ 1318261 w 1318261"/>
              <a:gd name="connsiteY43" fmla="*/ 1150620 h 1722120"/>
              <a:gd name="connsiteX44" fmla="*/ 1127761 w 1318261"/>
              <a:gd name="connsiteY44" fmla="*/ 1341120 h 1722120"/>
              <a:gd name="connsiteX45" fmla="*/ 190500 w 1318261"/>
              <a:gd name="connsiteY45" fmla="*/ 1341120 h 1722120"/>
              <a:gd name="connsiteX46" fmla="*/ 0 w 1318261"/>
              <a:gd name="connsiteY46" fmla="*/ 1150620 h 1722120"/>
              <a:gd name="connsiteX47" fmla="*/ 0 w 1318261"/>
              <a:gd name="connsiteY47" fmla="*/ 502920 h 1722120"/>
              <a:gd name="connsiteX48" fmla="*/ 190500 w 1318261"/>
              <a:gd name="connsiteY48" fmla="*/ 312420 h 1722120"/>
              <a:gd name="connsiteX49" fmla="*/ 659131 w 1318261"/>
              <a:gd name="connsiteY49" fmla="*/ 0 h 1722120"/>
              <a:gd name="connsiteX50" fmla="*/ 697231 w 1318261"/>
              <a:gd name="connsiteY50" fmla="*/ 38100 h 1722120"/>
              <a:gd name="connsiteX51" fmla="*/ 697231 w 1318261"/>
              <a:gd name="connsiteY51" fmla="*/ 190500 h 1722120"/>
              <a:gd name="connsiteX52" fmla="*/ 982981 w 1318261"/>
              <a:gd name="connsiteY52" fmla="*/ 190500 h 1722120"/>
              <a:gd name="connsiteX53" fmla="*/ 1021081 w 1318261"/>
              <a:gd name="connsiteY53" fmla="*/ 228600 h 1722120"/>
              <a:gd name="connsiteX54" fmla="*/ 982981 w 1318261"/>
              <a:gd name="connsiteY54" fmla="*/ 266700 h 1722120"/>
              <a:gd name="connsiteX55" fmla="*/ 339090 w 1318261"/>
              <a:gd name="connsiteY55" fmla="*/ 266700 h 1722120"/>
              <a:gd name="connsiteX56" fmla="*/ 300990 w 1318261"/>
              <a:gd name="connsiteY56" fmla="*/ 228600 h 1722120"/>
              <a:gd name="connsiteX57" fmla="*/ 339090 w 1318261"/>
              <a:gd name="connsiteY57" fmla="*/ 190500 h 1722120"/>
              <a:gd name="connsiteX58" fmla="*/ 621031 w 1318261"/>
              <a:gd name="connsiteY58" fmla="*/ 190500 h 1722120"/>
              <a:gd name="connsiteX59" fmla="*/ 621031 w 1318261"/>
              <a:gd name="connsiteY59" fmla="*/ 38100 h 1722120"/>
              <a:gd name="connsiteX60" fmla="*/ 659131 w 1318261"/>
              <a:gd name="connsiteY60" fmla="*/ 0 h 1722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318261" h="1722120">
                <a:moveTo>
                  <a:pt x="430530" y="1403509"/>
                </a:moveTo>
                <a:cubicBezTo>
                  <a:pt x="440055" y="1403985"/>
                  <a:pt x="449580" y="1407795"/>
                  <a:pt x="457200" y="1413510"/>
                </a:cubicBezTo>
                <a:cubicBezTo>
                  <a:pt x="472440" y="1428750"/>
                  <a:pt x="472440" y="1451610"/>
                  <a:pt x="457200" y="1466850"/>
                </a:cubicBezTo>
                <a:lnTo>
                  <a:pt x="201930" y="1710690"/>
                </a:lnTo>
                <a:cubicBezTo>
                  <a:pt x="194310" y="1718310"/>
                  <a:pt x="182880" y="1722120"/>
                  <a:pt x="175260" y="1722120"/>
                </a:cubicBezTo>
                <a:cubicBezTo>
                  <a:pt x="167640" y="1722120"/>
                  <a:pt x="156210" y="1718310"/>
                  <a:pt x="148590" y="1710690"/>
                </a:cubicBezTo>
                <a:cubicBezTo>
                  <a:pt x="133350" y="1695450"/>
                  <a:pt x="133350" y="1672590"/>
                  <a:pt x="148590" y="1657350"/>
                </a:cubicBezTo>
                <a:lnTo>
                  <a:pt x="403860" y="1413510"/>
                </a:lnTo>
                <a:cubicBezTo>
                  <a:pt x="411480" y="1405890"/>
                  <a:pt x="421005" y="1403033"/>
                  <a:pt x="430530" y="1403509"/>
                </a:cubicBezTo>
                <a:close/>
                <a:moveTo>
                  <a:pt x="887731" y="1402080"/>
                </a:moveTo>
                <a:cubicBezTo>
                  <a:pt x="897256" y="1402080"/>
                  <a:pt x="906781" y="1405890"/>
                  <a:pt x="914401" y="1413510"/>
                </a:cubicBezTo>
                <a:lnTo>
                  <a:pt x="1169671" y="1657350"/>
                </a:lnTo>
                <a:cubicBezTo>
                  <a:pt x="1184911" y="1672590"/>
                  <a:pt x="1184911" y="1695450"/>
                  <a:pt x="1169671" y="1710690"/>
                </a:cubicBezTo>
                <a:cubicBezTo>
                  <a:pt x="1162051" y="1718310"/>
                  <a:pt x="1154431" y="1722120"/>
                  <a:pt x="1143001" y="1722120"/>
                </a:cubicBezTo>
                <a:cubicBezTo>
                  <a:pt x="1131571" y="1722120"/>
                  <a:pt x="1123951" y="1718310"/>
                  <a:pt x="1116331" y="1710690"/>
                </a:cubicBezTo>
                <a:lnTo>
                  <a:pt x="861061" y="1466850"/>
                </a:lnTo>
                <a:cubicBezTo>
                  <a:pt x="845821" y="1451610"/>
                  <a:pt x="845821" y="1428750"/>
                  <a:pt x="861061" y="1413510"/>
                </a:cubicBezTo>
                <a:cubicBezTo>
                  <a:pt x="868681" y="1405890"/>
                  <a:pt x="878206" y="1402080"/>
                  <a:pt x="887731" y="1402080"/>
                </a:cubicBezTo>
                <a:close/>
                <a:moveTo>
                  <a:pt x="224790" y="891541"/>
                </a:moveTo>
                <a:lnTo>
                  <a:pt x="567691" y="891541"/>
                </a:lnTo>
                <a:cubicBezTo>
                  <a:pt x="586741" y="891541"/>
                  <a:pt x="605791" y="906781"/>
                  <a:pt x="605791" y="929641"/>
                </a:cubicBezTo>
                <a:cubicBezTo>
                  <a:pt x="605791" y="952501"/>
                  <a:pt x="590551" y="967741"/>
                  <a:pt x="567691" y="967741"/>
                </a:cubicBezTo>
                <a:lnTo>
                  <a:pt x="224790" y="967741"/>
                </a:lnTo>
                <a:cubicBezTo>
                  <a:pt x="201930" y="967741"/>
                  <a:pt x="186690" y="952501"/>
                  <a:pt x="186690" y="929641"/>
                </a:cubicBezTo>
                <a:cubicBezTo>
                  <a:pt x="186690" y="906781"/>
                  <a:pt x="201930" y="891541"/>
                  <a:pt x="224790" y="891541"/>
                </a:cubicBezTo>
                <a:close/>
                <a:moveTo>
                  <a:pt x="213360" y="655321"/>
                </a:moveTo>
                <a:lnTo>
                  <a:pt x="586741" y="655321"/>
                </a:lnTo>
                <a:cubicBezTo>
                  <a:pt x="605791" y="655321"/>
                  <a:pt x="624841" y="670561"/>
                  <a:pt x="624841" y="693421"/>
                </a:cubicBezTo>
                <a:cubicBezTo>
                  <a:pt x="624841" y="716281"/>
                  <a:pt x="609601" y="731521"/>
                  <a:pt x="586741" y="731521"/>
                </a:cubicBezTo>
                <a:lnTo>
                  <a:pt x="213360" y="731521"/>
                </a:lnTo>
                <a:cubicBezTo>
                  <a:pt x="190500" y="731521"/>
                  <a:pt x="175260" y="716281"/>
                  <a:pt x="175260" y="693421"/>
                </a:cubicBezTo>
                <a:cubicBezTo>
                  <a:pt x="175260" y="670561"/>
                  <a:pt x="190500" y="655321"/>
                  <a:pt x="213360" y="655321"/>
                </a:cubicBezTo>
                <a:close/>
                <a:moveTo>
                  <a:pt x="190500" y="388620"/>
                </a:moveTo>
                <a:cubicBezTo>
                  <a:pt x="125730" y="388620"/>
                  <a:pt x="76200" y="438150"/>
                  <a:pt x="76200" y="502920"/>
                </a:cubicBezTo>
                <a:lnTo>
                  <a:pt x="76200" y="1150620"/>
                </a:lnTo>
                <a:cubicBezTo>
                  <a:pt x="76200" y="1215390"/>
                  <a:pt x="125730" y="1264920"/>
                  <a:pt x="190500" y="1264920"/>
                </a:cubicBezTo>
                <a:lnTo>
                  <a:pt x="1127761" y="1264920"/>
                </a:lnTo>
                <a:cubicBezTo>
                  <a:pt x="1192531" y="1264920"/>
                  <a:pt x="1242061" y="1215390"/>
                  <a:pt x="1242061" y="1150620"/>
                </a:cubicBezTo>
                <a:lnTo>
                  <a:pt x="1242061" y="502920"/>
                </a:lnTo>
                <a:cubicBezTo>
                  <a:pt x="1242061" y="438150"/>
                  <a:pt x="1192531" y="388620"/>
                  <a:pt x="1127761" y="388620"/>
                </a:cubicBezTo>
                <a:close/>
                <a:moveTo>
                  <a:pt x="190500" y="312420"/>
                </a:moveTo>
                <a:lnTo>
                  <a:pt x="1127761" y="312420"/>
                </a:lnTo>
                <a:cubicBezTo>
                  <a:pt x="1230631" y="312420"/>
                  <a:pt x="1318261" y="400050"/>
                  <a:pt x="1318261" y="502920"/>
                </a:cubicBezTo>
                <a:lnTo>
                  <a:pt x="1318261" y="1150620"/>
                </a:lnTo>
                <a:cubicBezTo>
                  <a:pt x="1318261" y="1257300"/>
                  <a:pt x="1234441" y="1341120"/>
                  <a:pt x="1127761" y="1341120"/>
                </a:cubicBezTo>
                <a:lnTo>
                  <a:pt x="190500" y="1341120"/>
                </a:lnTo>
                <a:cubicBezTo>
                  <a:pt x="83820" y="1341120"/>
                  <a:pt x="0" y="1257300"/>
                  <a:pt x="0" y="1150620"/>
                </a:cubicBezTo>
                <a:lnTo>
                  <a:pt x="0" y="502920"/>
                </a:lnTo>
                <a:cubicBezTo>
                  <a:pt x="0" y="396240"/>
                  <a:pt x="83820" y="312420"/>
                  <a:pt x="190500" y="312420"/>
                </a:cubicBezTo>
                <a:close/>
                <a:moveTo>
                  <a:pt x="659131" y="0"/>
                </a:moveTo>
                <a:cubicBezTo>
                  <a:pt x="681991" y="0"/>
                  <a:pt x="697231" y="15240"/>
                  <a:pt x="697231" y="38100"/>
                </a:cubicBezTo>
                <a:lnTo>
                  <a:pt x="697231" y="190500"/>
                </a:lnTo>
                <a:lnTo>
                  <a:pt x="982981" y="190500"/>
                </a:lnTo>
                <a:cubicBezTo>
                  <a:pt x="1005841" y="190500"/>
                  <a:pt x="1021081" y="205740"/>
                  <a:pt x="1021081" y="228600"/>
                </a:cubicBezTo>
                <a:cubicBezTo>
                  <a:pt x="1021081" y="251460"/>
                  <a:pt x="1005841" y="266700"/>
                  <a:pt x="982981" y="266700"/>
                </a:cubicBezTo>
                <a:lnTo>
                  <a:pt x="339090" y="266700"/>
                </a:lnTo>
                <a:cubicBezTo>
                  <a:pt x="316230" y="266700"/>
                  <a:pt x="300990" y="251460"/>
                  <a:pt x="300990" y="228600"/>
                </a:cubicBezTo>
                <a:cubicBezTo>
                  <a:pt x="300990" y="205740"/>
                  <a:pt x="316230" y="190500"/>
                  <a:pt x="339090" y="190500"/>
                </a:cubicBezTo>
                <a:lnTo>
                  <a:pt x="621031" y="190500"/>
                </a:lnTo>
                <a:lnTo>
                  <a:pt x="621031" y="38100"/>
                </a:lnTo>
                <a:cubicBezTo>
                  <a:pt x="621031" y="15240"/>
                  <a:pt x="636271" y="0"/>
                  <a:pt x="65913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8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endParaRPr lang="zh-CN" altLang="en-US" sz="1050"/>
          </a:p>
        </p:txBody>
      </p:sp>
      <p:sp>
        <p:nvSpPr>
          <p:cNvPr id="20" name="图形 23">
            <a:extLst>
              <a:ext uri="{FF2B5EF4-FFF2-40B4-BE49-F238E27FC236}">
                <a16:creationId xmlns:a16="http://schemas.microsoft.com/office/drawing/2014/main" xmlns="" id="{9D498C90-1563-4C26-96B5-F0F4BA3DE2B5}"/>
              </a:ext>
            </a:extLst>
          </p:cNvPr>
          <p:cNvSpPr/>
          <p:nvPr/>
        </p:nvSpPr>
        <p:spPr>
          <a:xfrm>
            <a:off x="9096190" y="4048660"/>
            <a:ext cx="416087" cy="391358"/>
          </a:xfrm>
          <a:custGeom>
            <a:avLst/>
            <a:gdLst>
              <a:gd name="connsiteX0" fmla="*/ 1202531 w 1627807"/>
              <a:gd name="connsiteY0" fmla="*/ 693200 h 1531069"/>
              <a:gd name="connsiteX1" fmla="*/ 1222995 w 1627807"/>
              <a:gd name="connsiteY1" fmla="*/ 700456 h 1531069"/>
              <a:gd name="connsiteX2" fmla="*/ 1239738 w 1627807"/>
              <a:gd name="connsiteY2" fmla="*/ 695805 h 1531069"/>
              <a:gd name="connsiteX3" fmla="*/ 1627808 w 1627807"/>
              <a:gd name="connsiteY3" fmla="*/ 200765 h 1531069"/>
              <a:gd name="connsiteX4" fmla="*/ 1497769 w 1627807"/>
              <a:gd name="connsiteY4" fmla="*/ 12498 h 1531069"/>
              <a:gd name="connsiteX5" fmla="*/ 1218530 w 1627807"/>
              <a:gd name="connsiteY5" fmla="*/ 74261 h 1531069"/>
              <a:gd name="connsiteX6" fmla="*/ 973522 w 1627807"/>
              <a:gd name="connsiteY6" fmla="*/ 13986 h 1531069"/>
              <a:gd name="connsiteX7" fmla="*/ 861529 w 1627807"/>
              <a:gd name="connsiteY7" fmla="*/ 95097 h 1531069"/>
              <a:gd name="connsiteX8" fmla="*/ 1202531 w 1627807"/>
              <a:gd name="connsiteY8" fmla="*/ 693200 h 1531069"/>
              <a:gd name="connsiteX9" fmla="*/ 916967 w 1627807"/>
              <a:gd name="connsiteY9" fmla="*/ 129142 h 1531069"/>
              <a:gd name="connsiteX10" fmla="*/ 986916 w 1627807"/>
              <a:gd name="connsiteY10" fmla="*/ 77796 h 1531069"/>
              <a:gd name="connsiteX11" fmla="*/ 1017426 w 1627807"/>
              <a:gd name="connsiteY11" fmla="*/ 74633 h 1531069"/>
              <a:gd name="connsiteX12" fmla="*/ 1204578 w 1627807"/>
              <a:gd name="connsiteY12" fmla="*/ 142350 h 1531069"/>
              <a:gd name="connsiteX13" fmla="*/ 1246994 w 1627807"/>
              <a:gd name="connsiteY13" fmla="*/ 137513 h 1531069"/>
              <a:gd name="connsiteX14" fmla="*/ 1476189 w 1627807"/>
              <a:gd name="connsiteY14" fmla="*/ 74075 h 1531069"/>
              <a:gd name="connsiteX15" fmla="*/ 1562881 w 1627807"/>
              <a:gd name="connsiteY15" fmla="*/ 205230 h 1531069"/>
              <a:gd name="connsiteX16" fmla="*/ 1225228 w 1627807"/>
              <a:gd name="connsiteY16" fmla="*/ 627902 h 1531069"/>
              <a:gd name="connsiteX17" fmla="*/ 916967 w 1627807"/>
              <a:gd name="connsiteY17" fmla="*/ 129142 h 1531069"/>
              <a:gd name="connsiteX18" fmla="*/ 1493676 w 1627807"/>
              <a:gd name="connsiteY18" fmla="*/ 876631 h 1531069"/>
              <a:gd name="connsiteX19" fmla="*/ 1480840 w 1627807"/>
              <a:gd name="connsiteY19" fmla="*/ 880352 h 1531069"/>
              <a:gd name="connsiteX20" fmla="*/ 905433 w 1627807"/>
              <a:gd name="connsiteY20" fmla="*/ 1185263 h 1531069"/>
              <a:gd name="connsiteX21" fmla="*/ 666750 w 1627807"/>
              <a:gd name="connsiteY21" fmla="*/ 1108989 h 1531069"/>
              <a:gd name="connsiteX22" fmla="*/ 770000 w 1627807"/>
              <a:gd name="connsiteY22" fmla="*/ 1050574 h 1531069"/>
              <a:gd name="connsiteX23" fmla="*/ 987475 w 1627807"/>
              <a:gd name="connsiteY23" fmla="*/ 1050574 h 1531069"/>
              <a:gd name="connsiteX24" fmla="*/ 1005706 w 1627807"/>
              <a:gd name="connsiteY24" fmla="*/ 1044993 h 1531069"/>
              <a:gd name="connsiteX25" fmla="*/ 1094631 w 1627807"/>
              <a:gd name="connsiteY25" fmla="*/ 910675 h 1531069"/>
              <a:gd name="connsiteX26" fmla="*/ 998265 w 1627807"/>
              <a:gd name="connsiteY26" fmla="*/ 812263 h 1531069"/>
              <a:gd name="connsiteX27" fmla="*/ 989149 w 1627807"/>
              <a:gd name="connsiteY27" fmla="*/ 810402 h 1531069"/>
              <a:gd name="connsiteX28" fmla="*/ 243148 w 1627807"/>
              <a:gd name="connsiteY28" fmla="*/ 769289 h 1531069"/>
              <a:gd name="connsiteX29" fmla="*/ 149200 w 1627807"/>
              <a:gd name="connsiteY29" fmla="*/ 701014 h 1531069"/>
              <a:gd name="connsiteX30" fmla="*/ 32556 w 1627807"/>
              <a:gd name="connsiteY30" fmla="*/ 701014 h 1531069"/>
              <a:gd name="connsiteX31" fmla="*/ 0 w 1627807"/>
              <a:gd name="connsiteY31" fmla="*/ 733570 h 1531069"/>
              <a:gd name="connsiteX32" fmla="*/ 32556 w 1627807"/>
              <a:gd name="connsiteY32" fmla="*/ 766126 h 1531069"/>
              <a:gd name="connsiteX33" fmla="*/ 149200 w 1627807"/>
              <a:gd name="connsiteY33" fmla="*/ 766126 h 1531069"/>
              <a:gd name="connsiteX34" fmla="*/ 183617 w 1627807"/>
              <a:gd name="connsiteY34" fmla="*/ 800357 h 1531069"/>
              <a:gd name="connsiteX35" fmla="*/ 183617 w 1627807"/>
              <a:gd name="connsiteY35" fmla="*/ 1380600 h 1531069"/>
              <a:gd name="connsiteX36" fmla="*/ 149200 w 1627807"/>
              <a:gd name="connsiteY36" fmla="*/ 1414831 h 1531069"/>
              <a:gd name="connsiteX37" fmla="*/ 32556 w 1627807"/>
              <a:gd name="connsiteY37" fmla="*/ 1414831 h 1531069"/>
              <a:gd name="connsiteX38" fmla="*/ 0 w 1627807"/>
              <a:gd name="connsiteY38" fmla="*/ 1447387 h 1531069"/>
              <a:gd name="connsiteX39" fmla="*/ 32556 w 1627807"/>
              <a:gd name="connsiteY39" fmla="*/ 1479943 h 1531069"/>
              <a:gd name="connsiteX40" fmla="*/ 149200 w 1627807"/>
              <a:gd name="connsiteY40" fmla="*/ 1479943 h 1531069"/>
              <a:gd name="connsiteX41" fmla="*/ 241102 w 1627807"/>
              <a:gd name="connsiteY41" fmla="*/ 1418366 h 1531069"/>
              <a:gd name="connsiteX42" fmla="*/ 869528 w 1627807"/>
              <a:gd name="connsiteY42" fmla="*/ 1531475 h 1531069"/>
              <a:gd name="connsiteX43" fmla="*/ 885899 w 1627807"/>
              <a:gd name="connsiteY43" fmla="*/ 1532219 h 1531069"/>
              <a:gd name="connsiteX44" fmla="*/ 995474 w 1627807"/>
              <a:gd name="connsiteY44" fmla="*/ 1497989 h 1531069"/>
              <a:gd name="connsiteX45" fmla="*/ 1591717 w 1627807"/>
              <a:gd name="connsiteY45" fmla="*/ 1065829 h 1531069"/>
              <a:gd name="connsiteX46" fmla="*/ 1601205 w 1627807"/>
              <a:gd name="connsiteY46" fmla="*/ 1054853 h 1531069"/>
              <a:gd name="connsiteX47" fmla="*/ 1612925 w 1627807"/>
              <a:gd name="connsiteY47" fmla="*/ 922954 h 1531069"/>
              <a:gd name="connsiteX48" fmla="*/ 1493676 w 1627807"/>
              <a:gd name="connsiteY48" fmla="*/ 876631 h 1531069"/>
              <a:gd name="connsiteX49" fmla="*/ 1547254 w 1627807"/>
              <a:gd name="connsiteY49" fmla="*/ 1018018 h 1531069"/>
              <a:gd name="connsiteX50" fmla="*/ 956965 w 1627807"/>
              <a:gd name="connsiteY50" fmla="*/ 1445899 h 1531069"/>
              <a:gd name="connsiteX51" fmla="*/ 875295 w 1627807"/>
              <a:gd name="connsiteY51" fmla="*/ 1467107 h 1531069"/>
              <a:gd name="connsiteX52" fmla="*/ 248543 w 1627807"/>
              <a:gd name="connsiteY52" fmla="*/ 1353997 h 1531069"/>
              <a:gd name="connsiteX53" fmla="*/ 248543 w 1627807"/>
              <a:gd name="connsiteY53" fmla="*/ 834959 h 1531069"/>
              <a:gd name="connsiteX54" fmla="*/ 980405 w 1627807"/>
              <a:gd name="connsiteY54" fmla="*/ 875329 h 1531069"/>
              <a:gd name="connsiteX55" fmla="*/ 1029891 w 1627807"/>
              <a:gd name="connsiteY55" fmla="*/ 919047 h 1531069"/>
              <a:gd name="connsiteX56" fmla="*/ 977057 w 1627807"/>
              <a:gd name="connsiteY56" fmla="*/ 985462 h 1531069"/>
              <a:gd name="connsiteX57" fmla="*/ 757535 w 1627807"/>
              <a:gd name="connsiteY57" fmla="*/ 985462 h 1531069"/>
              <a:gd name="connsiteX58" fmla="*/ 734839 w 1627807"/>
              <a:gd name="connsiteY58" fmla="*/ 994763 h 1531069"/>
              <a:gd name="connsiteX59" fmla="*/ 558664 w 1627807"/>
              <a:gd name="connsiteY59" fmla="*/ 1058387 h 1531069"/>
              <a:gd name="connsiteX60" fmla="*/ 505085 w 1627807"/>
              <a:gd name="connsiteY60" fmla="*/ 1085176 h 1531069"/>
              <a:gd name="connsiteX61" fmla="*/ 899294 w 1627807"/>
              <a:gd name="connsiteY61" fmla="*/ 1251678 h 1531069"/>
              <a:gd name="connsiteX62" fmla="*/ 924037 w 1627807"/>
              <a:gd name="connsiteY62" fmla="*/ 1249260 h 1531069"/>
              <a:gd name="connsiteX63" fmla="*/ 1504652 w 1627807"/>
              <a:gd name="connsiteY63" fmla="*/ 941557 h 1531069"/>
              <a:gd name="connsiteX64" fmla="*/ 1558417 w 1627807"/>
              <a:gd name="connsiteY64" fmla="*/ 958673 h 1531069"/>
              <a:gd name="connsiteX65" fmla="*/ 1547254 w 1627807"/>
              <a:gd name="connsiteY65" fmla="*/ 1018018 h 1531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627807" h="1531069">
                <a:moveTo>
                  <a:pt x="1202531" y="693200"/>
                </a:moveTo>
                <a:cubicBezTo>
                  <a:pt x="1208484" y="698037"/>
                  <a:pt x="1215740" y="700456"/>
                  <a:pt x="1222995" y="700456"/>
                </a:cubicBezTo>
                <a:cubicBezTo>
                  <a:pt x="1228762" y="700456"/>
                  <a:pt x="1234715" y="698781"/>
                  <a:pt x="1239738" y="695805"/>
                </a:cubicBezTo>
                <a:cubicBezTo>
                  <a:pt x="1256296" y="685759"/>
                  <a:pt x="1644551" y="447076"/>
                  <a:pt x="1627808" y="200765"/>
                </a:cubicBezTo>
                <a:cubicBezTo>
                  <a:pt x="1621483" y="106445"/>
                  <a:pt x="1575346" y="39659"/>
                  <a:pt x="1497769" y="12498"/>
                </a:cubicBezTo>
                <a:cubicBezTo>
                  <a:pt x="1410333" y="-18012"/>
                  <a:pt x="1292944" y="9149"/>
                  <a:pt x="1218530" y="74261"/>
                </a:cubicBezTo>
                <a:cubicBezTo>
                  <a:pt x="1172766" y="47286"/>
                  <a:pt x="1066354" y="-5920"/>
                  <a:pt x="973522" y="13986"/>
                </a:cubicBezTo>
                <a:cubicBezTo>
                  <a:pt x="925897" y="24218"/>
                  <a:pt x="888132" y="51565"/>
                  <a:pt x="861529" y="95097"/>
                </a:cubicBezTo>
                <a:cubicBezTo>
                  <a:pt x="737071" y="298992"/>
                  <a:pt x="909898" y="455075"/>
                  <a:pt x="1202531" y="693200"/>
                </a:cubicBezTo>
                <a:close/>
                <a:moveTo>
                  <a:pt x="916967" y="129142"/>
                </a:moveTo>
                <a:cubicBezTo>
                  <a:pt x="934083" y="101050"/>
                  <a:pt x="956965" y="84307"/>
                  <a:pt x="986916" y="77796"/>
                </a:cubicBezTo>
                <a:cubicBezTo>
                  <a:pt x="996776" y="75564"/>
                  <a:pt x="1007008" y="74633"/>
                  <a:pt x="1017426" y="74633"/>
                </a:cubicBezTo>
                <a:cubicBezTo>
                  <a:pt x="1104491" y="74633"/>
                  <a:pt x="1203461" y="141420"/>
                  <a:pt x="1204578" y="142350"/>
                </a:cubicBezTo>
                <a:cubicBezTo>
                  <a:pt x="1217972" y="151466"/>
                  <a:pt x="1236018" y="149420"/>
                  <a:pt x="1246994" y="137513"/>
                </a:cubicBezTo>
                <a:cubicBezTo>
                  <a:pt x="1301874" y="77610"/>
                  <a:pt x="1404565" y="49147"/>
                  <a:pt x="1476189" y="74075"/>
                </a:cubicBezTo>
                <a:cubicBezTo>
                  <a:pt x="1529023" y="92493"/>
                  <a:pt x="1558231" y="136583"/>
                  <a:pt x="1562881" y="205230"/>
                </a:cubicBezTo>
                <a:cubicBezTo>
                  <a:pt x="1574974" y="384568"/>
                  <a:pt x="1301130" y="577859"/>
                  <a:pt x="1225228" y="627902"/>
                </a:cubicBezTo>
                <a:cubicBezTo>
                  <a:pt x="935013" y="390893"/>
                  <a:pt x="826926" y="276854"/>
                  <a:pt x="916967" y="129142"/>
                </a:cubicBezTo>
                <a:close/>
                <a:moveTo>
                  <a:pt x="1493676" y="876631"/>
                </a:moveTo>
                <a:cubicBezTo>
                  <a:pt x="1489211" y="877003"/>
                  <a:pt x="1484747" y="878305"/>
                  <a:pt x="1480840" y="880352"/>
                </a:cubicBezTo>
                <a:lnTo>
                  <a:pt x="905433" y="1185263"/>
                </a:lnTo>
                <a:cubicBezTo>
                  <a:pt x="821159" y="1159591"/>
                  <a:pt x="733351" y="1131499"/>
                  <a:pt x="666750" y="1108989"/>
                </a:cubicBezTo>
                <a:cubicBezTo>
                  <a:pt x="716235" y="1091874"/>
                  <a:pt x="752884" y="1064713"/>
                  <a:pt x="770000" y="1050574"/>
                </a:cubicBezTo>
                <a:lnTo>
                  <a:pt x="987475" y="1050574"/>
                </a:lnTo>
                <a:cubicBezTo>
                  <a:pt x="993986" y="1050574"/>
                  <a:pt x="1000311" y="1048714"/>
                  <a:pt x="1005706" y="1044993"/>
                </a:cubicBezTo>
                <a:cubicBezTo>
                  <a:pt x="1070446" y="1001089"/>
                  <a:pt x="1100398" y="955882"/>
                  <a:pt x="1094631" y="910675"/>
                </a:cubicBezTo>
                <a:cubicBezTo>
                  <a:pt x="1086259" y="845191"/>
                  <a:pt x="1007194" y="815425"/>
                  <a:pt x="998265" y="812263"/>
                </a:cubicBezTo>
                <a:cubicBezTo>
                  <a:pt x="995288" y="811147"/>
                  <a:pt x="992312" y="810589"/>
                  <a:pt x="989149" y="810402"/>
                </a:cubicBezTo>
                <a:lnTo>
                  <a:pt x="243148" y="769289"/>
                </a:lnTo>
                <a:cubicBezTo>
                  <a:pt x="229939" y="729663"/>
                  <a:pt x="193104" y="701014"/>
                  <a:pt x="149200" y="701014"/>
                </a:cubicBezTo>
                <a:lnTo>
                  <a:pt x="32556" y="701014"/>
                </a:lnTo>
                <a:cubicBezTo>
                  <a:pt x="14511" y="701014"/>
                  <a:pt x="0" y="715525"/>
                  <a:pt x="0" y="733570"/>
                </a:cubicBezTo>
                <a:cubicBezTo>
                  <a:pt x="0" y="751615"/>
                  <a:pt x="14511" y="766126"/>
                  <a:pt x="32556" y="766126"/>
                </a:cubicBezTo>
                <a:lnTo>
                  <a:pt x="149200" y="766126"/>
                </a:lnTo>
                <a:cubicBezTo>
                  <a:pt x="168176" y="766126"/>
                  <a:pt x="183617" y="781567"/>
                  <a:pt x="183617" y="800357"/>
                </a:cubicBezTo>
                <a:lnTo>
                  <a:pt x="183617" y="1380600"/>
                </a:lnTo>
                <a:cubicBezTo>
                  <a:pt x="183617" y="1399576"/>
                  <a:pt x="168176" y="1414831"/>
                  <a:pt x="149200" y="1414831"/>
                </a:cubicBezTo>
                <a:lnTo>
                  <a:pt x="32556" y="1414831"/>
                </a:lnTo>
                <a:cubicBezTo>
                  <a:pt x="14511" y="1414831"/>
                  <a:pt x="0" y="1429342"/>
                  <a:pt x="0" y="1447387"/>
                </a:cubicBezTo>
                <a:cubicBezTo>
                  <a:pt x="0" y="1465432"/>
                  <a:pt x="14511" y="1479943"/>
                  <a:pt x="32556" y="1479943"/>
                </a:cubicBezTo>
                <a:lnTo>
                  <a:pt x="149200" y="1479943"/>
                </a:lnTo>
                <a:cubicBezTo>
                  <a:pt x="190686" y="1479943"/>
                  <a:pt x="226219" y="1454456"/>
                  <a:pt x="241102" y="1418366"/>
                </a:cubicBezTo>
                <a:cubicBezTo>
                  <a:pt x="365559" y="1441806"/>
                  <a:pt x="815950" y="1526638"/>
                  <a:pt x="869528" y="1531475"/>
                </a:cubicBezTo>
                <a:cubicBezTo>
                  <a:pt x="875109" y="1532033"/>
                  <a:pt x="880504" y="1532219"/>
                  <a:pt x="885899" y="1532219"/>
                </a:cubicBezTo>
                <a:cubicBezTo>
                  <a:pt x="949151" y="1532219"/>
                  <a:pt x="993800" y="1499291"/>
                  <a:pt x="995474" y="1497989"/>
                </a:cubicBezTo>
                <a:lnTo>
                  <a:pt x="1591717" y="1065829"/>
                </a:lnTo>
                <a:cubicBezTo>
                  <a:pt x="1595624" y="1063038"/>
                  <a:pt x="1598972" y="1059132"/>
                  <a:pt x="1601205" y="1054853"/>
                </a:cubicBezTo>
                <a:cubicBezTo>
                  <a:pt x="1630598" y="1000717"/>
                  <a:pt x="1634505" y="956254"/>
                  <a:pt x="1612925" y="922954"/>
                </a:cubicBezTo>
                <a:cubicBezTo>
                  <a:pt x="1579625" y="871794"/>
                  <a:pt x="1502420" y="875887"/>
                  <a:pt x="1493676" y="876631"/>
                </a:cubicBezTo>
                <a:close/>
                <a:moveTo>
                  <a:pt x="1547254" y="1018018"/>
                </a:moveTo>
                <a:lnTo>
                  <a:pt x="956965" y="1445899"/>
                </a:lnTo>
                <a:cubicBezTo>
                  <a:pt x="956593" y="1446271"/>
                  <a:pt x="921618" y="1471013"/>
                  <a:pt x="875295" y="1467107"/>
                </a:cubicBezTo>
                <a:cubicBezTo>
                  <a:pt x="830833" y="1463014"/>
                  <a:pt x="460251" y="1393995"/>
                  <a:pt x="248543" y="1353997"/>
                </a:cubicBezTo>
                <a:lnTo>
                  <a:pt x="248543" y="834959"/>
                </a:lnTo>
                <a:lnTo>
                  <a:pt x="980405" y="875329"/>
                </a:lnTo>
                <a:cubicBezTo>
                  <a:pt x="998451" y="882770"/>
                  <a:pt x="1027658" y="901002"/>
                  <a:pt x="1029891" y="919047"/>
                </a:cubicBezTo>
                <a:cubicBezTo>
                  <a:pt x="1031937" y="935604"/>
                  <a:pt x="1012403" y="960161"/>
                  <a:pt x="977057" y="985462"/>
                </a:cubicBezTo>
                <a:lnTo>
                  <a:pt x="757535" y="985462"/>
                </a:lnTo>
                <a:cubicBezTo>
                  <a:pt x="748978" y="985462"/>
                  <a:pt x="740978" y="988810"/>
                  <a:pt x="734839" y="994763"/>
                </a:cubicBezTo>
                <a:cubicBezTo>
                  <a:pt x="734095" y="995507"/>
                  <a:pt x="657448" y="1069363"/>
                  <a:pt x="558664" y="1058387"/>
                </a:cubicBezTo>
                <a:cubicBezTo>
                  <a:pt x="547129" y="1057085"/>
                  <a:pt x="511597" y="1053365"/>
                  <a:pt x="505085" y="1085176"/>
                </a:cubicBezTo>
                <a:cubicBezTo>
                  <a:pt x="498202" y="1119035"/>
                  <a:pt x="496156" y="1129267"/>
                  <a:pt x="899294" y="1251678"/>
                </a:cubicBezTo>
                <a:cubicBezTo>
                  <a:pt x="907480" y="1254096"/>
                  <a:pt x="916409" y="1253352"/>
                  <a:pt x="924037" y="1249260"/>
                </a:cubicBezTo>
                <a:lnTo>
                  <a:pt x="1504652" y="941557"/>
                </a:lnTo>
                <a:cubicBezTo>
                  <a:pt x="1521396" y="941557"/>
                  <a:pt x="1549859" y="945464"/>
                  <a:pt x="1558417" y="958673"/>
                </a:cubicBezTo>
                <a:cubicBezTo>
                  <a:pt x="1565114" y="969091"/>
                  <a:pt x="1561021" y="990485"/>
                  <a:pt x="1547254" y="101801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86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endParaRPr lang="zh-CN" altLang="en-US" sz="1050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F495E4B3-3AF5-4891-AB58-23BDD5218026}"/>
              </a:ext>
            </a:extLst>
          </p:cNvPr>
          <p:cNvGrpSpPr/>
          <p:nvPr/>
        </p:nvGrpSpPr>
        <p:grpSpPr>
          <a:xfrm>
            <a:off x="2488488" y="4000414"/>
            <a:ext cx="761424" cy="439604"/>
            <a:chOff x="2145658" y="3652535"/>
            <a:chExt cx="834553" cy="481826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8818780D-9AEE-4D04-A07A-951F1A21C81F}"/>
                </a:ext>
              </a:extLst>
            </p:cNvPr>
            <p:cNvSpPr/>
            <p:nvPr/>
          </p:nvSpPr>
          <p:spPr>
            <a:xfrm>
              <a:off x="2145658" y="3652535"/>
              <a:ext cx="52236" cy="522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/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A928857F-5F0B-4ED3-A57B-82C3FA2C476E}"/>
                </a:ext>
              </a:extLst>
            </p:cNvPr>
            <p:cNvSpPr/>
            <p:nvPr/>
          </p:nvSpPr>
          <p:spPr>
            <a:xfrm>
              <a:off x="2927975" y="3743022"/>
              <a:ext cx="52236" cy="52236"/>
            </a:xfrm>
            <a:prstGeom prst="ellipse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xmlns="" id="{C7DB8BF2-B3B1-4842-9C67-092326E250E8}"/>
                </a:ext>
              </a:extLst>
            </p:cNvPr>
            <p:cNvSpPr/>
            <p:nvPr/>
          </p:nvSpPr>
          <p:spPr>
            <a:xfrm>
              <a:off x="2393081" y="4098361"/>
              <a:ext cx="36000" cy="36000"/>
            </a:xfrm>
            <a:prstGeom prst="ellipse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C3431E92-60B1-40A6-A764-A2F4385D607C}"/>
              </a:ext>
            </a:extLst>
          </p:cNvPr>
          <p:cNvGrpSpPr/>
          <p:nvPr/>
        </p:nvGrpSpPr>
        <p:grpSpPr>
          <a:xfrm>
            <a:off x="5686537" y="4000414"/>
            <a:ext cx="761424" cy="439604"/>
            <a:chOff x="2145658" y="3652535"/>
            <a:chExt cx="834553" cy="481826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1C575BE0-63A9-42FB-A8EE-43AAA2BD4823}"/>
                </a:ext>
              </a:extLst>
            </p:cNvPr>
            <p:cNvSpPr/>
            <p:nvPr/>
          </p:nvSpPr>
          <p:spPr>
            <a:xfrm>
              <a:off x="2145658" y="3652535"/>
              <a:ext cx="52236" cy="522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/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5AFDA55E-7D8F-49AE-A227-FFE99DB45A98}"/>
                </a:ext>
              </a:extLst>
            </p:cNvPr>
            <p:cNvSpPr/>
            <p:nvPr/>
          </p:nvSpPr>
          <p:spPr>
            <a:xfrm>
              <a:off x="2927975" y="3743022"/>
              <a:ext cx="52236" cy="52236"/>
            </a:xfrm>
            <a:prstGeom prst="ellipse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/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xmlns="" id="{6A8BA9B0-7232-4347-9157-94C08FCC205E}"/>
                </a:ext>
              </a:extLst>
            </p:cNvPr>
            <p:cNvSpPr/>
            <p:nvPr/>
          </p:nvSpPr>
          <p:spPr>
            <a:xfrm>
              <a:off x="2393081" y="4098361"/>
              <a:ext cx="36000" cy="36000"/>
            </a:xfrm>
            <a:prstGeom prst="ellipse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84B3D351-1F1D-4EFE-A456-BFB88319DD5C}"/>
              </a:ext>
            </a:extLst>
          </p:cNvPr>
          <p:cNvGrpSpPr/>
          <p:nvPr/>
        </p:nvGrpSpPr>
        <p:grpSpPr>
          <a:xfrm>
            <a:off x="8898490" y="4000414"/>
            <a:ext cx="761424" cy="439604"/>
            <a:chOff x="2145658" y="3652535"/>
            <a:chExt cx="834553" cy="481826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4BB8B732-6741-45F1-BE6F-0253D1E762E9}"/>
                </a:ext>
              </a:extLst>
            </p:cNvPr>
            <p:cNvSpPr/>
            <p:nvPr/>
          </p:nvSpPr>
          <p:spPr>
            <a:xfrm>
              <a:off x="2145658" y="3652535"/>
              <a:ext cx="52236" cy="5223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E4D1DAA9-CBE5-4697-B5BC-CD39D56B3AFA}"/>
                </a:ext>
              </a:extLst>
            </p:cNvPr>
            <p:cNvSpPr/>
            <p:nvPr/>
          </p:nvSpPr>
          <p:spPr>
            <a:xfrm>
              <a:off x="2927975" y="3743022"/>
              <a:ext cx="52236" cy="52236"/>
            </a:xfrm>
            <a:prstGeom prst="ellipse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277BDFE5-60C6-4E78-AC50-7AA2B4F4E14F}"/>
                </a:ext>
              </a:extLst>
            </p:cNvPr>
            <p:cNvSpPr/>
            <p:nvPr/>
          </p:nvSpPr>
          <p:spPr>
            <a:xfrm>
              <a:off x="2393081" y="4098361"/>
              <a:ext cx="36000" cy="36000"/>
            </a:xfrm>
            <a:prstGeom prst="ellipse">
              <a:avLst/>
            </a:prstGeom>
            <a:solidFill>
              <a:schemeClr val="accent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E0295C9C-74D5-4E3A-9158-A4BED7683D33}"/>
              </a:ext>
            </a:extLst>
          </p:cNvPr>
          <p:cNvGrpSpPr/>
          <p:nvPr/>
        </p:nvGrpSpPr>
        <p:grpSpPr>
          <a:xfrm>
            <a:off x="6723883" y="4353318"/>
            <a:ext cx="1948376" cy="160746"/>
            <a:chOff x="2971191" y="3905232"/>
            <a:chExt cx="2726177" cy="382209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D29C97C9-9C30-4DD1-87C3-37204EF89E2D}"/>
                </a:ext>
              </a:extLst>
            </p:cNvPr>
            <p:cNvSpPr/>
            <p:nvPr/>
          </p:nvSpPr>
          <p:spPr>
            <a:xfrm>
              <a:off x="2971191" y="3905232"/>
              <a:ext cx="2726177" cy="371542"/>
            </a:xfrm>
            <a:custGeom>
              <a:avLst/>
              <a:gdLst>
                <a:gd name="connsiteX0" fmla="*/ 0 w 2486025"/>
                <a:gd name="connsiteY0" fmla="*/ 231514 h 374440"/>
                <a:gd name="connsiteX1" fmla="*/ 638175 w 2486025"/>
                <a:gd name="connsiteY1" fmla="*/ 2914 h 374440"/>
                <a:gd name="connsiteX2" fmla="*/ 1304925 w 2486025"/>
                <a:gd name="connsiteY2" fmla="*/ 374389 h 374440"/>
                <a:gd name="connsiteX3" fmla="*/ 1866900 w 2486025"/>
                <a:gd name="connsiteY3" fmla="*/ 31489 h 374440"/>
                <a:gd name="connsiteX4" fmla="*/ 2486025 w 2486025"/>
                <a:gd name="connsiteY4" fmla="*/ 260089 h 374440"/>
                <a:gd name="connsiteX0-1" fmla="*/ 0 w 2686659"/>
                <a:gd name="connsiteY0-2" fmla="*/ 357762 h 371544"/>
                <a:gd name="connsiteX1-3" fmla="*/ 838809 w 2686659"/>
                <a:gd name="connsiteY1-4" fmla="*/ 18 h 371544"/>
                <a:gd name="connsiteX2-5" fmla="*/ 1505559 w 2686659"/>
                <a:gd name="connsiteY2-6" fmla="*/ 371493 h 371544"/>
                <a:gd name="connsiteX3-7" fmla="*/ 2067534 w 2686659"/>
                <a:gd name="connsiteY3-8" fmla="*/ 28593 h 371544"/>
                <a:gd name="connsiteX4-9" fmla="*/ 2686659 w 2686659"/>
                <a:gd name="connsiteY4-10" fmla="*/ 257193 h 371544"/>
                <a:gd name="connsiteX0-11" fmla="*/ 0 w 2726177"/>
                <a:gd name="connsiteY0-12" fmla="*/ 357762 h 371542"/>
                <a:gd name="connsiteX1-13" fmla="*/ 838809 w 2726177"/>
                <a:gd name="connsiteY1-14" fmla="*/ 18 h 371542"/>
                <a:gd name="connsiteX2-15" fmla="*/ 1505559 w 2726177"/>
                <a:gd name="connsiteY2-16" fmla="*/ 371493 h 371542"/>
                <a:gd name="connsiteX3-17" fmla="*/ 2067534 w 2726177"/>
                <a:gd name="connsiteY3-18" fmla="*/ 28593 h 371542"/>
                <a:gd name="connsiteX4-19" fmla="*/ 2726177 w 2726177"/>
                <a:gd name="connsiteY4-20" fmla="*/ 329515 h 3715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726177" h="371542">
                  <a:moveTo>
                    <a:pt x="0" y="357762"/>
                  </a:moveTo>
                  <a:cubicBezTo>
                    <a:pt x="210344" y="231555"/>
                    <a:pt x="587883" y="-2270"/>
                    <a:pt x="838809" y="18"/>
                  </a:cubicBezTo>
                  <a:cubicBezTo>
                    <a:pt x="1089735" y="2306"/>
                    <a:pt x="1300772" y="366731"/>
                    <a:pt x="1505559" y="371493"/>
                  </a:cubicBezTo>
                  <a:cubicBezTo>
                    <a:pt x="1710346" y="376255"/>
                    <a:pt x="1864098" y="35589"/>
                    <a:pt x="2067534" y="28593"/>
                  </a:cubicBezTo>
                  <a:cubicBezTo>
                    <a:pt x="2270970" y="21597"/>
                    <a:pt x="2515039" y="205690"/>
                    <a:pt x="2726177" y="32951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xmlns="" id="{9125C164-94D8-4F23-AF3C-5F01CB14FEC9}"/>
                </a:ext>
              </a:extLst>
            </p:cNvPr>
            <p:cNvSpPr/>
            <p:nvPr/>
          </p:nvSpPr>
          <p:spPr>
            <a:xfrm>
              <a:off x="2981325" y="3981390"/>
              <a:ext cx="2714625" cy="306051"/>
            </a:xfrm>
            <a:custGeom>
              <a:avLst/>
              <a:gdLst>
                <a:gd name="connsiteX0" fmla="*/ 0 w 2714625"/>
                <a:gd name="connsiteY0" fmla="*/ 9585 h 306051"/>
                <a:gd name="connsiteX1" fmla="*/ 838200 w 2714625"/>
                <a:gd name="connsiteY1" fmla="*/ 276285 h 306051"/>
                <a:gd name="connsiteX2" fmla="*/ 1552575 w 2714625"/>
                <a:gd name="connsiteY2" fmla="*/ 60 h 306051"/>
                <a:gd name="connsiteX3" fmla="*/ 2238375 w 2714625"/>
                <a:gd name="connsiteY3" fmla="*/ 304860 h 306051"/>
                <a:gd name="connsiteX4" fmla="*/ 2714625 w 2714625"/>
                <a:gd name="connsiteY4" fmla="*/ 85785 h 30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4625" h="306051">
                  <a:moveTo>
                    <a:pt x="0" y="9585"/>
                  </a:moveTo>
                  <a:cubicBezTo>
                    <a:pt x="289719" y="143728"/>
                    <a:pt x="579438" y="277872"/>
                    <a:pt x="838200" y="276285"/>
                  </a:cubicBezTo>
                  <a:cubicBezTo>
                    <a:pt x="1096962" y="274698"/>
                    <a:pt x="1319213" y="-4702"/>
                    <a:pt x="1552575" y="60"/>
                  </a:cubicBezTo>
                  <a:cubicBezTo>
                    <a:pt x="1785937" y="4822"/>
                    <a:pt x="2044700" y="290573"/>
                    <a:pt x="2238375" y="304860"/>
                  </a:cubicBezTo>
                  <a:cubicBezTo>
                    <a:pt x="2432050" y="319147"/>
                    <a:pt x="2573337" y="202466"/>
                    <a:pt x="2714625" y="85785"/>
                  </a:cubicBezTo>
                </a:path>
              </a:pathLst>
            </a:cu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050"/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3E107B61-9EC7-4881-B463-052318562677}"/>
              </a:ext>
            </a:extLst>
          </p:cNvPr>
          <p:cNvCxnSpPr>
            <a:cxnSpLocks/>
            <a:endCxn id="12" idx="0"/>
          </p:cNvCxnSpPr>
          <p:nvPr/>
        </p:nvCxnSpPr>
        <p:spPr>
          <a:xfrm>
            <a:off x="6092672" y="2921241"/>
            <a:ext cx="1" cy="87522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49ACD31-D149-4863-95D9-2C73CDC149FC}"/>
              </a:ext>
            </a:extLst>
          </p:cNvPr>
          <p:cNvCxnSpPr/>
          <p:nvPr/>
        </p:nvCxnSpPr>
        <p:spPr>
          <a:xfrm flipH="1">
            <a:off x="2881113" y="3371806"/>
            <a:ext cx="6423118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C690A2F3-283E-4FAE-BE53-D3F17EE41FAA}"/>
              </a:ext>
            </a:extLst>
          </p:cNvPr>
          <p:cNvGrpSpPr/>
          <p:nvPr/>
        </p:nvGrpSpPr>
        <p:grpSpPr>
          <a:xfrm>
            <a:off x="2881113" y="3366179"/>
            <a:ext cx="6423118" cy="430288"/>
            <a:chOff x="2657340" y="1973290"/>
            <a:chExt cx="3326082" cy="103616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16F95C87-7284-4DBA-ADB2-DCD950C292D8}"/>
                </a:ext>
              </a:extLst>
            </p:cNvPr>
            <p:cNvCxnSpPr/>
            <p:nvPr/>
          </p:nvCxnSpPr>
          <p:spPr>
            <a:xfrm>
              <a:off x="2657340" y="1973290"/>
              <a:ext cx="0" cy="103616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82D1373D-FCB1-4B95-9FBA-D8827E2E4D53}"/>
                </a:ext>
              </a:extLst>
            </p:cNvPr>
            <p:cNvCxnSpPr/>
            <p:nvPr/>
          </p:nvCxnSpPr>
          <p:spPr>
            <a:xfrm>
              <a:off x="5983422" y="1973290"/>
              <a:ext cx="0" cy="103616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8D90738F-D35A-4383-AC28-897387F85B3B}"/>
              </a:ext>
            </a:extLst>
          </p:cNvPr>
          <p:cNvSpPr/>
          <p:nvPr/>
        </p:nvSpPr>
        <p:spPr>
          <a:xfrm>
            <a:off x="5496997" y="2363373"/>
            <a:ext cx="1191352" cy="40011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第二层级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F35DF0B1-1212-45DB-A583-6392008A24D9}"/>
              </a:ext>
            </a:extLst>
          </p:cNvPr>
          <p:cNvCxnSpPr>
            <a:stCxn id="7" idx="2"/>
          </p:cNvCxnSpPr>
          <p:nvPr/>
        </p:nvCxnSpPr>
        <p:spPr>
          <a:xfrm>
            <a:off x="6092672" y="1945940"/>
            <a:ext cx="1533" cy="308289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6465B340-3BE3-4F45-928D-9405281F94E3}"/>
              </a:ext>
            </a:extLst>
          </p:cNvPr>
          <p:cNvSpPr/>
          <p:nvPr/>
        </p:nvSpPr>
        <p:spPr>
          <a:xfrm>
            <a:off x="9560452" y="2514254"/>
            <a:ext cx="2797502" cy="110799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6600" kern="100">
                <a:solidFill>
                  <a:schemeClr val="accent1">
                    <a:alpha val="32000"/>
                  </a:schemeClr>
                </a:solidFill>
                <a:latin typeface="+mj-ea"/>
                <a:ea typeface="+mj-ea"/>
                <a:cs typeface="仿宋_GB2312" panose="02010609030101010101" charset="-122"/>
              </a:rPr>
              <a:t>关键词</a:t>
            </a:r>
            <a:endParaRPr lang="zh-CN" altLang="en-US" sz="6600" kern="100" dirty="0">
              <a:solidFill>
                <a:schemeClr val="accent1">
                  <a:alpha val="32000"/>
                </a:schemeClr>
              </a:solidFill>
              <a:latin typeface="+mj-ea"/>
              <a:ea typeface="+mj-ea"/>
              <a:cs typeface="仿宋_GB2312" panose="02010609030101010101" charset="-122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3C6A3D71-9AC7-45FD-945D-2C57C77B56DD}"/>
              </a:ext>
            </a:extLst>
          </p:cNvPr>
          <p:cNvSpPr/>
          <p:nvPr/>
        </p:nvSpPr>
        <p:spPr>
          <a:xfrm>
            <a:off x="-65941" y="2513238"/>
            <a:ext cx="2687767" cy="110799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6600" kern="100">
                <a:solidFill>
                  <a:schemeClr val="accent1">
                    <a:alpha val="32000"/>
                  </a:schemeClr>
                </a:solidFill>
                <a:latin typeface="+mj-ea"/>
                <a:ea typeface="+mj-ea"/>
                <a:cs typeface="仿宋_GB2312" panose="02010609030101010101" charset="-122"/>
              </a:rPr>
              <a:t>关键词</a:t>
            </a:r>
            <a:endParaRPr lang="zh-CN" altLang="en-US" sz="6600" kern="100" dirty="0">
              <a:solidFill>
                <a:schemeClr val="accent1">
                  <a:alpha val="32000"/>
                </a:schemeClr>
              </a:solidFill>
              <a:latin typeface="+mj-ea"/>
              <a:ea typeface="+mj-ea"/>
              <a:cs typeface="仿宋_GB2312" panose="02010609030101010101" charset="-122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885247CC-B022-4F72-8489-83B0110BE9A7}"/>
              </a:ext>
            </a:extLst>
          </p:cNvPr>
          <p:cNvSpPr/>
          <p:nvPr/>
        </p:nvSpPr>
        <p:spPr>
          <a:xfrm>
            <a:off x="695327" y="5239707"/>
            <a:ext cx="10801348" cy="10734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工作汇报、企业宣传、产品推介、婚礼庆典、项目竞标、管理咨询、教育培训等领域占着举足轻重的地位。在工作汇报、企业宣传、产品推介、婚礼庆典、项目竞标、管理咨询、教育培训等领域占着举足轻重的地位。在工作汇报、企业宣传、产品推介、婚礼庆典、项目竞标、管理咨询、教育培训等领域占着举足轻重的地位。</a:t>
            </a:r>
          </a:p>
        </p:txBody>
      </p:sp>
    </p:spTree>
    <p:extLst>
      <p:ext uri="{BB962C8B-B14F-4D97-AF65-F5344CB8AC3E}">
        <p14:creationId xmlns:p14="http://schemas.microsoft.com/office/powerpoint/2010/main" val="20876213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8C0E5B88-BE8B-4F6F-A08F-5FD4E83D30C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请在此处输入你的标题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49E02A0D-1909-46D0-837A-4740207F8BF2}"/>
              </a:ext>
            </a:extLst>
          </p:cNvPr>
          <p:cNvSpPr/>
          <p:nvPr/>
        </p:nvSpPr>
        <p:spPr>
          <a:xfrm>
            <a:off x="3417275" y="1755648"/>
            <a:ext cx="2943889" cy="2943888"/>
          </a:xfrm>
          <a:prstGeom prst="ellipse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6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400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3EDE3B45-68DE-4FF9-885A-9DFF77BA2B3E}"/>
              </a:ext>
            </a:extLst>
          </p:cNvPr>
          <p:cNvSpPr/>
          <p:nvPr/>
        </p:nvSpPr>
        <p:spPr>
          <a:xfrm flipH="1" flipV="1">
            <a:off x="5822188" y="1755648"/>
            <a:ext cx="2943889" cy="2943888"/>
          </a:xfrm>
          <a:prstGeom prst="ellipse">
            <a:avLst/>
          </a:prstGeom>
          <a:gradFill>
            <a:gsLst>
              <a:gs pos="0">
                <a:schemeClr val="accent1">
                  <a:alpha val="20000"/>
                </a:schemeClr>
              </a:gs>
              <a:gs pos="6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40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AC27E63-D914-4B8C-A649-7D1841858257}"/>
              </a:ext>
            </a:extLst>
          </p:cNvPr>
          <p:cNvSpPr/>
          <p:nvPr/>
        </p:nvSpPr>
        <p:spPr>
          <a:xfrm>
            <a:off x="4190951" y="3330183"/>
            <a:ext cx="139653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lvl="0" algn="ctr"/>
            <a:r>
              <a:rPr lang="zh-CN" altLang="en-US" sz="2400" kern="1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主要内容</a:t>
            </a:r>
            <a:endParaRPr lang="zh-CN" altLang="zh-CN" sz="1400" kern="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AE55A86-EBFC-49EC-8A53-6AC731E1F779}"/>
              </a:ext>
            </a:extLst>
          </p:cNvPr>
          <p:cNvSpPr/>
          <p:nvPr/>
        </p:nvSpPr>
        <p:spPr>
          <a:xfrm>
            <a:off x="6595863" y="3330183"/>
            <a:ext cx="139653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lvl="0" algn="ctr"/>
            <a:r>
              <a:rPr lang="zh-CN" altLang="en-US" sz="2400" kern="1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仿宋_GB2312" panose="02010609030101010101" charset="-122"/>
              </a:rPr>
              <a:t>主要内容</a:t>
            </a:r>
            <a:endParaRPr lang="zh-CN" altLang="en-US" sz="2400" kern="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仿宋_GB2312" panose="02010609030101010101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31B5E2F-041D-45A1-A963-77BC08A936BE}"/>
              </a:ext>
            </a:extLst>
          </p:cNvPr>
          <p:cNvGrpSpPr/>
          <p:nvPr/>
        </p:nvGrpSpPr>
        <p:grpSpPr>
          <a:xfrm>
            <a:off x="2822090" y="1160463"/>
            <a:ext cx="6547822" cy="4134258"/>
            <a:chOff x="2960744" y="1087137"/>
            <a:chExt cx="2722871" cy="1719206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12C91D14-9AFF-416C-815D-D62CDC9843DE}"/>
                </a:ext>
              </a:extLst>
            </p:cNvPr>
            <p:cNvSpPr/>
            <p:nvPr/>
          </p:nvSpPr>
          <p:spPr>
            <a:xfrm>
              <a:off x="2960744" y="1087137"/>
              <a:ext cx="1719206" cy="1719206"/>
            </a:xfrm>
            <a:prstGeom prst="ellipse">
              <a:avLst/>
            </a:prstGeom>
            <a:noFill/>
            <a:ln w="6350">
              <a:gradFill>
                <a:gsLst>
                  <a:gs pos="0">
                    <a:schemeClr val="accent1"/>
                  </a:gs>
                  <a:gs pos="34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7BE6F254-DAFB-4C30-957F-F15B05CFA3EC}"/>
                </a:ext>
              </a:extLst>
            </p:cNvPr>
            <p:cNvSpPr/>
            <p:nvPr/>
          </p:nvSpPr>
          <p:spPr>
            <a:xfrm flipH="1">
              <a:off x="3964409" y="1087137"/>
              <a:ext cx="1719206" cy="1719206"/>
            </a:xfrm>
            <a:prstGeom prst="ellipse">
              <a:avLst/>
            </a:prstGeom>
            <a:noFill/>
            <a:ln w="6350">
              <a:gradFill>
                <a:gsLst>
                  <a:gs pos="0">
                    <a:schemeClr val="accent1"/>
                  </a:gs>
                  <a:gs pos="34000">
                    <a:schemeClr val="accent2">
                      <a:alpha val="0"/>
                    </a:schemeClr>
                  </a:gs>
                </a:gsLst>
                <a:lin ang="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9" name="图形 13">
            <a:extLst>
              <a:ext uri="{FF2B5EF4-FFF2-40B4-BE49-F238E27FC236}">
                <a16:creationId xmlns:a16="http://schemas.microsoft.com/office/drawing/2014/main" xmlns="" id="{1EE968BC-8CDE-4F1A-83E4-2E209AC05C1C}"/>
              </a:ext>
            </a:extLst>
          </p:cNvPr>
          <p:cNvGrpSpPr/>
          <p:nvPr/>
        </p:nvGrpSpPr>
        <p:grpSpPr>
          <a:xfrm>
            <a:off x="6921731" y="2446936"/>
            <a:ext cx="744804" cy="744804"/>
            <a:chOff x="9717074" y="2999624"/>
            <a:chExt cx="801502" cy="801502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EE062FBF-0EC1-41E6-96EA-D91C743E35C1}"/>
                </a:ext>
              </a:extLst>
            </p:cNvPr>
            <p:cNvSpPr/>
            <p:nvPr/>
          </p:nvSpPr>
          <p:spPr>
            <a:xfrm>
              <a:off x="9706340" y="3160640"/>
              <a:ext cx="815815" cy="644064"/>
            </a:xfrm>
            <a:custGeom>
              <a:avLst/>
              <a:gdLst>
                <a:gd name="connsiteX0" fmla="*/ 797924 w 815814"/>
                <a:gd name="connsiteY0" fmla="*/ 10734 h 644064"/>
                <a:gd name="connsiteX1" fmla="*/ 540298 w 815814"/>
                <a:gd name="connsiteY1" fmla="*/ 10734 h 644064"/>
                <a:gd name="connsiteX2" fmla="*/ 525986 w 815814"/>
                <a:gd name="connsiteY2" fmla="*/ 25047 h 644064"/>
                <a:gd name="connsiteX3" fmla="*/ 525986 w 815814"/>
                <a:gd name="connsiteY3" fmla="*/ 168172 h 644064"/>
                <a:gd name="connsiteX4" fmla="*/ 525986 w 815814"/>
                <a:gd name="connsiteY4" fmla="*/ 182485 h 644064"/>
                <a:gd name="connsiteX5" fmla="*/ 282673 w 815814"/>
                <a:gd name="connsiteY5" fmla="*/ 182485 h 644064"/>
                <a:gd name="connsiteX6" fmla="*/ 268360 w 815814"/>
                <a:gd name="connsiteY6" fmla="*/ 196797 h 644064"/>
                <a:gd name="connsiteX7" fmla="*/ 268360 w 815814"/>
                <a:gd name="connsiteY7" fmla="*/ 339923 h 644064"/>
                <a:gd name="connsiteX8" fmla="*/ 268360 w 815814"/>
                <a:gd name="connsiteY8" fmla="*/ 354235 h 644064"/>
                <a:gd name="connsiteX9" fmla="*/ 25047 w 815814"/>
                <a:gd name="connsiteY9" fmla="*/ 354235 h 644064"/>
                <a:gd name="connsiteX10" fmla="*/ 10734 w 815814"/>
                <a:gd name="connsiteY10" fmla="*/ 368548 h 644064"/>
                <a:gd name="connsiteX11" fmla="*/ 10734 w 815814"/>
                <a:gd name="connsiteY11" fmla="*/ 511673 h 644064"/>
                <a:gd name="connsiteX12" fmla="*/ 10734 w 815814"/>
                <a:gd name="connsiteY12" fmla="*/ 568923 h 644064"/>
                <a:gd name="connsiteX13" fmla="*/ 10734 w 815814"/>
                <a:gd name="connsiteY13" fmla="*/ 626173 h 644064"/>
                <a:gd name="connsiteX14" fmla="*/ 25047 w 815814"/>
                <a:gd name="connsiteY14" fmla="*/ 640486 h 644064"/>
                <a:gd name="connsiteX15" fmla="*/ 282673 w 815814"/>
                <a:gd name="connsiteY15" fmla="*/ 640486 h 644064"/>
                <a:gd name="connsiteX16" fmla="*/ 540298 w 815814"/>
                <a:gd name="connsiteY16" fmla="*/ 640486 h 644064"/>
                <a:gd name="connsiteX17" fmla="*/ 797924 w 815814"/>
                <a:gd name="connsiteY17" fmla="*/ 640486 h 644064"/>
                <a:gd name="connsiteX18" fmla="*/ 812236 w 815814"/>
                <a:gd name="connsiteY18" fmla="*/ 626173 h 644064"/>
                <a:gd name="connsiteX19" fmla="*/ 812236 w 815814"/>
                <a:gd name="connsiteY19" fmla="*/ 568923 h 644064"/>
                <a:gd name="connsiteX20" fmla="*/ 812236 w 815814"/>
                <a:gd name="connsiteY20" fmla="*/ 511673 h 644064"/>
                <a:gd name="connsiteX21" fmla="*/ 812236 w 815814"/>
                <a:gd name="connsiteY21" fmla="*/ 454423 h 644064"/>
                <a:gd name="connsiteX22" fmla="*/ 812236 w 815814"/>
                <a:gd name="connsiteY22" fmla="*/ 397173 h 644064"/>
                <a:gd name="connsiteX23" fmla="*/ 812236 w 815814"/>
                <a:gd name="connsiteY23" fmla="*/ 339923 h 644064"/>
                <a:gd name="connsiteX24" fmla="*/ 812236 w 815814"/>
                <a:gd name="connsiteY24" fmla="*/ 282673 h 644064"/>
                <a:gd name="connsiteX25" fmla="*/ 812236 w 815814"/>
                <a:gd name="connsiteY25" fmla="*/ 225422 h 644064"/>
                <a:gd name="connsiteX26" fmla="*/ 812236 w 815814"/>
                <a:gd name="connsiteY26" fmla="*/ 168172 h 644064"/>
                <a:gd name="connsiteX27" fmla="*/ 812236 w 815814"/>
                <a:gd name="connsiteY27" fmla="*/ 25047 h 644064"/>
                <a:gd name="connsiteX28" fmla="*/ 797924 w 815814"/>
                <a:gd name="connsiteY28" fmla="*/ 10734 h 644064"/>
                <a:gd name="connsiteX29" fmla="*/ 554611 w 815814"/>
                <a:gd name="connsiteY29" fmla="*/ 39359 h 644064"/>
                <a:gd name="connsiteX30" fmla="*/ 783611 w 815814"/>
                <a:gd name="connsiteY30" fmla="*/ 39359 h 644064"/>
                <a:gd name="connsiteX31" fmla="*/ 783611 w 815814"/>
                <a:gd name="connsiteY31" fmla="*/ 153860 h 644064"/>
                <a:gd name="connsiteX32" fmla="*/ 554611 w 815814"/>
                <a:gd name="connsiteY32" fmla="*/ 153860 h 644064"/>
                <a:gd name="connsiteX33" fmla="*/ 554611 w 815814"/>
                <a:gd name="connsiteY33" fmla="*/ 39359 h 644064"/>
                <a:gd name="connsiteX34" fmla="*/ 39359 w 815814"/>
                <a:gd name="connsiteY34" fmla="*/ 525986 h 644064"/>
                <a:gd name="connsiteX35" fmla="*/ 268360 w 815814"/>
                <a:gd name="connsiteY35" fmla="*/ 525986 h 644064"/>
                <a:gd name="connsiteX36" fmla="*/ 268360 w 815814"/>
                <a:gd name="connsiteY36" fmla="*/ 554611 h 644064"/>
                <a:gd name="connsiteX37" fmla="*/ 39359 w 815814"/>
                <a:gd name="connsiteY37" fmla="*/ 554611 h 644064"/>
                <a:gd name="connsiteX38" fmla="*/ 39359 w 815814"/>
                <a:gd name="connsiteY38" fmla="*/ 525986 h 644064"/>
                <a:gd name="connsiteX39" fmla="*/ 296985 w 815814"/>
                <a:gd name="connsiteY39" fmla="*/ 468736 h 644064"/>
                <a:gd name="connsiteX40" fmla="*/ 525986 w 815814"/>
                <a:gd name="connsiteY40" fmla="*/ 468736 h 644064"/>
                <a:gd name="connsiteX41" fmla="*/ 525986 w 815814"/>
                <a:gd name="connsiteY41" fmla="*/ 497361 h 644064"/>
                <a:gd name="connsiteX42" fmla="*/ 296985 w 815814"/>
                <a:gd name="connsiteY42" fmla="*/ 497361 h 644064"/>
                <a:gd name="connsiteX43" fmla="*/ 296985 w 815814"/>
                <a:gd name="connsiteY43" fmla="*/ 468736 h 644064"/>
                <a:gd name="connsiteX44" fmla="*/ 296985 w 815814"/>
                <a:gd name="connsiteY44" fmla="*/ 411485 h 644064"/>
                <a:gd name="connsiteX45" fmla="*/ 525986 w 815814"/>
                <a:gd name="connsiteY45" fmla="*/ 411485 h 644064"/>
                <a:gd name="connsiteX46" fmla="*/ 525986 w 815814"/>
                <a:gd name="connsiteY46" fmla="*/ 440110 h 644064"/>
                <a:gd name="connsiteX47" fmla="*/ 296985 w 815814"/>
                <a:gd name="connsiteY47" fmla="*/ 440110 h 644064"/>
                <a:gd name="connsiteX48" fmla="*/ 296985 w 815814"/>
                <a:gd name="connsiteY48" fmla="*/ 411485 h 644064"/>
                <a:gd name="connsiteX49" fmla="*/ 525986 w 815814"/>
                <a:gd name="connsiteY49" fmla="*/ 382860 h 644064"/>
                <a:gd name="connsiteX50" fmla="*/ 296985 w 815814"/>
                <a:gd name="connsiteY50" fmla="*/ 382860 h 644064"/>
                <a:gd name="connsiteX51" fmla="*/ 296985 w 815814"/>
                <a:gd name="connsiteY51" fmla="*/ 368548 h 644064"/>
                <a:gd name="connsiteX52" fmla="*/ 296985 w 815814"/>
                <a:gd name="connsiteY52" fmla="*/ 354235 h 644064"/>
                <a:gd name="connsiteX53" fmla="*/ 525986 w 815814"/>
                <a:gd name="connsiteY53" fmla="*/ 354235 h 644064"/>
                <a:gd name="connsiteX54" fmla="*/ 525986 w 815814"/>
                <a:gd name="connsiteY54" fmla="*/ 382860 h 644064"/>
                <a:gd name="connsiteX55" fmla="*/ 296985 w 815814"/>
                <a:gd name="connsiteY55" fmla="*/ 525986 h 644064"/>
                <a:gd name="connsiteX56" fmla="*/ 525986 w 815814"/>
                <a:gd name="connsiteY56" fmla="*/ 525986 h 644064"/>
                <a:gd name="connsiteX57" fmla="*/ 525986 w 815814"/>
                <a:gd name="connsiteY57" fmla="*/ 554611 h 644064"/>
                <a:gd name="connsiteX58" fmla="*/ 296985 w 815814"/>
                <a:gd name="connsiteY58" fmla="*/ 554611 h 644064"/>
                <a:gd name="connsiteX59" fmla="*/ 296985 w 815814"/>
                <a:gd name="connsiteY59" fmla="*/ 525986 h 644064"/>
                <a:gd name="connsiteX60" fmla="*/ 554611 w 815814"/>
                <a:gd name="connsiteY60" fmla="*/ 525986 h 644064"/>
                <a:gd name="connsiteX61" fmla="*/ 783611 w 815814"/>
                <a:gd name="connsiteY61" fmla="*/ 525986 h 644064"/>
                <a:gd name="connsiteX62" fmla="*/ 783611 w 815814"/>
                <a:gd name="connsiteY62" fmla="*/ 554611 h 644064"/>
                <a:gd name="connsiteX63" fmla="*/ 554611 w 815814"/>
                <a:gd name="connsiteY63" fmla="*/ 554611 h 644064"/>
                <a:gd name="connsiteX64" fmla="*/ 554611 w 815814"/>
                <a:gd name="connsiteY64" fmla="*/ 525986 h 644064"/>
                <a:gd name="connsiteX65" fmla="*/ 554611 w 815814"/>
                <a:gd name="connsiteY65" fmla="*/ 468736 h 644064"/>
                <a:gd name="connsiteX66" fmla="*/ 783611 w 815814"/>
                <a:gd name="connsiteY66" fmla="*/ 468736 h 644064"/>
                <a:gd name="connsiteX67" fmla="*/ 783611 w 815814"/>
                <a:gd name="connsiteY67" fmla="*/ 497361 h 644064"/>
                <a:gd name="connsiteX68" fmla="*/ 554611 w 815814"/>
                <a:gd name="connsiteY68" fmla="*/ 497361 h 644064"/>
                <a:gd name="connsiteX69" fmla="*/ 554611 w 815814"/>
                <a:gd name="connsiteY69" fmla="*/ 468736 h 644064"/>
                <a:gd name="connsiteX70" fmla="*/ 554611 w 815814"/>
                <a:gd name="connsiteY70" fmla="*/ 411485 h 644064"/>
                <a:gd name="connsiteX71" fmla="*/ 783611 w 815814"/>
                <a:gd name="connsiteY71" fmla="*/ 411485 h 644064"/>
                <a:gd name="connsiteX72" fmla="*/ 783611 w 815814"/>
                <a:gd name="connsiteY72" fmla="*/ 440110 h 644064"/>
                <a:gd name="connsiteX73" fmla="*/ 554611 w 815814"/>
                <a:gd name="connsiteY73" fmla="*/ 440110 h 644064"/>
                <a:gd name="connsiteX74" fmla="*/ 554611 w 815814"/>
                <a:gd name="connsiteY74" fmla="*/ 411485 h 644064"/>
                <a:gd name="connsiteX75" fmla="*/ 554611 w 815814"/>
                <a:gd name="connsiteY75" fmla="*/ 354235 h 644064"/>
                <a:gd name="connsiteX76" fmla="*/ 783611 w 815814"/>
                <a:gd name="connsiteY76" fmla="*/ 354235 h 644064"/>
                <a:gd name="connsiteX77" fmla="*/ 783611 w 815814"/>
                <a:gd name="connsiteY77" fmla="*/ 382860 h 644064"/>
                <a:gd name="connsiteX78" fmla="*/ 554611 w 815814"/>
                <a:gd name="connsiteY78" fmla="*/ 382860 h 644064"/>
                <a:gd name="connsiteX79" fmla="*/ 554611 w 815814"/>
                <a:gd name="connsiteY79" fmla="*/ 354235 h 644064"/>
                <a:gd name="connsiteX80" fmla="*/ 554611 w 815814"/>
                <a:gd name="connsiteY80" fmla="*/ 296985 h 644064"/>
                <a:gd name="connsiteX81" fmla="*/ 783611 w 815814"/>
                <a:gd name="connsiteY81" fmla="*/ 296985 h 644064"/>
                <a:gd name="connsiteX82" fmla="*/ 783611 w 815814"/>
                <a:gd name="connsiteY82" fmla="*/ 325610 h 644064"/>
                <a:gd name="connsiteX83" fmla="*/ 554611 w 815814"/>
                <a:gd name="connsiteY83" fmla="*/ 325610 h 644064"/>
                <a:gd name="connsiteX84" fmla="*/ 554611 w 815814"/>
                <a:gd name="connsiteY84" fmla="*/ 296985 h 644064"/>
                <a:gd name="connsiteX85" fmla="*/ 554611 w 815814"/>
                <a:gd name="connsiteY85" fmla="*/ 239735 h 644064"/>
                <a:gd name="connsiteX86" fmla="*/ 783611 w 815814"/>
                <a:gd name="connsiteY86" fmla="*/ 239735 h 644064"/>
                <a:gd name="connsiteX87" fmla="*/ 783611 w 815814"/>
                <a:gd name="connsiteY87" fmla="*/ 268360 h 644064"/>
                <a:gd name="connsiteX88" fmla="*/ 554611 w 815814"/>
                <a:gd name="connsiteY88" fmla="*/ 268360 h 644064"/>
                <a:gd name="connsiteX89" fmla="*/ 554611 w 815814"/>
                <a:gd name="connsiteY89" fmla="*/ 239735 h 644064"/>
                <a:gd name="connsiteX90" fmla="*/ 554611 w 815814"/>
                <a:gd name="connsiteY90" fmla="*/ 196797 h 644064"/>
                <a:gd name="connsiteX91" fmla="*/ 554611 w 815814"/>
                <a:gd name="connsiteY91" fmla="*/ 182485 h 644064"/>
                <a:gd name="connsiteX92" fmla="*/ 783611 w 815814"/>
                <a:gd name="connsiteY92" fmla="*/ 182485 h 644064"/>
                <a:gd name="connsiteX93" fmla="*/ 783611 w 815814"/>
                <a:gd name="connsiteY93" fmla="*/ 211110 h 644064"/>
                <a:gd name="connsiteX94" fmla="*/ 554611 w 815814"/>
                <a:gd name="connsiteY94" fmla="*/ 211110 h 644064"/>
                <a:gd name="connsiteX95" fmla="*/ 554611 w 815814"/>
                <a:gd name="connsiteY95" fmla="*/ 196797 h 644064"/>
                <a:gd name="connsiteX96" fmla="*/ 296985 w 815814"/>
                <a:gd name="connsiteY96" fmla="*/ 211110 h 644064"/>
                <a:gd name="connsiteX97" fmla="*/ 525986 w 815814"/>
                <a:gd name="connsiteY97" fmla="*/ 211110 h 644064"/>
                <a:gd name="connsiteX98" fmla="*/ 525986 w 815814"/>
                <a:gd name="connsiteY98" fmla="*/ 225422 h 644064"/>
                <a:gd name="connsiteX99" fmla="*/ 525986 w 815814"/>
                <a:gd name="connsiteY99" fmla="*/ 282673 h 644064"/>
                <a:gd name="connsiteX100" fmla="*/ 525986 w 815814"/>
                <a:gd name="connsiteY100" fmla="*/ 325610 h 644064"/>
                <a:gd name="connsiteX101" fmla="*/ 296985 w 815814"/>
                <a:gd name="connsiteY101" fmla="*/ 325610 h 644064"/>
                <a:gd name="connsiteX102" fmla="*/ 296985 w 815814"/>
                <a:gd name="connsiteY102" fmla="*/ 211110 h 644064"/>
                <a:gd name="connsiteX103" fmla="*/ 39359 w 815814"/>
                <a:gd name="connsiteY103" fmla="*/ 382860 h 644064"/>
                <a:gd name="connsiteX104" fmla="*/ 268360 w 815814"/>
                <a:gd name="connsiteY104" fmla="*/ 382860 h 644064"/>
                <a:gd name="connsiteX105" fmla="*/ 268360 w 815814"/>
                <a:gd name="connsiteY105" fmla="*/ 397173 h 644064"/>
                <a:gd name="connsiteX106" fmla="*/ 268360 w 815814"/>
                <a:gd name="connsiteY106" fmla="*/ 454423 h 644064"/>
                <a:gd name="connsiteX107" fmla="*/ 268360 w 815814"/>
                <a:gd name="connsiteY107" fmla="*/ 497361 h 644064"/>
                <a:gd name="connsiteX108" fmla="*/ 39359 w 815814"/>
                <a:gd name="connsiteY108" fmla="*/ 497361 h 644064"/>
                <a:gd name="connsiteX109" fmla="*/ 39359 w 815814"/>
                <a:gd name="connsiteY109" fmla="*/ 382860 h 644064"/>
                <a:gd name="connsiteX110" fmla="*/ 39359 w 815814"/>
                <a:gd name="connsiteY110" fmla="*/ 583236 h 644064"/>
                <a:gd name="connsiteX111" fmla="*/ 268360 w 815814"/>
                <a:gd name="connsiteY111" fmla="*/ 583236 h 644064"/>
                <a:gd name="connsiteX112" fmla="*/ 268360 w 815814"/>
                <a:gd name="connsiteY112" fmla="*/ 611861 h 644064"/>
                <a:gd name="connsiteX113" fmla="*/ 39359 w 815814"/>
                <a:gd name="connsiteY113" fmla="*/ 611861 h 644064"/>
                <a:gd name="connsiteX114" fmla="*/ 39359 w 815814"/>
                <a:gd name="connsiteY114" fmla="*/ 583236 h 644064"/>
                <a:gd name="connsiteX115" fmla="*/ 296985 w 815814"/>
                <a:gd name="connsiteY115" fmla="*/ 583236 h 644064"/>
                <a:gd name="connsiteX116" fmla="*/ 525986 w 815814"/>
                <a:gd name="connsiteY116" fmla="*/ 583236 h 644064"/>
                <a:gd name="connsiteX117" fmla="*/ 525986 w 815814"/>
                <a:gd name="connsiteY117" fmla="*/ 611861 h 644064"/>
                <a:gd name="connsiteX118" fmla="*/ 296985 w 815814"/>
                <a:gd name="connsiteY118" fmla="*/ 611861 h 644064"/>
                <a:gd name="connsiteX119" fmla="*/ 296985 w 815814"/>
                <a:gd name="connsiteY119" fmla="*/ 583236 h 644064"/>
                <a:gd name="connsiteX120" fmla="*/ 554611 w 815814"/>
                <a:gd name="connsiteY120" fmla="*/ 611861 h 644064"/>
                <a:gd name="connsiteX121" fmla="*/ 554611 w 815814"/>
                <a:gd name="connsiteY121" fmla="*/ 583236 h 644064"/>
                <a:gd name="connsiteX122" fmla="*/ 783611 w 815814"/>
                <a:gd name="connsiteY122" fmla="*/ 583236 h 644064"/>
                <a:gd name="connsiteX123" fmla="*/ 783611 w 815814"/>
                <a:gd name="connsiteY123" fmla="*/ 611861 h 644064"/>
                <a:gd name="connsiteX124" fmla="*/ 554611 w 815814"/>
                <a:gd name="connsiteY124" fmla="*/ 611861 h 644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815814" h="644064">
                  <a:moveTo>
                    <a:pt x="797924" y="10734"/>
                  </a:moveTo>
                  <a:lnTo>
                    <a:pt x="540298" y="10734"/>
                  </a:lnTo>
                  <a:cubicBezTo>
                    <a:pt x="532383" y="10734"/>
                    <a:pt x="525986" y="17146"/>
                    <a:pt x="525986" y="25047"/>
                  </a:cubicBezTo>
                  <a:lnTo>
                    <a:pt x="525986" y="168172"/>
                  </a:lnTo>
                  <a:lnTo>
                    <a:pt x="525986" y="182485"/>
                  </a:lnTo>
                  <a:lnTo>
                    <a:pt x="282673" y="182485"/>
                  </a:lnTo>
                  <a:cubicBezTo>
                    <a:pt x="274758" y="182485"/>
                    <a:pt x="268360" y="188897"/>
                    <a:pt x="268360" y="196797"/>
                  </a:cubicBezTo>
                  <a:lnTo>
                    <a:pt x="268360" y="339923"/>
                  </a:lnTo>
                  <a:lnTo>
                    <a:pt x="268360" y="354235"/>
                  </a:lnTo>
                  <a:lnTo>
                    <a:pt x="25047" y="354235"/>
                  </a:lnTo>
                  <a:cubicBezTo>
                    <a:pt x="17132" y="354235"/>
                    <a:pt x="10734" y="360647"/>
                    <a:pt x="10734" y="368548"/>
                  </a:cubicBezTo>
                  <a:lnTo>
                    <a:pt x="10734" y="511673"/>
                  </a:lnTo>
                  <a:lnTo>
                    <a:pt x="10734" y="568923"/>
                  </a:lnTo>
                  <a:lnTo>
                    <a:pt x="10734" y="626173"/>
                  </a:lnTo>
                  <a:cubicBezTo>
                    <a:pt x="10734" y="634074"/>
                    <a:pt x="17132" y="640486"/>
                    <a:pt x="25047" y="640486"/>
                  </a:cubicBezTo>
                  <a:lnTo>
                    <a:pt x="282673" y="640486"/>
                  </a:lnTo>
                  <a:lnTo>
                    <a:pt x="540298" y="640486"/>
                  </a:lnTo>
                  <a:lnTo>
                    <a:pt x="797924" y="640486"/>
                  </a:lnTo>
                  <a:cubicBezTo>
                    <a:pt x="805839" y="640486"/>
                    <a:pt x="812236" y="634074"/>
                    <a:pt x="812236" y="626173"/>
                  </a:cubicBezTo>
                  <a:lnTo>
                    <a:pt x="812236" y="568923"/>
                  </a:lnTo>
                  <a:lnTo>
                    <a:pt x="812236" y="511673"/>
                  </a:lnTo>
                  <a:lnTo>
                    <a:pt x="812236" y="454423"/>
                  </a:lnTo>
                  <a:lnTo>
                    <a:pt x="812236" y="397173"/>
                  </a:lnTo>
                  <a:lnTo>
                    <a:pt x="812236" y="339923"/>
                  </a:lnTo>
                  <a:lnTo>
                    <a:pt x="812236" y="282673"/>
                  </a:lnTo>
                  <a:lnTo>
                    <a:pt x="812236" y="225422"/>
                  </a:lnTo>
                  <a:lnTo>
                    <a:pt x="812236" y="168172"/>
                  </a:lnTo>
                  <a:lnTo>
                    <a:pt x="812236" y="25047"/>
                  </a:lnTo>
                  <a:cubicBezTo>
                    <a:pt x="812236" y="17146"/>
                    <a:pt x="805839" y="10734"/>
                    <a:pt x="797924" y="10734"/>
                  </a:cubicBezTo>
                  <a:close/>
                  <a:moveTo>
                    <a:pt x="554611" y="39359"/>
                  </a:moveTo>
                  <a:lnTo>
                    <a:pt x="783611" y="39359"/>
                  </a:lnTo>
                  <a:lnTo>
                    <a:pt x="783611" y="153860"/>
                  </a:lnTo>
                  <a:lnTo>
                    <a:pt x="554611" y="153860"/>
                  </a:lnTo>
                  <a:lnTo>
                    <a:pt x="554611" y="39359"/>
                  </a:lnTo>
                  <a:close/>
                  <a:moveTo>
                    <a:pt x="39359" y="525986"/>
                  </a:moveTo>
                  <a:lnTo>
                    <a:pt x="268360" y="525986"/>
                  </a:lnTo>
                  <a:lnTo>
                    <a:pt x="268360" y="554611"/>
                  </a:lnTo>
                  <a:lnTo>
                    <a:pt x="39359" y="554611"/>
                  </a:lnTo>
                  <a:lnTo>
                    <a:pt x="39359" y="525986"/>
                  </a:lnTo>
                  <a:close/>
                  <a:moveTo>
                    <a:pt x="296985" y="468736"/>
                  </a:moveTo>
                  <a:lnTo>
                    <a:pt x="525986" y="468736"/>
                  </a:lnTo>
                  <a:lnTo>
                    <a:pt x="525986" y="497361"/>
                  </a:lnTo>
                  <a:lnTo>
                    <a:pt x="296985" y="497361"/>
                  </a:lnTo>
                  <a:lnTo>
                    <a:pt x="296985" y="468736"/>
                  </a:lnTo>
                  <a:close/>
                  <a:moveTo>
                    <a:pt x="296985" y="411485"/>
                  </a:moveTo>
                  <a:lnTo>
                    <a:pt x="525986" y="411485"/>
                  </a:lnTo>
                  <a:lnTo>
                    <a:pt x="525986" y="440110"/>
                  </a:lnTo>
                  <a:lnTo>
                    <a:pt x="296985" y="440110"/>
                  </a:lnTo>
                  <a:lnTo>
                    <a:pt x="296985" y="411485"/>
                  </a:lnTo>
                  <a:close/>
                  <a:moveTo>
                    <a:pt x="525986" y="382860"/>
                  </a:moveTo>
                  <a:lnTo>
                    <a:pt x="296985" y="382860"/>
                  </a:lnTo>
                  <a:lnTo>
                    <a:pt x="296985" y="368548"/>
                  </a:lnTo>
                  <a:lnTo>
                    <a:pt x="296985" y="354235"/>
                  </a:lnTo>
                  <a:lnTo>
                    <a:pt x="525986" y="354235"/>
                  </a:lnTo>
                  <a:lnTo>
                    <a:pt x="525986" y="382860"/>
                  </a:lnTo>
                  <a:close/>
                  <a:moveTo>
                    <a:pt x="296985" y="525986"/>
                  </a:moveTo>
                  <a:lnTo>
                    <a:pt x="525986" y="525986"/>
                  </a:lnTo>
                  <a:lnTo>
                    <a:pt x="525986" y="554611"/>
                  </a:lnTo>
                  <a:lnTo>
                    <a:pt x="296985" y="554611"/>
                  </a:lnTo>
                  <a:lnTo>
                    <a:pt x="296985" y="525986"/>
                  </a:lnTo>
                  <a:close/>
                  <a:moveTo>
                    <a:pt x="554611" y="525986"/>
                  </a:moveTo>
                  <a:lnTo>
                    <a:pt x="783611" y="525986"/>
                  </a:lnTo>
                  <a:lnTo>
                    <a:pt x="783611" y="554611"/>
                  </a:lnTo>
                  <a:lnTo>
                    <a:pt x="554611" y="554611"/>
                  </a:lnTo>
                  <a:lnTo>
                    <a:pt x="554611" y="525986"/>
                  </a:lnTo>
                  <a:close/>
                  <a:moveTo>
                    <a:pt x="554611" y="468736"/>
                  </a:moveTo>
                  <a:lnTo>
                    <a:pt x="783611" y="468736"/>
                  </a:lnTo>
                  <a:lnTo>
                    <a:pt x="783611" y="497361"/>
                  </a:lnTo>
                  <a:lnTo>
                    <a:pt x="554611" y="497361"/>
                  </a:lnTo>
                  <a:lnTo>
                    <a:pt x="554611" y="468736"/>
                  </a:lnTo>
                  <a:close/>
                  <a:moveTo>
                    <a:pt x="554611" y="411485"/>
                  </a:moveTo>
                  <a:lnTo>
                    <a:pt x="783611" y="411485"/>
                  </a:lnTo>
                  <a:lnTo>
                    <a:pt x="783611" y="440110"/>
                  </a:lnTo>
                  <a:lnTo>
                    <a:pt x="554611" y="440110"/>
                  </a:lnTo>
                  <a:lnTo>
                    <a:pt x="554611" y="411485"/>
                  </a:lnTo>
                  <a:close/>
                  <a:moveTo>
                    <a:pt x="554611" y="354235"/>
                  </a:moveTo>
                  <a:lnTo>
                    <a:pt x="783611" y="354235"/>
                  </a:lnTo>
                  <a:lnTo>
                    <a:pt x="783611" y="382860"/>
                  </a:lnTo>
                  <a:lnTo>
                    <a:pt x="554611" y="382860"/>
                  </a:lnTo>
                  <a:lnTo>
                    <a:pt x="554611" y="354235"/>
                  </a:lnTo>
                  <a:close/>
                  <a:moveTo>
                    <a:pt x="554611" y="296985"/>
                  </a:moveTo>
                  <a:lnTo>
                    <a:pt x="783611" y="296985"/>
                  </a:lnTo>
                  <a:lnTo>
                    <a:pt x="783611" y="325610"/>
                  </a:lnTo>
                  <a:lnTo>
                    <a:pt x="554611" y="325610"/>
                  </a:lnTo>
                  <a:lnTo>
                    <a:pt x="554611" y="296985"/>
                  </a:lnTo>
                  <a:close/>
                  <a:moveTo>
                    <a:pt x="554611" y="239735"/>
                  </a:moveTo>
                  <a:lnTo>
                    <a:pt x="783611" y="239735"/>
                  </a:lnTo>
                  <a:lnTo>
                    <a:pt x="783611" y="268360"/>
                  </a:lnTo>
                  <a:lnTo>
                    <a:pt x="554611" y="268360"/>
                  </a:lnTo>
                  <a:lnTo>
                    <a:pt x="554611" y="239735"/>
                  </a:lnTo>
                  <a:close/>
                  <a:moveTo>
                    <a:pt x="554611" y="196797"/>
                  </a:moveTo>
                  <a:lnTo>
                    <a:pt x="554611" y="182485"/>
                  </a:lnTo>
                  <a:lnTo>
                    <a:pt x="783611" y="182485"/>
                  </a:lnTo>
                  <a:lnTo>
                    <a:pt x="783611" y="211110"/>
                  </a:lnTo>
                  <a:lnTo>
                    <a:pt x="554611" y="211110"/>
                  </a:lnTo>
                  <a:lnTo>
                    <a:pt x="554611" y="196797"/>
                  </a:lnTo>
                  <a:close/>
                  <a:moveTo>
                    <a:pt x="296985" y="211110"/>
                  </a:moveTo>
                  <a:lnTo>
                    <a:pt x="525986" y="211110"/>
                  </a:lnTo>
                  <a:lnTo>
                    <a:pt x="525986" y="225422"/>
                  </a:lnTo>
                  <a:lnTo>
                    <a:pt x="525986" y="282673"/>
                  </a:lnTo>
                  <a:lnTo>
                    <a:pt x="525986" y="325610"/>
                  </a:lnTo>
                  <a:lnTo>
                    <a:pt x="296985" y="325610"/>
                  </a:lnTo>
                  <a:lnTo>
                    <a:pt x="296985" y="211110"/>
                  </a:lnTo>
                  <a:close/>
                  <a:moveTo>
                    <a:pt x="39359" y="382860"/>
                  </a:moveTo>
                  <a:lnTo>
                    <a:pt x="268360" y="382860"/>
                  </a:lnTo>
                  <a:lnTo>
                    <a:pt x="268360" y="397173"/>
                  </a:lnTo>
                  <a:lnTo>
                    <a:pt x="268360" y="454423"/>
                  </a:lnTo>
                  <a:lnTo>
                    <a:pt x="268360" y="497361"/>
                  </a:lnTo>
                  <a:lnTo>
                    <a:pt x="39359" y="497361"/>
                  </a:lnTo>
                  <a:lnTo>
                    <a:pt x="39359" y="382860"/>
                  </a:lnTo>
                  <a:close/>
                  <a:moveTo>
                    <a:pt x="39359" y="583236"/>
                  </a:moveTo>
                  <a:lnTo>
                    <a:pt x="268360" y="583236"/>
                  </a:lnTo>
                  <a:lnTo>
                    <a:pt x="268360" y="611861"/>
                  </a:lnTo>
                  <a:lnTo>
                    <a:pt x="39359" y="611861"/>
                  </a:lnTo>
                  <a:lnTo>
                    <a:pt x="39359" y="583236"/>
                  </a:lnTo>
                  <a:close/>
                  <a:moveTo>
                    <a:pt x="296985" y="583236"/>
                  </a:moveTo>
                  <a:lnTo>
                    <a:pt x="525986" y="583236"/>
                  </a:lnTo>
                  <a:lnTo>
                    <a:pt x="525986" y="611861"/>
                  </a:lnTo>
                  <a:lnTo>
                    <a:pt x="296985" y="611861"/>
                  </a:lnTo>
                  <a:lnTo>
                    <a:pt x="296985" y="583236"/>
                  </a:lnTo>
                  <a:close/>
                  <a:moveTo>
                    <a:pt x="554611" y="611861"/>
                  </a:moveTo>
                  <a:lnTo>
                    <a:pt x="554611" y="583236"/>
                  </a:lnTo>
                  <a:lnTo>
                    <a:pt x="783611" y="583236"/>
                  </a:lnTo>
                  <a:lnTo>
                    <a:pt x="783611" y="611861"/>
                  </a:lnTo>
                  <a:lnTo>
                    <a:pt x="554611" y="61186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D63E7935-6812-48EE-87C6-053ABB810DD9}"/>
                </a:ext>
              </a:extLst>
            </p:cNvPr>
            <p:cNvSpPr/>
            <p:nvPr/>
          </p:nvSpPr>
          <p:spPr>
            <a:xfrm>
              <a:off x="9806527" y="3547078"/>
              <a:ext cx="100188" cy="100188"/>
            </a:xfrm>
            <a:custGeom>
              <a:avLst/>
              <a:gdLst>
                <a:gd name="connsiteX0" fmla="*/ 53672 w 100187"/>
                <a:gd name="connsiteY0" fmla="*/ 10734 h 100187"/>
                <a:gd name="connsiteX1" fmla="*/ 10734 w 100187"/>
                <a:gd name="connsiteY1" fmla="*/ 53672 h 100187"/>
                <a:gd name="connsiteX2" fmla="*/ 53672 w 100187"/>
                <a:gd name="connsiteY2" fmla="*/ 96610 h 100187"/>
                <a:gd name="connsiteX3" fmla="*/ 96610 w 100187"/>
                <a:gd name="connsiteY3" fmla="*/ 53672 h 100187"/>
                <a:gd name="connsiteX4" fmla="*/ 53672 w 100187"/>
                <a:gd name="connsiteY4" fmla="*/ 10734 h 100187"/>
                <a:gd name="connsiteX5" fmla="*/ 53672 w 100187"/>
                <a:gd name="connsiteY5" fmla="*/ 67985 h 100187"/>
                <a:gd name="connsiteX6" fmla="*/ 39359 w 100187"/>
                <a:gd name="connsiteY6" fmla="*/ 53672 h 100187"/>
                <a:gd name="connsiteX7" fmla="*/ 53672 w 100187"/>
                <a:gd name="connsiteY7" fmla="*/ 39359 h 100187"/>
                <a:gd name="connsiteX8" fmla="*/ 67985 w 100187"/>
                <a:gd name="connsiteY8" fmla="*/ 53672 h 100187"/>
                <a:gd name="connsiteX9" fmla="*/ 53672 w 100187"/>
                <a:gd name="connsiteY9" fmla="*/ 67985 h 10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187" h="100187">
                  <a:moveTo>
                    <a:pt x="53672" y="10734"/>
                  </a:moveTo>
                  <a:cubicBezTo>
                    <a:pt x="29999" y="10734"/>
                    <a:pt x="10734" y="29999"/>
                    <a:pt x="10734" y="53672"/>
                  </a:cubicBezTo>
                  <a:cubicBezTo>
                    <a:pt x="10734" y="77345"/>
                    <a:pt x="29999" y="96610"/>
                    <a:pt x="53672" y="96610"/>
                  </a:cubicBezTo>
                  <a:cubicBezTo>
                    <a:pt x="77345" y="96610"/>
                    <a:pt x="96610" y="77345"/>
                    <a:pt x="96610" y="53672"/>
                  </a:cubicBezTo>
                  <a:cubicBezTo>
                    <a:pt x="96610" y="29999"/>
                    <a:pt x="77345" y="10734"/>
                    <a:pt x="53672" y="10734"/>
                  </a:cubicBezTo>
                  <a:close/>
                  <a:moveTo>
                    <a:pt x="53672" y="67985"/>
                  </a:moveTo>
                  <a:cubicBezTo>
                    <a:pt x="45771" y="67985"/>
                    <a:pt x="39359" y="61558"/>
                    <a:pt x="39359" y="53672"/>
                  </a:cubicBezTo>
                  <a:cubicBezTo>
                    <a:pt x="39359" y="45786"/>
                    <a:pt x="45771" y="39359"/>
                    <a:pt x="53672" y="39359"/>
                  </a:cubicBezTo>
                  <a:cubicBezTo>
                    <a:pt x="61573" y="39359"/>
                    <a:pt x="67985" y="45786"/>
                    <a:pt x="67985" y="53672"/>
                  </a:cubicBezTo>
                  <a:cubicBezTo>
                    <a:pt x="67985" y="61558"/>
                    <a:pt x="61573" y="67985"/>
                    <a:pt x="53672" y="679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55395473-ABF6-414A-A6A4-8CEECEB9B978}"/>
                </a:ext>
              </a:extLst>
            </p:cNvPr>
            <p:cNvSpPr/>
            <p:nvPr/>
          </p:nvSpPr>
          <p:spPr>
            <a:xfrm>
              <a:off x="10064153" y="3375328"/>
              <a:ext cx="100188" cy="100188"/>
            </a:xfrm>
            <a:custGeom>
              <a:avLst/>
              <a:gdLst>
                <a:gd name="connsiteX0" fmla="*/ 53672 w 100187"/>
                <a:gd name="connsiteY0" fmla="*/ 10734 h 100187"/>
                <a:gd name="connsiteX1" fmla="*/ 10734 w 100187"/>
                <a:gd name="connsiteY1" fmla="*/ 53672 h 100187"/>
                <a:gd name="connsiteX2" fmla="*/ 53672 w 100187"/>
                <a:gd name="connsiteY2" fmla="*/ 96610 h 100187"/>
                <a:gd name="connsiteX3" fmla="*/ 96610 w 100187"/>
                <a:gd name="connsiteY3" fmla="*/ 53672 h 100187"/>
                <a:gd name="connsiteX4" fmla="*/ 53672 w 100187"/>
                <a:gd name="connsiteY4" fmla="*/ 10734 h 100187"/>
                <a:gd name="connsiteX5" fmla="*/ 53672 w 100187"/>
                <a:gd name="connsiteY5" fmla="*/ 67985 h 100187"/>
                <a:gd name="connsiteX6" fmla="*/ 39359 w 100187"/>
                <a:gd name="connsiteY6" fmla="*/ 53672 h 100187"/>
                <a:gd name="connsiteX7" fmla="*/ 53672 w 100187"/>
                <a:gd name="connsiteY7" fmla="*/ 39359 h 100187"/>
                <a:gd name="connsiteX8" fmla="*/ 67985 w 100187"/>
                <a:gd name="connsiteY8" fmla="*/ 53672 h 100187"/>
                <a:gd name="connsiteX9" fmla="*/ 53672 w 100187"/>
                <a:gd name="connsiteY9" fmla="*/ 67985 h 10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187" h="100187">
                  <a:moveTo>
                    <a:pt x="53672" y="10734"/>
                  </a:moveTo>
                  <a:cubicBezTo>
                    <a:pt x="29999" y="10734"/>
                    <a:pt x="10734" y="29999"/>
                    <a:pt x="10734" y="53672"/>
                  </a:cubicBezTo>
                  <a:cubicBezTo>
                    <a:pt x="10734" y="77345"/>
                    <a:pt x="29999" y="96610"/>
                    <a:pt x="53672" y="96610"/>
                  </a:cubicBezTo>
                  <a:cubicBezTo>
                    <a:pt x="77345" y="96610"/>
                    <a:pt x="96610" y="77345"/>
                    <a:pt x="96610" y="53672"/>
                  </a:cubicBezTo>
                  <a:cubicBezTo>
                    <a:pt x="96610" y="29999"/>
                    <a:pt x="77345" y="10734"/>
                    <a:pt x="53672" y="10734"/>
                  </a:cubicBezTo>
                  <a:close/>
                  <a:moveTo>
                    <a:pt x="53672" y="67985"/>
                  </a:moveTo>
                  <a:cubicBezTo>
                    <a:pt x="45771" y="67985"/>
                    <a:pt x="39359" y="61558"/>
                    <a:pt x="39359" y="53672"/>
                  </a:cubicBezTo>
                  <a:cubicBezTo>
                    <a:pt x="39359" y="45786"/>
                    <a:pt x="45771" y="39359"/>
                    <a:pt x="53672" y="39359"/>
                  </a:cubicBezTo>
                  <a:cubicBezTo>
                    <a:pt x="61573" y="39359"/>
                    <a:pt x="67985" y="45786"/>
                    <a:pt x="67985" y="53672"/>
                  </a:cubicBezTo>
                  <a:cubicBezTo>
                    <a:pt x="67985" y="61558"/>
                    <a:pt x="61573" y="67985"/>
                    <a:pt x="53672" y="679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8E6C91AD-0E8D-4DD0-B3AD-E7DEB082A6B2}"/>
                </a:ext>
              </a:extLst>
            </p:cNvPr>
            <p:cNvSpPr/>
            <p:nvPr/>
          </p:nvSpPr>
          <p:spPr>
            <a:xfrm>
              <a:off x="10321779" y="3203578"/>
              <a:ext cx="100188" cy="100188"/>
            </a:xfrm>
            <a:custGeom>
              <a:avLst/>
              <a:gdLst>
                <a:gd name="connsiteX0" fmla="*/ 53672 w 100187"/>
                <a:gd name="connsiteY0" fmla="*/ 10734 h 100187"/>
                <a:gd name="connsiteX1" fmla="*/ 10734 w 100187"/>
                <a:gd name="connsiteY1" fmla="*/ 53672 h 100187"/>
                <a:gd name="connsiteX2" fmla="*/ 53672 w 100187"/>
                <a:gd name="connsiteY2" fmla="*/ 96610 h 100187"/>
                <a:gd name="connsiteX3" fmla="*/ 96610 w 100187"/>
                <a:gd name="connsiteY3" fmla="*/ 53672 h 100187"/>
                <a:gd name="connsiteX4" fmla="*/ 53672 w 100187"/>
                <a:gd name="connsiteY4" fmla="*/ 10734 h 100187"/>
                <a:gd name="connsiteX5" fmla="*/ 53672 w 100187"/>
                <a:gd name="connsiteY5" fmla="*/ 67985 h 100187"/>
                <a:gd name="connsiteX6" fmla="*/ 39359 w 100187"/>
                <a:gd name="connsiteY6" fmla="*/ 53672 h 100187"/>
                <a:gd name="connsiteX7" fmla="*/ 53672 w 100187"/>
                <a:gd name="connsiteY7" fmla="*/ 39359 h 100187"/>
                <a:gd name="connsiteX8" fmla="*/ 67985 w 100187"/>
                <a:gd name="connsiteY8" fmla="*/ 53672 h 100187"/>
                <a:gd name="connsiteX9" fmla="*/ 53672 w 100187"/>
                <a:gd name="connsiteY9" fmla="*/ 67985 h 10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187" h="100187">
                  <a:moveTo>
                    <a:pt x="53672" y="10734"/>
                  </a:moveTo>
                  <a:cubicBezTo>
                    <a:pt x="29999" y="10734"/>
                    <a:pt x="10734" y="29999"/>
                    <a:pt x="10734" y="53672"/>
                  </a:cubicBezTo>
                  <a:cubicBezTo>
                    <a:pt x="10734" y="77345"/>
                    <a:pt x="29999" y="96610"/>
                    <a:pt x="53672" y="96610"/>
                  </a:cubicBezTo>
                  <a:cubicBezTo>
                    <a:pt x="77345" y="96610"/>
                    <a:pt x="96610" y="77345"/>
                    <a:pt x="96610" y="53672"/>
                  </a:cubicBezTo>
                  <a:cubicBezTo>
                    <a:pt x="96610" y="29999"/>
                    <a:pt x="77345" y="10734"/>
                    <a:pt x="53672" y="10734"/>
                  </a:cubicBezTo>
                  <a:close/>
                  <a:moveTo>
                    <a:pt x="53672" y="67985"/>
                  </a:moveTo>
                  <a:cubicBezTo>
                    <a:pt x="45772" y="67985"/>
                    <a:pt x="39359" y="61558"/>
                    <a:pt x="39359" y="53672"/>
                  </a:cubicBezTo>
                  <a:cubicBezTo>
                    <a:pt x="39359" y="45786"/>
                    <a:pt x="45772" y="39359"/>
                    <a:pt x="53672" y="39359"/>
                  </a:cubicBezTo>
                  <a:cubicBezTo>
                    <a:pt x="61573" y="39359"/>
                    <a:pt x="67985" y="45786"/>
                    <a:pt x="67985" y="53672"/>
                  </a:cubicBezTo>
                  <a:cubicBezTo>
                    <a:pt x="67985" y="61558"/>
                    <a:pt x="61573" y="67985"/>
                    <a:pt x="53672" y="6798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DA318DAB-A1C2-461F-97BC-A5B11B154F89}"/>
                </a:ext>
              </a:extLst>
            </p:cNvPr>
            <p:cNvSpPr/>
            <p:nvPr/>
          </p:nvSpPr>
          <p:spPr>
            <a:xfrm>
              <a:off x="9710533" y="2988890"/>
              <a:ext cx="615439" cy="443689"/>
            </a:xfrm>
            <a:custGeom>
              <a:avLst/>
              <a:gdLst>
                <a:gd name="connsiteX0" fmla="*/ 278479 w 615439"/>
                <a:gd name="connsiteY0" fmla="*/ 188410 h 443688"/>
                <a:gd name="connsiteX1" fmla="*/ 354235 w 615439"/>
                <a:gd name="connsiteY1" fmla="*/ 264166 h 443688"/>
                <a:gd name="connsiteX2" fmla="*/ 374473 w 615439"/>
                <a:gd name="connsiteY2" fmla="*/ 264166 h 443688"/>
                <a:gd name="connsiteX3" fmla="*/ 579042 w 615439"/>
                <a:gd name="connsiteY3" fmla="*/ 59597 h 443688"/>
                <a:gd name="connsiteX4" fmla="*/ 579042 w 615439"/>
                <a:gd name="connsiteY4" fmla="*/ 96610 h 443688"/>
                <a:gd name="connsiteX5" fmla="*/ 607667 w 615439"/>
                <a:gd name="connsiteY5" fmla="*/ 96610 h 443688"/>
                <a:gd name="connsiteX6" fmla="*/ 607667 w 615439"/>
                <a:gd name="connsiteY6" fmla="*/ 25047 h 443688"/>
                <a:gd name="connsiteX7" fmla="*/ 593355 w 615439"/>
                <a:gd name="connsiteY7" fmla="*/ 10734 h 443688"/>
                <a:gd name="connsiteX8" fmla="*/ 521792 w 615439"/>
                <a:gd name="connsiteY8" fmla="*/ 10734 h 443688"/>
                <a:gd name="connsiteX9" fmla="*/ 521792 w 615439"/>
                <a:gd name="connsiteY9" fmla="*/ 39359 h 443688"/>
                <a:gd name="connsiteX10" fmla="*/ 558804 w 615439"/>
                <a:gd name="connsiteY10" fmla="*/ 39359 h 443688"/>
                <a:gd name="connsiteX11" fmla="*/ 364354 w 615439"/>
                <a:gd name="connsiteY11" fmla="*/ 233810 h 443688"/>
                <a:gd name="connsiteX12" fmla="*/ 288598 w 615439"/>
                <a:gd name="connsiteY12" fmla="*/ 158053 h 443688"/>
                <a:gd name="connsiteX13" fmla="*/ 268360 w 615439"/>
                <a:gd name="connsiteY13" fmla="*/ 158053 h 443688"/>
                <a:gd name="connsiteX14" fmla="*/ 10734 w 615439"/>
                <a:gd name="connsiteY14" fmla="*/ 415679 h 443688"/>
                <a:gd name="connsiteX15" fmla="*/ 30972 w 615439"/>
                <a:gd name="connsiteY15" fmla="*/ 435917 h 443688"/>
                <a:gd name="connsiteX16" fmla="*/ 278479 w 615439"/>
                <a:gd name="connsiteY16" fmla="*/ 188410 h 443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15439" h="443688">
                  <a:moveTo>
                    <a:pt x="278479" y="188410"/>
                  </a:moveTo>
                  <a:lnTo>
                    <a:pt x="354235" y="264166"/>
                  </a:lnTo>
                  <a:cubicBezTo>
                    <a:pt x="359831" y="269763"/>
                    <a:pt x="368877" y="269763"/>
                    <a:pt x="374473" y="264166"/>
                  </a:cubicBezTo>
                  <a:lnTo>
                    <a:pt x="579042" y="59597"/>
                  </a:lnTo>
                  <a:lnTo>
                    <a:pt x="579042" y="96610"/>
                  </a:lnTo>
                  <a:lnTo>
                    <a:pt x="607667" y="96610"/>
                  </a:lnTo>
                  <a:lnTo>
                    <a:pt x="607667" y="25047"/>
                  </a:lnTo>
                  <a:cubicBezTo>
                    <a:pt x="607667" y="17146"/>
                    <a:pt x="601270" y="10734"/>
                    <a:pt x="593355" y="10734"/>
                  </a:cubicBezTo>
                  <a:lnTo>
                    <a:pt x="521792" y="10734"/>
                  </a:lnTo>
                  <a:lnTo>
                    <a:pt x="521792" y="39359"/>
                  </a:lnTo>
                  <a:lnTo>
                    <a:pt x="558804" y="39359"/>
                  </a:lnTo>
                  <a:lnTo>
                    <a:pt x="364354" y="233810"/>
                  </a:lnTo>
                  <a:lnTo>
                    <a:pt x="288598" y="158053"/>
                  </a:lnTo>
                  <a:cubicBezTo>
                    <a:pt x="283002" y="152457"/>
                    <a:pt x="273956" y="152457"/>
                    <a:pt x="268360" y="158053"/>
                  </a:cubicBezTo>
                  <a:lnTo>
                    <a:pt x="10734" y="415679"/>
                  </a:lnTo>
                  <a:lnTo>
                    <a:pt x="30972" y="435917"/>
                  </a:lnTo>
                  <a:lnTo>
                    <a:pt x="278479" y="1884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0" name="图形 18">
            <a:extLst>
              <a:ext uri="{FF2B5EF4-FFF2-40B4-BE49-F238E27FC236}">
                <a16:creationId xmlns:a16="http://schemas.microsoft.com/office/drawing/2014/main" xmlns="" id="{6559DCE3-FD0B-478B-A2A0-8463459EA35D}"/>
              </a:ext>
            </a:extLst>
          </p:cNvPr>
          <p:cNvGrpSpPr/>
          <p:nvPr/>
        </p:nvGrpSpPr>
        <p:grpSpPr>
          <a:xfrm>
            <a:off x="4516818" y="2446936"/>
            <a:ext cx="744804" cy="744804"/>
            <a:chOff x="8085444" y="4631253"/>
            <a:chExt cx="801502" cy="801502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B58D3C20-4F66-41AD-8050-455E3E2E9E7B}"/>
                </a:ext>
              </a:extLst>
            </p:cNvPr>
            <p:cNvSpPr/>
            <p:nvPr/>
          </p:nvSpPr>
          <p:spPr>
            <a:xfrm>
              <a:off x="8246460" y="4792269"/>
              <a:ext cx="472314" cy="644064"/>
            </a:xfrm>
            <a:custGeom>
              <a:avLst/>
              <a:gdLst>
                <a:gd name="connsiteX0" fmla="*/ 454423 w 472313"/>
                <a:gd name="connsiteY0" fmla="*/ 67985 h 644064"/>
                <a:gd name="connsiteX1" fmla="*/ 367102 w 472313"/>
                <a:gd name="connsiteY1" fmla="*/ 67985 h 644064"/>
                <a:gd name="connsiteX2" fmla="*/ 296985 w 472313"/>
                <a:gd name="connsiteY2" fmla="*/ 10734 h 644064"/>
                <a:gd name="connsiteX3" fmla="*/ 182485 w 472313"/>
                <a:gd name="connsiteY3" fmla="*/ 10734 h 644064"/>
                <a:gd name="connsiteX4" fmla="*/ 112368 w 472313"/>
                <a:gd name="connsiteY4" fmla="*/ 67985 h 644064"/>
                <a:gd name="connsiteX5" fmla="*/ 25047 w 472313"/>
                <a:gd name="connsiteY5" fmla="*/ 67985 h 644064"/>
                <a:gd name="connsiteX6" fmla="*/ 10734 w 472313"/>
                <a:gd name="connsiteY6" fmla="*/ 82297 h 644064"/>
                <a:gd name="connsiteX7" fmla="*/ 10734 w 472313"/>
                <a:gd name="connsiteY7" fmla="*/ 640486 h 644064"/>
                <a:gd name="connsiteX8" fmla="*/ 39359 w 472313"/>
                <a:gd name="connsiteY8" fmla="*/ 640486 h 644064"/>
                <a:gd name="connsiteX9" fmla="*/ 39359 w 472313"/>
                <a:gd name="connsiteY9" fmla="*/ 96610 h 644064"/>
                <a:gd name="connsiteX10" fmla="*/ 440110 w 472313"/>
                <a:gd name="connsiteY10" fmla="*/ 96610 h 644064"/>
                <a:gd name="connsiteX11" fmla="*/ 440110 w 472313"/>
                <a:gd name="connsiteY11" fmla="*/ 640486 h 644064"/>
                <a:gd name="connsiteX12" fmla="*/ 468736 w 472313"/>
                <a:gd name="connsiteY12" fmla="*/ 640486 h 644064"/>
                <a:gd name="connsiteX13" fmla="*/ 468736 w 472313"/>
                <a:gd name="connsiteY13" fmla="*/ 82297 h 644064"/>
                <a:gd name="connsiteX14" fmla="*/ 454423 w 472313"/>
                <a:gd name="connsiteY14" fmla="*/ 67985 h 644064"/>
                <a:gd name="connsiteX15" fmla="*/ 182485 w 472313"/>
                <a:gd name="connsiteY15" fmla="*/ 39359 h 644064"/>
                <a:gd name="connsiteX16" fmla="*/ 296985 w 472313"/>
                <a:gd name="connsiteY16" fmla="*/ 39359 h 644064"/>
                <a:gd name="connsiteX17" fmla="*/ 337289 w 472313"/>
                <a:gd name="connsiteY17" fmla="*/ 67985 h 644064"/>
                <a:gd name="connsiteX18" fmla="*/ 142181 w 472313"/>
                <a:gd name="connsiteY18" fmla="*/ 67985 h 644064"/>
                <a:gd name="connsiteX19" fmla="*/ 182485 w 472313"/>
                <a:gd name="connsiteY19" fmla="*/ 39359 h 644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2313" h="644064">
                  <a:moveTo>
                    <a:pt x="454423" y="67985"/>
                  </a:moveTo>
                  <a:lnTo>
                    <a:pt x="367102" y="67985"/>
                  </a:lnTo>
                  <a:cubicBezTo>
                    <a:pt x="360447" y="35366"/>
                    <a:pt x="331550" y="10734"/>
                    <a:pt x="296985" y="10734"/>
                  </a:cubicBezTo>
                  <a:lnTo>
                    <a:pt x="182485" y="10734"/>
                  </a:lnTo>
                  <a:cubicBezTo>
                    <a:pt x="147934" y="10734"/>
                    <a:pt x="119023" y="35366"/>
                    <a:pt x="112368" y="67985"/>
                  </a:cubicBezTo>
                  <a:lnTo>
                    <a:pt x="25047" y="67985"/>
                  </a:lnTo>
                  <a:cubicBezTo>
                    <a:pt x="17146" y="67985"/>
                    <a:pt x="10734" y="74397"/>
                    <a:pt x="10734" y="82297"/>
                  </a:cubicBezTo>
                  <a:lnTo>
                    <a:pt x="10734" y="640486"/>
                  </a:lnTo>
                  <a:lnTo>
                    <a:pt x="39359" y="640486"/>
                  </a:lnTo>
                  <a:lnTo>
                    <a:pt x="39359" y="96610"/>
                  </a:lnTo>
                  <a:lnTo>
                    <a:pt x="440110" y="96610"/>
                  </a:lnTo>
                  <a:lnTo>
                    <a:pt x="440110" y="640486"/>
                  </a:lnTo>
                  <a:lnTo>
                    <a:pt x="468736" y="640486"/>
                  </a:lnTo>
                  <a:lnTo>
                    <a:pt x="468736" y="82297"/>
                  </a:lnTo>
                  <a:cubicBezTo>
                    <a:pt x="468736" y="74397"/>
                    <a:pt x="462324" y="67985"/>
                    <a:pt x="454423" y="67985"/>
                  </a:cubicBezTo>
                  <a:close/>
                  <a:moveTo>
                    <a:pt x="182485" y="39359"/>
                  </a:moveTo>
                  <a:lnTo>
                    <a:pt x="296985" y="39359"/>
                  </a:lnTo>
                  <a:cubicBezTo>
                    <a:pt x="315620" y="39359"/>
                    <a:pt x="331364" y="51368"/>
                    <a:pt x="337289" y="67985"/>
                  </a:cubicBezTo>
                  <a:lnTo>
                    <a:pt x="142181" y="67985"/>
                  </a:lnTo>
                  <a:cubicBezTo>
                    <a:pt x="148106" y="51368"/>
                    <a:pt x="163850" y="39359"/>
                    <a:pt x="182485" y="39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E971959A-348E-409A-B88A-72199689C304}"/>
                </a:ext>
              </a:extLst>
            </p:cNvPr>
            <p:cNvSpPr/>
            <p:nvPr/>
          </p:nvSpPr>
          <p:spPr>
            <a:xfrm>
              <a:off x="8403898" y="4620519"/>
              <a:ext cx="157438" cy="157438"/>
            </a:xfrm>
            <a:custGeom>
              <a:avLst/>
              <a:gdLst>
                <a:gd name="connsiteX0" fmla="*/ 82297 w 157437"/>
                <a:gd name="connsiteY0" fmla="*/ 153860 h 157437"/>
                <a:gd name="connsiteX1" fmla="*/ 153860 w 157437"/>
                <a:gd name="connsiteY1" fmla="*/ 82297 h 157437"/>
                <a:gd name="connsiteX2" fmla="*/ 82297 w 157437"/>
                <a:gd name="connsiteY2" fmla="*/ 10734 h 157437"/>
                <a:gd name="connsiteX3" fmla="*/ 10734 w 157437"/>
                <a:gd name="connsiteY3" fmla="*/ 82297 h 157437"/>
                <a:gd name="connsiteX4" fmla="*/ 82297 w 157437"/>
                <a:gd name="connsiteY4" fmla="*/ 153860 h 157437"/>
                <a:gd name="connsiteX5" fmla="*/ 82297 w 157437"/>
                <a:gd name="connsiteY5" fmla="*/ 39359 h 157437"/>
                <a:gd name="connsiteX6" fmla="*/ 125235 w 157437"/>
                <a:gd name="connsiteY6" fmla="*/ 82297 h 157437"/>
                <a:gd name="connsiteX7" fmla="*/ 82297 w 157437"/>
                <a:gd name="connsiteY7" fmla="*/ 125235 h 157437"/>
                <a:gd name="connsiteX8" fmla="*/ 39359 w 157437"/>
                <a:gd name="connsiteY8" fmla="*/ 82297 h 157437"/>
                <a:gd name="connsiteX9" fmla="*/ 82297 w 157437"/>
                <a:gd name="connsiteY9" fmla="*/ 39359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437" h="157437">
                  <a:moveTo>
                    <a:pt x="82297" y="153860"/>
                  </a:moveTo>
                  <a:cubicBezTo>
                    <a:pt x="121757" y="153860"/>
                    <a:pt x="153860" y="121757"/>
                    <a:pt x="153860" y="82297"/>
                  </a:cubicBezTo>
                  <a:cubicBezTo>
                    <a:pt x="153860" y="42837"/>
                    <a:pt x="121757" y="10734"/>
                    <a:pt x="82297" y="10734"/>
                  </a:cubicBezTo>
                  <a:cubicBezTo>
                    <a:pt x="42837" y="10734"/>
                    <a:pt x="10734" y="42837"/>
                    <a:pt x="10734" y="82297"/>
                  </a:cubicBezTo>
                  <a:cubicBezTo>
                    <a:pt x="10734" y="121757"/>
                    <a:pt x="42837" y="153860"/>
                    <a:pt x="82297" y="153860"/>
                  </a:cubicBezTo>
                  <a:close/>
                  <a:moveTo>
                    <a:pt x="82297" y="39359"/>
                  </a:moveTo>
                  <a:cubicBezTo>
                    <a:pt x="105970" y="39359"/>
                    <a:pt x="125235" y="58624"/>
                    <a:pt x="125235" y="82297"/>
                  </a:cubicBezTo>
                  <a:cubicBezTo>
                    <a:pt x="125235" y="105970"/>
                    <a:pt x="105970" y="125235"/>
                    <a:pt x="82297" y="125235"/>
                  </a:cubicBezTo>
                  <a:cubicBezTo>
                    <a:pt x="58624" y="125235"/>
                    <a:pt x="39359" y="105970"/>
                    <a:pt x="39359" y="82297"/>
                  </a:cubicBezTo>
                  <a:cubicBezTo>
                    <a:pt x="39359" y="58624"/>
                    <a:pt x="58624" y="39359"/>
                    <a:pt x="82297" y="393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4EB1FF17-7ACC-437D-96CF-FC6C3EA355E2}"/>
                </a:ext>
              </a:extLst>
            </p:cNvPr>
            <p:cNvSpPr/>
            <p:nvPr/>
          </p:nvSpPr>
          <p:spPr>
            <a:xfrm>
              <a:off x="8733086" y="4892457"/>
              <a:ext cx="157438" cy="157438"/>
            </a:xfrm>
            <a:custGeom>
              <a:avLst/>
              <a:gdLst>
                <a:gd name="connsiteX0" fmla="*/ 10734 w 157437"/>
                <a:gd name="connsiteY0" fmla="*/ 82297 h 157437"/>
                <a:gd name="connsiteX1" fmla="*/ 82297 w 157437"/>
                <a:gd name="connsiteY1" fmla="*/ 153860 h 157437"/>
                <a:gd name="connsiteX2" fmla="*/ 153860 w 157437"/>
                <a:gd name="connsiteY2" fmla="*/ 82297 h 157437"/>
                <a:gd name="connsiteX3" fmla="*/ 82297 w 157437"/>
                <a:gd name="connsiteY3" fmla="*/ 10734 h 157437"/>
                <a:gd name="connsiteX4" fmla="*/ 10734 w 157437"/>
                <a:gd name="connsiteY4" fmla="*/ 82297 h 157437"/>
                <a:gd name="connsiteX5" fmla="*/ 125235 w 157437"/>
                <a:gd name="connsiteY5" fmla="*/ 82297 h 157437"/>
                <a:gd name="connsiteX6" fmla="*/ 82297 w 157437"/>
                <a:gd name="connsiteY6" fmla="*/ 125235 h 157437"/>
                <a:gd name="connsiteX7" fmla="*/ 39359 w 157437"/>
                <a:gd name="connsiteY7" fmla="*/ 82297 h 157437"/>
                <a:gd name="connsiteX8" fmla="*/ 82297 w 157437"/>
                <a:gd name="connsiteY8" fmla="*/ 39359 h 157437"/>
                <a:gd name="connsiteX9" fmla="*/ 125235 w 157437"/>
                <a:gd name="connsiteY9" fmla="*/ 82297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437" h="157437">
                  <a:moveTo>
                    <a:pt x="10734" y="82297"/>
                  </a:moveTo>
                  <a:cubicBezTo>
                    <a:pt x="10734" y="121757"/>
                    <a:pt x="42837" y="153860"/>
                    <a:pt x="82297" y="153860"/>
                  </a:cubicBezTo>
                  <a:cubicBezTo>
                    <a:pt x="121757" y="153860"/>
                    <a:pt x="153860" y="121757"/>
                    <a:pt x="153860" y="82297"/>
                  </a:cubicBezTo>
                  <a:cubicBezTo>
                    <a:pt x="153860" y="42837"/>
                    <a:pt x="121757" y="10734"/>
                    <a:pt x="82297" y="10734"/>
                  </a:cubicBezTo>
                  <a:cubicBezTo>
                    <a:pt x="42837" y="10734"/>
                    <a:pt x="10734" y="42837"/>
                    <a:pt x="10734" y="82297"/>
                  </a:cubicBezTo>
                  <a:close/>
                  <a:moveTo>
                    <a:pt x="125235" y="82297"/>
                  </a:moveTo>
                  <a:cubicBezTo>
                    <a:pt x="125235" y="105970"/>
                    <a:pt x="105970" y="125235"/>
                    <a:pt x="82297" y="125235"/>
                  </a:cubicBezTo>
                  <a:cubicBezTo>
                    <a:pt x="58624" y="125235"/>
                    <a:pt x="39359" y="105970"/>
                    <a:pt x="39359" y="82297"/>
                  </a:cubicBezTo>
                  <a:cubicBezTo>
                    <a:pt x="39359" y="58624"/>
                    <a:pt x="58624" y="39359"/>
                    <a:pt x="82297" y="39359"/>
                  </a:cubicBezTo>
                  <a:cubicBezTo>
                    <a:pt x="105970" y="39359"/>
                    <a:pt x="125235" y="58624"/>
                    <a:pt x="125235" y="822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5764EAB0-1A8B-4372-89AA-8BD0AF84226F}"/>
                </a:ext>
              </a:extLst>
            </p:cNvPr>
            <p:cNvSpPr/>
            <p:nvPr/>
          </p:nvSpPr>
          <p:spPr>
            <a:xfrm>
              <a:off x="8074710" y="4892457"/>
              <a:ext cx="157438" cy="157438"/>
            </a:xfrm>
            <a:custGeom>
              <a:avLst/>
              <a:gdLst>
                <a:gd name="connsiteX0" fmla="*/ 82297 w 157437"/>
                <a:gd name="connsiteY0" fmla="*/ 10734 h 157437"/>
                <a:gd name="connsiteX1" fmla="*/ 10734 w 157437"/>
                <a:gd name="connsiteY1" fmla="*/ 82297 h 157437"/>
                <a:gd name="connsiteX2" fmla="*/ 82297 w 157437"/>
                <a:gd name="connsiteY2" fmla="*/ 153860 h 157437"/>
                <a:gd name="connsiteX3" fmla="*/ 153860 w 157437"/>
                <a:gd name="connsiteY3" fmla="*/ 82297 h 157437"/>
                <a:gd name="connsiteX4" fmla="*/ 82297 w 157437"/>
                <a:gd name="connsiteY4" fmla="*/ 10734 h 157437"/>
                <a:gd name="connsiteX5" fmla="*/ 82297 w 157437"/>
                <a:gd name="connsiteY5" fmla="*/ 125235 h 157437"/>
                <a:gd name="connsiteX6" fmla="*/ 39359 w 157437"/>
                <a:gd name="connsiteY6" fmla="*/ 82297 h 157437"/>
                <a:gd name="connsiteX7" fmla="*/ 82297 w 157437"/>
                <a:gd name="connsiteY7" fmla="*/ 39359 h 157437"/>
                <a:gd name="connsiteX8" fmla="*/ 125235 w 157437"/>
                <a:gd name="connsiteY8" fmla="*/ 82297 h 157437"/>
                <a:gd name="connsiteX9" fmla="*/ 82297 w 157437"/>
                <a:gd name="connsiteY9" fmla="*/ 125235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437" h="157437">
                  <a:moveTo>
                    <a:pt x="82297" y="10734"/>
                  </a:moveTo>
                  <a:cubicBezTo>
                    <a:pt x="42837" y="10734"/>
                    <a:pt x="10734" y="42837"/>
                    <a:pt x="10734" y="82297"/>
                  </a:cubicBezTo>
                  <a:cubicBezTo>
                    <a:pt x="10734" y="121757"/>
                    <a:pt x="42837" y="153860"/>
                    <a:pt x="82297" y="153860"/>
                  </a:cubicBezTo>
                  <a:cubicBezTo>
                    <a:pt x="121757" y="153860"/>
                    <a:pt x="153860" y="121757"/>
                    <a:pt x="153860" y="82297"/>
                  </a:cubicBezTo>
                  <a:cubicBezTo>
                    <a:pt x="153860" y="42837"/>
                    <a:pt x="121757" y="10734"/>
                    <a:pt x="82297" y="10734"/>
                  </a:cubicBezTo>
                  <a:close/>
                  <a:moveTo>
                    <a:pt x="82297" y="125235"/>
                  </a:moveTo>
                  <a:cubicBezTo>
                    <a:pt x="58624" y="125235"/>
                    <a:pt x="39359" y="105970"/>
                    <a:pt x="39359" y="82297"/>
                  </a:cubicBezTo>
                  <a:cubicBezTo>
                    <a:pt x="39359" y="58624"/>
                    <a:pt x="58624" y="39359"/>
                    <a:pt x="82297" y="39359"/>
                  </a:cubicBezTo>
                  <a:cubicBezTo>
                    <a:pt x="105970" y="39359"/>
                    <a:pt x="125235" y="58624"/>
                    <a:pt x="125235" y="82297"/>
                  </a:cubicBezTo>
                  <a:cubicBezTo>
                    <a:pt x="125235" y="105970"/>
                    <a:pt x="105970" y="125235"/>
                    <a:pt x="82297" y="1252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378E2155-7EF2-45D1-895D-8D6885125528}"/>
                </a:ext>
              </a:extLst>
            </p:cNvPr>
            <p:cNvSpPr/>
            <p:nvPr/>
          </p:nvSpPr>
          <p:spPr>
            <a:xfrm>
              <a:off x="8733086" y="5078520"/>
              <a:ext cx="157438" cy="157438"/>
            </a:xfrm>
            <a:custGeom>
              <a:avLst/>
              <a:gdLst>
                <a:gd name="connsiteX0" fmla="*/ 82297 w 157437"/>
                <a:gd name="connsiteY0" fmla="*/ 10734 h 157437"/>
                <a:gd name="connsiteX1" fmla="*/ 10734 w 157437"/>
                <a:gd name="connsiteY1" fmla="*/ 82297 h 157437"/>
                <a:gd name="connsiteX2" fmla="*/ 82297 w 157437"/>
                <a:gd name="connsiteY2" fmla="*/ 153860 h 157437"/>
                <a:gd name="connsiteX3" fmla="*/ 153860 w 157437"/>
                <a:gd name="connsiteY3" fmla="*/ 82297 h 157437"/>
                <a:gd name="connsiteX4" fmla="*/ 82297 w 157437"/>
                <a:gd name="connsiteY4" fmla="*/ 10734 h 157437"/>
                <a:gd name="connsiteX5" fmla="*/ 82297 w 157437"/>
                <a:gd name="connsiteY5" fmla="*/ 125235 h 157437"/>
                <a:gd name="connsiteX6" fmla="*/ 39359 w 157437"/>
                <a:gd name="connsiteY6" fmla="*/ 82297 h 157437"/>
                <a:gd name="connsiteX7" fmla="*/ 82297 w 157437"/>
                <a:gd name="connsiteY7" fmla="*/ 39359 h 157437"/>
                <a:gd name="connsiteX8" fmla="*/ 125235 w 157437"/>
                <a:gd name="connsiteY8" fmla="*/ 82297 h 157437"/>
                <a:gd name="connsiteX9" fmla="*/ 82297 w 157437"/>
                <a:gd name="connsiteY9" fmla="*/ 125235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437" h="157437">
                  <a:moveTo>
                    <a:pt x="82297" y="10734"/>
                  </a:moveTo>
                  <a:cubicBezTo>
                    <a:pt x="42837" y="10734"/>
                    <a:pt x="10734" y="42837"/>
                    <a:pt x="10734" y="82297"/>
                  </a:cubicBezTo>
                  <a:cubicBezTo>
                    <a:pt x="10734" y="121757"/>
                    <a:pt x="42837" y="153860"/>
                    <a:pt x="82297" y="153860"/>
                  </a:cubicBezTo>
                  <a:cubicBezTo>
                    <a:pt x="121757" y="153860"/>
                    <a:pt x="153860" y="121757"/>
                    <a:pt x="153860" y="82297"/>
                  </a:cubicBezTo>
                  <a:cubicBezTo>
                    <a:pt x="153860" y="42837"/>
                    <a:pt x="121757" y="10734"/>
                    <a:pt x="82297" y="10734"/>
                  </a:cubicBezTo>
                  <a:close/>
                  <a:moveTo>
                    <a:pt x="82297" y="125235"/>
                  </a:moveTo>
                  <a:cubicBezTo>
                    <a:pt x="58624" y="125235"/>
                    <a:pt x="39359" y="105970"/>
                    <a:pt x="39359" y="82297"/>
                  </a:cubicBezTo>
                  <a:cubicBezTo>
                    <a:pt x="39359" y="58624"/>
                    <a:pt x="58624" y="39359"/>
                    <a:pt x="82297" y="39359"/>
                  </a:cubicBezTo>
                  <a:cubicBezTo>
                    <a:pt x="105970" y="39359"/>
                    <a:pt x="125235" y="58624"/>
                    <a:pt x="125235" y="82297"/>
                  </a:cubicBezTo>
                  <a:cubicBezTo>
                    <a:pt x="125235" y="105970"/>
                    <a:pt x="105970" y="125235"/>
                    <a:pt x="82297" y="1252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13EEE351-4DDF-45D5-8406-C0F7C669B870}"/>
                </a:ext>
              </a:extLst>
            </p:cNvPr>
            <p:cNvSpPr/>
            <p:nvPr/>
          </p:nvSpPr>
          <p:spPr>
            <a:xfrm>
              <a:off x="8074710" y="5078520"/>
              <a:ext cx="157438" cy="157438"/>
            </a:xfrm>
            <a:custGeom>
              <a:avLst/>
              <a:gdLst>
                <a:gd name="connsiteX0" fmla="*/ 82297 w 157437"/>
                <a:gd name="connsiteY0" fmla="*/ 10734 h 157437"/>
                <a:gd name="connsiteX1" fmla="*/ 10734 w 157437"/>
                <a:gd name="connsiteY1" fmla="*/ 82297 h 157437"/>
                <a:gd name="connsiteX2" fmla="*/ 82297 w 157437"/>
                <a:gd name="connsiteY2" fmla="*/ 153860 h 157437"/>
                <a:gd name="connsiteX3" fmla="*/ 153860 w 157437"/>
                <a:gd name="connsiteY3" fmla="*/ 82297 h 157437"/>
                <a:gd name="connsiteX4" fmla="*/ 82297 w 157437"/>
                <a:gd name="connsiteY4" fmla="*/ 10734 h 157437"/>
                <a:gd name="connsiteX5" fmla="*/ 82297 w 157437"/>
                <a:gd name="connsiteY5" fmla="*/ 125235 h 157437"/>
                <a:gd name="connsiteX6" fmla="*/ 39359 w 157437"/>
                <a:gd name="connsiteY6" fmla="*/ 82297 h 157437"/>
                <a:gd name="connsiteX7" fmla="*/ 82297 w 157437"/>
                <a:gd name="connsiteY7" fmla="*/ 39359 h 157437"/>
                <a:gd name="connsiteX8" fmla="*/ 125235 w 157437"/>
                <a:gd name="connsiteY8" fmla="*/ 82297 h 157437"/>
                <a:gd name="connsiteX9" fmla="*/ 82297 w 157437"/>
                <a:gd name="connsiteY9" fmla="*/ 125235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437" h="157437">
                  <a:moveTo>
                    <a:pt x="82297" y="10734"/>
                  </a:moveTo>
                  <a:cubicBezTo>
                    <a:pt x="42837" y="10734"/>
                    <a:pt x="10734" y="42837"/>
                    <a:pt x="10734" y="82297"/>
                  </a:cubicBezTo>
                  <a:cubicBezTo>
                    <a:pt x="10734" y="121757"/>
                    <a:pt x="42837" y="153860"/>
                    <a:pt x="82297" y="153860"/>
                  </a:cubicBezTo>
                  <a:cubicBezTo>
                    <a:pt x="121757" y="153860"/>
                    <a:pt x="153860" y="121757"/>
                    <a:pt x="153860" y="82297"/>
                  </a:cubicBezTo>
                  <a:cubicBezTo>
                    <a:pt x="153860" y="42837"/>
                    <a:pt x="121757" y="10734"/>
                    <a:pt x="82297" y="10734"/>
                  </a:cubicBezTo>
                  <a:close/>
                  <a:moveTo>
                    <a:pt x="82297" y="125235"/>
                  </a:moveTo>
                  <a:cubicBezTo>
                    <a:pt x="58624" y="125235"/>
                    <a:pt x="39359" y="105970"/>
                    <a:pt x="39359" y="82297"/>
                  </a:cubicBezTo>
                  <a:cubicBezTo>
                    <a:pt x="39359" y="58624"/>
                    <a:pt x="58624" y="39359"/>
                    <a:pt x="82297" y="39359"/>
                  </a:cubicBezTo>
                  <a:cubicBezTo>
                    <a:pt x="105970" y="39359"/>
                    <a:pt x="125235" y="58624"/>
                    <a:pt x="125235" y="82297"/>
                  </a:cubicBezTo>
                  <a:cubicBezTo>
                    <a:pt x="125235" y="105970"/>
                    <a:pt x="105970" y="125235"/>
                    <a:pt x="82297" y="1252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8D81B772-027E-4BA8-AA14-22069C937A42}"/>
                </a:ext>
              </a:extLst>
            </p:cNvPr>
            <p:cNvSpPr/>
            <p:nvPr/>
          </p:nvSpPr>
          <p:spPr>
            <a:xfrm>
              <a:off x="8733086" y="5264583"/>
              <a:ext cx="157438" cy="157438"/>
            </a:xfrm>
            <a:custGeom>
              <a:avLst/>
              <a:gdLst>
                <a:gd name="connsiteX0" fmla="*/ 82297 w 157437"/>
                <a:gd name="connsiteY0" fmla="*/ 10734 h 157437"/>
                <a:gd name="connsiteX1" fmla="*/ 10734 w 157437"/>
                <a:gd name="connsiteY1" fmla="*/ 82297 h 157437"/>
                <a:gd name="connsiteX2" fmla="*/ 82297 w 157437"/>
                <a:gd name="connsiteY2" fmla="*/ 153860 h 157437"/>
                <a:gd name="connsiteX3" fmla="*/ 153860 w 157437"/>
                <a:gd name="connsiteY3" fmla="*/ 82297 h 157437"/>
                <a:gd name="connsiteX4" fmla="*/ 82297 w 157437"/>
                <a:gd name="connsiteY4" fmla="*/ 10734 h 157437"/>
                <a:gd name="connsiteX5" fmla="*/ 82297 w 157437"/>
                <a:gd name="connsiteY5" fmla="*/ 125235 h 157437"/>
                <a:gd name="connsiteX6" fmla="*/ 39359 w 157437"/>
                <a:gd name="connsiteY6" fmla="*/ 82297 h 157437"/>
                <a:gd name="connsiteX7" fmla="*/ 82297 w 157437"/>
                <a:gd name="connsiteY7" fmla="*/ 39359 h 157437"/>
                <a:gd name="connsiteX8" fmla="*/ 125235 w 157437"/>
                <a:gd name="connsiteY8" fmla="*/ 82297 h 157437"/>
                <a:gd name="connsiteX9" fmla="*/ 82297 w 157437"/>
                <a:gd name="connsiteY9" fmla="*/ 125235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437" h="157437">
                  <a:moveTo>
                    <a:pt x="82297" y="10734"/>
                  </a:moveTo>
                  <a:cubicBezTo>
                    <a:pt x="42837" y="10734"/>
                    <a:pt x="10734" y="42837"/>
                    <a:pt x="10734" y="82297"/>
                  </a:cubicBezTo>
                  <a:cubicBezTo>
                    <a:pt x="10734" y="121757"/>
                    <a:pt x="42837" y="153860"/>
                    <a:pt x="82297" y="153860"/>
                  </a:cubicBezTo>
                  <a:cubicBezTo>
                    <a:pt x="121757" y="153860"/>
                    <a:pt x="153860" y="121757"/>
                    <a:pt x="153860" y="82297"/>
                  </a:cubicBezTo>
                  <a:cubicBezTo>
                    <a:pt x="153860" y="42837"/>
                    <a:pt x="121757" y="10734"/>
                    <a:pt x="82297" y="10734"/>
                  </a:cubicBezTo>
                  <a:close/>
                  <a:moveTo>
                    <a:pt x="82297" y="125235"/>
                  </a:moveTo>
                  <a:cubicBezTo>
                    <a:pt x="58624" y="125235"/>
                    <a:pt x="39359" y="105970"/>
                    <a:pt x="39359" y="82297"/>
                  </a:cubicBezTo>
                  <a:cubicBezTo>
                    <a:pt x="39359" y="58624"/>
                    <a:pt x="58624" y="39359"/>
                    <a:pt x="82297" y="39359"/>
                  </a:cubicBezTo>
                  <a:cubicBezTo>
                    <a:pt x="105970" y="39359"/>
                    <a:pt x="125235" y="58624"/>
                    <a:pt x="125235" y="82297"/>
                  </a:cubicBezTo>
                  <a:cubicBezTo>
                    <a:pt x="125235" y="105970"/>
                    <a:pt x="105970" y="125235"/>
                    <a:pt x="82297" y="1252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0F92B2ED-527B-4A8B-B97A-FFDE1A9160C1}"/>
                </a:ext>
              </a:extLst>
            </p:cNvPr>
            <p:cNvSpPr/>
            <p:nvPr/>
          </p:nvSpPr>
          <p:spPr>
            <a:xfrm>
              <a:off x="8074710" y="5264583"/>
              <a:ext cx="157438" cy="157438"/>
            </a:xfrm>
            <a:custGeom>
              <a:avLst/>
              <a:gdLst>
                <a:gd name="connsiteX0" fmla="*/ 82297 w 157437"/>
                <a:gd name="connsiteY0" fmla="*/ 10734 h 157437"/>
                <a:gd name="connsiteX1" fmla="*/ 10734 w 157437"/>
                <a:gd name="connsiteY1" fmla="*/ 82297 h 157437"/>
                <a:gd name="connsiteX2" fmla="*/ 82297 w 157437"/>
                <a:gd name="connsiteY2" fmla="*/ 153860 h 157437"/>
                <a:gd name="connsiteX3" fmla="*/ 153860 w 157437"/>
                <a:gd name="connsiteY3" fmla="*/ 82297 h 157437"/>
                <a:gd name="connsiteX4" fmla="*/ 82297 w 157437"/>
                <a:gd name="connsiteY4" fmla="*/ 10734 h 157437"/>
                <a:gd name="connsiteX5" fmla="*/ 82297 w 157437"/>
                <a:gd name="connsiteY5" fmla="*/ 125235 h 157437"/>
                <a:gd name="connsiteX6" fmla="*/ 39359 w 157437"/>
                <a:gd name="connsiteY6" fmla="*/ 82297 h 157437"/>
                <a:gd name="connsiteX7" fmla="*/ 82297 w 157437"/>
                <a:gd name="connsiteY7" fmla="*/ 39359 h 157437"/>
                <a:gd name="connsiteX8" fmla="*/ 125235 w 157437"/>
                <a:gd name="connsiteY8" fmla="*/ 82297 h 157437"/>
                <a:gd name="connsiteX9" fmla="*/ 82297 w 157437"/>
                <a:gd name="connsiteY9" fmla="*/ 125235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437" h="157437">
                  <a:moveTo>
                    <a:pt x="82297" y="10734"/>
                  </a:moveTo>
                  <a:cubicBezTo>
                    <a:pt x="42837" y="10734"/>
                    <a:pt x="10734" y="42837"/>
                    <a:pt x="10734" y="82297"/>
                  </a:cubicBezTo>
                  <a:cubicBezTo>
                    <a:pt x="10734" y="121757"/>
                    <a:pt x="42837" y="153860"/>
                    <a:pt x="82297" y="153860"/>
                  </a:cubicBezTo>
                  <a:cubicBezTo>
                    <a:pt x="121757" y="153860"/>
                    <a:pt x="153860" y="121757"/>
                    <a:pt x="153860" y="82297"/>
                  </a:cubicBezTo>
                  <a:cubicBezTo>
                    <a:pt x="153860" y="42837"/>
                    <a:pt x="121757" y="10734"/>
                    <a:pt x="82297" y="10734"/>
                  </a:cubicBezTo>
                  <a:close/>
                  <a:moveTo>
                    <a:pt x="82297" y="125235"/>
                  </a:moveTo>
                  <a:cubicBezTo>
                    <a:pt x="58624" y="125235"/>
                    <a:pt x="39359" y="105970"/>
                    <a:pt x="39359" y="82297"/>
                  </a:cubicBezTo>
                  <a:cubicBezTo>
                    <a:pt x="39359" y="58624"/>
                    <a:pt x="58624" y="39359"/>
                    <a:pt x="82297" y="39359"/>
                  </a:cubicBezTo>
                  <a:cubicBezTo>
                    <a:pt x="105970" y="39359"/>
                    <a:pt x="125235" y="58624"/>
                    <a:pt x="125235" y="82297"/>
                  </a:cubicBezTo>
                  <a:cubicBezTo>
                    <a:pt x="125235" y="105970"/>
                    <a:pt x="105970" y="125235"/>
                    <a:pt x="82297" y="1252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7B8D5F99-36CE-46EC-8CD6-054DB6CA7F17}"/>
                </a:ext>
              </a:extLst>
            </p:cNvPr>
            <p:cNvSpPr/>
            <p:nvPr/>
          </p:nvSpPr>
          <p:spPr>
            <a:xfrm>
              <a:off x="8131960" y="4720706"/>
              <a:ext cx="128813" cy="42938"/>
            </a:xfrm>
            <a:custGeom>
              <a:avLst/>
              <a:gdLst>
                <a:gd name="connsiteX0" fmla="*/ 10734 w 128812"/>
                <a:gd name="connsiteY0" fmla="*/ 10734 h 42937"/>
                <a:gd name="connsiteX1" fmla="*/ 125235 w 128812"/>
                <a:gd name="connsiteY1" fmla="*/ 10734 h 42937"/>
                <a:gd name="connsiteX2" fmla="*/ 125235 w 128812"/>
                <a:gd name="connsiteY2" fmla="*/ 39359 h 42937"/>
                <a:gd name="connsiteX3" fmla="*/ 10734 w 128812"/>
                <a:gd name="connsiteY3" fmla="*/ 39359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812" h="42937">
                  <a:moveTo>
                    <a:pt x="10734" y="10734"/>
                  </a:moveTo>
                  <a:lnTo>
                    <a:pt x="125235" y="10734"/>
                  </a:lnTo>
                  <a:lnTo>
                    <a:pt x="125235" y="39359"/>
                  </a:lnTo>
                  <a:lnTo>
                    <a:pt x="10734" y="393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95B02FC7-9210-4E34-85BC-0170D29C4E75}"/>
                </a:ext>
              </a:extLst>
            </p:cNvPr>
            <p:cNvSpPr/>
            <p:nvPr/>
          </p:nvSpPr>
          <p:spPr>
            <a:xfrm>
              <a:off x="8675836" y="4677769"/>
              <a:ext cx="128813" cy="42938"/>
            </a:xfrm>
            <a:custGeom>
              <a:avLst/>
              <a:gdLst>
                <a:gd name="connsiteX0" fmla="*/ 10734 w 128812"/>
                <a:gd name="connsiteY0" fmla="*/ 10734 h 42937"/>
                <a:gd name="connsiteX1" fmla="*/ 125235 w 128812"/>
                <a:gd name="connsiteY1" fmla="*/ 10734 h 42937"/>
                <a:gd name="connsiteX2" fmla="*/ 125235 w 128812"/>
                <a:gd name="connsiteY2" fmla="*/ 39359 h 42937"/>
                <a:gd name="connsiteX3" fmla="*/ 10734 w 128812"/>
                <a:gd name="connsiteY3" fmla="*/ 39359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812" h="42937">
                  <a:moveTo>
                    <a:pt x="10734" y="10734"/>
                  </a:moveTo>
                  <a:lnTo>
                    <a:pt x="125235" y="10734"/>
                  </a:lnTo>
                  <a:lnTo>
                    <a:pt x="125235" y="39359"/>
                  </a:lnTo>
                  <a:lnTo>
                    <a:pt x="10734" y="393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E0366891-6832-423E-9756-7C35B92CDDC1}"/>
                </a:ext>
              </a:extLst>
            </p:cNvPr>
            <p:cNvSpPr/>
            <p:nvPr/>
          </p:nvSpPr>
          <p:spPr>
            <a:xfrm>
              <a:off x="8074710" y="4663456"/>
              <a:ext cx="243313" cy="214688"/>
            </a:xfrm>
            <a:custGeom>
              <a:avLst/>
              <a:gdLst>
                <a:gd name="connsiteX0" fmla="*/ 56535 w 243313"/>
                <a:gd name="connsiteY0" fmla="*/ 205385 h 214688"/>
                <a:gd name="connsiteX1" fmla="*/ 67985 w 243313"/>
                <a:gd name="connsiteY1" fmla="*/ 211110 h 214688"/>
                <a:gd name="connsiteX2" fmla="*/ 72507 w 243313"/>
                <a:gd name="connsiteY2" fmla="*/ 210380 h 214688"/>
                <a:gd name="connsiteX3" fmla="*/ 82297 w 243313"/>
                <a:gd name="connsiteY3" fmla="*/ 196797 h 214688"/>
                <a:gd name="connsiteX4" fmla="*/ 82297 w 243313"/>
                <a:gd name="connsiteY4" fmla="*/ 153860 h 214688"/>
                <a:gd name="connsiteX5" fmla="*/ 225422 w 243313"/>
                <a:gd name="connsiteY5" fmla="*/ 153860 h 214688"/>
                <a:gd name="connsiteX6" fmla="*/ 239735 w 243313"/>
                <a:gd name="connsiteY6" fmla="*/ 139547 h 214688"/>
                <a:gd name="connsiteX7" fmla="*/ 239735 w 243313"/>
                <a:gd name="connsiteY7" fmla="*/ 25047 h 214688"/>
                <a:gd name="connsiteX8" fmla="*/ 225422 w 243313"/>
                <a:gd name="connsiteY8" fmla="*/ 10734 h 214688"/>
                <a:gd name="connsiteX9" fmla="*/ 25047 w 243313"/>
                <a:gd name="connsiteY9" fmla="*/ 10734 h 214688"/>
                <a:gd name="connsiteX10" fmla="*/ 10734 w 243313"/>
                <a:gd name="connsiteY10" fmla="*/ 25047 h 214688"/>
                <a:gd name="connsiteX11" fmla="*/ 10734 w 243313"/>
                <a:gd name="connsiteY11" fmla="*/ 139547 h 214688"/>
                <a:gd name="connsiteX12" fmla="*/ 13597 w 243313"/>
                <a:gd name="connsiteY12" fmla="*/ 148135 h 214688"/>
                <a:gd name="connsiteX13" fmla="*/ 56535 w 243313"/>
                <a:gd name="connsiteY13" fmla="*/ 205385 h 214688"/>
                <a:gd name="connsiteX14" fmla="*/ 39359 w 243313"/>
                <a:gd name="connsiteY14" fmla="*/ 39359 h 214688"/>
                <a:gd name="connsiteX15" fmla="*/ 211110 w 243313"/>
                <a:gd name="connsiteY15" fmla="*/ 39359 h 214688"/>
                <a:gd name="connsiteX16" fmla="*/ 211110 w 243313"/>
                <a:gd name="connsiteY16" fmla="*/ 125235 h 214688"/>
                <a:gd name="connsiteX17" fmla="*/ 67985 w 243313"/>
                <a:gd name="connsiteY17" fmla="*/ 125235 h 214688"/>
                <a:gd name="connsiteX18" fmla="*/ 53672 w 243313"/>
                <a:gd name="connsiteY18" fmla="*/ 139547 h 214688"/>
                <a:gd name="connsiteX19" fmla="*/ 53672 w 243313"/>
                <a:gd name="connsiteY19" fmla="*/ 153860 h 214688"/>
                <a:gd name="connsiteX20" fmla="*/ 39359 w 243313"/>
                <a:gd name="connsiteY20" fmla="*/ 134781 h 214688"/>
                <a:gd name="connsiteX21" fmla="*/ 39359 w 243313"/>
                <a:gd name="connsiteY21" fmla="*/ 39359 h 21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43313" h="214688">
                  <a:moveTo>
                    <a:pt x="56535" y="205385"/>
                  </a:moveTo>
                  <a:cubicBezTo>
                    <a:pt x="59297" y="209049"/>
                    <a:pt x="63562" y="211110"/>
                    <a:pt x="67985" y="211110"/>
                  </a:cubicBezTo>
                  <a:cubicBezTo>
                    <a:pt x="69487" y="211110"/>
                    <a:pt x="71019" y="210867"/>
                    <a:pt x="72507" y="210380"/>
                  </a:cubicBezTo>
                  <a:cubicBezTo>
                    <a:pt x="78361" y="208419"/>
                    <a:pt x="82297" y="202966"/>
                    <a:pt x="82297" y="196797"/>
                  </a:cubicBezTo>
                  <a:lnTo>
                    <a:pt x="82297" y="153860"/>
                  </a:lnTo>
                  <a:lnTo>
                    <a:pt x="225422" y="153860"/>
                  </a:lnTo>
                  <a:cubicBezTo>
                    <a:pt x="233323" y="153860"/>
                    <a:pt x="239735" y="147448"/>
                    <a:pt x="239735" y="139547"/>
                  </a:cubicBezTo>
                  <a:lnTo>
                    <a:pt x="239735" y="25047"/>
                  </a:lnTo>
                  <a:cubicBezTo>
                    <a:pt x="239735" y="17146"/>
                    <a:pt x="233323" y="10734"/>
                    <a:pt x="225422" y="10734"/>
                  </a:cubicBezTo>
                  <a:lnTo>
                    <a:pt x="25047" y="10734"/>
                  </a:lnTo>
                  <a:cubicBezTo>
                    <a:pt x="17146" y="10734"/>
                    <a:pt x="10734" y="17146"/>
                    <a:pt x="10734" y="25047"/>
                  </a:cubicBezTo>
                  <a:lnTo>
                    <a:pt x="10734" y="139547"/>
                  </a:lnTo>
                  <a:cubicBezTo>
                    <a:pt x="10734" y="142639"/>
                    <a:pt x="11736" y="145659"/>
                    <a:pt x="13597" y="148135"/>
                  </a:cubicBezTo>
                  <a:lnTo>
                    <a:pt x="56535" y="205385"/>
                  </a:lnTo>
                  <a:close/>
                  <a:moveTo>
                    <a:pt x="39359" y="39359"/>
                  </a:moveTo>
                  <a:lnTo>
                    <a:pt x="211110" y="39359"/>
                  </a:lnTo>
                  <a:lnTo>
                    <a:pt x="211110" y="125235"/>
                  </a:lnTo>
                  <a:lnTo>
                    <a:pt x="67985" y="125235"/>
                  </a:lnTo>
                  <a:cubicBezTo>
                    <a:pt x="60084" y="125235"/>
                    <a:pt x="53672" y="131647"/>
                    <a:pt x="53672" y="139547"/>
                  </a:cubicBezTo>
                  <a:lnTo>
                    <a:pt x="53672" y="153860"/>
                  </a:lnTo>
                  <a:lnTo>
                    <a:pt x="39359" y="134781"/>
                  </a:lnTo>
                  <a:lnTo>
                    <a:pt x="39359" y="393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E03D2965-BB40-40EF-BCA9-42D209527A52}"/>
                </a:ext>
              </a:extLst>
            </p:cNvPr>
            <p:cNvSpPr/>
            <p:nvPr/>
          </p:nvSpPr>
          <p:spPr>
            <a:xfrm>
              <a:off x="8561332" y="4620519"/>
              <a:ext cx="300563" cy="157438"/>
            </a:xfrm>
            <a:custGeom>
              <a:avLst/>
              <a:gdLst>
                <a:gd name="connsiteX0" fmla="*/ 25050 w 300563"/>
                <a:gd name="connsiteY0" fmla="*/ 153860 h 157437"/>
                <a:gd name="connsiteX1" fmla="*/ 282676 w 300563"/>
                <a:gd name="connsiteY1" fmla="*/ 153860 h 157437"/>
                <a:gd name="connsiteX2" fmla="*/ 296988 w 300563"/>
                <a:gd name="connsiteY2" fmla="*/ 139547 h 157437"/>
                <a:gd name="connsiteX3" fmla="*/ 296988 w 300563"/>
                <a:gd name="connsiteY3" fmla="*/ 25047 h 157437"/>
                <a:gd name="connsiteX4" fmla="*/ 282676 w 300563"/>
                <a:gd name="connsiteY4" fmla="*/ 10734 h 157437"/>
                <a:gd name="connsiteX5" fmla="*/ 82300 w 300563"/>
                <a:gd name="connsiteY5" fmla="*/ 10734 h 157437"/>
                <a:gd name="connsiteX6" fmla="*/ 67988 w 300563"/>
                <a:gd name="connsiteY6" fmla="*/ 25047 h 157437"/>
                <a:gd name="connsiteX7" fmla="*/ 67988 w 300563"/>
                <a:gd name="connsiteY7" fmla="*/ 89453 h 157437"/>
                <a:gd name="connsiteX8" fmla="*/ 16463 w 300563"/>
                <a:gd name="connsiteY8" fmla="*/ 128097 h 157437"/>
                <a:gd name="connsiteX9" fmla="*/ 11468 w 300563"/>
                <a:gd name="connsiteY9" fmla="*/ 144070 h 157437"/>
                <a:gd name="connsiteX10" fmla="*/ 25050 w 300563"/>
                <a:gd name="connsiteY10" fmla="*/ 153860 h 157437"/>
                <a:gd name="connsiteX11" fmla="*/ 90888 w 300563"/>
                <a:gd name="connsiteY11" fmla="*/ 108060 h 157437"/>
                <a:gd name="connsiteX12" fmla="*/ 96613 w 300563"/>
                <a:gd name="connsiteY12" fmla="*/ 96610 h 157437"/>
                <a:gd name="connsiteX13" fmla="*/ 96613 w 300563"/>
                <a:gd name="connsiteY13" fmla="*/ 39359 h 157437"/>
                <a:gd name="connsiteX14" fmla="*/ 268363 w 300563"/>
                <a:gd name="connsiteY14" fmla="*/ 39359 h 157437"/>
                <a:gd name="connsiteX15" fmla="*/ 268363 w 300563"/>
                <a:gd name="connsiteY15" fmla="*/ 125235 h 157437"/>
                <a:gd name="connsiteX16" fmla="*/ 67988 w 300563"/>
                <a:gd name="connsiteY16" fmla="*/ 125235 h 157437"/>
                <a:gd name="connsiteX17" fmla="*/ 90888 w 300563"/>
                <a:gd name="connsiteY17" fmla="*/ 108060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00563" h="157437">
                  <a:moveTo>
                    <a:pt x="25050" y="153860"/>
                  </a:moveTo>
                  <a:lnTo>
                    <a:pt x="282676" y="153860"/>
                  </a:lnTo>
                  <a:cubicBezTo>
                    <a:pt x="290576" y="153860"/>
                    <a:pt x="296988" y="147448"/>
                    <a:pt x="296988" y="139547"/>
                  </a:cubicBezTo>
                  <a:lnTo>
                    <a:pt x="296988" y="25047"/>
                  </a:lnTo>
                  <a:cubicBezTo>
                    <a:pt x="296988" y="17146"/>
                    <a:pt x="290576" y="10734"/>
                    <a:pt x="282676" y="10734"/>
                  </a:cubicBezTo>
                  <a:lnTo>
                    <a:pt x="82300" y="10734"/>
                  </a:lnTo>
                  <a:cubicBezTo>
                    <a:pt x="74400" y="10734"/>
                    <a:pt x="67988" y="17146"/>
                    <a:pt x="67988" y="25047"/>
                  </a:cubicBezTo>
                  <a:lnTo>
                    <a:pt x="67988" y="89453"/>
                  </a:lnTo>
                  <a:lnTo>
                    <a:pt x="16463" y="128097"/>
                  </a:lnTo>
                  <a:cubicBezTo>
                    <a:pt x="11539" y="131790"/>
                    <a:pt x="9521" y="138230"/>
                    <a:pt x="11468" y="144070"/>
                  </a:cubicBezTo>
                  <a:cubicBezTo>
                    <a:pt x="13428" y="149924"/>
                    <a:pt x="18882" y="153860"/>
                    <a:pt x="25050" y="153860"/>
                  </a:cubicBezTo>
                  <a:close/>
                  <a:moveTo>
                    <a:pt x="90888" y="108060"/>
                  </a:moveTo>
                  <a:cubicBezTo>
                    <a:pt x="94495" y="105369"/>
                    <a:pt x="96613" y="101118"/>
                    <a:pt x="96613" y="96610"/>
                  </a:cubicBezTo>
                  <a:lnTo>
                    <a:pt x="96613" y="39359"/>
                  </a:lnTo>
                  <a:lnTo>
                    <a:pt x="268363" y="39359"/>
                  </a:lnTo>
                  <a:lnTo>
                    <a:pt x="268363" y="125235"/>
                  </a:lnTo>
                  <a:lnTo>
                    <a:pt x="67988" y="125235"/>
                  </a:lnTo>
                  <a:lnTo>
                    <a:pt x="90888" y="1080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D4202FA1-8319-4AE4-94A7-F85E1EBF2466}"/>
                </a:ext>
              </a:extLst>
            </p:cNvPr>
            <p:cNvSpPr/>
            <p:nvPr/>
          </p:nvSpPr>
          <p:spPr>
            <a:xfrm>
              <a:off x="8314559" y="4935809"/>
              <a:ext cx="114500" cy="157438"/>
            </a:xfrm>
            <a:custGeom>
              <a:avLst/>
              <a:gdLst>
                <a:gd name="connsiteX0" fmla="*/ 85618 w 114500"/>
                <a:gd name="connsiteY0" fmla="*/ 36912 h 157437"/>
                <a:gd name="connsiteX1" fmla="*/ 74926 w 114500"/>
                <a:gd name="connsiteY1" fmla="*/ 25047 h 157437"/>
                <a:gd name="connsiteX2" fmla="*/ 17676 w 114500"/>
                <a:gd name="connsiteY2" fmla="*/ 10734 h 157437"/>
                <a:gd name="connsiteX3" fmla="*/ 10734 w 114500"/>
                <a:gd name="connsiteY3" fmla="*/ 38501 h 157437"/>
                <a:gd name="connsiteX4" fmla="*/ 58653 w 114500"/>
                <a:gd name="connsiteY4" fmla="*/ 50480 h 157437"/>
                <a:gd name="connsiteX5" fmla="*/ 69258 w 114500"/>
                <a:gd name="connsiteY5" fmla="*/ 124820 h 157437"/>
                <a:gd name="connsiteX6" fmla="*/ 57136 w 114500"/>
                <a:gd name="connsiteY6" fmla="*/ 124820 h 157437"/>
                <a:gd name="connsiteX7" fmla="*/ 57136 w 114500"/>
                <a:gd name="connsiteY7" fmla="*/ 153445 h 157437"/>
                <a:gd name="connsiteX8" fmla="*/ 114386 w 114500"/>
                <a:gd name="connsiteY8" fmla="*/ 153445 h 157437"/>
                <a:gd name="connsiteX9" fmla="*/ 114386 w 114500"/>
                <a:gd name="connsiteY9" fmla="*/ 124820 h 157437"/>
                <a:gd name="connsiteX10" fmla="*/ 98170 w 114500"/>
                <a:gd name="connsiteY10" fmla="*/ 124820 h 157437"/>
                <a:gd name="connsiteX11" fmla="*/ 85618 w 114500"/>
                <a:gd name="connsiteY11" fmla="*/ 36912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00" h="157437">
                  <a:moveTo>
                    <a:pt x="85618" y="36912"/>
                  </a:moveTo>
                  <a:cubicBezTo>
                    <a:pt x="84802" y="31158"/>
                    <a:pt x="80565" y="26464"/>
                    <a:pt x="74926" y="25047"/>
                  </a:cubicBezTo>
                  <a:lnTo>
                    <a:pt x="17676" y="10734"/>
                  </a:lnTo>
                  <a:lnTo>
                    <a:pt x="10734" y="38501"/>
                  </a:lnTo>
                  <a:lnTo>
                    <a:pt x="58653" y="50480"/>
                  </a:lnTo>
                  <a:lnTo>
                    <a:pt x="69258" y="124820"/>
                  </a:lnTo>
                  <a:lnTo>
                    <a:pt x="57136" y="124820"/>
                  </a:lnTo>
                  <a:lnTo>
                    <a:pt x="57136" y="153445"/>
                  </a:lnTo>
                  <a:lnTo>
                    <a:pt x="114386" y="153445"/>
                  </a:lnTo>
                  <a:lnTo>
                    <a:pt x="114386" y="124820"/>
                  </a:lnTo>
                  <a:lnTo>
                    <a:pt x="98170" y="124820"/>
                  </a:lnTo>
                  <a:lnTo>
                    <a:pt x="85618" y="369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4BA06926-C770-4AD0-9DEA-75EFFFC328C8}"/>
                </a:ext>
              </a:extLst>
            </p:cNvPr>
            <p:cNvSpPr/>
            <p:nvPr/>
          </p:nvSpPr>
          <p:spPr>
            <a:xfrm>
              <a:off x="8314559" y="5107560"/>
              <a:ext cx="114500" cy="157438"/>
            </a:xfrm>
            <a:custGeom>
              <a:avLst/>
              <a:gdLst>
                <a:gd name="connsiteX0" fmla="*/ 85618 w 114500"/>
                <a:gd name="connsiteY0" fmla="*/ 36912 h 157437"/>
                <a:gd name="connsiteX1" fmla="*/ 74926 w 114500"/>
                <a:gd name="connsiteY1" fmla="*/ 25047 h 157437"/>
                <a:gd name="connsiteX2" fmla="*/ 17676 w 114500"/>
                <a:gd name="connsiteY2" fmla="*/ 10734 h 157437"/>
                <a:gd name="connsiteX3" fmla="*/ 10734 w 114500"/>
                <a:gd name="connsiteY3" fmla="*/ 38501 h 157437"/>
                <a:gd name="connsiteX4" fmla="*/ 58653 w 114500"/>
                <a:gd name="connsiteY4" fmla="*/ 50480 h 157437"/>
                <a:gd name="connsiteX5" fmla="*/ 69258 w 114500"/>
                <a:gd name="connsiteY5" fmla="*/ 124820 h 157437"/>
                <a:gd name="connsiteX6" fmla="*/ 57136 w 114500"/>
                <a:gd name="connsiteY6" fmla="*/ 124820 h 157437"/>
                <a:gd name="connsiteX7" fmla="*/ 57136 w 114500"/>
                <a:gd name="connsiteY7" fmla="*/ 153445 h 157437"/>
                <a:gd name="connsiteX8" fmla="*/ 114386 w 114500"/>
                <a:gd name="connsiteY8" fmla="*/ 153445 h 157437"/>
                <a:gd name="connsiteX9" fmla="*/ 114386 w 114500"/>
                <a:gd name="connsiteY9" fmla="*/ 124820 h 157437"/>
                <a:gd name="connsiteX10" fmla="*/ 98170 w 114500"/>
                <a:gd name="connsiteY10" fmla="*/ 124820 h 157437"/>
                <a:gd name="connsiteX11" fmla="*/ 85618 w 114500"/>
                <a:gd name="connsiteY11" fmla="*/ 36912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00" h="157437">
                  <a:moveTo>
                    <a:pt x="85618" y="36912"/>
                  </a:moveTo>
                  <a:cubicBezTo>
                    <a:pt x="84802" y="31158"/>
                    <a:pt x="80565" y="26464"/>
                    <a:pt x="74926" y="25047"/>
                  </a:cubicBezTo>
                  <a:lnTo>
                    <a:pt x="17676" y="10734"/>
                  </a:lnTo>
                  <a:lnTo>
                    <a:pt x="10734" y="38501"/>
                  </a:lnTo>
                  <a:lnTo>
                    <a:pt x="58653" y="50480"/>
                  </a:lnTo>
                  <a:lnTo>
                    <a:pt x="69258" y="124820"/>
                  </a:lnTo>
                  <a:lnTo>
                    <a:pt x="57136" y="124820"/>
                  </a:lnTo>
                  <a:lnTo>
                    <a:pt x="57136" y="153445"/>
                  </a:lnTo>
                  <a:lnTo>
                    <a:pt x="114386" y="153445"/>
                  </a:lnTo>
                  <a:lnTo>
                    <a:pt x="114386" y="124820"/>
                  </a:lnTo>
                  <a:lnTo>
                    <a:pt x="98170" y="124820"/>
                  </a:lnTo>
                  <a:lnTo>
                    <a:pt x="85618" y="369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28A7D56F-F3B6-4C07-8761-8D5C8B32375F}"/>
                </a:ext>
              </a:extLst>
            </p:cNvPr>
            <p:cNvSpPr/>
            <p:nvPr/>
          </p:nvSpPr>
          <p:spPr>
            <a:xfrm>
              <a:off x="8314559" y="5279310"/>
              <a:ext cx="114500" cy="157438"/>
            </a:xfrm>
            <a:custGeom>
              <a:avLst/>
              <a:gdLst>
                <a:gd name="connsiteX0" fmla="*/ 85618 w 114500"/>
                <a:gd name="connsiteY0" fmla="*/ 36912 h 157437"/>
                <a:gd name="connsiteX1" fmla="*/ 74926 w 114500"/>
                <a:gd name="connsiteY1" fmla="*/ 25047 h 157437"/>
                <a:gd name="connsiteX2" fmla="*/ 17676 w 114500"/>
                <a:gd name="connsiteY2" fmla="*/ 10734 h 157437"/>
                <a:gd name="connsiteX3" fmla="*/ 10734 w 114500"/>
                <a:gd name="connsiteY3" fmla="*/ 38501 h 157437"/>
                <a:gd name="connsiteX4" fmla="*/ 58653 w 114500"/>
                <a:gd name="connsiteY4" fmla="*/ 50480 h 157437"/>
                <a:gd name="connsiteX5" fmla="*/ 69258 w 114500"/>
                <a:gd name="connsiteY5" fmla="*/ 124820 h 157437"/>
                <a:gd name="connsiteX6" fmla="*/ 57136 w 114500"/>
                <a:gd name="connsiteY6" fmla="*/ 124820 h 157437"/>
                <a:gd name="connsiteX7" fmla="*/ 57136 w 114500"/>
                <a:gd name="connsiteY7" fmla="*/ 153445 h 157437"/>
                <a:gd name="connsiteX8" fmla="*/ 114386 w 114500"/>
                <a:gd name="connsiteY8" fmla="*/ 153445 h 157437"/>
                <a:gd name="connsiteX9" fmla="*/ 114386 w 114500"/>
                <a:gd name="connsiteY9" fmla="*/ 124820 h 157437"/>
                <a:gd name="connsiteX10" fmla="*/ 98170 w 114500"/>
                <a:gd name="connsiteY10" fmla="*/ 124820 h 157437"/>
                <a:gd name="connsiteX11" fmla="*/ 85618 w 114500"/>
                <a:gd name="connsiteY11" fmla="*/ 36912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00" h="157437">
                  <a:moveTo>
                    <a:pt x="85618" y="36912"/>
                  </a:moveTo>
                  <a:cubicBezTo>
                    <a:pt x="84802" y="31158"/>
                    <a:pt x="80565" y="26464"/>
                    <a:pt x="74926" y="25047"/>
                  </a:cubicBezTo>
                  <a:lnTo>
                    <a:pt x="17676" y="10734"/>
                  </a:lnTo>
                  <a:lnTo>
                    <a:pt x="10734" y="38501"/>
                  </a:lnTo>
                  <a:lnTo>
                    <a:pt x="58653" y="50480"/>
                  </a:lnTo>
                  <a:lnTo>
                    <a:pt x="69258" y="124820"/>
                  </a:lnTo>
                  <a:lnTo>
                    <a:pt x="57136" y="124820"/>
                  </a:lnTo>
                  <a:lnTo>
                    <a:pt x="57136" y="153445"/>
                  </a:lnTo>
                  <a:lnTo>
                    <a:pt x="114386" y="153445"/>
                  </a:lnTo>
                  <a:lnTo>
                    <a:pt x="114386" y="124820"/>
                  </a:lnTo>
                  <a:lnTo>
                    <a:pt x="98170" y="124820"/>
                  </a:lnTo>
                  <a:lnTo>
                    <a:pt x="85618" y="369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52E91467-DB15-46F7-A694-B675B963BCAF}"/>
                </a:ext>
              </a:extLst>
            </p:cNvPr>
            <p:cNvSpPr/>
            <p:nvPr/>
          </p:nvSpPr>
          <p:spPr>
            <a:xfrm>
              <a:off x="8532711" y="4935824"/>
              <a:ext cx="114500" cy="157438"/>
            </a:xfrm>
            <a:custGeom>
              <a:avLst/>
              <a:gdLst>
                <a:gd name="connsiteX0" fmla="*/ 50194 w 114500"/>
                <a:gd name="connsiteY0" fmla="*/ 25047 h 157437"/>
                <a:gd name="connsiteX1" fmla="*/ 39503 w 114500"/>
                <a:gd name="connsiteY1" fmla="*/ 36912 h 157437"/>
                <a:gd name="connsiteX2" fmla="*/ 26950 w 114500"/>
                <a:gd name="connsiteY2" fmla="*/ 124805 h 157437"/>
                <a:gd name="connsiteX3" fmla="*/ 10734 w 114500"/>
                <a:gd name="connsiteY3" fmla="*/ 124805 h 157437"/>
                <a:gd name="connsiteX4" fmla="*/ 10734 w 114500"/>
                <a:gd name="connsiteY4" fmla="*/ 153430 h 157437"/>
                <a:gd name="connsiteX5" fmla="*/ 67985 w 114500"/>
                <a:gd name="connsiteY5" fmla="*/ 153430 h 157437"/>
                <a:gd name="connsiteX6" fmla="*/ 67985 w 114500"/>
                <a:gd name="connsiteY6" fmla="*/ 124805 h 157437"/>
                <a:gd name="connsiteX7" fmla="*/ 55862 w 114500"/>
                <a:gd name="connsiteY7" fmla="*/ 124805 h 157437"/>
                <a:gd name="connsiteX8" fmla="*/ 66482 w 114500"/>
                <a:gd name="connsiteY8" fmla="*/ 50480 h 157437"/>
                <a:gd name="connsiteX9" fmla="*/ 114400 w 114500"/>
                <a:gd name="connsiteY9" fmla="*/ 38501 h 157437"/>
                <a:gd name="connsiteX10" fmla="*/ 107459 w 114500"/>
                <a:gd name="connsiteY10" fmla="*/ 10734 h 157437"/>
                <a:gd name="connsiteX11" fmla="*/ 50194 w 114500"/>
                <a:gd name="connsiteY11" fmla="*/ 25047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00" h="157437">
                  <a:moveTo>
                    <a:pt x="50194" y="25047"/>
                  </a:moveTo>
                  <a:cubicBezTo>
                    <a:pt x="44541" y="26464"/>
                    <a:pt x="40318" y="31144"/>
                    <a:pt x="39503" y="36912"/>
                  </a:cubicBezTo>
                  <a:lnTo>
                    <a:pt x="26950" y="124805"/>
                  </a:lnTo>
                  <a:lnTo>
                    <a:pt x="10734" y="124805"/>
                  </a:lnTo>
                  <a:lnTo>
                    <a:pt x="10734" y="153430"/>
                  </a:lnTo>
                  <a:lnTo>
                    <a:pt x="67985" y="153430"/>
                  </a:lnTo>
                  <a:lnTo>
                    <a:pt x="67985" y="124805"/>
                  </a:lnTo>
                  <a:lnTo>
                    <a:pt x="55862" y="124805"/>
                  </a:lnTo>
                  <a:lnTo>
                    <a:pt x="66482" y="50480"/>
                  </a:lnTo>
                  <a:lnTo>
                    <a:pt x="114400" y="38501"/>
                  </a:lnTo>
                  <a:lnTo>
                    <a:pt x="107459" y="10734"/>
                  </a:lnTo>
                  <a:lnTo>
                    <a:pt x="50194" y="250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A183E936-EE84-4BC5-99FA-F6A05B476AF4}"/>
                </a:ext>
              </a:extLst>
            </p:cNvPr>
            <p:cNvSpPr/>
            <p:nvPr/>
          </p:nvSpPr>
          <p:spPr>
            <a:xfrm>
              <a:off x="8532711" y="5107574"/>
              <a:ext cx="114500" cy="157438"/>
            </a:xfrm>
            <a:custGeom>
              <a:avLst/>
              <a:gdLst>
                <a:gd name="connsiteX0" fmla="*/ 50194 w 114500"/>
                <a:gd name="connsiteY0" fmla="*/ 25047 h 157437"/>
                <a:gd name="connsiteX1" fmla="*/ 39503 w 114500"/>
                <a:gd name="connsiteY1" fmla="*/ 36912 h 157437"/>
                <a:gd name="connsiteX2" fmla="*/ 26950 w 114500"/>
                <a:gd name="connsiteY2" fmla="*/ 124805 h 157437"/>
                <a:gd name="connsiteX3" fmla="*/ 10734 w 114500"/>
                <a:gd name="connsiteY3" fmla="*/ 124805 h 157437"/>
                <a:gd name="connsiteX4" fmla="*/ 10734 w 114500"/>
                <a:gd name="connsiteY4" fmla="*/ 153430 h 157437"/>
                <a:gd name="connsiteX5" fmla="*/ 67985 w 114500"/>
                <a:gd name="connsiteY5" fmla="*/ 153430 h 157437"/>
                <a:gd name="connsiteX6" fmla="*/ 67985 w 114500"/>
                <a:gd name="connsiteY6" fmla="*/ 124805 h 157437"/>
                <a:gd name="connsiteX7" fmla="*/ 55862 w 114500"/>
                <a:gd name="connsiteY7" fmla="*/ 124805 h 157437"/>
                <a:gd name="connsiteX8" fmla="*/ 66482 w 114500"/>
                <a:gd name="connsiteY8" fmla="*/ 50480 h 157437"/>
                <a:gd name="connsiteX9" fmla="*/ 114400 w 114500"/>
                <a:gd name="connsiteY9" fmla="*/ 38501 h 157437"/>
                <a:gd name="connsiteX10" fmla="*/ 107459 w 114500"/>
                <a:gd name="connsiteY10" fmla="*/ 10734 h 157437"/>
                <a:gd name="connsiteX11" fmla="*/ 50194 w 114500"/>
                <a:gd name="connsiteY11" fmla="*/ 25047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00" h="157437">
                  <a:moveTo>
                    <a:pt x="50194" y="25047"/>
                  </a:moveTo>
                  <a:cubicBezTo>
                    <a:pt x="44541" y="26464"/>
                    <a:pt x="40318" y="31144"/>
                    <a:pt x="39503" y="36912"/>
                  </a:cubicBezTo>
                  <a:lnTo>
                    <a:pt x="26950" y="124805"/>
                  </a:lnTo>
                  <a:lnTo>
                    <a:pt x="10734" y="124805"/>
                  </a:lnTo>
                  <a:lnTo>
                    <a:pt x="10734" y="153430"/>
                  </a:lnTo>
                  <a:lnTo>
                    <a:pt x="67985" y="153430"/>
                  </a:lnTo>
                  <a:lnTo>
                    <a:pt x="67985" y="124805"/>
                  </a:lnTo>
                  <a:lnTo>
                    <a:pt x="55862" y="124805"/>
                  </a:lnTo>
                  <a:lnTo>
                    <a:pt x="66482" y="50480"/>
                  </a:lnTo>
                  <a:lnTo>
                    <a:pt x="114400" y="38501"/>
                  </a:lnTo>
                  <a:lnTo>
                    <a:pt x="107459" y="10734"/>
                  </a:lnTo>
                  <a:lnTo>
                    <a:pt x="50194" y="250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673B9168-24E7-4B50-9F05-C66398A57578}"/>
                </a:ext>
              </a:extLst>
            </p:cNvPr>
            <p:cNvSpPr/>
            <p:nvPr/>
          </p:nvSpPr>
          <p:spPr>
            <a:xfrm>
              <a:off x="8532711" y="5279325"/>
              <a:ext cx="114500" cy="157438"/>
            </a:xfrm>
            <a:custGeom>
              <a:avLst/>
              <a:gdLst>
                <a:gd name="connsiteX0" fmla="*/ 114400 w 114500"/>
                <a:gd name="connsiteY0" fmla="*/ 38501 h 157437"/>
                <a:gd name="connsiteX1" fmla="*/ 107459 w 114500"/>
                <a:gd name="connsiteY1" fmla="*/ 10734 h 157437"/>
                <a:gd name="connsiteX2" fmla="*/ 50208 w 114500"/>
                <a:gd name="connsiteY2" fmla="*/ 25047 h 157437"/>
                <a:gd name="connsiteX3" fmla="*/ 39517 w 114500"/>
                <a:gd name="connsiteY3" fmla="*/ 36912 h 157437"/>
                <a:gd name="connsiteX4" fmla="*/ 26950 w 114500"/>
                <a:gd name="connsiteY4" fmla="*/ 124805 h 157437"/>
                <a:gd name="connsiteX5" fmla="*/ 10734 w 114500"/>
                <a:gd name="connsiteY5" fmla="*/ 124805 h 157437"/>
                <a:gd name="connsiteX6" fmla="*/ 10734 w 114500"/>
                <a:gd name="connsiteY6" fmla="*/ 153430 h 157437"/>
                <a:gd name="connsiteX7" fmla="*/ 67985 w 114500"/>
                <a:gd name="connsiteY7" fmla="*/ 153430 h 157437"/>
                <a:gd name="connsiteX8" fmla="*/ 67985 w 114500"/>
                <a:gd name="connsiteY8" fmla="*/ 124805 h 157437"/>
                <a:gd name="connsiteX9" fmla="*/ 55862 w 114500"/>
                <a:gd name="connsiteY9" fmla="*/ 124805 h 157437"/>
                <a:gd name="connsiteX10" fmla="*/ 66482 w 114500"/>
                <a:gd name="connsiteY10" fmla="*/ 50480 h 157437"/>
                <a:gd name="connsiteX11" fmla="*/ 114400 w 114500"/>
                <a:gd name="connsiteY11" fmla="*/ 38501 h 157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500" h="157437">
                  <a:moveTo>
                    <a:pt x="114400" y="38501"/>
                  </a:moveTo>
                  <a:lnTo>
                    <a:pt x="107459" y="10734"/>
                  </a:lnTo>
                  <a:lnTo>
                    <a:pt x="50208" y="25047"/>
                  </a:lnTo>
                  <a:cubicBezTo>
                    <a:pt x="44555" y="26464"/>
                    <a:pt x="40333" y="31144"/>
                    <a:pt x="39517" y="36912"/>
                  </a:cubicBezTo>
                  <a:lnTo>
                    <a:pt x="26950" y="124805"/>
                  </a:lnTo>
                  <a:lnTo>
                    <a:pt x="10734" y="124805"/>
                  </a:lnTo>
                  <a:lnTo>
                    <a:pt x="10734" y="153430"/>
                  </a:lnTo>
                  <a:lnTo>
                    <a:pt x="67985" y="153430"/>
                  </a:lnTo>
                  <a:lnTo>
                    <a:pt x="67985" y="124805"/>
                  </a:lnTo>
                  <a:lnTo>
                    <a:pt x="55862" y="124805"/>
                  </a:lnTo>
                  <a:lnTo>
                    <a:pt x="66482" y="50480"/>
                  </a:lnTo>
                  <a:lnTo>
                    <a:pt x="114400" y="385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AB51397F-F007-430E-97A3-87F7C3ABEBE6}"/>
                </a:ext>
              </a:extLst>
            </p:cNvPr>
            <p:cNvSpPr/>
            <p:nvPr/>
          </p:nvSpPr>
          <p:spPr>
            <a:xfrm>
              <a:off x="8446836" y="4906769"/>
              <a:ext cx="71563" cy="128813"/>
            </a:xfrm>
            <a:custGeom>
              <a:avLst/>
              <a:gdLst>
                <a:gd name="connsiteX0" fmla="*/ 53672 w 71562"/>
                <a:gd name="connsiteY0" fmla="*/ 10734 h 128812"/>
                <a:gd name="connsiteX1" fmla="*/ 25047 w 71562"/>
                <a:gd name="connsiteY1" fmla="*/ 10734 h 128812"/>
                <a:gd name="connsiteX2" fmla="*/ 25047 w 71562"/>
                <a:gd name="connsiteY2" fmla="*/ 96610 h 128812"/>
                <a:gd name="connsiteX3" fmla="*/ 10734 w 71562"/>
                <a:gd name="connsiteY3" fmla="*/ 96610 h 128812"/>
                <a:gd name="connsiteX4" fmla="*/ 10734 w 71562"/>
                <a:gd name="connsiteY4" fmla="*/ 125235 h 128812"/>
                <a:gd name="connsiteX5" fmla="*/ 67985 w 71562"/>
                <a:gd name="connsiteY5" fmla="*/ 125235 h 128812"/>
                <a:gd name="connsiteX6" fmla="*/ 67985 w 71562"/>
                <a:gd name="connsiteY6" fmla="*/ 96610 h 128812"/>
                <a:gd name="connsiteX7" fmla="*/ 53672 w 71562"/>
                <a:gd name="connsiteY7" fmla="*/ 96610 h 128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1562" h="128812">
                  <a:moveTo>
                    <a:pt x="53672" y="10734"/>
                  </a:moveTo>
                  <a:lnTo>
                    <a:pt x="25047" y="10734"/>
                  </a:lnTo>
                  <a:lnTo>
                    <a:pt x="25047" y="96610"/>
                  </a:lnTo>
                  <a:lnTo>
                    <a:pt x="10734" y="96610"/>
                  </a:lnTo>
                  <a:lnTo>
                    <a:pt x="10734" y="125235"/>
                  </a:lnTo>
                  <a:lnTo>
                    <a:pt x="67985" y="125235"/>
                  </a:lnTo>
                  <a:lnTo>
                    <a:pt x="67985" y="96610"/>
                  </a:lnTo>
                  <a:lnTo>
                    <a:pt x="53672" y="9661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614E8F5E-8B64-4C39-B0F2-DB9464C05F3F}"/>
                </a:ext>
              </a:extLst>
            </p:cNvPr>
            <p:cNvSpPr/>
            <p:nvPr/>
          </p:nvSpPr>
          <p:spPr>
            <a:xfrm>
              <a:off x="8461148" y="5049895"/>
              <a:ext cx="42938" cy="42938"/>
            </a:xfrm>
            <a:custGeom>
              <a:avLst/>
              <a:gdLst>
                <a:gd name="connsiteX0" fmla="*/ 10734 w 42937"/>
                <a:gd name="connsiteY0" fmla="*/ 10734 h 42937"/>
                <a:gd name="connsiteX1" fmla="*/ 39359 w 42937"/>
                <a:gd name="connsiteY1" fmla="*/ 10734 h 42937"/>
                <a:gd name="connsiteX2" fmla="*/ 39359 w 42937"/>
                <a:gd name="connsiteY2" fmla="*/ 39359 h 42937"/>
                <a:gd name="connsiteX3" fmla="*/ 10734 w 42937"/>
                <a:gd name="connsiteY3" fmla="*/ 39359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37" h="42937">
                  <a:moveTo>
                    <a:pt x="10734" y="10734"/>
                  </a:moveTo>
                  <a:lnTo>
                    <a:pt x="39359" y="10734"/>
                  </a:lnTo>
                  <a:lnTo>
                    <a:pt x="39359" y="39359"/>
                  </a:lnTo>
                  <a:lnTo>
                    <a:pt x="10734" y="393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286944EA-6CAE-47F9-B410-3616C34E28DD}"/>
                </a:ext>
              </a:extLst>
            </p:cNvPr>
            <p:cNvSpPr/>
            <p:nvPr/>
          </p:nvSpPr>
          <p:spPr>
            <a:xfrm>
              <a:off x="8461148" y="5107145"/>
              <a:ext cx="42938" cy="42938"/>
            </a:xfrm>
            <a:custGeom>
              <a:avLst/>
              <a:gdLst>
                <a:gd name="connsiteX0" fmla="*/ 10734 w 42937"/>
                <a:gd name="connsiteY0" fmla="*/ 10734 h 42937"/>
                <a:gd name="connsiteX1" fmla="*/ 39359 w 42937"/>
                <a:gd name="connsiteY1" fmla="*/ 10734 h 42937"/>
                <a:gd name="connsiteX2" fmla="*/ 39359 w 42937"/>
                <a:gd name="connsiteY2" fmla="*/ 39359 h 42937"/>
                <a:gd name="connsiteX3" fmla="*/ 10734 w 42937"/>
                <a:gd name="connsiteY3" fmla="*/ 39359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37" h="42937">
                  <a:moveTo>
                    <a:pt x="10734" y="10734"/>
                  </a:moveTo>
                  <a:lnTo>
                    <a:pt x="39359" y="10734"/>
                  </a:lnTo>
                  <a:lnTo>
                    <a:pt x="39359" y="39359"/>
                  </a:lnTo>
                  <a:lnTo>
                    <a:pt x="10734" y="393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DCE7A528-A7F2-44EA-9C84-C2AF560B0DDC}"/>
                </a:ext>
              </a:extLst>
            </p:cNvPr>
            <p:cNvSpPr/>
            <p:nvPr/>
          </p:nvSpPr>
          <p:spPr>
            <a:xfrm>
              <a:off x="8461148" y="5164395"/>
              <a:ext cx="42938" cy="42938"/>
            </a:xfrm>
            <a:custGeom>
              <a:avLst/>
              <a:gdLst>
                <a:gd name="connsiteX0" fmla="*/ 10734 w 42937"/>
                <a:gd name="connsiteY0" fmla="*/ 10734 h 42937"/>
                <a:gd name="connsiteX1" fmla="*/ 39359 w 42937"/>
                <a:gd name="connsiteY1" fmla="*/ 10734 h 42937"/>
                <a:gd name="connsiteX2" fmla="*/ 39359 w 42937"/>
                <a:gd name="connsiteY2" fmla="*/ 39359 h 42937"/>
                <a:gd name="connsiteX3" fmla="*/ 10734 w 42937"/>
                <a:gd name="connsiteY3" fmla="*/ 39359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37" h="42937">
                  <a:moveTo>
                    <a:pt x="10734" y="10734"/>
                  </a:moveTo>
                  <a:lnTo>
                    <a:pt x="39359" y="10734"/>
                  </a:lnTo>
                  <a:lnTo>
                    <a:pt x="39359" y="39359"/>
                  </a:lnTo>
                  <a:lnTo>
                    <a:pt x="10734" y="3935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t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3CBACB62-9AD4-4A09-9406-CE5A544B9612}"/>
              </a:ext>
            </a:extLst>
          </p:cNvPr>
          <p:cNvGrpSpPr/>
          <p:nvPr/>
        </p:nvGrpSpPr>
        <p:grpSpPr>
          <a:xfrm>
            <a:off x="3951129" y="2298493"/>
            <a:ext cx="1654318" cy="1731566"/>
            <a:chOff x="3430248" y="1429853"/>
            <a:chExt cx="687938" cy="720061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7CFA291B-7277-4D9B-8B45-71455804EA58}"/>
                </a:ext>
              </a:extLst>
            </p:cNvPr>
            <p:cNvGrpSpPr/>
            <p:nvPr/>
          </p:nvGrpSpPr>
          <p:grpSpPr>
            <a:xfrm>
              <a:off x="3498962" y="1529658"/>
              <a:ext cx="36000" cy="394699"/>
              <a:chOff x="3498962" y="1529658"/>
              <a:chExt cx="36000" cy="394699"/>
            </a:xfrm>
          </p:grpSpPr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5EA44CB0-DFDD-42B7-AA1A-550724AA957C}"/>
                  </a:ext>
                </a:extLst>
              </p:cNvPr>
              <p:cNvCxnSpPr/>
              <p:nvPr/>
            </p:nvCxnSpPr>
            <p:spPr>
              <a:xfrm flipV="1">
                <a:off x="3516962" y="1568709"/>
                <a:ext cx="0" cy="355648"/>
              </a:xfrm>
              <a:prstGeom prst="line">
                <a:avLst/>
              </a:prstGeom>
              <a:ln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xmlns="" id="{B3D98C97-5C5E-427A-8ECA-85DB605D1B74}"/>
                  </a:ext>
                </a:extLst>
              </p:cNvPr>
              <p:cNvSpPr/>
              <p:nvPr/>
            </p:nvSpPr>
            <p:spPr>
              <a:xfrm>
                <a:off x="3498962" y="1529658"/>
                <a:ext cx="36000" cy="36000"/>
              </a:xfrm>
              <a:prstGeom prst="ellipse">
                <a:avLst/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E63126FB-8A00-4EBB-9CA9-64683FFA8735}"/>
                </a:ext>
              </a:extLst>
            </p:cNvPr>
            <p:cNvGrpSpPr/>
            <p:nvPr/>
          </p:nvGrpSpPr>
          <p:grpSpPr>
            <a:xfrm>
              <a:off x="4082186" y="1831461"/>
              <a:ext cx="36000" cy="231114"/>
              <a:chOff x="3498962" y="1529658"/>
              <a:chExt cx="36000" cy="23111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4CFA3C93-1AC8-46DD-8847-6D05E4BFA15B}"/>
                  </a:ext>
                </a:extLst>
              </p:cNvPr>
              <p:cNvCxnSpPr/>
              <p:nvPr/>
            </p:nvCxnSpPr>
            <p:spPr>
              <a:xfrm flipV="1">
                <a:off x="3516962" y="1568710"/>
                <a:ext cx="0" cy="192062"/>
              </a:xfrm>
              <a:prstGeom prst="line">
                <a:avLst/>
              </a:prstGeom>
              <a:ln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xmlns="" id="{E1FE3A6A-2AB4-4113-84B7-61B8DC674185}"/>
                  </a:ext>
                </a:extLst>
              </p:cNvPr>
              <p:cNvSpPr/>
              <p:nvPr/>
            </p:nvSpPr>
            <p:spPr>
              <a:xfrm>
                <a:off x="3498962" y="1529658"/>
                <a:ext cx="36000" cy="36000"/>
              </a:xfrm>
              <a:prstGeom prst="ellipse">
                <a:avLst/>
              </a:prstGeom>
              <a:solidFill>
                <a:schemeClr val="accent1"/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F1038507-C3E2-4374-8C65-1F776DA6B190}"/>
                </a:ext>
              </a:extLst>
            </p:cNvPr>
            <p:cNvGrpSpPr/>
            <p:nvPr/>
          </p:nvGrpSpPr>
          <p:grpSpPr>
            <a:xfrm>
              <a:off x="4073186" y="1429853"/>
              <a:ext cx="18000" cy="200948"/>
              <a:chOff x="3509485" y="1559824"/>
              <a:chExt cx="18000" cy="200948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7B62533E-4A25-402E-86C8-F78434637FC7}"/>
                  </a:ext>
                </a:extLst>
              </p:cNvPr>
              <p:cNvCxnSpPr/>
              <p:nvPr/>
            </p:nvCxnSpPr>
            <p:spPr>
              <a:xfrm flipV="1">
                <a:off x="3516962" y="1568710"/>
                <a:ext cx="0" cy="192062"/>
              </a:xfrm>
              <a:prstGeom prst="line">
                <a:avLst/>
              </a:prstGeom>
              <a:ln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xmlns="" id="{8EF37507-0F2B-4158-A955-5A1142A2ADDC}"/>
                  </a:ext>
                </a:extLst>
              </p:cNvPr>
              <p:cNvSpPr/>
              <p:nvPr/>
            </p:nvSpPr>
            <p:spPr>
              <a:xfrm>
                <a:off x="3509485" y="1559824"/>
                <a:ext cx="18000" cy="18000"/>
              </a:xfrm>
              <a:prstGeom prst="ellipse">
                <a:avLst/>
              </a:prstGeom>
              <a:solidFill>
                <a:schemeClr val="accent1"/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B965362-7FDF-452A-BED5-663E7FC20B83}"/>
                </a:ext>
              </a:extLst>
            </p:cNvPr>
            <p:cNvGrpSpPr/>
            <p:nvPr/>
          </p:nvGrpSpPr>
          <p:grpSpPr>
            <a:xfrm>
              <a:off x="3430248" y="1941822"/>
              <a:ext cx="18000" cy="208092"/>
              <a:chOff x="3507104" y="1552680"/>
              <a:chExt cx="18000" cy="208092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B5E68011-7365-460B-A1FB-F73B89D90E39}"/>
                  </a:ext>
                </a:extLst>
              </p:cNvPr>
              <p:cNvCxnSpPr/>
              <p:nvPr/>
            </p:nvCxnSpPr>
            <p:spPr>
              <a:xfrm flipV="1">
                <a:off x="3516962" y="1568710"/>
                <a:ext cx="0" cy="192062"/>
              </a:xfrm>
              <a:prstGeom prst="line">
                <a:avLst/>
              </a:prstGeom>
              <a:ln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xmlns="" id="{3ABBC2C6-8F2D-4F36-8E96-A60FAAB900B8}"/>
                  </a:ext>
                </a:extLst>
              </p:cNvPr>
              <p:cNvSpPr/>
              <p:nvPr/>
            </p:nvSpPr>
            <p:spPr>
              <a:xfrm>
                <a:off x="3507104" y="1552680"/>
                <a:ext cx="18000" cy="18000"/>
              </a:xfrm>
              <a:prstGeom prst="ellipse">
                <a:avLst/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4000"/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FEB63EFA-3B75-410D-8C53-C8AF072CFDDF}"/>
              </a:ext>
            </a:extLst>
          </p:cNvPr>
          <p:cNvGrpSpPr/>
          <p:nvPr/>
        </p:nvGrpSpPr>
        <p:grpSpPr>
          <a:xfrm flipH="1">
            <a:off x="6490881" y="2298493"/>
            <a:ext cx="1654318" cy="1731566"/>
            <a:chOff x="3430248" y="1429853"/>
            <a:chExt cx="687938" cy="720061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D18472F6-4D0A-42AD-B46D-9CFD3A634D3E}"/>
                </a:ext>
              </a:extLst>
            </p:cNvPr>
            <p:cNvGrpSpPr/>
            <p:nvPr/>
          </p:nvGrpSpPr>
          <p:grpSpPr>
            <a:xfrm>
              <a:off x="3498962" y="1529658"/>
              <a:ext cx="36000" cy="394699"/>
              <a:chOff x="3498962" y="1529658"/>
              <a:chExt cx="36000" cy="394699"/>
            </a:xfrm>
          </p:grpSpPr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48CE020A-4924-47A2-9160-1C32F19AD734}"/>
                  </a:ext>
                </a:extLst>
              </p:cNvPr>
              <p:cNvCxnSpPr/>
              <p:nvPr/>
            </p:nvCxnSpPr>
            <p:spPr>
              <a:xfrm flipV="1">
                <a:off x="3516962" y="1568709"/>
                <a:ext cx="0" cy="355648"/>
              </a:xfrm>
              <a:prstGeom prst="line">
                <a:avLst/>
              </a:prstGeom>
              <a:ln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xmlns="" id="{373AB9D4-100A-44E7-AD4C-3791D07342C3}"/>
                  </a:ext>
                </a:extLst>
              </p:cNvPr>
              <p:cNvSpPr/>
              <p:nvPr/>
            </p:nvSpPr>
            <p:spPr>
              <a:xfrm>
                <a:off x="3498962" y="1529658"/>
                <a:ext cx="36000" cy="36000"/>
              </a:xfrm>
              <a:prstGeom prst="ellipse">
                <a:avLst/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599DB65F-4A2F-4691-90E9-876883BED0D2}"/>
                </a:ext>
              </a:extLst>
            </p:cNvPr>
            <p:cNvGrpSpPr/>
            <p:nvPr/>
          </p:nvGrpSpPr>
          <p:grpSpPr>
            <a:xfrm>
              <a:off x="4082186" y="1831461"/>
              <a:ext cx="36000" cy="231114"/>
              <a:chOff x="3498962" y="1529658"/>
              <a:chExt cx="36000" cy="231114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9F450921-CA87-4DA8-A7C7-144643D9B393}"/>
                  </a:ext>
                </a:extLst>
              </p:cNvPr>
              <p:cNvCxnSpPr/>
              <p:nvPr/>
            </p:nvCxnSpPr>
            <p:spPr>
              <a:xfrm flipV="1">
                <a:off x="3516962" y="1568710"/>
                <a:ext cx="0" cy="192062"/>
              </a:xfrm>
              <a:prstGeom prst="line">
                <a:avLst/>
              </a:prstGeom>
              <a:ln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60A20E77-236B-42A4-9279-8AD57E32788B}"/>
                  </a:ext>
                </a:extLst>
              </p:cNvPr>
              <p:cNvSpPr/>
              <p:nvPr/>
            </p:nvSpPr>
            <p:spPr>
              <a:xfrm>
                <a:off x="3498962" y="1529658"/>
                <a:ext cx="36000" cy="36000"/>
              </a:xfrm>
              <a:prstGeom prst="ellipse">
                <a:avLst/>
              </a:prstGeom>
              <a:solidFill>
                <a:schemeClr val="accent1"/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DAC16BAD-EFA6-4931-922F-F45E3A6D3295}"/>
                </a:ext>
              </a:extLst>
            </p:cNvPr>
            <p:cNvGrpSpPr/>
            <p:nvPr/>
          </p:nvGrpSpPr>
          <p:grpSpPr>
            <a:xfrm>
              <a:off x="4073186" y="1429853"/>
              <a:ext cx="18000" cy="200948"/>
              <a:chOff x="3509485" y="1559824"/>
              <a:chExt cx="18000" cy="200948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6D773764-E91B-4986-A7AB-E5916B15F326}"/>
                  </a:ext>
                </a:extLst>
              </p:cNvPr>
              <p:cNvCxnSpPr/>
              <p:nvPr/>
            </p:nvCxnSpPr>
            <p:spPr>
              <a:xfrm flipV="1">
                <a:off x="3516962" y="1568710"/>
                <a:ext cx="0" cy="192062"/>
              </a:xfrm>
              <a:prstGeom prst="line">
                <a:avLst/>
              </a:prstGeom>
              <a:ln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8C3A3629-D314-4CD1-8AC5-C71D6EF2AF95}"/>
                  </a:ext>
                </a:extLst>
              </p:cNvPr>
              <p:cNvSpPr/>
              <p:nvPr/>
            </p:nvSpPr>
            <p:spPr>
              <a:xfrm>
                <a:off x="3509485" y="1559824"/>
                <a:ext cx="18000" cy="18000"/>
              </a:xfrm>
              <a:prstGeom prst="ellipse">
                <a:avLst/>
              </a:prstGeom>
              <a:solidFill>
                <a:schemeClr val="accent1"/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4000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F1CCF780-6B62-42B8-9781-9E35C4371EB9}"/>
                </a:ext>
              </a:extLst>
            </p:cNvPr>
            <p:cNvGrpSpPr/>
            <p:nvPr/>
          </p:nvGrpSpPr>
          <p:grpSpPr>
            <a:xfrm>
              <a:off x="3430248" y="1941822"/>
              <a:ext cx="18000" cy="208092"/>
              <a:chOff x="3507104" y="1552680"/>
              <a:chExt cx="18000" cy="208092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xmlns="" id="{E28B62CB-9E6C-42FF-9A90-D5129B6012CE}"/>
                  </a:ext>
                </a:extLst>
              </p:cNvPr>
              <p:cNvCxnSpPr/>
              <p:nvPr/>
            </p:nvCxnSpPr>
            <p:spPr>
              <a:xfrm flipV="1">
                <a:off x="3516962" y="1568710"/>
                <a:ext cx="0" cy="192062"/>
              </a:xfrm>
              <a:prstGeom prst="line">
                <a:avLst/>
              </a:prstGeom>
              <a:ln>
                <a:gradFill>
                  <a:gsLst>
                    <a:gs pos="100000">
                      <a:schemeClr val="accent1"/>
                    </a:gs>
                    <a:gs pos="0">
                      <a:schemeClr val="accent2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xmlns="" id="{181A8CA9-470B-4E33-8A3C-A98021EC3149}"/>
                  </a:ext>
                </a:extLst>
              </p:cNvPr>
              <p:cNvSpPr/>
              <p:nvPr/>
            </p:nvSpPr>
            <p:spPr>
              <a:xfrm>
                <a:off x="3507104" y="1552680"/>
                <a:ext cx="18000" cy="18000"/>
              </a:xfrm>
              <a:prstGeom prst="ellipse">
                <a:avLst/>
              </a:prstGeom>
              <a:noFill/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endParaRPr lang="zh-CN" altLang="en-US" sz="4000"/>
              </a:p>
            </p:txBody>
          </p:sp>
        </p:grpSp>
      </p:grp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3E0418ED-1FD0-4614-9A37-E5B0AFE08343}"/>
              </a:ext>
            </a:extLst>
          </p:cNvPr>
          <p:cNvSpPr/>
          <p:nvPr/>
        </p:nvSpPr>
        <p:spPr>
          <a:xfrm flipH="1">
            <a:off x="8760685" y="1330196"/>
            <a:ext cx="1545896" cy="491786"/>
          </a:xfrm>
          <a:prstGeom prst="rect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BD66BC88-0CD7-4BBD-A4F4-086313484414}"/>
              </a:ext>
            </a:extLst>
          </p:cNvPr>
          <p:cNvSpPr txBox="1"/>
          <p:nvPr/>
        </p:nvSpPr>
        <p:spPr>
          <a:xfrm>
            <a:off x="8974951" y="1388952"/>
            <a:ext cx="1448996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分支内容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xmlns="" id="{FC000766-2A76-4E7F-9A8F-858F14DEA295}"/>
              </a:ext>
            </a:extLst>
          </p:cNvPr>
          <p:cNvSpPr/>
          <p:nvPr/>
        </p:nvSpPr>
        <p:spPr>
          <a:xfrm>
            <a:off x="8538382" y="1326177"/>
            <a:ext cx="491790" cy="491786"/>
          </a:xfrm>
          <a:prstGeom prst="ellipse">
            <a:avLst/>
          </a:prstGeom>
          <a:solidFill>
            <a:srgbClr val="EAF8F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</a:rPr>
              <a:t>1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9E8C8501-DB5D-4EDD-A7B3-111368DCF017}"/>
              </a:ext>
            </a:extLst>
          </p:cNvPr>
          <p:cNvSpPr/>
          <p:nvPr/>
        </p:nvSpPr>
        <p:spPr>
          <a:xfrm flipH="1">
            <a:off x="9223716" y="2102033"/>
            <a:ext cx="1545896" cy="491786"/>
          </a:xfrm>
          <a:prstGeom prst="rect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35755DF4-E31A-4737-B9A4-99B158E7EA3B}"/>
              </a:ext>
            </a:extLst>
          </p:cNvPr>
          <p:cNvSpPr txBox="1"/>
          <p:nvPr/>
        </p:nvSpPr>
        <p:spPr>
          <a:xfrm>
            <a:off x="9437984" y="2160789"/>
            <a:ext cx="1631339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分支内容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6FC42B8C-C7A9-4FF8-8558-49F9205B4540}"/>
              </a:ext>
            </a:extLst>
          </p:cNvPr>
          <p:cNvSpPr/>
          <p:nvPr/>
        </p:nvSpPr>
        <p:spPr>
          <a:xfrm>
            <a:off x="9001413" y="2098014"/>
            <a:ext cx="491790" cy="491786"/>
          </a:xfrm>
          <a:prstGeom prst="ellipse">
            <a:avLst/>
          </a:prstGeom>
          <a:solidFill>
            <a:srgbClr val="EAF8F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</a:rPr>
              <a:t>2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3D11CADF-C407-4849-AA70-3BD013188216}"/>
              </a:ext>
            </a:extLst>
          </p:cNvPr>
          <p:cNvSpPr/>
          <p:nvPr/>
        </p:nvSpPr>
        <p:spPr>
          <a:xfrm flipH="1">
            <a:off x="9523427" y="2873870"/>
            <a:ext cx="1545896" cy="491786"/>
          </a:xfrm>
          <a:prstGeom prst="rect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67841797-B2FF-4DB9-8A4E-74D3DF2F8B7C}"/>
              </a:ext>
            </a:extLst>
          </p:cNvPr>
          <p:cNvSpPr txBox="1"/>
          <p:nvPr/>
        </p:nvSpPr>
        <p:spPr>
          <a:xfrm>
            <a:off x="9737695" y="2932626"/>
            <a:ext cx="1531949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分支内容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xmlns="" id="{98B745AD-EE8B-4480-8879-7EE240C39834}"/>
              </a:ext>
            </a:extLst>
          </p:cNvPr>
          <p:cNvSpPr/>
          <p:nvPr/>
        </p:nvSpPr>
        <p:spPr>
          <a:xfrm>
            <a:off x="9301125" y="2869851"/>
            <a:ext cx="491790" cy="491786"/>
          </a:xfrm>
          <a:prstGeom prst="ellipse">
            <a:avLst/>
          </a:prstGeom>
          <a:solidFill>
            <a:srgbClr val="EAF8F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</a:rPr>
              <a:t>3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B20E316C-3F99-4FF1-841C-2ED60BCB1880}"/>
              </a:ext>
            </a:extLst>
          </p:cNvPr>
          <p:cNvSpPr/>
          <p:nvPr/>
        </p:nvSpPr>
        <p:spPr>
          <a:xfrm flipH="1">
            <a:off x="9223716" y="3645707"/>
            <a:ext cx="1545896" cy="491786"/>
          </a:xfrm>
          <a:prstGeom prst="rect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97471EBB-1BAF-45DF-B290-4D205C3CFD3D}"/>
              </a:ext>
            </a:extLst>
          </p:cNvPr>
          <p:cNvSpPr txBox="1"/>
          <p:nvPr/>
        </p:nvSpPr>
        <p:spPr>
          <a:xfrm>
            <a:off x="9437982" y="3704461"/>
            <a:ext cx="1448996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分支内容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093CD311-9E0D-4653-8F92-AAA72BFAC10E}"/>
              </a:ext>
            </a:extLst>
          </p:cNvPr>
          <p:cNvSpPr/>
          <p:nvPr/>
        </p:nvSpPr>
        <p:spPr>
          <a:xfrm>
            <a:off x="9001413" y="3641688"/>
            <a:ext cx="491790" cy="491786"/>
          </a:xfrm>
          <a:prstGeom prst="ellipse">
            <a:avLst/>
          </a:prstGeom>
          <a:solidFill>
            <a:srgbClr val="EAF8F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</a:rPr>
              <a:t>4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4D9AF466-FA01-40A7-B2CC-7842AAB2FE05}"/>
              </a:ext>
            </a:extLst>
          </p:cNvPr>
          <p:cNvSpPr/>
          <p:nvPr/>
        </p:nvSpPr>
        <p:spPr>
          <a:xfrm flipH="1">
            <a:off x="8760685" y="4417548"/>
            <a:ext cx="1545896" cy="491786"/>
          </a:xfrm>
          <a:prstGeom prst="rect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63D1266F-9143-424B-8B3C-93F10A27BADD}"/>
              </a:ext>
            </a:extLst>
          </p:cNvPr>
          <p:cNvSpPr txBox="1"/>
          <p:nvPr/>
        </p:nvSpPr>
        <p:spPr>
          <a:xfrm>
            <a:off x="8974951" y="4476304"/>
            <a:ext cx="1406123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分支内容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D3F4182B-36B1-47AB-9E4A-C0D774B2A50D}"/>
              </a:ext>
            </a:extLst>
          </p:cNvPr>
          <p:cNvSpPr/>
          <p:nvPr/>
        </p:nvSpPr>
        <p:spPr>
          <a:xfrm>
            <a:off x="8538382" y="4413529"/>
            <a:ext cx="491790" cy="491786"/>
          </a:xfrm>
          <a:prstGeom prst="ellipse">
            <a:avLst/>
          </a:prstGeom>
          <a:solidFill>
            <a:srgbClr val="EAF8F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</a:rPr>
              <a:t>5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F3CB89E9-8EEC-4E5E-ACE3-232213D596E6}"/>
              </a:ext>
            </a:extLst>
          </p:cNvPr>
          <p:cNvSpPr/>
          <p:nvPr/>
        </p:nvSpPr>
        <p:spPr>
          <a:xfrm>
            <a:off x="1971282" y="1407505"/>
            <a:ext cx="1545896" cy="491786"/>
          </a:xfrm>
          <a:prstGeom prst="rect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xmlns="" id="{A82C7DA8-D1BE-4011-8DD3-CF110054FDB6}"/>
              </a:ext>
            </a:extLst>
          </p:cNvPr>
          <p:cNvSpPr txBox="1"/>
          <p:nvPr/>
        </p:nvSpPr>
        <p:spPr>
          <a:xfrm flipH="1">
            <a:off x="1853916" y="1466261"/>
            <a:ext cx="1448996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pPr algn="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分支内容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xmlns="" id="{D529C215-2598-4F50-ADCB-8FD3F1E423DF}"/>
              </a:ext>
            </a:extLst>
          </p:cNvPr>
          <p:cNvSpPr/>
          <p:nvPr/>
        </p:nvSpPr>
        <p:spPr>
          <a:xfrm flipH="1">
            <a:off x="3247691" y="1403486"/>
            <a:ext cx="491790" cy="491786"/>
          </a:xfrm>
          <a:prstGeom prst="ellipse">
            <a:avLst/>
          </a:prstGeom>
          <a:solidFill>
            <a:srgbClr val="EAF8F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</a:rPr>
              <a:t>1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86" name="矩形 85">
            <a:extLst>
              <a:ext uri="{FF2B5EF4-FFF2-40B4-BE49-F238E27FC236}">
                <a16:creationId xmlns:a16="http://schemas.microsoft.com/office/drawing/2014/main" xmlns="" id="{4FDDC47D-81D3-44E8-9839-45A3E4F8B9FF}"/>
              </a:ext>
            </a:extLst>
          </p:cNvPr>
          <p:cNvSpPr/>
          <p:nvPr/>
        </p:nvSpPr>
        <p:spPr>
          <a:xfrm>
            <a:off x="1508251" y="2179342"/>
            <a:ext cx="1545896" cy="491786"/>
          </a:xfrm>
          <a:prstGeom prst="rect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BCCEF486-8318-4093-A494-C841AE57B5EB}"/>
              </a:ext>
            </a:extLst>
          </p:cNvPr>
          <p:cNvSpPr txBox="1"/>
          <p:nvPr/>
        </p:nvSpPr>
        <p:spPr>
          <a:xfrm flipH="1">
            <a:off x="1208540" y="2238098"/>
            <a:ext cx="1631339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pPr algn="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分支内容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xmlns="" id="{8EE08141-FAE4-4030-AD04-4F72A08BB979}"/>
              </a:ext>
            </a:extLst>
          </p:cNvPr>
          <p:cNvSpPr/>
          <p:nvPr/>
        </p:nvSpPr>
        <p:spPr>
          <a:xfrm flipH="1">
            <a:off x="2784660" y="2175323"/>
            <a:ext cx="491790" cy="491786"/>
          </a:xfrm>
          <a:prstGeom prst="ellipse">
            <a:avLst/>
          </a:prstGeom>
          <a:solidFill>
            <a:srgbClr val="EAF8F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</a:rPr>
              <a:t>2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89" name="矩形 88">
            <a:extLst>
              <a:ext uri="{FF2B5EF4-FFF2-40B4-BE49-F238E27FC236}">
                <a16:creationId xmlns:a16="http://schemas.microsoft.com/office/drawing/2014/main" xmlns="" id="{BB56E7CC-C818-4BBB-B966-B6FAA5108A1F}"/>
              </a:ext>
            </a:extLst>
          </p:cNvPr>
          <p:cNvSpPr/>
          <p:nvPr/>
        </p:nvSpPr>
        <p:spPr>
          <a:xfrm>
            <a:off x="1208540" y="2951179"/>
            <a:ext cx="1545896" cy="491786"/>
          </a:xfrm>
          <a:prstGeom prst="rect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6D3D79D4-4E58-42A3-B33A-D552430126AC}"/>
              </a:ext>
            </a:extLst>
          </p:cNvPr>
          <p:cNvSpPr txBox="1"/>
          <p:nvPr/>
        </p:nvSpPr>
        <p:spPr>
          <a:xfrm flipH="1">
            <a:off x="1008219" y="3009935"/>
            <a:ext cx="1531949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pPr algn="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分支内容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xmlns="" id="{98C25A48-AE38-43C7-9D21-FFADA27674D9}"/>
              </a:ext>
            </a:extLst>
          </p:cNvPr>
          <p:cNvSpPr/>
          <p:nvPr/>
        </p:nvSpPr>
        <p:spPr>
          <a:xfrm flipH="1">
            <a:off x="2484949" y="2947160"/>
            <a:ext cx="491790" cy="491786"/>
          </a:xfrm>
          <a:prstGeom prst="ellipse">
            <a:avLst/>
          </a:prstGeom>
          <a:solidFill>
            <a:srgbClr val="EAF8F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</a:rPr>
              <a:t>3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92" name="矩形 91">
            <a:extLst>
              <a:ext uri="{FF2B5EF4-FFF2-40B4-BE49-F238E27FC236}">
                <a16:creationId xmlns:a16="http://schemas.microsoft.com/office/drawing/2014/main" xmlns="" id="{1101EC92-CB85-41E1-A8EC-B1DC5A569F74}"/>
              </a:ext>
            </a:extLst>
          </p:cNvPr>
          <p:cNvSpPr/>
          <p:nvPr/>
        </p:nvSpPr>
        <p:spPr>
          <a:xfrm>
            <a:off x="1508251" y="3723016"/>
            <a:ext cx="1545896" cy="491786"/>
          </a:xfrm>
          <a:prstGeom prst="rect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sz="2000"/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xmlns="" id="{29F53AF9-A5DF-43B7-B2E9-560D4B2F028A}"/>
              </a:ext>
            </a:extLst>
          </p:cNvPr>
          <p:cNvSpPr txBox="1"/>
          <p:nvPr/>
        </p:nvSpPr>
        <p:spPr>
          <a:xfrm flipH="1">
            <a:off x="1390885" y="3781770"/>
            <a:ext cx="1448996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分支内容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xmlns="" id="{50DC242F-5B05-4AC3-85B6-1E3042762E8E}"/>
              </a:ext>
            </a:extLst>
          </p:cNvPr>
          <p:cNvSpPr/>
          <p:nvPr/>
        </p:nvSpPr>
        <p:spPr>
          <a:xfrm flipH="1">
            <a:off x="2784660" y="3718997"/>
            <a:ext cx="491790" cy="491786"/>
          </a:xfrm>
          <a:prstGeom prst="ellipse">
            <a:avLst/>
          </a:prstGeom>
          <a:solidFill>
            <a:srgbClr val="EAF8F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</a:rPr>
              <a:t>4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95" name="矩形 94">
            <a:extLst>
              <a:ext uri="{FF2B5EF4-FFF2-40B4-BE49-F238E27FC236}">
                <a16:creationId xmlns:a16="http://schemas.microsoft.com/office/drawing/2014/main" xmlns="" id="{B1FEA8A6-5282-48BE-A113-DD2D2296763A}"/>
              </a:ext>
            </a:extLst>
          </p:cNvPr>
          <p:cNvSpPr/>
          <p:nvPr/>
        </p:nvSpPr>
        <p:spPr>
          <a:xfrm>
            <a:off x="1971282" y="4494857"/>
            <a:ext cx="1545896" cy="491786"/>
          </a:xfrm>
          <a:prstGeom prst="rect">
            <a:avLst/>
          </a:prstGeom>
          <a:gradFill>
            <a:gsLst>
              <a:gs pos="100000">
                <a:schemeClr val="accent1">
                  <a:alpha val="43000"/>
                </a:schemeClr>
              </a:gs>
              <a:gs pos="0">
                <a:schemeClr val="accent1">
                  <a:alpha val="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69B8D729-12B3-4C7A-8F1F-93C3A7742ECE}"/>
              </a:ext>
            </a:extLst>
          </p:cNvPr>
          <p:cNvSpPr txBox="1"/>
          <p:nvPr/>
        </p:nvSpPr>
        <p:spPr>
          <a:xfrm flipH="1">
            <a:off x="1896789" y="4553613"/>
            <a:ext cx="1406123" cy="40011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zh-CN"/>
            </a:defPPr>
            <a:lvl1pPr lvl="0">
              <a:defRPr>
                <a:solidFill>
                  <a:prstClr val="black"/>
                </a:solidFill>
              </a:defRPr>
            </a:lvl1pPr>
          </a:lstStyle>
          <a:p>
            <a:pPr algn="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</a:rPr>
              <a:t>分支内容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xmlns="" id="{1AC559DA-0090-460C-8A1D-576771CBAABD}"/>
              </a:ext>
            </a:extLst>
          </p:cNvPr>
          <p:cNvSpPr/>
          <p:nvPr/>
        </p:nvSpPr>
        <p:spPr>
          <a:xfrm flipH="1">
            <a:off x="3247691" y="4490838"/>
            <a:ext cx="491790" cy="491786"/>
          </a:xfrm>
          <a:prstGeom prst="ellipse">
            <a:avLst/>
          </a:prstGeom>
          <a:solidFill>
            <a:srgbClr val="EAF8F1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</a:rPr>
              <a:t>5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xmlns="" id="{CE68EE67-3FC9-46E4-952A-E21D4F171A76}"/>
              </a:ext>
            </a:extLst>
          </p:cNvPr>
          <p:cNvSpPr/>
          <p:nvPr/>
        </p:nvSpPr>
        <p:spPr>
          <a:xfrm>
            <a:off x="695327" y="5239707"/>
            <a:ext cx="10801348" cy="10734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秋叶团队起步于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2014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年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月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23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日，通过“互联网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教育”帮助大学生和职场人快速掌握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Office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办公软件技能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并不断扩充服务范围，围绕“秋叶”品牌形成了以图书为基础、以在线网课学员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付费特训营社群为纽带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覆盖新媒体、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定制、企业内训、文创周边产品的综合性业务，成为业内有影响力的内容创业团队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7614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平行四边形 264">
            <a:extLst>
              <a:ext uri="{FF2B5EF4-FFF2-40B4-BE49-F238E27FC236}">
                <a16:creationId xmlns:a16="http://schemas.microsoft.com/office/drawing/2014/main" xmlns="" id="{868B50CB-0825-4885-B2FB-0796DE41D3AE}"/>
              </a:ext>
            </a:extLst>
          </p:cNvPr>
          <p:cNvSpPr/>
          <p:nvPr/>
        </p:nvSpPr>
        <p:spPr bwMode="auto">
          <a:xfrm flipH="1" flipV="1">
            <a:off x="7987541" y="5028250"/>
            <a:ext cx="2894407" cy="1268430"/>
          </a:xfrm>
          <a:prstGeom prst="parallelogram">
            <a:avLst>
              <a:gd name="adj" fmla="val 16907"/>
            </a:avLst>
          </a:prstGeom>
          <a:gradFill flip="none" rotWithShape="1">
            <a:gsLst>
              <a:gs pos="100000">
                <a:schemeClr val="accent1">
                  <a:alpha val="10000"/>
                </a:schemeClr>
              </a:gs>
              <a:gs pos="12000">
                <a:schemeClr val="accent1">
                  <a:alpha val="0"/>
                </a:schemeClr>
              </a:gs>
            </a:gsLst>
            <a:lin ang="10800000" scaled="1"/>
            <a:tileRect/>
          </a:gradFill>
          <a:ln w="6350">
            <a:gradFill flip="none" rotWithShape="1">
              <a:gsLst>
                <a:gs pos="100000">
                  <a:schemeClr val="accent1">
                    <a:alpha val="30000"/>
                  </a:schemeClr>
                </a:gs>
                <a:gs pos="11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4400">
              <a:solidFill>
                <a:srgbClr val="FFFFFF"/>
              </a:solidFill>
            </a:endParaRPr>
          </a:p>
        </p:txBody>
      </p:sp>
      <p:sp>
        <p:nvSpPr>
          <p:cNvPr id="266" name="平行四边形 265">
            <a:extLst>
              <a:ext uri="{FF2B5EF4-FFF2-40B4-BE49-F238E27FC236}">
                <a16:creationId xmlns:a16="http://schemas.microsoft.com/office/drawing/2014/main" xmlns="" id="{5D9FA781-57AD-4E43-8775-E3BFDF1A4DE5}"/>
              </a:ext>
            </a:extLst>
          </p:cNvPr>
          <p:cNvSpPr/>
          <p:nvPr/>
        </p:nvSpPr>
        <p:spPr bwMode="auto">
          <a:xfrm flipH="1" flipV="1">
            <a:off x="7964232" y="4993854"/>
            <a:ext cx="2894407" cy="1268430"/>
          </a:xfrm>
          <a:prstGeom prst="parallelogram">
            <a:avLst>
              <a:gd name="adj" fmla="val 16880"/>
            </a:avLst>
          </a:prstGeom>
          <a:gradFill flip="none" rotWithShape="1">
            <a:gsLst>
              <a:gs pos="100000">
                <a:schemeClr val="accent1">
                  <a:lumMod val="95000"/>
                  <a:alpha val="0"/>
                </a:schemeClr>
              </a:gs>
              <a:gs pos="15000">
                <a:schemeClr val="accent2">
                  <a:alpha val="0"/>
                </a:schemeClr>
              </a:gs>
            </a:gsLst>
            <a:lin ang="10800000" scaled="1"/>
            <a:tileRect/>
          </a:gradFill>
          <a:ln w="12700">
            <a:gradFill flip="none" rotWithShape="1">
              <a:gsLst>
                <a:gs pos="100000">
                  <a:schemeClr val="accent1"/>
                </a:gs>
                <a:gs pos="21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4400">
              <a:solidFill>
                <a:srgbClr val="FFFFFF"/>
              </a:solidFill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9C9A5303-6CB0-4020-96B4-DE456144E5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请在此处输入你的标题</a:t>
            </a:r>
          </a:p>
        </p:txBody>
      </p:sp>
      <p:sp>
        <p:nvSpPr>
          <p:cNvPr id="3" name="梯形 2">
            <a:extLst>
              <a:ext uri="{FF2B5EF4-FFF2-40B4-BE49-F238E27FC236}">
                <a16:creationId xmlns:a16="http://schemas.microsoft.com/office/drawing/2014/main" xmlns="" id="{2BCECA1A-60E9-4A58-B588-05053972EDCA}"/>
              </a:ext>
            </a:extLst>
          </p:cNvPr>
          <p:cNvSpPr/>
          <p:nvPr/>
        </p:nvSpPr>
        <p:spPr>
          <a:xfrm>
            <a:off x="4314505" y="1200790"/>
            <a:ext cx="3562987" cy="431239"/>
          </a:xfrm>
          <a:prstGeom prst="trapezoid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9C7AC93-C206-4C51-9261-3033A94EBC0C}"/>
              </a:ext>
            </a:extLst>
          </p:cNvPr>
          <p:cNvSpPr/>
          <p:nvPr/>
        </p:nvSpPr>
        <p:spPr>
          <a:xfrm>
            <a:off x="4865534" y="1155700"/>
            <a:ext cx="2460930" cy="46897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kern="100">
                <a:solidFill>
                  <a:schemeClr val="bg1"/>
                </a:solidFill>
                <a:latin typeface="+mj-ea"/>
                <a:ea typeface="+mj-ea"/>
                <a:cs typeface="仿宋_GB2312" panose="02010609030101010101" charset="-122"/>
              </a:rPr>
              <a:t>在此输入你的文本内容</a:t>
            </a:r>
            <a:endParaRPr lang="zh-CN" altLang="en-US" kern="100" dirty="0">
              <a:solidFill>
                <a:schemeClr val="bg1"/>
              </a:solidFill>
              <a:latin typeface="+mj-ea"/>
              <a:ea typeface="+mj-ea"/>
              <a:cs typeface="仿宋_GB2312" panose="02010609030101010101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90FD65B-112B-416B-9524-5B460DD3766A}"/>
              </a:ext>
            </a:extLst>
          </p:cNvPr>
          <p:cNvGrpSpPr/>
          <p:nvPr/>
        </p:nvGrpSpPr>
        <p:grpSpPr>
          <a:xfrm>
            <a:off x="3395806" y="1200790"/>
            <a:ext cx="918986" cy="431239"/>
            <a:chOff x="2957290" y="793750"/>
            <a:chExt cx="463915" cy="217694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444DE4EC-369E-4CAD-B534-089686A9B2D9}"/>
                </a:ext>
              </a:extLst>
            </p:cNvPr>
            <p:cNvSpPr/>
            <p:nvPr/>
          </p:nvSpPr>
          <p:spPr>
            <a:xfrm>
              <a:off x="3341381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1E6A436C-F5A3-47DF-A250-4D4D1880A010}"/>
                </a:ext>
              </a:extLst>
            </p:cNvPr>
            <p:cNvSpPr/>
            <p:nvPr/>
          </p:nvSpPr>
          <p:spPr>
            <a:xfrm>
              <a:off x="327736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83333"/>
                  </a:schemeClr>
                </a:gs>
                <a:gs pos="100000">
                  <a:schemeClr val="accent1">
                    <a:alpha val="8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9CCDDC6D-1D8B-40D1-B5BF-BD1C14F781C1}"/>
                </a:ext>
              </a:extLst>
            </p:cNvPr>
            <p:cNvSpPr/>
            <p:nvPr/>
          </p:nvSpPr>
          <p:spPr>
            <a:xfrm>
              <a:off x="321335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66667"/>
                  </a:schemeClr>
                </a:gs>
                <a:gs pos="100000">
                  <a:schemeClr val="accent1">
                    <a:alpha val="6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A3D11338-369C-42B7-A441-90295D784268}"/>
                </a:ext>
              </a:extLst>
            </p:cNvPr>
            <p:cNvSpPr/>
            <p:nvPr/>
          </p:nvSpPr>
          <p:spPr>
            <a:xfrm>
              <a:off x="314933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5000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58F3ACEE-80A6-49B8-BDB6-4D082B343E30}"/>
                </a:ext>
              </a:extLst>
            </p:cNvPr>
            <p:cNvSpPr/>
            <p:nvPr/>
          </p:nvSpPr>
          <p:spPr>
            <a:xfrm>
              <a:off x="308532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33333"/>
                  </a:schemeClr>
                </a:gs>
                <a:gs pos="100000">
                  <a:schemeClr val="accent1">
                    <a:alpha val="3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DE339E46-1AF4-4499-B600-EE96C5DF89E5}"/>
                </a:ext>
              </a:extLst>
            </p:cNvPr>
            <p:cNvSpPr/>
            <p:nvPr/>
          </p:nvSpPr>
          <p:spPr>
            <a:xfrm>
              <a:off x="302130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16667"/>
                  </a:schemeClr>
                </a:gs>
                <a:gs pos="100000">
                  <a:schemeClr val="accent1">
                    <a:alpha val="1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848CD88F-D580-43A2-A1D2-38F45B06523F}"/>
                </a:ext>
              </a:extLst>
            </p:cNvPr>
            <p:cNvSpPr/>
            <p:nvPr/>
          </p:nvSpPr>
          <p:spPr>
            <a:xfrm>
              <a:off x="295729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DC822E1E-C2CB-45A2-9963-765D1337FF9D}"/>
              </a:ext>
            </a:extLst>
          </p:cNvPr>
          <p:cNvGrpSpPr/>
          <p:nvPr/>
        </p:nvGrpSpPr>
        <p:grpSpPr>
          <a:xfrm flipH="1">
            <a:off x="7877495" y="1200790"/>
            <a:ext cx="918986" cy="431239"/>
            <a:chOff x="2957290" y="793750"/>
            <a:chExt cx="463915" cy="217694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17DA1524-69A2-43DD-8F64-F4AEB2D49D0C}"/>
                </a:ext>
              </a:extLst>
            </p:cNvPr>
            <p:cNvSpPr/>
            <p:nvPr/>
          </p:nvSpPr>
          <p:spPr>
            <a:xfrm>
              <a:off x="3341381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4727960D-CA9A-47B6-9ECE-36E34FEF4604}"/>
                </a:ext>
              </a:extLst>
            </p:cNvPr>
            <p:cNvSpPr/>
            <p:nvPr/>
          </p:nvSpPr>
          <p:spPr>
            <a:xfrm>
              <a:off x="327736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83333"/>
                  </a:schemeClr>
                </a:gs>
                <a:gs pos="100000">
                  <a:schemeClr val="accent1">
                    <a:alpha val="8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57DA0ADE-97A2-4DF0-8B53-1A69CC1B96AA}"/>
                </a:ext>
              </a:extLst>
            </p:cNvPr>
            <p:cNvSpPr/>
            <p:nvPr/>
          </p:nvSpPr>
          <p:spPr>
            <a:xfrm>
              <a:off x="321335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66667"/>
                  </a:schemeClr>
                </a:gs>
                <a:gs pos="100000">
                  <a:schemeClr val="accent1">
                    <a:alpha val="6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12522FC4-8A4E-471E-B56F-83AB1E171CBC}"/>
                </a:ext>
              </a:extLst>
            </p:cNvPr>
            <p:cNvSpPr/>
            <p:nvPr/>
          </p:nvSpPr>
          <p:spPr>
            <a:xfrm>
              <a:off x="314933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5000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EEF58B46-0325-4291-A8F8-06DE56D4D5ED}"/>
                </a:ext>
              </a:extLst>
            </p:cNvPr>
            <p:cNvSpPr/>
            <p:nvPr/>
          </p:nvSpPr>
          <p:spPr>
            <a:xfrm>
              <a:off x="308532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33333"/>
                  </a:schemeClr>
                </a:gs>
                <a:gs pos="100000">
                  <a:schemeClr val="accent1">
                    <a:alpha val="3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A34FB0A8-6DAC-4345-AFF6-7418AD48B6DA}"/>
                </a:ext>
              </a:extLst>
            </p:cNvPr>
            <p:cNvSpPr/>
            <p:nvPr/>
          </p:nvSpPr>
          <p:spPr>
            <a:xfrm>
              <a:off x="302130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16667"/>
                  </a:schemeClr>
                </a:gs>
                <a:gs pos="100000">
                  <a:schemeClr val="accent1">
                    <a:alpha val="1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xmlns="" id="{1D936301-4EF5-47A5-9013-1C6558770177}"/>
                </a:ext>
              </a:extLst>
            </p:cNvPr>
            <p:cNvSpPr/>
            <p:nvPr/>
          </p:nvSpPr>
          <p:spPr>
            <a:xfrm>
              <a:off x="295729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D008A67-9F5C-4850-B593-35C695345AC2}"/>
              </a:ext>
            </a:extLst>
          </p:cNvPr>
          <p:cNvSpPr/>
          <p:nvPr/>
        </p:nvSpPr>
        <p:spPr>
          <a:xfrm>
            <a:off x="1575498" y="3962621"/>
            <a:ext cx="654026" cy="307777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zh-CN" altLang="en-US" sz="2000" i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节点</a:t>
            </a:r>
            <a:r>
              <a:rPr lang="en-US" altLang="zh-CN" sz="2000" i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2000" i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9E44A8B4-592D-4823-BBF1-38DD3F70F892}"/>
              </a:ext>
            </a:extLst>
          </p:cNvPr>
          <p:cNvCxnSpPr>
            <a:cxnSpLocks/>
          </p:cNvCxnSpPr>
          <p:nvPr/>
        </p:nvCxnSpPr>
        <p:spPr>
          <a:xfrm flipV="1">
            <a:off x="3273166" y="3429000"/>
            <a:ext cx="5444252" cy="1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BA89E437-65CD-488E-8E50-CF29D424EFE1}"/>
              </a:ext>
            </a:extLst>
          </p:cNvPr>
          <p:cNvGrpSpPr/>
          <p:nvPr/>
        </p:nvGrpSpPr>
        <p:grpSpPr>
          <a:xfrm>
            <a:off x="3478022" y="2801231"/>
            <a:ext cx="1166298" cy="369332"/>
            <a:chOff x="1104432" y="1301131"/>
            <a:chExt cx="728365" cy="230652"/>
          </a:xfrm>
        </p:grpSpPr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6FDD619A-3DCF-4185-9536-19F3108759E4}"/>
                </a:ext>
              </a:extLst>
            </p:cNvPr>
            <p:cNvGrpSpPr/>
            <p:nvPr/>
          </p:nvGrpSpPr>
          <p:grpSpPr>
            <a:xfrm>
              <a:off x="1189267" y="1479355"/>
              <a:ext cx="643530" cy="27181"/>
              <a:chOff x="3071607" y="2663709"/>
              <a:chExt cx="1362102" cy="57532"/>
            </a:xfrm>
          </p:grpSpPr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xmlns="" id="{DE63D1C5-76C8-4FDD-B146-66E04789B5D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71607" y="2712503"/>
                <a:ext cx="1283985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0" name="直角三角形 69">
                <a:extLst>
                  <a:ext uri="{FF2B5EF4-FFF2-40B4-BE49-F238E27FC236}">
                    <a16:creationId xmlns:a16="http://schemas.microsoft.com/office/drawing/2014/main" xmlns="" id="{39F5A150-13A0-46CE-A931-3E4AB561EF66}"/>
                  </a:ext>
                </a:extLst>
              </p:cNvPr>
              <p:cNvSpPr/>
              <p:nvPr/>
            </p:nvSpPr>
            <p:spPr>
              <a:xfrm>
                <a:off x="4229129" y="2663709"/>
                <a:ext cx="204580" cy="57532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800" dirty="0"/>
              </a:p>
            </p:txBody>
          </p:sp>
        </p:grp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1E19CCE3-E037-4F57-8220-F6763094ECDC}"/>
                </a:ext>
              </a:extLst>
            </p:cNvPr>
            <p:cNvSpPr/>
            <p:nvPr/>
          </p:nvSpPr>
          <p:spPr>
            <a:xfrm>
              <a:off x="1104432" y="1301131"/>
              <a:ext cx="683946" cy="23065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zh-CN" altLang="en-US" i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关键流程</a:t>
              </a:r>
              <a:endParaRPr lang="zh-CN" altLang="en-US" i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E2B386D6-2AC4-4078-AAD3-2E92D90D6CD4}"/>
              </a:ext>
            </a:extLst>
          </p:cNvPr>
          <p:cNvSpPr/>
          <p:nvPr/>
        </p:nvSpPr>
        <p:spPr>
          <a:xfrm>
            <a:off x="9528368" y="3962620"/>
            <a:ext cx="1377747" cy="307777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zh-CN" altLang="en-US" sz="2000" i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节点</a:t>
            </a:r>
            <a:r>
              <a:rPr lang="en-US" altLang="zh-CN" sz="2000" i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2000" i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91D2610C-3238-412E-BB9D-5D48C1AA23F2}"/>
              </a:ext>
            </a:extLst>
          </p:cNvPr>
          <p:cNvSpPr/>
          <p:nvPr/>
        </p:nvSpPr>
        <p:spPr>
          <a:xfrm rot="17597132">
            <a:off x="696013" y="2024517"/>
            <a:ext cx="2534660" cy="2534660"/>
          </a:xfrm>
          <a:prstGeom prst="ellipse">
            <a:avLst/>
          </a:prstGeom>
          <a:noFill/>
          <a:ln w="381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6F7C006A-23A3-4950-B780-DF58C7A1FED6}"/>
              </a:ext>
            </a:extLst>
          </p:cNvPr>
          <p:cNvSpPr/>
          <p:nvPr/>
        </p:nvSpPr>
        <p:spPr>
          <a:xfrm rot="4002868" flipH="1">
            <a:off x="8928877" y="2024516"/>
            <a:ext cx="2534660" cy="2534660"/>
          </a:xfrm>
          <a:prstGeom prst="ellipse">
            <a:avLst/>
          </a:prstGeom>
          <a:noFill/>
          <a:ln w="381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任意多边形: 形状 233">
            <a:extLst>
              <a:ext uri="{FF2B5EF4-FFF2-40B4-BE49-F238E27FC236}">
                <a16:creationId xmlns:a16="http://schemas.microsoft.com/office/drawing/2014/main" xmlns="" id="{6ECDE73C-84AD-4F3D-993E-67D1C51F73DA}"/>
              </a:ext>
            </a:extLst>
          </p:cNvPr>
          <p:cNvSpPr/>
          <p:nvPr/>
        </p:nvSpPr>
        <p:spPr>
          <a:xfrm>
            <a:off x="1246281" y="2358599"/>
            <a:ext cx="1434124" cy="1434122"/>
          </a:xfrm>
          <a:custGeom>
            <a:avLst/>
            <a:gdLst>
              <a:gd name="connsiteX0" fmla="*/ 46262 w 1434124"/>
              <a:gd name="connsiteY0" fmla="*/ 1341598 h 1434122"/>
              <a:gd name="connsiteX1" fmla="*/ 46262 w 1434124"/>
              <a:gd name="connsiteY1" fmla="*/ 1387860 h 1434122"/>
              <a:gd name="connsiteX2" fmla="*/ 1387862 w 1434124"/>
              <a:gd name="connsiteY2" fmla="*/ 1387860 h 1434122"/>
              <a:gd name="connsiteX3" fmla="*/ 1387862 w 1434124"/>
              <a:gd name="connsiteY3" fmla="*/ 1341598 h 1434122"/>
              <a:gd name="connsiteX4" fmla="*/ 1156552 w 1434124"/>
              <a:gd name="connsiteY4" fmla="*/ 1133419 h 1434122"/>
              <a:gd name="connsiteX5" fmla="*/ 1156552 w 1434124"/>
              <a:gd name="connsiteY5" fmla="*/ 1295336 h 1434122"/>
              <a:gd name="connsiteX6" fmla="*/ 1249076 w 1434124"/>
              <a:gd name="connsiteY6" fmla="*/ 1295336 h 1434122"/>
              <a:gd name="connsiteX7" fmla="*/ 1249076 w 1434124"/>
              <a:gd name="connsiteY7" fmla="*/ 1133419 h 1434122"/>
              <a:gd name="connsiteX8" fmla="*/ 925241 w 1434124"/>
              <a:gd name="connsiteY8" fmla="*/ 1133419 h 1434122"/>
              <a:gd name="connsiteX9" fmla="*/ 925241 w 1434124"/>
              <a:gd name="connsiteY9" fmla="*/ 1295336 h 1434122"/>
              <a:gd name="connsiteX10" fmla="*/ 1017765 w 1434124"/>
              <a:gd name="connsiteY10" fmla="*/ 1295336 h 1434122"/>
              <a:gd name="connsiteX11" fmla="*/ 1017765 w 1434124"/>
              <a:gd name="connsiteY11" fmla="*/ 1133419 h 1434122"/>
              <a:gd name="connsiteX12" fmla="*/ 693931 w 1434124"/>
              <a:gd name="connsiteY12" fmla="*/ 1133419 h 1434122"/>
              <a:gd name="connsiteX13" fmla="*/ 693931 w 1434124"/>
              <a:gd name="connsiteY13" fmla="*/ 1295336 h 1434122"/>
              <a:gd name="connsiteX14" fmla="*/ 786455 w 1434124"/>
              <a:gd name="connsiteY14" fmla="*/ 1295336 h 1434122"/>
              <a:gd name="connsiteX15" fmla="*/ 786455 w 1434124"/>
              <a:gd name="connsiteY15" fmla="*/ 1133419 h 1434122"/>
              <a:gd name="connsiteX16" fmla="*/ 462620 w 1434124"/>
              <a:gd name="connsiteY16" fmla="*/ 878978 h 1434122"/>
              <a:gd name="connsiteX17" fmla="*/ 508882 w 1434124"/>
              <a:gd name="connsiteY17" fmla="*/ 878978 h 1434122"/>
              <a:gd name="connsiteX18" fmla="*/ 508882 w 1434124"/>
              <a:gd name="connsiteY18" fmla="*/ 925240 h 1434122"/>
              <a:gd name="connsiteX19" fmla="*/ 462620 w 1434124"/>
              <a:gd name="connsiteY19" fmla="*/ 925240 h 1434122"/>
              <a:gd name="connsiteX20" fmla="*/ 323834 w 1434124"/>
              <a:gd name="connsiteY20" fmla="*/ 878978 h 1434122"/>
              <a:gd name="connsiteX21" fmla="*/ 370096 w 1434124"/>
              <a:gd name="connsiteY21" fmla="*/ 878978 h 1434122"/>
              <a:gd name="connsiteX22" fmla="*/ 370096 w 1434124"/>
              <a:gd name="connsiteY22" fmla="*/ 925240 h 1434122"/>
              <a:gd name="connsiteX23" fmla="*/ 323834 w 1434124"/>
              <a:gd name="connsiteY23" fmla="*/ 925240 h 1434122"/>
              <a:gd name="connsiteX24" fmla="*/ 185048 w 1434124"/>
              <a:gd name="connsiteY24" fmla="*/ 878978 h 1434122"/>
              <a:gd name="connsiteX25" fmla="*/ 231310 w 1434124"/>
              <a:gd name="connsiteY25" fmla="*/ 878978 h 1434122"/>
              <a:gd name="connsiteX26" fmla="*/ 231310 w 1434124"/>
              <a:gd name="connsiteY26" fmla="*/ 925240 h 1434122"/>
              <a:gd name="connsiteX27" fmla="*/ 185048 w 1434124"/>
              <a:gd name="connsiteY27" fmla="*/ 925240 h 1434122"/>
              <a:gd name="connsiteX28" fmla="*/ 92524 w 1434124"/>
              <a:gd name="connsiteY28" fmla="*/ 832716 h 1434122"/>
              <a:gd name="connsiteX29" fmla="*/ 92524 w 1434124"/>
              <a:gd name="connsiteY29" fmla="*/ 1295336 h 1434122"/>
              <a:gd name="connsiteX30" fmla="*/ 185048 w 1434124"/>
              <a:gd name="connsiteY30" fmla="*/ 1295336 h 1434122"/>
              <a:gd name="connsiteX31" fmla="*/ 185048 w 1434124"/>
              <a:gd name="connsiteY31" fmla="*/ 971502 h 1434122"/>
              <a:gd name="connsiteX32" fmla="*/ 231310 w 1434124"/>
              <a:gd name="connsiteY32" fmla="*/ 971502 h 1434122"/>
              <a:gd name="connsiteX33" fmla="*/ 231310 w 1434124"/>
              <a:gd name="connsiteY33" fmla="*/ 1295336 h 1434122"/>
              <a:gd name="connsiteX34" fmla="*/ 323834 w 1434124"/>
              <a:gd name="connsiteY34" fmla="*/ 1295336 h 1434122"/>
              <a:gd name="connsiteX35" fmla="*/ 323834 w 1434124"/>
              <a:gd name="connsiteY35" fmla="*/ 971502 h 1434122"/>
              <a:gd name="connsiteX36" fmla="*/ 370097 w 1434124"/>
              <a:gd name="connsiteY36" fmla="*/ 971502 h 1434122"/>
              <a:gd name="connsiteX37" fmla="*/ 370097 w 1434124"/>
              <a:gd name="connsiteY37" fmla="*/ 1295336 h 1434122"/>
              <a:gd name="connsiteX38" fmla="*/ 462621 w 1434124"/>
              <a:gd name="connsiteY38" fmla="*/ 1295336 h 1434122"/>
              <a:gd name="connsiteX39" fmla="*/ 462621 w 1434124"/>
              <a:gd name="connsiteY39" fmla="*/ 971502 h 1434122"/>
              <a:gd name="connsiteX40" fmla="*/ 508883 w 1434124"/>
              <a:gd name="connsiteY40" fmla="*/ 971502 h 1434122"/>
              <a:gd name="connsiteX41" fmla="*/ 508883 w 1434124"/>
              <a:gd name="connsiteY41" fmla="*/ 1295336 h 1434122"/>
              <a:gd name="connsiteX42" fmla="*/ 647669 w 1434124"/>
              <a:gd name="connsiteY42" fmla="*/ 1295336 h 1434122"/>
              <a:gd name="connsiteX43" fmla="*/ 647669 w 1434124"/>
              <a:gd name="connsiteY43" fmla="*/ 1087157 h 1434122"/>
              <a:gd name="connsiteX44" fmla="*/ 832717 w 1434124"/>
              <a:gd name="connsiteY44" fmla="*/ 1087157 h 1434122"/>
              <a:gd name="connsiteX45" fmla="*/ 832717 w 1434124"/>
              <a:gd name="connsiteY45" fmla="*/ 1295336 h 1434122"/>
              <a:gd name="connsiteX46" fmla="*/ 878979 w 1434124"/>
              <a:gd name="connsiteY46" fmla="*/ 1295336 h 1434122"/>
              <a:gd name="connsiteX47" fmla="*/ 878979 w 1434124"/>
              <a:gd name="connsiteY47" fmla="*/ 1087157 h 1434122"/>
              <a:gd name="connsiteX48" fmla="*/ 1064028 w 1434124"/>
              <a:gd name="connsiteY48" fmla="*/ 1087157 h 1434122"/>
              <a:gd name="connsiteX49" fmla="*/ 1064028 w 1434124"/>
              <a:gd name="connsiteY49" fmla="*/ 1295336 h 1434122"/>
              <a:gd name="connsiteX50" fmla="*/ 1110290 w 1434124"/>
              <a:gd name="connsiteY50" fmla="*/ 1295336 h 1434122"/>
              <a:gd name="connsiteX51" fmla="*/ 1110290 w 1434124"/>
              <a:gd name="connsiteY51" fmla="*/ 1087157 h 1434122"/>
              <a:gd name="connsiteX52" fmla="*/ 1295338 w 1434124"/>
              <a:gd name="connsiteY52" fmla="*/ 1087157 h 1434122"/>
              <a:gd name="connsiteX53" fmla="*/ 1295338 w 1434124"/>
              <a:gd name="connsiteY53" fmla="*/ 1295336 h 1434122"/>
              <a:gd name="connsiteX54" fmla="*/ 1341600 w 1434124"/>
              <a:gd name="connsiteY54" fmla="*/ 1295336 h 1434122"/>
              <a:gd name="connsiteX55" fmla="*/ 1341600 w 1434124"/>
              <a:gd name="connsiteY55" fmla="*/ 1040895 h 1434122"/>
              <a:gd name="connsiteX56" fmla="*/ 1295338 w 1434124"/>
              <a:gd name="connsiteY56" fmla="*/ 1040895 h 1434122"/>
              <a:gd name="connsiteX57" fmla="*/ 1295338 w 1434124"/>
              <a:gd name="connsiteY57" fmla="*/ 994633 h 1434122"/>
              <a:gd name="connsiteX58" fmla="*/ 1341600 w 1434124"/>
              <a:gd name="connsiteY58" fmla="*/ 994633 h 1434122"/>
              <a:gd name="connsiteX59" fmla="*/ 1341600 w 1434124"/>
              <a:gd name="connsiteY59" fmla="*/ 948371 h 1434122"/>
              <a:gd name="connsiteX60" fmla="*/ 647669 w 1434124"/>
              <a:gd name="connsiteY60" fmla="*/ 948371 h 1434122"/>
              <a:gd name="connsiteX61" fmla="*/ 647669 w 1434124"/>
              <a:gd name="connsiteY61" fmla="*/ 994633 h 1434122"/>
              <a:gd name="connsiteX62" fmla="*/ 1249076 w 1434124"/>
              <a:gd name="connsiteY62" fmla="*/ 994633 h 1434122"/>
              <a:gd name="connsiteX63" fmla="*/ 1249076 w 1434124"/>
              <a:gd name="connsiteY63" fmla="*/ 1040895 h 1434122"/>
              <a:gd name="connsiteX64" fmla="*/ 601407 w 1434124"/>
              <a:gd name="connsiteY64" fmla="*/ 1040895 h 1434122"/>
              <a:gd name="connsiteX65" fmla="*/ 601407 w 1434124"/>
              <a:gd name="connsiteY65" fmla="*/ 832716 h 1434122"/>
              <a:gd name="connsiteX66" fmla="*/ 555144 w 1434124"/>
              <a:gd name="connsiteY66" fmla="*/ 693930 h 1434122"/>
              <a:gd name="connsiteX67" fmla="*/ 601406 w 1434124"/>
              <a:gd name="connsiteY67" fmla="*/ 693930 h 1434122"/>
              <a:gd name="connsiteX68" fmla="*/ 601406 w 1434124"/>
              <a:gd name="connsiteY68" fmla="*/ 740192 h 1434122"/>
              <a:gd name="connsiteX69" fmla="*/ 555144 w 1434124"/>
              <a:gd name="connsiteY69" fmla="*/ 740192 h 1434122"/>
              <a:gd name="connsiteX70" fmla="*/ 462620 w 1434124"/>
              <a:gd name="connsiteY70" fmla="*/ 693930 h 1434122"/>
              <a:gd name="connsiteX71" fmla="*/ 508882 w 1434124"/>
              <a:gd name="connsiteY71" fmla="*/ 693930 h 1434122"/>
              <a:gd name="connsiteX72" fmla="*/ 508882 w 1434124"/>
              <a:gd name="connsiteY72" fmla="*/ 740192 h 1434122"/>
              <a:gd name="connsiteX73" fmla="*/ 462620 w 1434124"/>
              <a:gd name="connsiteY73" fmla="*/ 740192 h 1434122"/>
              <a:gd name="connsiteX74" fmla="*/ 370096 w 1434124"/>
              <a:gd name="connsiteY74" fmla="*/ 693930 h 1434122"/>
              <a:gd name="connsiteX75" fmla="*/ 416358 w 1434124"/>
              <a:gd name="connsiteY75" fmla="*/ 693930 h 1434122"/>
              <a:gd name="connsiteX76" fmla="*/ 416358 w 1434124"/>
              <a:gd name="connsiteY76" fmla="*/ 740192 h 1434122"/>
              <a:gd name="connsiteX77" fmla="*/ 370096 w 1434124"/>
              <a:gd name="connsiteY77" fmla="*/ 740192 h 1434122"/>
              <a:gd name="connsiteX78" fmla="*/ 323834 w 1434124"/>
              <a:gd name="connsiteY78" fmla="*/ 601406 h 1434122"/>
              <a:gd name="connsiteX79" fmla="*/ 647668 w 1434124"/>
              <a:gd name="connsiteY79" fmla="*/ 601406 h 1434122"/>
              <a:gd name="connsiteX80" fmla="*/ 647668 w 1434124"/>
              <a:gd name="connsiteY80" fmla="*/ 647668 h 1434122"/>
              <a:gd name="connsiteX81" fmla="*/ 323834 w 1434124"/>
              <a:gd name="connsiteY81" fmla="*/ 647668 h 1434122"/>
              <a:gd name="connsiteX82" fmla="*/ 1087159 w 1434124"/>
              <a:gd name="connsiteY82" fmla="*/ 555144 h 1434122"/>
              <a:gd name="connsiteX83" fmla="*/ 994634 w 1434124"/>
              <a:gd name="connsiteY83" fmla="*/ 647668 h 1434122"/>
              <a:gd name="connsiteX84" fmla="*/ 994634 w 1434124"/>
              <a:gd name="connsiteY84" fmla="*/ 670799 h 1434122"/>
              <a:gd name="connsiteX85" fmla="*/ 971503 w 1434124"/>
              <a:gd name="connsiteY85" fmla="*/ 670799 h 1434122"/>
              <a:gd name="connsiteX86" fmla="*/ 925241 w 1434124"/>
              <a:gd name="connsiteY86" fmla="*/ 717061 h 1434122"/>
              <a:gd name="connsiteX87" fmla="*/ 971503 w 1434124"/>
              <a:gd name="connsiteY87" fmla="*/ 763323 h 1434122"/>
              <a:gd name="connsiteX88" fmla="*/ 1341600 w 1434124"/>
              <a:gd name="connsiteY88" fmla="*/ 763323 h 1434122"/>
              <a:gd name="connsiteX89" fmla="*/ 1387862 w 1434124"/>
              <a:gd name="connsiteY89" fmla="*/ 717061 h 1434122"/>
              <a:gd name="connsiteX90" fmla="*/ 1341600 w 1434124"/>
              <a:gd name="connsiteY90" fmla="*/ 670799 h 1434122"/>
              <a:gd name="connsiteX91" fmla="*/ 1318469 w 1434124"/>
              <a:gd name="connsiteY91" fmla="*/ 670799 h 1434122"/>
              <a:gd name="connsiteX92" fmla="*/ 1318469 w 1434124"/>
              <a:gd name="connsiteY92" fmla="*/ 647668 h 1434122"/>
              <a:gd name="connsiteX93" fmla="*/ 1225945 w 1434124"/>
              <a:gd name="connsiteY93" fmla="*/ 555144 h 1434122"/>
              <a:gd name="connsiteX94" fmla="*/ 1170500 w 1434124"/>
              <a:gd name="connsiteY94" fmla="*/ 574107 h 1434122"/>
              <a:gd name="connsiteX95" fmla="*/ 1156552 w 1434124"/>
              <a:gd name="connsiteY95" fmla="*/ 584634 h 1434122"/>
              <a:gd name="connsiteX96" fmla="*/ 1142603 w 1434124"/>
              <a:gd name="connsiteY96" fmla="*/ 574107 h 1434122"/>
              <a:gd name="connsiteX97" fmla="*/ 1087159 w 1434124"/>
              <a:gd name="connsiteY97" fmla="*/ 555144 h 1434122"/>
              <a:gd name="connsiteX98" fmla="*/ 925241 w 1434124"/>
              <a:gd name="connsiteY98" fmla="*/ 508882 h 1434122"/>
              <a:gd name="connsiteX99" fmla="*/ 971503 w 1434124"/>
              <a:gd name="connsiteY99" fmla="*/ 508882 h 1434122"/>
              <a:gd name="connsiteX100" fmla="*/ 971503 w 1434124"/>
              <a:gd name="connsiteY100" fmla="*/ 555144 h 1434122"/>
              <a:gd name="connsiteX101" fmla="*/ 925241 w 1434124"/>
              <a:gd name="connsiteY101" fmla="*/ 555144 h 1434122"/>
              <a:gd name="connsiteX102" fmla="*/ 832717 w 1434124"/>
              <a:gd name="connsiteY102" fmla="*/ 508882 h 1434122"/>
              <a:gd name="connsiteX103" fmla="*/ 878979 w 1434124"/>
              <a:gd name="connsiteY103" fmla="*/ 508882 h 1434122"/>
              <a:gd name="connsiteX104" fmla="*/ 878979 w 1434124"/>
              <a:gd name="connsiteY104" fmla="*/ 555144 h 1434122"/>
              <a:gd name="connsiteX105" fmla="*/ 832717 w 1434124"/>
              <a:gd name="connsiteY105" fmla="*/ 555144 h 1434122"/>
              <a:gd name="connsiteX106" fmla="*/ 555144 w 1434124"/>
              <a:gd name="connsiteY106" fmla="*/ 508882 h 1434122"/>
              <a:gd name="connsiteX107" fmla="*/ 601406 w 1434124"/>
              <a:gd name="connsiteY107" fmla="*/ 508882 h 1434122"/>
              <a:gd name="connsiteX108" fmla="*/ 601406 w 1434124"/>
              <a:gd name="connsiteY108" fmla="*/ 555144 h 1434122"/>
              <a:gd name="connsiteX109" fmla="*/ 555144 w 1434124"/>
              <a:gd name="connsiteY109" fmla="*/ 555144 h 1434122"/>
              <a:gd name="connsiteX110" fmla="*/ 462620 w 1434124"/>
              <a:gd name="connsiteY110" fmla="*/ 508882 h 1434122"/>
              <a:gd name="connsiteX111" fmla="*/ 508882 w 1434124"/>
              <a:gd name="connsiteY111" fmla="*/ 508882 h 1434122"/>
              <a:gd name="connsiteX112" fmla="*/ 508882 w 1434124"/>
              <a:gd name="connsiteY112" fmla="*/ 555144 h 1434122"/>
              <a:gd name="connsiteX113" fmla="*/ 462620 w 1434124"/>
              <a:gd name="connsiteY113" fmla="*/ 555144 h 1434122"/>
              <a:gd name="connsiteX114" fmla="*/ 370096 w 1434124"/>
              <a:gd name="connsiteY114" fmla="*/ 508882 h 1434122"/>
              <a:gd name="connsiteX115" fmla="*/ 416358 w 1434124"/>
              <a:gd name="connsiteY115" fmla="*/ 508882 h 1434122"/>
              <a:gd name="connsiteX116" fmla="*/ 416358 w 1434124"/>
              <a:gd name="connsiteY116" fmla="*/ 555144 h 1434122"/>
              <a:gd name="connsiteX117" fmla="*/ 370096 w 1434124"/>
              <a:gd name="connsiteY117" fmla="*/ 555144 h 1434122"/>
              <a:gd name="connsiteX118" fmla="*/ 786455 w 1434124"/>
              <a:gd name="connsiteY118" fmla="*/ 416358 h 1434122"/>
              <a:gd name="connsiteX119" fmla="*/ 1110289 w 1434124"/>
              <a:gd name="connsiteY119" fmla="*/ 416358 h 1434122"/>
              <a:gd name="connsiteX120" fmla="*/ 1110289 w 1434124"/>
              <a:gd name="connsiteY120" fmla="*/ 462620 h 1434122"/>
              <a:gd name="connsiteX121" fmla="*/ 786455 w 1434124"/>
              <a:gd name="connsiteY121" fmla="*/ 462620 h 1434122"/>
              <a:gd name="connsiteX122" fmla="*/ 323834 w 1434124"/>
              <a:gd name="connsiteY122" fmla="*/ 416358 h 1434122"/>
              <a:gd name="connsiteX123" fmla="*/ 647668 w 1434124"/>
              <a:gd name="connsiteY123" fmla="*/ 416358 h 1434122"/>
              <a:gd name="connsiteX124" fmla="*/ 647668 w 1434124"/>
              <a:gd name="connsiteY124" fmla="*/ 462620 h 1434122"/>
              <a:gd name="connsiteX125" fmla="*/ 323834 w 1434124"/>
              <a:gd name="connsiteY125" fmla="*/ 462620 h 1434122"/>
              <a:gd name="connsiteX126" fmla="*/ 1017765 w 1434124"/>
              <a:gd name="connsiteY126" fmla="*/ 323834 h 1434122"/>
              <a:gd name="connsiteX127" fmla="*/ 1064027 w 1434124"/>
              <a:gd name="connsiteY127" fmla="*/ 323834 h 1434122"/>
              <a:gd name="connsiteX128" fmla="*/ 1064027 w 1434124"/>
              <a:gd name="connsiteY128" fmla="*/ 370096 h 1434122"/>
              <a:gd name="connsiteX129" fmla="*/ 1017765 w 1434124"/>
              <a:gd name="connsiteY129" fmla="*/ 370096 h 1434122"/>
              <a:gd name="connsiteX130" fmla="*/ 925241 w 1434124"/>
              <a:gd name="connsiteY130" fmla="*/ 323834 h 1434122"/>
              <a:gd name="connsiteX131" fmla="*/ 971503 w 1434124"/>
              <a:gd name="connsiteY131" fmla="*/ 323834 h 1434122"/>
              <a:gd name="connsiteX132" fmla="*/ 971503 w 1434124"/>
              <a:gd name="connsiteY132" fmla="*/ 370096 h 1434122"/>
              <a:gd name="connsiteX133" fmla="*/ 925241 w 1434124"/>
              <a:gd name="connsiteY133" fmla="*/ 370096 h 1434122"/>
              <a:gd name="connsiteX134" fmla="*/ 832717 w 1434124"/>
              <a:gd name="connsiteY134" fmla="*/ 323834 h 1434122"/>
              <a:gd name="connsiteX135" fmla="*/ 878979 w 1434124"/>
              <a:gd name="connsiteY135" fmla="*/ 323834 h 1434122"/>
              <a:gd name="connsiteX136" fmla="*/ 878979 w 1434124"/>
              <a:gd name="connsiteY136" fmla="*/ 370096 h 1434122"/>
              <a:gd name="connsiteX137" fmla="*/ 832717 w 1434124"/>
              <a:gd name="connsiteY137" fmla="*/ 370096 h 1434122"/>
              <a:gd name="connsiteX138" fmla="*/ 555144 w 1434124"/>
              <a:gd name="connsiteY138" fmla="*/ 323834 h 1434122"/>
              <a:gd name="connsiteX139" fmla="*/ 601406 w 1434124"/>
              <a:gd name="connsiteY139" fmla="*/ 323834 h 1434122"/>
              <a:gd name="connsiteX140" fmla="*/ 601406 w 1434124"/>
              <a:gd name="connsiteY140" fmla="*/ 370096 h 1434122"/>
              <a:gd name="connsiteX141" fmla="*/ 555144 w 1434124"/>
              <a:gd name="connsiteY141" fmla="*/ 370096 h 1434122"/>
              <a:gd name="connsiteX142" fmla="*/ 462620 w 1434124"/>
              <a:gd name="connsiteY142" fmla="*/ 323834 h 1434122"/>
              <a:gd name="connsiteX143" fmla="*/ 508882 w 1434124"/>
              <a:gd name="connsiteY143" fmla="*/ 323834 h 1434122"/>
              <a:gd name="connsiteX144" fmla="*/ 508882 w 1434124"/>
              <a:gd name="connsiteY144" fmla="*/ 370096 h 1434122"/>
              <a:gd name="connsiteX145" fmla="*/ 462620 w 1434124"/>
              <a:gd name="connsiteY145" fmla="*/ 370096 h 1434122"/>
              <a:gd name="connsiteX146" fmla="*/ 370096 w 1434124"/>
              <a:gd name="connsiteY146" fmla="*/ 323834 h 1434122"/>
              <a:gd name="connsiteX147" fmla="*/ 416358 w 1434124"/>
              <a:gd name="connsiteY147" fmla="*/ 323834 h 1434122"/>
              <a:gd name="connsiteX148" fmla="*/ 416358 w 1434124"/>
              <a:gd name="connsiteY148" fmla="*/ 370096 h 1434122"/>
              <a:gd name="connsiteX149" fmla="*/ 370096 w 1434124"/>
              <a:gd name="connsiteY149" fmla="*/ 370096 h 1434122"/>
              <a:gd name="connsiteX150" fmla="*/ 786455 w 1434124"/>
              <a:gd name="connsiteY150" fmla="*/ 231310 h 1434122"/>
              <a:gd name="connsiteX151" fmla="*/ 1110289 w 1434124"/>
              <a:gd name="connsiteY151" fmla="*/ 231310 h 1434122"/>
              <a:gd name="connsiteX152" fmla="*/ 1110289 w 1434124"/>
              <a:gd name="connsiteY152" fmla="*/ 277572 h 1434122"/>
              <a:gd name="connsiteX153" fmla="*/ 786455 w 1434124"/>
              <a:gd name="connsiteY153" fmla="*/ 277572 h 1434122"/>
              <a:gd name="connsiteX154" fmla="*/ 323834 w 1434124"/>
              <a:gd name="connsiteY154" fmla="*/ 231310 h 1434122"/>
              <a:gd name="connsiteX155" fmla="*/ 647668 w 1434124"/>
              <a:gd name="connsiteY155" fmla="*/ 231310 h 1434122"/>
              <a:gd name="connsiteX156" fmla="*/ 647668 w 1434124"/>
              <a:gd name="connsiteY156" fmla="*/ 277572 h 1434122"/>
              <a:gd name="connsiteX157" fmla="*/ 323834 w 1434124"/>
              <a:gd name="connsiteY157" fmla="*/ 277572 h 1434122"/>
              <a:gd name="connsiteX158" fmla="*/ 740193 w 1434124"/>
              <a:gd name="connsiteY158" fmla="*/ 185048 h 1434122"/>
              <a:gd name="connsiteX159" fmla="*/ 740193 w 1434124"/>
              <a:gd name="connsiteY159" fmla="*/ 902109 h 1434122"/>
              <a:gd name="connsiteX160" fmla="*/ 1156552 w 1434124"/>
              <a:gd name="connsiteY160" fmla="*/ 902109 h 1434122"/>
              <a:gd name="connsiteX161" fmla="*/ 1156552 w 1434124"/>
              <a:gd name="connsiteY161" fmla="*/ 809585 h 1434122"/>
              <a:gd name="connsiteX162" fmla="*/ 971503 w 1434124"/>
              <a:gd name="connsiteY162" fmla="*/ 809585 h 1434122"/>
              <a:gd name="connsiteX163" fmla="*/ 878979 w 1434124"/>
              <a:gd name="connsiteY163" fmla="*/ 717061 h 1434122"/>
              <a:gd name="connsiteX164" fmla="*/ 910502 w 1434124"/>
              <a:gd name="connsiteY164" fmla="*/ 647668 h 1434122"/>
              <a:gd name="connsiteX165" fmla="*/ 786455 w 1434124"/>
              <a:gd name="connsiteY165" fmla="*/ 647668 h 1434122"/>
              <a:gd name="connsiteX166" fmla="*/ 786455 w 1434124"/>
              <a:gd name="connsiteY166" fmla="*/ 601406 h 1434122"/>
              <a:gd name="connsiteX167" fmla="*/ 956448 w 1434124"/>
              <a:gd name="connsiteY167" fmla="*/ 601406 h 1434122"/>
              <a:gd name="connsiteX168" fmla="*/ 1087159 w 1434124"/>
              <a:gd name="connsiteY168" fmla="*/ 508882 h 1434122"/>
              <a:gd name="connsiteX169" fmla="*/ 1156552 w 1434124"/>
              <a:gd name="connsiteY169" fmla="*/ 527868 h 1434122"/>
              <a:gd name="connsiteX170" fmla="*/ 1156552 w 1434124"/>
              <a:gd name="connsiteY170" fmla="*/ 185048 h 1434122"/>
              <a:gd name="connsiteX171" fmla="*/ 277572 w 1434124"/>
              <a:gd name="connsiteY171" fmla="*/ 185048 h 1434122"/>
              <a:gd name="connsiteX172" fmla="*/ 277572 w 1434124"/>
              <a:gd name="connsiteY172" fmla="*/ 786454 h 1434122"/>
              <a:gd name="connsiteX173" fmla="*/ 647669 w 1434124"/>
              <a:gd name="connsiteY173" fmla="*/ 786454 h 1434122"/>
              <a:gd name="connsiteX174" fmla="*/ 647669 w 1434124"/>
              <a:gd name="connsiteY174" fmla="*/ 902109 h 1434122"/>
              <a:gd name="connsiteX175" fmla="*/ 693931 w 1434124"/>
              <a:gd name="connsiteY175" fmla="*/ 902109 h 1434122"/>
              <a:gd name="connsiteX176" fmla="*/ 693931 w 1434124"/>
              <a:gd name="connsiteY176" fmla="*/ 185048 h 1434122"/>
              <a:gd name="connsiteX177" fmla="*/ 208179 w 1434124"/>
              <a:gd name="connsiteY177" fmla="*/ 92524 h 1434122"/>
              <a:gd name="connsiteX178" fmla="*/ 115655 w 1434124"/>
              <a:gd name="connsiteY178" fmla="*/ 185048 h 1434122"/>
              <a:gd name="connsiteX179" fmla="*/ 115655 w 1434124"/>
              <a:gd name="connsiteY179" fmla="*/ 208179 h 1434122"/>
              <a:gd name="connsiteX180" fmla="*/ 92524 w 1434124"/>
              <a:gd name="connsiteY180" fmla="*/ 208179 h 1434122"/>
              <a:gd name="connsiteX181" fmla="*/ 46262 w 1434124"/>
              <a:gd name="connsiteY181" fmla="*/ 254441 h 1434122"/>
              <a:gd name="connsiteX182" fmla="*/ 92524 w 1434124"/>
              <a:gd name="connsiteY182" fmla="*/ 300703 h 1434122"/>
              <a:gd name="connsiteX183" fmla="*/ 231310 w 1434124"/>
              <a:gd name="connsiteY183" fmla="*/ 300703 h 1434122"/>
              <a:gd name="connsiteX184" fmla="*/ 231310 w 1434124"/>
              <a:gd name="connsiteY184" fmla="*/ 138786 h 1434122"/>
              <a:gd name="connsiteX185" fmla="*/ 323834 w 1434124"/>
              <a:gd name="connsiteY185" fmla="*/ 138786 h 1434122"/>
              <a:gd name="connsiteX186" fmla="*/ 323834 w 1434124"/>
              <a:gd name="connsiteY186" fmla="*/ 95878 h 1434122"/>
              <a:gd name="connsiteX187" fmla="*/ 291521 w 1434124"/>
              <a:gd name="connsiteY187" fmla="*/ 111487 h 1434122"/>
              <a:gd name="connsiteX188" fmla="*/ 277572 w 1434124"/>
              <a:gd name="connsiteY188" fmla="*/ 122014 h 1434122"/>
              <a:gd name="connsiteX189" fmla="*/ 263624 w 1434124"/>
              <a:gd name="connsiteY189" fmla="*/ 111487 h 1434122"/>
              <a:gd name="connsiteX190" fmla="*/ 208179 w 1434124"/>
              <a:gd name="connsiteY190" fmla="*/ 92524 h 1434122"/>
              <a:gd name="connsiteX191" fmla="*/ 740193 w 1434124"/>
              <a:gd name="connsiteY191" fmla="*/ 46262 h 1434122"/>
              <a:gd name="connsiteX192" fmla="*/ 740193 w 1434124"/>
              <a:gd name="connsiteY192" fmla="*/ 138786 h 1434122"/>
              <a:gd name="connsiteX193" fmla="*/ 1064028 w 1434124"/>
              <a:gd name="connsiteY193" fmla="*/ 138786 h 1434122"/>
              <a:gd name="connsiteX194" fmla="*/ 1064028 w 1434124"/>
              <a:gd name="connsiteY194" fmla="*/ 46262 h 1434122"/>
              <a:gd name="connsiteX195" fmla="*/ 370097 w 1434124"/>
              <a:gd name="connsiteY195" fmla="*/ 46262 h 1434122"/>
              <a:gd name="connsiteX196" fmla="*/ 370097 w 1434124"/>
              <a:gd name="connsiteY196" fmla="*/ 138786 h 1434122"/>
              <a:gd name="connsiteX197" fmla="*/ 693931 w 1434124"/>
              <a:gd name="connsiteY197" fmla="*/ 138786 h 1434122"/>
              <a:gd name="connsiteX198" fmla="*/ 693931 w 1434124"/>
              <a:gd name="connsiteY198" fmla="*/ 46262 h 1434122"/>
              <a:gd name="connsiteX199" fmla="*/ 323834 w 1434124"/>
              <a:gd name="connsiteY199" fmla="*/ 0 h 1434122"/>
              <a:gd name="connsiteX200" fmla="*/ 1110290 w 1434124"/>
              <a:gd name="connsiteY200" fmla="*/ 0 h 1434122"/>
              <a:gd name="connsiteX201" fmla="*/ 1110290 w 1434124"/>
              <a:gd name="connsiteY201" fmla="*/ 138786 h 1434122"/>
              <a:gd name="connsiteX202" fmla="*/ 1202814 w 1434124"/>
              <a:gd name="connsiteY202" fmla="*/ 138786 h 1434122"/>
              <a:gd name="connsiteX203" fmla="*/ 1202814 w 1434124"/>
              <a:gd name="connsiteY203" fmla="*/ 511107 h 1434122"/>
              <a:gd name="connsiteX204" fmla="*/ 1225945 w 1434124"/>
              <a:gd name="connsiteY204" fmla="*/ 508882 h 1434122"/>
              <a:gd name="connsiteX205" fmla="*/ 1363229 w 1434124"/>
              <a:gd name="connsiteY205" fmla="*/ 627078 h 1434122"/>
              <a:gd name="connsiteX206" fmla="*/ 1434124 w 1434124"/>
              <a:gd name="connsiteY206" fmla="*/ 717061 h 1434122"/>
              <a:gd name="connsiteX207" fmla="*/ 1341600 w 1434124"/>
              <a:gd name="connsiteY207" fmla="*/ 809585 h 1434122"/>
              <a:gd name="connsiteX208" fmla="*/ 1202814 w 1434124"/>
              <a:gd name="connsiteY208" fmla="*/ 809585 h 1434122"/>
              <a:gd name="connsiteX209" fmla="*/ 1202814 w 1434124"/>
              <a:gd name="connsiteY209" fmla="*/ 902109 h 1434122"/>
              <a:gd name="connsiteX210" fmla="*/ 1387862 w 1434124"/>
              <a:gd name="connsiteY210" fmla="*/ 902109 h 1434122"/>
              <a:gd name="connsiteX211" fmla="*/ 1387862 w 1434124"/>
              <a:gd name="connsiteY211" fmla="*/ 1295336 h 1434122"/>
              <a:gd name="connsiteX212" fmla="*/ 1434124 w 1434124"/>
              <a:gd name="connsiteY212" fmla="*/ 1295336 h 1434122"/>
              <a:gd name="connsiteX213" fmla="*/ 1434124 w 1434124"/>
              <a:gd name="connsiteY213" fmla="*/ 1434122 h 1434122"/>
              <a:gd name="connsiteX214" fmla="*/ 0 w 1434124"/>
              <a:gd name="connsiteY214" fmla="*/ 1434122 h 1434122"/>
              <a:gd name="connsiteX215" fmla="*/ 0 w 1434124"/>
              <a:gd name="connsiteY215" fmla="*/ 1295336 h 1434122"/>
              <a:gd name="connsiteX216" fmla="*/ 46262 w 1434124"/>
              <a:gd name="connsiteY216" fmla="*/ 1295336 h 1434122"/>
              <a:gd name="connsiteX217" fmla="*/ 46262 w 1434124"/>
              <a:gd name="connsiteY217" fmla="*/ 786454 h 1434122"/>
              <a:gd name="connsiteX218" fmla="*/ 231310 w 1434124"/>
              <a:gd name="connsiteY218" fmla="*/ 786454 h 1434122"/>
              <a:gd name="connsiteX219" fmla="*/ 231310 w 1434124"/>
              <a:gd name="connsiteY219" fmla="*/ 346965 h 1434122"/>
              <a:gd name="connsiteX220" fmla="*/ 92524 w 1434124"/>
              <a:gd name="connsiteY220" fmla="*/ 346965 h 1434122"/>
              <a:gd name="connsiteX221" fmla="*/ 0 w 1434124"/>
              <a:gd name="connsiteY221" fmla="*/ 254441 h 1434122"/>
              <a:gd name="connsiteX222" fmla="*/ 70895 w 1434124"/>
              <a:gd name="connsiteY222" fmla="*/ 164458 h 1434122"/>
              <a:gd name="connsiteX223" fmla="*/ 208179 w 1434124"/>
              <a:gd name="connsiteY223" fmla="*/ 46262 h 1434122"/>
              <a:gd name="connsiteX224" fmla="*/ 277572 w 1434124"/>
              <a:gd name="connsiteY224" fmla="*/ 65248 h 1434122"/>
              <a:gd name="connsiteX225" fmla="*/ 323834 w 1434124"/>
              <a:gd name="connsiteY225" fmla="*/ 48487 h 1434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</a:cxnLst>
            <a:rect l="l" t="t" r="r" b="b"/>
            <a:pathLst>
              <a:path w="1434124" h="1434122">
                <a:moveTo>
                  <a:pt x="46262" y="1341598"/>
                </a:moveTo>
                <a:lnTo>
                  <a:pt x="46262" y="1387860"/>
                </a:lnTo>
                <a:lnTo>
                  <a:pt x="1387862" y="1387860"/>
                </a:lnTo>
                <a:lnTo>
                  <a:pt x="1387862" y="1341598"/>
                </a:lnTo>
                <a:close/>
                <a:moveTo>
                  <a:pt x="1156552" y="1133419"/>
                </a:moveTo>
                <a:lnTo>
                  <a:pt x="1156552" y="1295336"/>
                </a:lnTo>
                <a:lnTo>
                  <a:pt x="1249076" y="1295336"/>
                </a:lnTo>
                <a:lnTo>
                  <a:pt x="1249076" y="1133419"/>
                </a:lnTo>
                <a:close/>
                <a:moveTo>
                  <a:pt x="925241" y="1133419"/>
                </a:moveTo>
                <a:lnTo>
                  <a:pt x="925241" y="1295336"/>
                </a:lnTo>
                <a:lnTo>
                  <a:pt x="1017765" y="1295336"/>
                </a:lnTo>
                <a:lnTo>
                  <a:pt x="1017765" y="1133419"/>
                </a:lnTo>
                <a:close/>
                <a:moveTo>
                  <a:pt x="693931" y="1133419"/>
                </a:moveTo>
                <a:lnTo>
                  <a:pt x="693931" y="1295336"/>
                </a:lnTo>
                <a:lnTo>
                  <a:pt x="786455" y="1295336"/>
                </a:lnTo>
                <a:lnTo>
                  <a:pt x="786455" y="1133419"/>
                </a:lnTo>
                <a:close/>
                <a:moveTo>
                  <a:pt x="462620" y="878978"/>
                </a:moveTo>
                <a:lnTo>
                  <a:pt x="508882" y="878978"/>
                </a:lnTo>
                <a:lnTo>
                  <a:pt x="508882" y="925240"/>
                </a:lnTo>
                <a:lnTo>
                  <a:pt x="462620" y="925240"/>
                </a:lnTo>
                <a:close/>
                <a:moveTo>
                  <a:pt x="323834" y="878978"/>
                </a:moveTo>
                <a:lnTo>
                  <a:pt x="370096" y="878978"/>
                </a:lnTo>
                <a:lnTo>
                  <a:pt x="370096" y="925240"/>
                </a:lnTo>
                <a:lnTo>
                  <a:pt x="323834" y="925240"/>
                </a:lnTo>
                <a:close/>
                <a:moveTo>
                  <a:pt x="185048" y="878978"/>
                </a:moveTo>
                <a:lnTo>
                  <a:pt x="231310" y="878978"/>
                </a:lnTo>
                <a:lnTo>
                  <a:pt x="231310" y="925240"/>
                </a:lnTo>
                <a:lnTo>
                  <a:pt x="185048" y="925240"/>
                </a:lnTo>
                <a:close/>
                <a:moveTo>
                  <a:pt x="92524" y="832716"/>
                </a:moveTo>
                <a:lnTo>
                  <a:pt x="92524" y="1295336"/>
                </a:lnTo>
                <a:lnTo>
                  <a:pt x="185048" y="1295336"/>
                </a:lnTo>
                <a:lnTo>
                  <a:pt x="185048" y="971502"/>
                </a:lnTo>
                <a:lnTo>
                  <a:pt x="231310" y="971502"/>
                </a:lnTo>
                <a:lnTo>
                  <a:pt x="231310" y="1295336"/>
                </a:lnTo>
                <a:lnTo>
                  <a:pt x="323834" y="1295336"/>
                </a:lnTo>
                <a:lnTo>
                  <a:pt x="323834" y="971502"/>
                </a:lnTo>
                <a:lnTo>
                  <a:pt x="370097" y="971502"/>
                </a:lnTo>
                <a:lnTo>
                  <a:pt x="370097" y="1295336"/>
                </a:lnTo>
                <a:lnTo>
                  <a:pt x="462621" y="1295336"/>
                </a:lnTo>
                <a:lnTo>
                  <a:pt x="462621" y="971502"/>
                </a:lnTo>
                <a:lnTo>
                  <a:pt x="508883" y="971502"/>
                </a:lnTo>
                <a:lnTo>
                  <a:pt x="508883" y="1295336"/>
                </a:lnTo>
                <a:lnTo>
                  <a:pt x="647669" y="1295336"/>
                </a:lnTo>
                <a:lnTo>
                  <a:pt x="647669" y="1087157"/>
                </a:lnTo>
                <a:lnTo>
                  <a:pt x="832717" y="1087157"/>
                </a:lnTo>
                <a:lnTo>
                  <a:pt x="832717" y="1295336"/>
                </a:lnTo>
                <a:lnTo>
                  <a:pt x="878979" y="1295336"/>
                </a:lnTo>
                <a:lnTo>
                  <a:pt x="878979" y="1087157"/>
                </a:lnTo>
                <a:lnTo>
                  <a:pt x="1064028" y="1087157"/>
                </a:lnTo>
                <a:lnTo>
                  <a:pt x="1064028" y="1295336"/>
                </a:lnTo>
                <a:lnTo>
                  <a:pt x="1110290" y="1295336"/>
                </a:lnTo>
                <a:lnTo>
                  <a:pt x="1110290" y="1087157"/>
                </a:lnTo>
                <a:lnTo>
                  <a:pt x="1295338" y="1087157"/>
                </a:lnTo>
                <a:lnTo>
                  <a:pt x="1295338" y="1295336"/>
                </a:lnTo>
                <a:lnTo>
                  <a:pt x="1341600" y="1295336"/>
                </a:lnTo>
                <a:lnTo>
                  <a:pt x="1341600" y="1040895"/>
                </a:lnTo>
                <a:lnTo>
                  <a:pt x="1295338" y="1040895"/>
                </a:lnTo>
                <a:lnTo>
                  <a:pt x="1295338" y="994633"/>
                </a:lnTo>
                <a:lnTo>
                  <a:pt x="1341600" y="994633"/>
                </a:lnTo>
                <a:lnTo>
                  <a:pt x="1341600" y="948371"/>
                </a:lnTo>
                <a:lnTo>
                  <a:pt x="647669" y="948371"/>
                </a:lnTo>
                <a:lnTo>
                  <a:pt x="647669" y="994633"/>
                </a:lnTo>
                <a:lnTo>
                  <a:pt x="1249076" y="994633"/>
                </a:lnTo>
                <a:lnTo>
                  <a:pt x="1249076" y="1040895"/>
                </a:lnTo>
                <a:lnTo>
                  <a:pt x="601407" y="1040895"/>
                </a:lnTo>
                <a:lnTo>
                  <a:pt x="601407" y="832716"/>
                </a:lnTo>
                <a:close/>
                <a:moveTo>
                  <a:pt x="555144" y="693930"/>
                </a:moveTo>
                <a:lnTo>
                  <a:pt x="601406" y="693930"/>
                </a:lnTo>
                <a:lnTo>
                  <a:pt x="601406" y="740192"/>
                </a:lnTo>
                <a:lnTo>
                  <a:pt x="555144" y="740192"/>
                </a:lnTo>
                <a:close/>
                <a:moveTo>
                  <a:pt x="462620" y="693930"/>
                </a:moveTo>
                <a:lnTo>
                  <a:pt x="508882" y="693930"/>
                </a:lnTo>
                <a:lnTo>
                  <a:pt x="508882" y="740192"/>
                </a:lnTo>
                <a:lnTo>
                  <a:pt x="462620" y="740192"/>
                </a:lnTo>
                <a:close/>
                <a:moveTo>
                  <a:pt x="370096" y="693930"/>
                </a:moveTo>
                <a:lnTo>
                  <a:pt x="416358" y="693930"/>
                </a:lnTo>
                <a:lnTo>
                  <a:pt x="416358" y="740192"/>
                </a:lnTo>
                <a:lnTo>
                  <a:pt x="370096" y="740192"/>
                </a:lnTo>
                <a:close/>
                <a:moveTo>
                  <a:pt x="323834" y="601406"/>
                </a:moveTo>
                <a:lnTo>
                  <a:pt x="647668" y="601406"/>
                </a:lnTo>
                <a:lnTo>
                  <a:pt x="647668" y="647668"/>
                </a:lnTo>
                <a:lnTo>
                  <a:pt x="323834" y="647668"/>
                </a:lnTo>
                <a:close/>
                <a:moveTo>
                  <a:pt x="1087159" y="555144"/>
                </a:moveTo>
                <a:cubicBezTo>
                  <a:pt x="1036130" y="555144"/>
                  <a:pt x="994634" y="596640"/>
                  <a:pt x="994634" y="647668"/>
                </a:cubicBezTo>
                <a:lnTo>
                  <a:pt x="994634" y="670799"/>
                </a:lnTo>
                <a:lnTo>
                  <a:pt x="971503" y="670799"/>
                </a:lnTo>
                <a:cubicBezTo>
                  <a:pt x="945989" y="670799"/>
                  <a:pt x="925241" y="691547"/>
                  <a:pt x="925241" y="717061"/>
                </a:cubicBezTo>
                <a:cubicBezTo>
                  <a:pt x="925241" y="742575"/>
                  <a:pt x="945989" y="763323"/>
                  <a:pt x="971503" y="763323"/>
                </a:cubicBezTo>
                <a:lnTo>
                  <a:pt x="1341600" y="763323"/>
                </a:lnTo>
                <a:cubicBezTo>
                  <a:pt x="1367114" y="763323"/>
                  <a:pt x="1387862" y="742575"/>
                  <a:pt x="1387862" y="717061"/>
                </a:cubicBezTo>
                <a:cubicBezTo>
                  <a:pt x="1387862" y="691547"/>
                  <a:pt x="1367114" y="670799"/>
                  <a:pt x="1341600" y="670799"/>
                </a:cubicBezTo>
                <a:lnTo>
                  <a:pt x="1318469" y="670799"/>
                </a:lnTo>
                <a:lnTo>
                  <a:pt x="1318469" y="647668"/>
                </a:lnTo>
                <a:cubicBezTo>
                  <a:pt x="1318469" y="596640"/>
                  <a:pt x="1276973" y="555144"/>
                  <a:pt x="1225945" y="555144"/>
                </a:cubicBezTo>
                <a:cubicBezTo>
                  <a:pt x="1206123" y="555144"/>
                  <a:pt x="1186922" y="561717"/>
                  <a:pt x="1170500" y="574107"/>
                </a:cubicBezTo>
                <a:lnTo>
                  <a:pt x="1156552" y="584634"/>
                </a:lnTo>
                <a:lnTo>
                  <a:pt x="1142603" y="574107"/>
                </a:lnTo>
                <a:cubicBezTo>
                  <a:pt x="1126181" y="561717"/>
                  <a:pt x="1106980" y="555144"/>
                  <a:pt x="1087159" y="555144"/>
                </a:cubicBezTo>
                <a:close/>
                <a:moveTo>
                  <a:pt x="925241" y="508882"/>
                </a:moveTo>
                <a:lnTo>
                  <a:pt x="971503" y="508882"/>
                </a:lnTo>
                <a:lnTo>
                  <a:pt x="971503" y="555144"/>
                </a:lnTo>
                <a:lnTo>
                  <a:pt x="925241" y="555144"/>
                </a:lnTo>
                <a:close/>
                <a:moveTo>
                  <a:pt x="832717" y="508882"/>
                </a:moveTo>
                <a:lnTo>
                  <a:pt x="878979" y="508882"/>
                </a:lnTo>
                <a:lnTo>
                  <a:pt x="878979" y="555144"/>
                </a:lnTo>
                <a:lnTo>
                  <a:pt x="832717" y="555144"/>
                </a:lnTo>
                <a:close/>
                <a:moveTo>
                  <a:pt x="555144" y="508882"/>
                </a:moveTo>
                <a:lnTo>
                  <a:pt x="601406" y="508882"/>
                </a:lnTo>
                <a:lnTo>
                  <a:pt x="601406" y="555144"/>
                </a:lnTo>
                <a:lnTo>
                  <a:pt x="555144" y="555144"/>
                </a:lnTo>
                <a:close/>
                <a:moveTo>
                  <a:pt x="462620" y="508882"/>
                </a:moveTo>
                <a:lnTo>
                  <a:pt x="508882" y="508882"/>
                </a:lnTo>
                <a:lnTo>
                  <a:pt x="508882" y="555144"/>
                </a:lnTo>
                <a:lnTo>
                  <a:pt x="462620" y="555144"/>
                </a:lnTo>
                <a:close/>
                <a:moveTo>
                  <a:pt x="370096" y="508882"/>
                </a:moveTo>
                <a:lnTo>
                  <a:pt x="416358" y="508882"/>
                </a:lnTo>
                <a:lnTo>
                  <a:pt x="416358" y="555144"/>
                </a:lnTo>
                <a:lnTo>
                  <a:pt x="370096" y="555144"/>
                </a:lnTo>
                <a:close/>
                <a:moveTo>
                  <a:pt x="786455" y="416358"/>
                </a:moveTo>
                <a:lnTo>
                  <a:pt x="1110289" y="416358"/>
                </a:lnTo>
                <a:lnTo>
                  <a:pt x="1110289" y="462620"/>
                </a:lnTo>
                <a:lnTo>
                  <a:pt x="786455" y="462620"/>
                </a:lnTo>
                <a:close/>
                <a:moveTo>
                  <a:pt x="323834" y="416358"/>
                </a:moveTo>
                <a:lnTo>
                  <a:pt x="647668" y="416358"/>
                </a:lnTo>
                <a:lnTo>
                  <a:pt x="647668" y="462620"/>
                </a:lnTo>
                <a:lnTo>
                  <a:pt x="323834" y="462620"/>
                </a:lnTo>
                <a:close/>
                <a:moveTo>
                  <a:pt x="1017765" y="323834"/>
                </a:moveTo>
                <a:lnTo>
                  <a:pt x="1064027" y="323834"/>
                </a:lnTo>
                <a:lnTo>
                  <a:pt x="1064027" y="370096"/>
                </a:lnTo>
                <a:lnTo>
                  <a:pt x="1017765" y="370096"/>
                </a:lnTo>
                <a:close/>
                <a:moveTo>
                  <a:pt x="925241" y="323834"/>
                </a:moveTo>
                <a:lnTo>
                  <a:pt x="971503" y="323834"/>
                </a:lnTo>
                <a:lnTo>
                  <a:pt x="971503" y="370096"/>
                </a:lnTo>
                <a:lnTo>
                  <a:pt x="925241" y="370096"/>
                </a:lnTo>
                <a:close/>
                <a:moveTo>
                  <a:pt x="832717" y="323834"/>
                </a:moveTo>
                <a:lnTo>
                  <a:pt x="878979" y="323834"/>
                </a:lnTo>
                <a:lnTo>
                  <a:pt x="878979" y="370096"/>
                </a:lnTo>
                <a:lnTo>
                  <a:pt x="832717" y="370096"/>
                </a:lnTo>
                <a:close/>
                <a:moveTo>
                  <a:pt x="555144" y="323834"/>
                </a:moveTo>
                <a:lnTo>
                  <a:pt x="601406" y="323834"/>
                </a:lnTo>
                <a:lnTo>
                  <a:pt x="601406" y="370096"/>
                </a:lnTo>
                <a:lnTo>
                  <a:pt x="555144" y="370096"/>
                </a:lnTo>
                <a:close/>
                <a:moveTo>
                  <a:pt x="462620" y="323834"/>
                </a:moveTo>
                <a:lnTo>
                  <a:pt x="508882" y="323834"/>
                </a:lnTo>
                <a:lnTo>
                  <a:pt x="508882" y="370096"/>
                </a:lnTo>
                <a:lnTo>
                  <a:pt x="462620" y="370096"/>
                </a:lnTo>
                <a:close/>
                <a:moveTo>
                  <a:pt x="370096" y="323834"/>
                </a:moveTo>
                <a:lnTo>
                  <a:pt x="416358" y="323834"/>
                </a:lnTo>
                <a:lnTo>
                  <a:pt x="416358" y="370096"/>
                </a:lnTo>
                <a:lnTo>
                  <a:pt x="370096" y="370096"/>
                </a:lnTo>
                <a:close/>
                <a:moveTo>
                  <a:pt x="786455" y="231310"/>
                </a:moveTo>
                <a:lnTo>
                  <a:pt x="1110289" y="231310"/>
                </a:lnTo>
                <a:lnTo>
                  <a:pt x="1110289" y="277572"/>
                </a:lnTo>
                <a:lnTo>
                  <a:pt x="786455" y="277572"/>
                </a:lnTo>
                <a:close/>
                <a:moveTo>
                  <a:pt x="323834" y="231310"/>
                </a:moveTo>
                <a:lnTo>
                  <a:pt x="647668" y="231310"/>
                </a:lnTo>
                <a:lnTo>
                  <a:pt x="647668" y="277572"/>
                </a:lnTo>
                <a:lnTo>
                  <a:pt x="323834" y="277572"/>
                </a:lnTo>
                <a:close/>
                <a:moveTo>
                  <a:pt x="740193" y="185048"/>
                </a:moveTo>
                <a:lnTo>
                  <a:pt x="740193" y="902109"/>
                </a:lnTo>
                <a:lnTo>
                  <a:pt x="1156552" y="902109"/>
                </a:lnTo>
                <a:lnTo>
                  <a:pt x="1156552" y="809585"/>
                </a:lnTo>
                <a:lnTo>
                  <a:pt x="971503" y="809585"/>
                </a:lnTo>
                <a:cubicBezTo>
                  <a:pt x="920475" y="809585"/>
                  <a:pt x="878979" y="768089"/>
                  <a:pt x="878979" y="717061"/>
                </a:cubicBezTo>
                <a:cubicBezTo>
                  <a:pt x="878979" y="689424"/>
                  <a:pt x="891211" y="664644"/>
                  <a:pt x="910502" y="647668"/>
                </a:cubicBezTo>
                <a:lnTo>
                  <a:pt x="786455" y="647668"/>
                </a:lnTo>
                <a:lnTo>
                  <a:pt x="786455" y="601406"/>
                </a:lnTo>
                <a:lnTo>
                  <a:pt x="956448" y="601406"/>
                </a:lnTo>
                <a:cubicBezTo>
                  <a:pt x="975547" y="547599"/>
                  <a:pt x="1026880" y="508882"/>
                  <a:pt x="1087159" y="508882"/>
                </a:cubicBezTo>
                <a:cubicBezTo>
                  <a:pt x="1111634" y="508882"/>
                  <a:pt x="1135318" y="515410"/>
                  <a:pt x="1156552" y="527868"/>
                </a:cubicBezTo>
                <a:lnTo>
                  <a:pt x="1156552" y="185048"/>
                </a:lnTo>
                <a:close/>
                <a:moveTo>
                  <a:pt x="277572" y="185048"/>
                </a:moveTo>
                <a:lnTo>
                  <a:pt x="277572" y="786454"/>
                </a:lnTo>
                <a:lnTo>
                  <a:pt x="647669" y="786454"/>
                </a:lnTo>
                <a:lnTo>
                  <a:pt x="647669" y="902109"/>
                </a:lnTo>
                <a:lnTo>
                  <a:pt x="693931" y="902109"/>
                </a:lnTo>
                <a:lnTo>
                  <a:pt x="693931" y="185048"/>
                </a:lnTo>
                <a:close/>
                <a:moveTo>
                  <a:pt x="208179" y="92524"/>
                </a:moveTo>
                <a:cubicBezTo>
                  <a:pt x="157151" y="92524"/>
                  <a:pt x="115655" y="134020"/>
                  <a:pt x="115655" y="185048"/>
                </a:cubicBezTo>
                <a:lnTo>
                  <a:pt x="115655" y="208179"/>
                </a:lnTo>
                <a:lnTo>
                  <a:pt x="92524" y="208179"/>
                </a:lnTo>
                <a:cubicBezTo>
                  <a:pt x="67010" y="208179"/>
                  <a:pt x="46262" y="228927"/>
                  <a:pt x="46262" y="254441"/>
                </a:cubicBezTo>
                <a:cubicBezTo>
                  <a:pt x="46262" y="279955"/>
                  <a:pt x="67010" y="300703"/>
                  <a:pt x="92524" y="300703"/>
                </a:cubicBezTo>
                <a:lnTo>
                  <a:pt x="231310" y="300703"/>
                </a:lnTo>
                <a:lnTo>
                  <a:pt x="231310" y="138786"/>
                </a:lnTo>
                <a:lnTo>
                  <a:pt x="323834" y="138786"/>
                </a:lnTo>
                <a:lnTo>
                  <a:pt x="323834" y="95878"/>
                </a:lnTo>
                <a:cubicBezTo>
                  <a:pt x="312382" y="98951"/>
                  <a:pt x="301415" y="104022"/>
                  <a:pt x="291521" y="111487"/>
                </a:cubicBezTo>
                <a:lnTo>
                  <a:pt x="277572" y="122014"/>
                </a:lnTo>
                <a:lnTo>
                  <a:pt x="263624" y="111487"/>
                </a:lnTo>
                <a:cubicBezTo>
                  <a:pt x="247202" y="99097"/>
                  <a:pt x="228001" y="92524"/>
                  <a:pt x="208179" y="92524"/>
                </a:cubicBezTo>
                <a:close/>
                <a:moveTo>
                  <a:pt x="740193" y="46262"/>
                </a:moveTo>
                <a:lnTo>
                  <a:pt x="740193" y="138786"/>
                </a:lnTo>
                <a:lnTo>
                  <a:pt x="1064028" y="138786"/>
                </a:lnTo>
                <a:lnTo>
                  <a:pt x="1064028" y="46262"/>
                </a:lnTo>
                <a:close/>
                <a:moveTo>
                  <a:pt x="370097" y="46262"/>
                </a:moveTo>
                <a:lnTo>
                  <a:pt x="370097" y="138786"/>
                </a:lnTo>
                <a:lnTo>
                  <a:pt x="693931" y="138786"/>
                </a:lnTo>
                <a:lnTo>
                  <a:pt x="693931" y="46262"/>
                </a:lnTo>
                <a:close/>
                <a:moveTo>
                  <a:pt x="323834" y="0"/>
                </a:moveTo>
                <a:lnTo>
                  <a:pt x="1110290" y="0"/>
                </a:lnTo>
                <a:lnTo>
                  <a:pt x="1110290" y="138786"/>
                </a:lnTo>
                <a:lnTo>
                  <a:pt x="1202814" y="138786"/>
                </a:lnTo>
                <a:lnTo>
                  <a:pt x="1202814" y="511107"/>
                </a:lnTo>
                <a:cubicBezTo>
                  <a:pt x="1210426" y="509786"/>
                  <a:pt x="1218129" y="508882"/>
                  <a:pt x="1225945" y="508882"/>
                </a:cubicBezTo>
                <a:cubicBezTo>
                  <a:pt x="1295473" y="508882"/>
                  <a:pt x="1353233" y="560306"/>
                  <a:pt x="1363229" y="627078"/>
                </a:cubicBezTo>
                <a:cubicBezTo>
                  <a:pt x="1403821" y="636848"/>
                  <a:pt x="1434124" y="673487"/>
                  <a:pt x="1434124" y="717061"/>
                </a:cubicBezTo>
                <a:cubicBezTo>
                  <a:pt x="1434124" y="768089"/>
                  <a:pt x="1392628" y="809585"/>
                  <a:pt x="1341600" y="809585"/>
                </a:cubicBezTo>
                <a:lnTo>
                  <a:pt x="1202814" y="809585"/>
                </a:lnTo>
                <a:lnTo>
                  <a:pt x="1202814" y="902109"/>
                </a:lnTo>
                <a:lnTo>
                  <a:pt x="1387862" y="902109"/>
                </a:lnTo>
                <a:lnTo>
                  <a:pt x="1387862" y="1295336"/>
                </a:lnTo>
                <a:lnTo>
                  <a:pt x="1434124" y="1295336"/>
                </a:lnTo>
                <a:lnTo>
                  <a:pt x="1434124" y="1434122"/>
                </a:lnTo>
                <a:lnTo>
                  <a:pt x="0" y="1434122"/>
                </a:lnTo>
                <a:lnTo>
                  <a:pt x="0" y="1295336"/>
                </a:lnTo>
                <a:lnTo>
                  <a:pt x="46262" y="1295336"/>
                </a:lnTo>
                <a:lnTo>
                  <a:pt x="46262" y="786454"/>
                </a:lnTo>
                <a:lnTo>
                  <a:pt x="231310" y="786454"/>
                </a:lnTo>
                <a:lnTo>
                  <a:pt x="231310" y="346965"/>
                </a:lnTo>
                <a:lnTo>
                  <a:pt x="92524" y="346965"/>
                </a:lnTo>
                <a:cubicBezTo>
                  <a:pt x="41496" y="346965"/>
                  <a:pt x="0" y="305469"/>
                  <a:pt x="0" y="254441"/>
                </a:cubicBezTo>
                <a:cubicBezTo>
                  <a:pt x="0" y="210867"/>
                  <a:pt x="30303" y="174228"/>
                  <a:pt x="70895" y="164458"/>
                </a:cubicBezTo>
                <a:cubicBezTo>
                  <a:pt x="80891" y="97686"/>
                  <a:pt x="138651" y="46262"/>
                  <a:pt x="208179" y="46262"/>
                </a:cubicBezTo>
                <a:cubicBezTo>
                  <a:pt x="232654" y="46262"/>
                  <a:pt x="256339" y="52790"/>
                  <a:pt x="277572" y="65248"/>
                </a:cubicBezTo>
                <a:cubicBezTo>
                  <a:pt x="292007" y="56788"/>
                  <a:pt x="307638" y="51277"/>
                  <a:pt x="323834" y="4848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88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3" name="任意多边形: 形状 232">
            <a:extLst>
              <a:ext uri="{FF2B5EF4-FFF2-40B4-BE49-F238E27FC236}">
                <a16:creationId xmlns:a16="http://schemas.microsoft.com/office/drawing/2014/main" xmlns="" id="{EECF67F9-5C8B-45D8-A81A-908845ADA28B}"/>
              </a:ext>
            </a:extLst>
          </p:cNvPr>
          <p:cNvSpPr/>
          <p:nvPr/>
        </p:nvSpPr>
        <p:spPr>
          <a:xfrm>
            <a:off x="9501553" y="2381006"/>
            <a:ext cx="1389306" cy="1389306"/>
          </a:xfrm>
          <a:custGeom>
            <a:avLst/>
            <a:gdLst>
              <a:gd name="connsiteX0" fmla="*/ 1120408 w 1389306"/>
              <a:gd name="connsiteY0" fmla="*/ 1210041 h 1389306"/>
              <a:gd name="connsiteX1" fmla="*/ 1120408 w 1389306"/>
              <a:gd name="connsiteY1" fmla="*/ 1344489 h 1389306"/>
              <a:gd name="connsiteX2" fmla="*/ 1254857 w 1389306"/>
              <a:gd name="connsiteY2" fmla="*/ 1344489 h 1389306"/>
              <a:gd name="connsiteX3" fmla="*/ 1254857 w 1389306"/>
              <a:gd name="connsiteY3" fmla="*/ 1210041 h 1389306"/>
              <a:gd name="connsiteX4" fmla="*/ 896326 w 1389306"/>
              <a:gd name="connsiteY4" fmla="*/ 1210041 h 1389306"/>
              <a:gd name="connsiteX5" fmla="*/ 896326 w 1389306"/>
              <a:gd name="connsiteY5" fmla="*/ 1344489 h 1389306"/>
              <a:gd name="connsiteX6" fmla="*/ 1075592 w 1389306"/>
              <a:gd name="connsiteY6" fmla="*/ 1344489 h 1389306"/>
              <a:gd name="connsiteX7" fmla="*/ 1075592 w 1389306"/>
              <a:gd name="connsiteY7" fmla="*/ 1210041 h 1389306"/>
              <a:gd name="connsiteX8" fmla="*/ 717061 w 1389306"/>
              <a:gd name="connsiteY8" fmla="*/ 1210041 h 1389306"/>
              <a:gd name="connsiteX9" fmla="*/ 717061 w 1389306"/>
              <a:gd name="connsiteY9" fmla="*/ 1344489 h 1389306"/>
              <a:gd name="connsiteX10" fmla="*/ 851510 w 1389306"/>
              <a:gd name="connsiteY10" fmla="*/ 1344489 h 1389306"/>
              <a:gd name="connsiteX11" fmla="*/ 851510 w 1389306"/>
              <a:gd name="connsiteY11" fmla="*/ 1210041 h 1389306"/>
              <a:gd name="connsiteX12" fmla="*/ 436959 w 1389306"/>
              <a:gd name="connsiteY12" fmla="*/ 1210041 h 1389306"/>
              <a:gd name="connsiteX13" fmla="*/ 380939 w 1389306"/>
              <a:gd name="connsiteY13" fmla="*/ 1266061 h 1389306"/>
              <a:gd name="connsiteX14" fmla="*/ 380939 w 1389306"/>
              <a:gd name="connsiteY14" fmla="*/ 1344489 h 1389306"/>
              <a:gd name="connsiteX15" fmla="*/ 492979 w 1389306"/>
              <a:gd name="connsiteY15" fmla="*/ 1344489 h 1389306"/>
              <a:gd name="connsiteX16" fmla="*/ 492979 w 1389306"/>
              <a:gd name="connsiteY16" fmla="*/ 1266061 h 1389306"/>
              <a:gd name="connsiteX17" fmla="*/ 436959 w 1389306"/>
              <a:gd name="connsiteY17" fmla="*/ 1210041 h 1389306"/>
              <a:gd name="connsiteX18" fmla="*/ 190469 w 1389306"/>
              <a:gd name="connsiteY18" fmla="*/ 1210041 h 1389306"/>
              <a:gd name="connsiteX19" fmla="*/ 134449 w 1389306"/>
              <a:gd name="connsiteY19" fmla="*/ 1266061 h 1389306"/>
              <a:gd name="connsiteX20" fmla="*/ 134449 w 1389306"/>
              <a:gd name="connsiteY20" fmla="*/ 1344489 h 1389306"/>
              <a:gd name="connsiteX21" fmla="*/ 246490 w 1389306"/>
              <a:gd name="connsiteY21" fmla="*/ 1344489 h 1389306"/>
              <a:gd name="connsiteX22" fmla="*/ 246490 w 1389306"/>
              <a:gd name="connsiteY22" fmla="*/ 1266061 h 1389306"/>
              <a:gd name="connsiteX23" fmla="*/ 190469 w 1389306"/>
              <a:gd name="connsiteY23" fmla="*/ 1210041 h 1389306"/>
              <a:gd name="connsiteX24" fmla="*/ 44816 w 1389306"/>
              <a:gd name="connsiteY24" fmla="*/ 1075592 h 1389306"/>
              <a:gd name="connsiteX25" fmla="*/ 44816 w 1389306"/>
              <a:gd name="connsiteY25" fmla="*/ 1344489 h 1389306"/>
              <a:gd name="connsiteX26" fmla="*/ 89633 w 1389306"/>
              <a:gd name="connsiteY26" fmla="*/ 1344489 h 1389306"/>
              <a:gd name="connsiteX27" fmla="*/ 89633 w 1389306"/>
              <a:gd name="connsiteY27" fmla="*/ 1266061 h 1389306"/>
              <a:gd name="connsiteX28" fmla="*/ 190469 w 1389306"/>
              <a:gd name="connsiteY28" fmla="*/ 1165224 h 1389306"/>
              <a:gd name="connsiteX29" fmla="*/ 291306 w 1389306"/>
              <a:gd name="connsiteY29" fmla="*/ 1266061 h 1389306"/>
              <a:gd name="connsiteX30" fmla="*/ 291306 w 1389306"/>
              <a:gd name="connsiteY30" fmla="*/ 1344489 h 1389306"/>
              <a:gd name="connsiteX31" fmla="*/ 336122 w 1389306"/>
              <a:gd name="connsiteY31" fmla="*/ 1344489 h 1389306"/>
              <a:gd name="connsiteX32" fmla="*/ 336122 w 1389306"/>
              <a:gd name="connsiteY32" fmla="*/ 1266061 h 1389306"/>
              <a:gd name="connsiteX33" fmla="*/ 436959 w 1389306"/>
              <a:gd name="connsiteY33" fmla="*/ 1165224 h 1389306"/>
              <a:gd name="connsiteX34" fmla="*/ 537796 w 1389306"/>
              <a:gd name="connsiteY34" fmla="*/ 1266061 h 1389306"/>
              <a:gd name="connsiteX35" fmla="*/ 537796 w 1389306"/>
              <a:gd name="connsiteY35" fmla="*/ 1344489 h 1389306"/>
              <a:gd name="connsiteX36" fmla="*/ 582612 w 1389306"/>
              <a:gd name="connsiteY36" fmla="*/ 1344489 h 1389306"/>
              <a:gd name="connsiteX37" fmla="*/ 582612 w 1389306"/>
              <a:gd name="connsiteY37" fmla="*/ 1075592 h 1389306"/>
              <a:gd name="connsiteX38" fmla="*/ 1165223 w 1389306"/>
              <a:gd name="connsiteY38" fmla="*/ 985959 h 1389306"/>
              <a:gd name="connsiteX39" fmla="*/ 1165223 w 1389306"/>
              <a:gd name="connsiteY39" fmla="*/ 1075592 h 1389306"/>
              <a:gd name="connsiteX40" fmla="*/ 1254856 w 1389306"/>
              <a:gd name="connsiteY40" fmla="*/ 1075592 h 1389306"/>
              <a:gd name="connsiteX41" fmla="*/ 1254856 w 1389306"/>
              <a:gd name="connsiteY41" fmla="*/ 985959 h 1389306"/>
              <a:gd name="connsiteX42" fmla="*/ 941142 w 1389306"/>
              <a:gd name="connsiteY42" fmla="*/ 985959 h 1389306"/>
              <a:gd name="connsiteX43" fmla="*/ 941142 w 1389306"/>
              <a:gd name="connsiteY43" fmla="*/ 1075592 h 1389306"/>
              <a:gd name="connsiteX44" fmla="*/ 1030775 w 1389306"/>
              <a:gd name="connsiteY44" fmla="*/ 1075592 h 1389306"/>
              <a:gd name="connsiteX45" fmla="*/ 1030775 w 1389306"/>
              <a:gd name="connsiteY45" fmla="*/ 985959 h 1389306"/>
              <a:gd name="connsiteX46" fmla="*/ 717060 w 1389306"/>
              <a:gd name="connsiteY46" fmla="*/ 985959 h 1389306"/>
              <a:gd name="connsiteX47" fmla="*/ 717060 w 1389306"/>
              <a:gd name="connsiteY47" fmla="*/ 1075592 h 1389306"/>
              <a:gd name="connsiteX48" fmla="*/ 806693 w 1389306"/>
              <a:gd name="connsiteY48" fmla="*/ 1075592 h 1389306"/>
              <a:gd name="connsiteX49" fmla="*/ 806693 w 1389306"/>
              <a:gd name="connsiteY49" fmla="*/ 985959 h 1389306"/>
              <a:gd name="connsiteX50" fmla="*/ 448163 w 1389306"/>
              <a:gd name="connsiteY50" fmla="*/ 896326 h 1389306"/>
              <a:gd name="connsiteX51" fmla="*/ 448163 w 1389306"/>
              <a:gd name="connsiteY51" fmla="*/ 1030775 h 1389306"/>
              <a:gd name="connsiteX52" fmla="*/ 582612 w 1389306"/>
              <a:gd name="connsiteY52" fmla="*/ 1030775 h 1389306"/>
              <a:gd name="connsiteX53" fmla="*/ 582612 w 1389306"/>
              <a:gd name="connsiteY53" fmla="*/ 896326 h 1389306"/>
              <a:gd name="connsiteX54" fmla="*/ 268898 w 1389306"/>
              <a:gd name="connsiteY54" fmla="*/ 896326 h 1389306"/>
              <a:gd name="connsiteX55" fmla="*/ 268898 w 1389306"/>
              <a:gd name="connsiteY55" fmla="*/ 1030775 h 1389306"/>
              <a:gd name="connsiteX56" fmla="*/ 403347 w 1389306"/>
              <a:gd name="connsiteY56" fmla="*/ 1030775 h 1389306"/>
              <a:gd name="connsiteX57" fmla="*/ 403347 w 1389306"/>
              <a:gd name="connsiteY57" fmla="*/ 896326 h 1389306"/>
              <a:gd name="connsiteX58" fmla="*/ 89633 w 1389306"/>
              <a:gd name="connsiteY58" fmla="*/ 896326 h 1389306"/>
              <a:gd name="connsiteX59" fmla="*/ 89633 w 1389306"/>
              <a:gd name="connsiteY59" fmla="*/ 1030775 h 1389306"/>
              <a:gd name="connsiteX60" fmla="*/ 224082 w 1389306"/>
              <a:gd name="connsiteY60" fmla="*/ 1030775 h 1389306"/>
              <a:gd name="connsiteX61" fmla="*/ 224082 w 1389306"/>
              <a:gd name="connsiteY61" fmla="*/ 896326 h 1389306"/>
              <a:gd name="connsiteX62" fmla="*/ 1165223 w 1389306"/>
              <a:gd name="connsiteY62" fmla="*/ 851510 h 1389306"/>
              <a:gd name="connsiteX63" fmla="*/ 1165223 w 1389306"/>
              <a:gd name="connsiteY63" fmla="*/ 941143 h 1389306"/>
              <a:gd name="connsiteX64" fmla="*/ 1254856 w 1389306"/>
              <a:gd name="connsiteY64" fmla="*/ 941143 h 1389306"/>
              <a:gd name="connsiteX65" fmla="*/ 1254856 w 1389306"/>
              <a:gd name="connsiteY65" fmla="*/ 851510 h 1389306"/>
              <a:gd name="connsiteX66" fmla="*/ 941142 w 1389306"/>
              <a:gd name="connsiteY66" fmla="*/ 851510 h 1389306"/>
              <a:gd name="connsiteX67" fmla="*/ 941142 w 1389306"/>
              <a:gd name="connsiteY67" fmla="*/ 941143 h 1389306"/>
              <a:gd name="connsiteX68" fmla="*/ 1030775 w 1389306"/>
              <a:gd name="connsiteY68" fmla="*/ 941143 h 1389306"/>
              <a:gd name="connsiteX69" fmla="*/ 1030775 w 1389306"/>
              <a:gd name="connsiteY69" fmla="*/ 851510 h 1389306"/>
              <a:gd name="connsiteX70" fmla="*/ 717060 w 1389306"/>
              <a:gd name="connsiteY70" fmla="*/ 851510 h 1389306"/>
              <a:gd name="connsiteX71" fmla="*/ 717060 w 1389306"/>
              <a:gd name="connsiteY71" fmla="*/ 941143 h 1389306"/>
              <a:gd name="connsiteX72" fmla="*/ 806693 w 1389306"/>
              <a:gd name="connsiteY72" fmla="*/ 941143 h 1389306"/>
              <a:gd name="connsiteX73" fmla="*/ 806693 w 1389306"/>
              <a:gd name="connsiteY73" fmla="*/ 851510 h 1389306"/>
              <a:gd name="connsiteX74" fmla="*/ 1165223 w 1389306"/>
              <a:gd name="connsiteY74" fmla="*/ 717061 h 1389306"/>
              <a:gd name="connsiteX75" fmla="*/ 1165223 w 1389306"/>
              <a:gd name="connsiteY75" fmla="*/ 806694 h 1389306"/>
              <a:gd name="connsiteX76" fmla="*/ 1254856 w 1389306"/>
              <a:gd name="connsiteY76" fmla="*/ 806694 h 1389306"/>
              <a:gd name="connsiteX77" fmla="*/ 1254856 w 1389306"/>
              <a:gd name="connsiteY77" fmla="*/ 717061 h 1389306"/>
              <a:gd name="connsiteX78" fmla="*/ 941142 w 1389306"/>
              <a:gd name="connsiteY78" fmla="*/ 717061 h 1389306"/>
              <a:gd name="connsiteX79" fmla="*/ 941142 w 1389306"/>
              <a:gd name="connsiteY79" fmla="*/ 806694 h 1389306"/>
              <a:gd name="connsiteX80" fmla="*/ 1030775 w 1389306"/>
              <a:gd name="connsiteY80" fmla="*/ 806694 h 1389306"/>
              <a:gd name="connsiteX81" fmla="*/ 1030775 w 1389306"/>
              <a:gd name="connsiteY81" fmla="*/ 717061 h 1389306"/>
              <a:gd name="connsiteX82" fmla="*/ 717060 w 1389306"/>
              <a:gd name="connsiteY82" fmla="*/ 717061 h 1389306"/>
              <a:gd name="connsiteX83" fmla="*/ 717060 w 1389306"/>
              <a:gd name="connsiteY83" fmla="*/ 806694 h 1389306"/>
              <a:gd name="connsiteX84" fmla="*/ 806693 w 1389306"/>
              <a:gd name="connsiteY84" fmla="*/ 806694 h 1389306"/>
              <a:gd name="connsiteX85" fmla="*/ 806693 w 1389306"/>
              <a:gd name="connsiteY85" fmla="*/ 717061 h 1389306"/>
              <a:gd name="connsiteX86" fmla="*/ 448163 w 1389306"/>
              <a:gd name="connsiteY86" fmla="*/ 717061 h 1389306"/>
              <a:gd name="connsiteX87" fmla="*/ 448163 w 1389306"/>
              <a:gd name="connsiteY87" fmla="*/ 851510 h 1389306"/>
              <a:gd name="connsiteX88" fmla="*/ 582612 w 1389306"/>
              <a:gd name="connsiteY88" fmla="*/ 851510 h 1389306"/>
              <a:gd name="connsiteX89" fmla="*/ 582612 w 1389306"/>
              <a:gd name="connsiteY89" fmla="*/ 717061 h 1389306"/>
              <a:gd name="connsiteX90" fmla="*/ 268898 w 1389306"/>
              <a:gd name="connsiteY90" fmla="*/ 717061 h 1389306"/>
              <a:gd name="connsiteX91" fmla="*/ 268898 w 1389306"/>
              <a:gd name="connsiteY91" fmla="*/ 851510 h 1389306"/>
              <a:gd name="connsiteX92" fmla="*/ 403347 w 1389306"/>
              <a:gd name="connsiteY92" fmla="*/ 851510 h 1389306"/>
              <a:gd name="connsiteX93" fmla="*/ 403347 w 1389306"/>
              <a:gd name="connsiteY93" fmla="*/ 717061 h 1389306"/>
              <a:gd name="connsiteX94" fmla="*/ 89633 w 1389306"/>
              <a:gd name="connsiteY94" fmla="*/ 717061 h 1389306"/>
              <a:gd name="connsiteX95" fmla="*/ 89633 w 1389306"/>
              <a:gd name="connsiteY95" fmla="*/ 851510 h 1389306"/>
              <a:gd name="connsiteX96" fmla="*/ 224082 w 1389306"/>
              <a:gd name="connsiteY96" fmla="*/ 851510 h 1389306"/>
              <a:gd name="connsiteX97" fmla="*/ 224082 w 1389306"/>
              <a:gd name="connsiteY97" fmla="*/ 717061 h 1389306"/>
              <a:gd name="connsiteX98" fmla="*/ 1165223 w 1389306"/>
              <a:gd name="connsiteY98" fmla="*/ 582612 h 1389306"/>
              <a:gd name="connsiteX99" fmla="*/ 1165223 w 1389306"/>
              <a:gd name="connsiteY99" fmla="*/ 672245 h 1389306"/>
              <a:gd name="connsiteX100" fmla="*/ 1254856 w 1389306"/>
              <a:gd name="connsiteY100" fmla="*/ 672245 h 1389306"/>
              <a:gd name="connsiteX101" fmla="*/ 1254856 w 1389306"/>
              <a:gd name="connsiteY101" fmla="*/ 582612 h 1389306"/>
              <a:gd name="connsiteX102" fmla="*/ 941142 w 1389306"/>
              <a:gd name="connsiteY102" fmla="*/ 582612 h 1389306"/>
              <a:gd name="connsiteX103" fmla="*/ 941142 w 1389306"/>
              <a:gd name="connsiteY103" fmla="*/ 672245 h 1389306"/>
              <a:gd name="connsiteX104" fmla="*/ 1030775 w 1389306"/>
              <a:gd name="connsiteY104" fmla="*/ 672245 h 1389306"/>
              <a:gd name="connsiteX105" fmla="*/ 1030775 w 1389306"/>
              <a:gd name="connsiteY105" fmla="*/ 582612 h 1389306"/>
              <a:gd name="connsiteX106" fmla="*/ 717060 w 1389306"/>
              <a:gd name="connsiteY106" fmla="*/ 582612 h 1389306"/>
              <a:gd name="connsiteX107" fmla="*/ 717060 w 1389306"/>
              <a:gd name="connsiteY107" fmla="*/ 672245 h 1389306"/>
              <a:gd name="connsiteX108" fmla="*/ 806693 w 1389306"/>
              <a:gd name="connsiteY108" fmla="*/ 672245 h 1389306"/>
              <a:gd name="connsiteX109" fmla="*/ 806693 w 1389306"/>
              <a:gd name="connsiteY109" fmla="*/ 582612 h 1389306"/>
              <a:gd name="connsiteX110" fmla="*/ 448163 w 1389306"/>
              <a:gd name="connsiteY110" fmla="*/ 537796 h 1389306"/>
              <a:gd name="connsiteX111" fmla="*/ 448163 w 1389306"/>
              <a:gd name="connsiteY111" fmla="*/ 672245 h 1389306"/>
              <a:gd name="connsiteX112" fmla="*/ 582612 w 1389306"/>
              <a:gd name="connsiteY112" fmla="*/ 672245 h 1389306"/>
              <a:gd name="connsiteX113" fmla="*/ 582612 w 1389306"/>
              <a:gd name="connsiteY113" fmla="*/ 537796 h 1389306"/>
              <a:gd name="connsiteX114" fmla="*/ 268898 w 1389306"/>
              <a:gd name="connsiteY114" fmla="*/ 537796 h 1389306"/>
              <a:gd name="connsiteX115" fmla="*/ 268898 w 1389306"/>
              <a:gd name="connsiteY115" fmla="*/ 672245 h 1389306"/>
              <a:gd name="connsiteX116" fmla="*/ 403347 w 1389306"/>
              <a:gd name="connsiteY116" fmla="*/ 672245 h 1389306"/>
              <a:gd name="connsiteX117" fmla="*/ 403347 w 1389306"/>
              <a:gd name="connsiteY117" fmla="*/ 537796 h 1389306"/>
              <a:gd name="connsiteX118" fmla="*/ 89633 w 1389306"/>
              <a:gd name="connsiteY118" fmla="*/ 537796 h 1389306"/>
              <a:gd name="connsiteX119" fmla="*/ 89633 w 1389306"/>
              <a:gd name="connsiteY119" fmla="*/ 672245 h 1389306"/>
              <a:gd name="connsiteX120" fmla="*/ 224082 w 1389306"/>
              <a:gd name="connsiteY120" fmla="*/ 672245 h 1389306"/>
              <a:gd name="connsiteX121" fmla="*/ 224082 w 1389306"/>
              <a:gd name="connsiteY121" fmla="*/ 537796 h 1389306"/>
              <a:gd name="connsiteX122" fmla="*/ 1165223 w 1389306"/>
              <a:gd name="connsiteY122" fmla="*/ 448163 h 1389306"/>
              <a:gd name="connsiteX123" fmla="*/ 1165223 w 1389306"/>
              <a:gd name="connsiteY123" fmla="*/ 537796 h 1389306"/>
              <a:gd name="connsiteX124" fmla="*/ 1254856 w 1389306"/>
              <a:gd name="connsiteY124" fmla="*/ 537796 h 1389306"/>
              <a:gd name="connsiteX125" fmla="*/ 1254856 w 1389306"/>
              <a:gd name="connsiteY125" fmla="*/ 448163 h 1389306"/>
              <a:gd name="connsiteX126" fmla="*/ 941142 w 1389306"/>
              <a:gd name="connsiteY126" fmla="*/ 448163 h 1389306"/>
              <a:gd name="connsiteX127" fmla="*/ 941142 w 1389306"/>
              <a:gd name="connsiteY127" fmla="*/ 537796 h 1389306"/>
              <a:gd name="connsiteX128" fmla="*/ 1030775 w 1389306"/>
              <a:gd name="connsiteY128" fmla="*/ 537796 h 1389306"/>
              <a:gd name="connsiteX129" fmla="*/ 1030775 w 1389306"/>
              <a:gd name="connsiteY129" fmla="*/ 448163 h 1389306"/>
              <a:gd name="connsiteX130" fmla="*/ 717060 w 1389306"/>
              <a:gd name="connsiteY130" fmla="*/ 448163 h 1389306"/>
              <a:gd name="connsiteX131" fmla="*/ 717060 w 1389306"/>
              <a:gd name="connsiteY131" fmla="*/ 537796 h 1389306"/>
              <a:gd name="connsiteX132" fmla="*/ 806693 w 1389306"/>
              <a:gd name="connsiteY132" fmla="*/ 537796 h 1389306"/>
              <a:gd name="connsiteX133" fmla="*/ 806693 w 1389306"/>
              <a:gd name="connsiteY133" fmla="*/ 448163 h 1389306"/>
              <a:gd name="connsiteX134" fmla="*/ 74014 w 1389306"/>
              <a:gd name="connsiteY134" fmla="*/ 403347 h 1389306"/>
              <a:gd name="connsiteX135" fmla="*/ 44816 w 1389306"/>
              <a:gd name="connsiteY135" fmla="*/ 432545 h 1389306"/>
              <a:gd name="connsiteX136" fmla="*/ 49724 w 1389306"/>
              <a:gd name="connsiteY136" fmla="*/ 448746 h 1389306"/>
              <a:gd name="connsiteX137" fmla="*/ 79213 w 1389306"/>
              <a:gd name="connsiteY137" fmla="*/ 492979 h 1389306"/>
              <a:gd name="connsiteX138" fmla="*/ 582612 w 1389306"/>
              <a:gd name="connsiteY138" fmla="*/ 492979 h 1389306"/>
              <a:gd name="connsiteX139" fmla="*/ 582612 w 1389306"/>
              <a:gd name="connsiteY139" fmla="*/ 403347 h 1389306"/>
              <a:gd name="connsiteX140" fmla="*/ 1165223 w 1389306"/>
              <a:gd name="connsiteY140" fmla="*/ 313714 h 1389306"/>
              <a:gd name="connsiteX141" fmla="*/ 1165223 w 1389306"/>
              <a:gd name="connsiteY141" fmla="*/ 403347 h 1389306"/>
              <a:gd name="connsiteX142" fmla="*/ 1254856 w 1389306"/>
              <a:gd name="connsiteY142" fmla="*/ 403347 h 1389306"/>
              <a:gd name="connsiteX143" fmla="*/ 1254856 w 1389306"/>
              <a:gd name="connsiteY143" fmla="*/ 313714 h 1389306"/>
              <a:gd name="connsiteX144" fmla="*/ 941142 w 1389306"/>
              <a:gd name="connsiteY144" fmla="*/ 313714 h 1389306"/>
              <a:gd name="connsiteX145" fmla="*/ 941142 w 1389306"/>
              <a:gd name="connsiteY145" fmla="*/ 403347 h 1389306"/>
              <a:gd name="connsiteX146" fmla="*/ 1030775 w 1389306"/>
              <a:gd name="connsiteY146" fmla="*/ 403347 h 1389306"/>
              <a:gd name="connsiteX147" fmla="*/ 1030775 w 1389306"/>
              <a:gd name="connsiteY147" fmla="*/ 313714 h 1389306"/>
              <a:gd name="connsiteX148" fmla="*/ 717060 w 1389306"/>
              <a:gd name="connsiteY148" fmla="*/ 313714 h 1389306"/>
              <a:gd name="connsiteX149" fmla="*/ 717060 w 1389306"/>
              <a:gd name="connsiteY149" fmla="*/ 403347 h 1389306"/>
              <a:gd name="connsiteX150" fmla="*/ 806693 w 1389306"/>
              <a:gd name="connsiteY150" fmla="*/ 403347 h 1389306"/>
              <a:gd name="connsiteX151" fmla="*/ 806693 w 1389306"/>
              <a:gd name="connsiteY151" fmla="*/ 313714 h 1389306"/>
              <a:gd name="connsiteX152" fmla="*/ 148297 w 1389306"/>
              <a:gd name="connsiteY152" fmla="*/ 313714 h 1389306"/>
              <a:gd name="connsiteX153" fmla="*/ 125889 w 1389306"/>
              <a:gd name="connsiteY153" fmla="*/ 358531 h 1389306"/>
              <a:gd name="connsiteX154" fmla="*/ 582612 w 1389306"/>
              <a:gd name="connsiteY154" fmla="*/ 358531 h 1389306"/>
              <a:gd name="connsiteX155" fmla="*/ 582612 w 1389306"/>
              <a:gd name="connsiteY155" fmla="*/ 313714 h 1389306"/>
              <a:gd name="connsiteX156" fmla="*/ 1120407 w 1389306"/>
              <a:gd name="connsiteY156" fmla="*/ 268898 h 1389306"/>
              <a:gd name="connsiteX157" fmla="*/ 1299672 w 1389306"/>
              <a:gd name="connsiteY157" fmla="*/ 268898 h 1389306"/>
              <a:gd name="connsiteX158" fmla="*/ 1299672 w 1389306"/>
              <a:gd name="connsiteY158" fmla="*/ 1120408 h 1389306"/>
              <a:gd name="connsiteX159" fmla="*/ 1120407 w 1389306"/>
              <a:gd name="connsiteY159" fmla="*/ 1120408 h 1389306"/>
              <a:gd name="connsiteX160" fmla="*/ 896326 w 1389306"/>
              <a:gd name="connsiteY160" fmla="*/ 268898 h 1389306"/>
              <a:gd name="connsiteX161" fmla="*/ 1075591 w 1389306"/>
              <a:gd name="connsiteY161" fmla="*/ 268898 h 1389306"/>
              <a:gd name="connsiteX162" fmla="*/ 1075591 w 1389306"/>
              <a:gd name="connsiteY162" fmla="*/ 1120408 h 1389306"/>
              <a:gd name="connsiteX163" fmla="*/ 896326 w 1389306"/>
              <a:gd name="connsiteY163" fmla="*/ 1120408 h 1389306"/>
              <a:gd name="connsiteX164" fmla="*/ 672244 w 1389306"/>
              <a:gd name="connsiteY164" fmla="*/ 268898 h 1389306"/>
              <a:gd name="connsiteX165" fmla="*/ 851509 w 1389306"/>
              <a:gd name="connsiteY165" fmla="*/ 268898 h 1389306"/>
              <a:gd name="connsiteX166" fmla="*/ 851509 w 1389306"/>
              <a:gd name="connsiteY166" fmla="*/ 1120408 h 1389306"/>
              <a:gd name="connsiteX167" fmla="*/ 672244 w 1389306"/>
              <a:gd name="connsiteY167" fmla="*/ 1120408 h 1389306"/>
              <a:gd name="connsiteX168" fmla="*/ 694653 w 1389306"/>
              <a:gd name="connsiteY168" fmla="*/ 179265 h 1389306"/>
              <a:gd name="connsiteX169" fmla="*/ 627428 w 1389306"/>
              <a:gd name="connsiteY169" fmla="*/ 246490 h 1389306"/>
              <a:gd name="connsiteX170" fmla="*/ 627428 w 1389306"/>
              <a:gd name="connsiteY170" fmla="*/ 1344489 h 1389306"/>
              <a:gd name="connsiteX171" fmla="*/ 672245 w 1389306"/>
              <a:gd name="connsiteY171" fmla="*/ 1344489 h 1389306"/>
              <a:gd name="connsiteX172" fmla="*/ 672245 w 1389306"/>
              <a:gd name="connsiteY172" fmla="*/ 1165224 h 1389306"/>
              <a:gd name="connsiteX173" fmla="*/ 1299673 w 1389306"/>
              <a:gd name="connsiteY173" fmla="*/ 1165224 h 1389306"/>
              <a:gd name="connsiteX174" fmla="*/ 1299673 w 1389306"/>
              <a:gd name="connsiteY174" fmla="*/ 1344489 h 1389306"/>
              <a:gd name="connsiteX175" fmla="*/ 1344489 w 1389306"/>
              <a:gd name="connsiteY175" fmla="*/ 1344489 h 1389306"/>
              <a:gd name="connsiteX176" fmla="*/ 1344489 w 1389306"/>
              <a:gd name="connsiteY176" fmla="*/ 246490 h 1389306"/>
              <a:gd name="connsiteX177" fmla="*/ 1277265 w 1389306"/>
              <a:gd name="connsiteY177" fmla="*/ 179265 h 1389306"/>
              <a:gd name="connsiteX178" fmla="*/ 739469 w 1389306"/>
              <a:gd name="connsiteY178" fmla="*/ 44816 h 1389306"/>
              <a:gd name="connsiteX179" fmla="*/ 717061 w 1389306"/>
              <a:gd name="connsiteY179" fmla="*/ 67224 h 1389306"/>
              <a:gd name="connsiteX180" fmla="*/ 717061 w 1389306"/>
              <a:gd name="connsiteY180" fmla="*/ 134449 h 1389306"/>
              <a:gd name="connsiteX181" fmla="*/ 1254857 w 1389306"/>
              <a:gd name="connsiteY181" fmla="*/ 134449 h 1389306"/>
              <a:gd name="connsiteX182" fmla="*/ 1254857 w 1389306"/>
              <a:gd name="connsiteY182" fmla="*/ 67224 h 1389306"/>
              <a:gd name="connsiteX183" fmla="*/ 1232449 w 1389306"/>
              <a:gd name="connsiteY183" fmla="*/ 44816 h 1389306"/>
              <a:gd name="connsiteX184" fmla="*/ 739469 w 1389306"/>
              <a:gd name="connsiteY184" fmla="*/ 0 h 1389306"/>
              <a:gd name="connsiteX185" fmla="*/ 1232449 w 1389306"/>
              <a:gd name="connsiteY185" fmla="*/ 0 h 1389306"/>
              <a:gd name="connsiteX186" fmla="*/ 1299673 w 1389306"/>
              <a:gd name="connsiteY186" fmla="*/ 67224 h 1389306"/>
              <a:gd name="connsiteX187" fmla="*/ 1299673 w 1389306"/>
              <a:gd name="connsiteY187" fmla="*/ 136712 h 1389306"/>
              <a:gd name="connsiteX188" fmla="*/ 1389306 w 1389306"/>
              <a:gd name="connsiteY188" fmla="*/ 246490 h 1389306"/>
              <a:gd name="connsiteX189" fmla="*/ 1389306 w 1389306"/>
              <a:gd name="connsiteY189" fmla="*/ 1389306 h 1389306"/>
              <a:gd name="connsiteX190" fmla="*/ 0 w 1389306"/>
              <a:gd name="connsiteY190" fmla="*/ 1389306 h 1389306"/>
              <a:gd name="connsiteX191" fmla="*/ 0 w 1389306"/>
              <a:gd name="connsiteY191" fmla="*/ 1030775 h 1389306"/>
              <a:gd name="connsiteX192" fmla="*/ 44816 w 1389306"/>
              <a:gd name="connsiteY192" fmla="*/ 1030775 h 1389306"/>
              <a:gd name="connsiteX193" fmla="*/ 44816 w 1389306"/>
              <a:gd name="connsiteY193" fmla="*/ 522177 h 1389306"/>
              <a:gd name="connsiteX194" fmla="*/ 12437 w 1389306"/>
              <a:gd name="connsiteY194" fmla="*/ 473596 h 1389306"/>
              <a:gd name="connsiteX195" fmla="*/ 0 w 1389306"/>
              <a:gd name="connsiteY195" fmla="*/ 432545 h 1389306"/>
              <a:gd name="connsiteX196" fmla="*/ 74014 w 1389306"/>
              <a:gd name="connsiteY196" fmla="*/ 358531 h 1389306"/>
              <a:gd name="connsiteX197" fmla="*/ 75784 w 1389306"/>
              <a:gd name="connsiteY197" fmla="*/ 358531 h 1389306"/>
              <a:gd name="connsiteX198" fmla="*/ 120601 w 1389306"/>
              <a:gd name="connsiteY198" fmla="*/ 268898 h 1389306"/>
              <a:gd name="connsiteX199" fmla="*/ 582612 w 1389306"/>
              <a:gd name="connsiteY199" fmla="*/ 268898 h 1389306"/>
              <a:gd name="connsiteX200" fmla="*/ 582612 w 1389306"/>
              <a:gd name="connsiteY200" fmla="*/ 246490 h 1389306"/>
              <a:gd name="connsiteX201" fmla="*/ 672245 w 1389306"/>
              <a:gd name="connsiteY201" fmla="*/ 136712 h 1389306"/>
              <a:gd name="connsiteX202" fmla="*/ 672245 w 1389306"/>
              <a:gd name="connsiteY202" fmla="*/ 67224 h 1389306"/>
              <a:gd name="connsiteX203" fmla="*/ 739469 w 1389306"/>
              <a:gd name="connsiteY203" fmla="*/ 0 h 1389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1389306" h="1389306">
                <a:moveTo>
                  <a:pt x="1120408" y="1210041"/>
                </a:moveTo>
                <a:lnTo>
                  <a:pt x="1120408" y="1344489"/>
                </a:lnTo>
                <a:lnTo>
                  <a:pt x="1254857" y="1344489"/>
                </a:lnTo>
                <a:lnTo>
                  <a:pt x="1254857" y="1210041"/>
                </a:lnTo>
                <a:close/>
                <a:moveTo>
                  <a:pt x="896326" y="1210041"/>
                </a:moveTo>
                <a:lnTo>
                  <a:pt x="896326" y="1344489"/>
                </a:lnTo>
                <a:lnTo>
                  <a:pt x="1075592" y="1344489"/>
                </a:lnTo>
                <a:lnTo>
                  <a:pt x="1075592" y="1210041"/>
                </a:lnTo>
                <a:close/>
                <a:moveTo>
                  <a:pt x="717061" y="1210041"/>
                </a:moveTo>
                <a:lnTo>
                  <a:pt x="717061" y="1344489"/>
                </a:lnTo>
                <a:lnTo>
                  <a:pt x="851510" y="1344489"/>
                </a:lnTo>
                <a:lnTo>
                  <a:pt x="851510" y="1210041"/>
                </a:lnTo>
                <a:close/>
                <a:moveTo>
                  <a:pt x="436959" y="1210041"/>
                </a:moveTo>
                <a:cubicBezTo>
                  <a:pt x="406081" y="1210041"/>
                  <a:pt x="380939" y="1235182"/>
                  <a:pt x="380939" y="1266061"/>
                </a:cubicBezTo>
                <a:lnTo>
                  <a:pt x="380939" y="1344489"/>
                </a:lnTo>
                <a:lnTo>
                  <a:pt x="492979" y="1344489"/>
                </a:lnTo>
                <a:lnTo>
                  <a:pt x="492979" y="1266061"/>
                </a:lnTo>
                <a:cubicBezTo>
                  <a:pt x="492979" y="1235182"/>
                  <a:pt x="467838" y="1210041"/>
                  <a:pt x="436959" y="1210041"/>
                </a:cubicBezTo>
                <a:close/>
                <a:moveTo>
                  <a:pt x="190469" y="1210041"/>
                </a:moveTo>
                <a:cubicBezTo>
                  <a:pt x="159591" y="1210041"/>
                  <a:pt x="134449" y="1235182"/>
                  <a:pt x="134449" y="1266061"/>
                </a:cubicBezTo>
                <a:lnTo>
                  <a:pt x="134449" y="1344489"/>
                </a:lnTo>
                <a:lnTo>
                  <a:pt x="246490" y="1344489"/>
                </a:lnTo>
                <a:lnTo>
                  <a:pt x="246490" y="1266061"/>
                </a:lnTo>
                <a:cubicBezTo>
                  <a:pt x="246490" y="1235182"/>
                  <a:pt x="221348" y="1210041"/>
                  <a:pt x="190469" y="1210041"/>
                </a:cubicBezTo>
                <a:close/>
                <a:moveTo>
                  <a:pt x="44816" y="1075592"/>
                </a:moveTo>
                <a:lnTo>
                  <a:pt x="44816" y="1344489"/>
                </a:lnTo>
                <a:lnTo>
                  <a:pt x="89633" y="1344489"/>
                </a:lnTo>
                <a:lnTo>
                  <a:pt x="89633" y="1266061"/>
                </a:lnTo>
                <a:cubicBezTo>
                  <a:pt x="89633" y="1210466"/>
                  <a:pt x="134875" y="1165224"/>
                  <a:pt x="190469" y="1165224"/>
                </a:cubicBezTo>
                <a:cubicBezTo>
                  <a:pt x="246064" y="1165224"/>
                  <a:pt x="291306" y="1210466"/>
                  <a:pt x="291306" y="1266061"/>
                </a:cubicBezTo>
                <a:lnTo>
                  <a:pt x="291306" y="1344489"/>
                </a:lnTo>
                <a:lnTo>
                  <a:pt x="336122" y="1344489"/>
                </a:lnTo>
                <a:lnTo>
                  <a:pt x="336122" y="1266061"/>
                </a:lnTo>
                <a:cubicBezTo>
                  <a:pt x="336122" y="1210466"/>
                  <a:pt x="381364" y="1165224"/>
                  <a:pt x="436959" y="1165224"/>
                </a:cubicBezTo>
                <a:cubicBezTo>
                  <a:pt x="492554" y="1165224"/>
                  <a:pt x="537796" y="1210466"/>
                  <a:pt x="537796" y="1266061"/>
                </a:cubicBezTo>
                <a:lnTo>
                  <a:pt x="537796" y="1344489"/>
                </a:lnTo>
                <a:lnTo>
                  <a:pt x="582612" y="1344489"/>
                </a:lnTo>
                <a:lnTo>
                  <a:pt x="582612" y="1075592"/>
                </a:lnTo>
                <a:close/>
                <a:moveTo>
                  <a:pt x="1165223" y="985959"/>
                </a:moveTo>
                <a:lnTo>
                  <a:pt x="1165223" y="1075592"/>
                </a:lnTo>
                <a:lnTo>
                  <a:pt x="1254856" y="1075592"/>
                </a:lnTo>
                <a:lnTo>
                  <a:pt x="1254856" y="985959"/>
                </a:lnTo>
                <a:close/>
                <a:moveTo>
                  <a:pt x="941142" y="985959"/>
                </a:moveTo>
                <a:lnTo>
                  <a:pt x="941142" y="1075592"/>
                </a:lnTo>
                <a:lnTo>
                  <a:pt x="1030775" y="1075592"/>
                </a:lnTo>
                <a:lnTo>
                  <a:pt x="1030775" y="985959"/>
                </a:lnTo>
                <a:close/>
                <a:moveTo>
                  <a:pt x="717060" y="985959"/>
                </a:moveTo>
                <a:lnTo>
                  <a:pt x="717060" y="1075592"/>
                </a:lnTo>
                <a:lnTo>
                  <a:pt x="806693" y="1075592"/>
                </a:lnTo>
                <a:lnTo>
                  <a:pt x="806693" y="985959"/>
                </a:lnTo>
                <a:close/>
                <a:moveTo>
                  <a:pt x="448163" y="896326"/>
                </a:moveTo>
                <a:lnTo>
                  <a:pt x="448163" y="1030775"/>
                </a:lnTo>
                <a:lnTo>
                  <a:pt x="582612" y="1030775"/>
                </a:lnTo>
                <a:lnTo>
                  <a:pt x="582612" y="896326"/>
                </a:lnTo>
                <a:close/>
                <a:moveTo>
                  <a:pt x="268898" y="896326"/>
                </a:moveTo>
                <a:lnTo>
                  <a:pt x="268898" y="1030775"/>
                </a:lnTo>
                <a:lnTo>
                  <a:pt x="403347" y="1030775"/>
                </a:lnTo>
                <a:lnTo>
                  <a:pt x="403347" y="896326"/>
                </a:lnTo>
                <a:close/>
                <a:moveTo>
                  <a:pt x="89633" y="896326"/>
                </a:moveTo>
                <a:lnTo>
                  <a:pt x="89633" y="1030775"/>
                </a:lnTo>
                <a:lnTo>
                  <a:pt x="224082" y="1030775"/>
                </a:lnTo>
                <a:lnTo>
                  <a:pt x="224082" y="896326"/>
                </a:lnTo>
                <a:close/>
                <a:moveTo>
                  <a:pt x="1165223" y="851510"/>
                </a:moveTo>
                <a:lnTo>
                  <a:pt x="1165223" y="941143"/>
                </a:lnTo>
                <a:lnTo>
                  <a:pt x="1254856" y="941143"/>
                </a:lnTo>
                <a:lnTo>
                  <a:pt x="1254856" y="851510"/>
                </a:lnTo>
                <a:close/>
                <a:moveTo>
                  <a:pt x="941142" y="851510"/>
                </a:moveTo>
                <a:lnTo>
                  <a:pt x="941142" y="941143"/>
                </a:lnTo>
                <a:lnTo>
                  <a:pt x="1030775" y="941143"/>
                </a:lnTo>
                <a:lnTo>
                  <a:pt x="1030775" y="851510"/>
                </a:lnTo>
                <a:close/>
                <a:moveTo>
                  <a:pt x="717060" y="851510"/>
                </a:moveTo>
                <a:lnTo>
                  <a:pt x="717060" y="941143"/>
                </a:lnTo>
                <a:lnTo>
                  <a:pt x="806693" y="941143"/>
                </a:lnTo>
                <a:lnTo>
                  <a:pt x="806693" y="851510"/>
                </a:lnTo>
                <a:close/>
                <a:moveTo>
                  <a:pt x="1165223" y="717061"/>
                </a:moveTo>
                <a:lnTo>
                  <a:pt x="1165223" y="806694"/>
                </a:lnTo>
                <a:lnTo>
                  <a:pt x="1254856" y="806694"/>
                </a:lnTo>
                <a:lnTo>
                  <a:pt x="1254856" y="717061"/>
                </a:lnTo>
                <a:close/>
                <a:moveTo>
                  <a:pt x="941142" y="717061"/>
                </a:moveTo>
                <a:lnTo>
                  <a:pt x="941142" y="806694"/>
                </a:lnTo>
                <a:lnTo>
                  <a:pt x="1030775" y="806694"/>
                </a:lnTo>
                <a:lnTo>
                  <a:pt x="1030775" y="717061"/>
                </a:lnTo>
                <a:close/>
                <a:moveTo>
                  <a:pt x="717060" y="717061"/>
                </a:moveTo>
                <a:lnTo>
                  <a:pt x="717060" y="806694"/>
                </a:lnTo>
                <a:lnTo>
                  <a:pt x="806693" y="806694"/>
                </a:lnTo>
                <a:lnTo>
                  <a:pt x="806693" y="717061"/>
                </a:lnTo>
                <a:close/>
                <a:moveTo>
                  <a:pt x="448163" y="717061"/>
                </a:moveTo>
                <a:lnTo>
                  <a:pt x="448163" y="851510"/>
                </a:lnTo>
                <a:lnTo>
                  <a:pt x="582612" y="851510"/>
                </a:lnTo>
                <a:lnTo>
                  <a:pt x="582612" y="717061"/>
                </a:lnTo>
                <a:close/>
                <a:moveTo>
                  <a:pt x="268898" y="717061"/>
                </a:moveTo>
                <a:lnTo>
                  <a:pt x="268898" y="851510"/>
                </a:lnTo>
                <a:lnTo>
                  <a:pt x="403347" y="851510"/>
                </a:lnTo>
                <a:lnTo>
                  <a:pt x="403347" y="717061"/>
                </a:lnTo>
                <a:close/>
                <a:moveTo>
                  <a:pt x="89633" y="717061"/>
                </a:moveTo>
                <a:lnTo>
                  <a:pt x="89633" y="851510"/>
                </a:lnTo>
                <a:lnTo>
                  <a:pt x="224082" y="851510"/>
                </a:lnTo>
                <a:lnTo>
                  <a:pt x="224082" y="717061"/>
                </a:lnTo>
                <a:close/>
                <a:moveTo>
                  <a:pt x="1165223" y="582612"/>
                </a:moveTo>
                <a:lnTo>
                  <a:pt x="1165223" y="672245"/>
                </a:lnTo>
                <a:lnTo>
                  <a:pt x="1254856" y="672245"/>
                </a:lnTo>
                <a:lnTo>
                  <a:pt x="1254856" y="582612"/>
                </a:lnTo>
                <a:close/>
                <a:moveTo>
                  <a:pt x="941142" y="582612"/>
                </a:moveTo>
                <a:lnTo>
                  <a:pt x="941142" y="672245"/>
                </a:lnTo>
                <a:lnTo>
                  <a:pt x="1030775" y="672245"/>
                </a:lnTo>
                <a:lnTo>
                  <a:pt x="1030775" y="582612"/>
                </a:lnTo>
                <a:close/>
                <a:moveTo>
                  <a:pt x="717060" y="582612"/>
                </a:moveTo>
                <a:lnTo>
                  <a:pt x="717060" y="672245"/>
                </a:lnTo>
                <a:lnTo>
                  <a:pt x="806693" y="672245"/>
                </a:lnTo>
                <a:lnTo>
                  <a:pt x="806693" y="582612"/>
                </a:lnTo>
                <a:close/>
                <a:moveTo>
                  <a:pt x="448163" y="537796"/>
                </a:moveTo>
                <a:lnTo>
                  <a:pt x="448163" y="672245"/>
                </a:lnTo>
                <a:lnTo>
                  <a:pt x="582612" y="672245"/>
                </a:lnTo>
                <a:lnTo>
                  <a:pt x="582612" y="537796"/>
                </a:lnTo>
                <a:close/>
                <a:moveTo>
                  <a:pt x="268898" y="537796"/>
                </a:moveTo>
                <a:lnTo>
                  <a:pt x="268898" y="672245"/>
                </a:lnTo>
                <a:lnTo>
                  <a:pt x="403347" y="672245"/>
                </a:lnTo>
                <a:lnTo>
                  <a:pt x="403347" y="537796"/>
                </a:lnTo>
                <a:close/>
                <a:moveTo>
                  <a:pt x="89633" y="537796"/>
                </a:moveTo>
                <a:lnTo>
                  <a:pt x="89633" y="672245"/>
                </a:lnTo>
                <a:lnTo>
                  <a:pt x="224082" y="672245"/>
                </a:lnTo>
                <a:lnTo>
                  <a:pt x="224082" y="537796"/>
                </a:lnTo>
                <a:close/>
                <a:moveTo>
                  <a:pt x="1165223" y="448163"/>
                </a:moveTo>
                <a:lnTo>
                  <a:pt x="1165223" y="537796"/>
                </a:lnTo>
                <a:lnTo>
                  <a:pt x="1254856" y="537796"/>
                </a:lnTo>
                <a:lnTo>
                  <a:pt x="1254856" y="448163"/>
                </a:lnTo>
                <a:close/>
                <a:moveTo>
                  <a:pt x="941142" y="448163"/>
                </a:moveTo>
                <a:lnTo>
                  <a:pt x="941142" y="537796"/>
                </a:lnTo>
                <a:lnTo>
                  <a:pt x="1030775" y="537796"/>
                </a:lnTo>
                <a:lnTo>
                  <a:pt x="1030775" y="448163"/>
                </a:lnTo>
                <a:close/>
                <a:moveTo>
                  <a:pt x="717060" y="448163"/>
                </a:moveTo>
                <a:lnTo>
                  <a:pt x="717060" y="537796"/>
                </a:lnTo>
                <a:lnTo>
                  <a:pt x="806693" y="537796"/>
                </a:lnTo>
                <a:lnTo>
                  <a:pt x="806693" y="448163"/>
                </a:lnTo>
                <a:close/>
                <a:moveTo>
                  <a:pt x="74014" y="403347"/>
                </a:moveTo>
                <a:cubicBezTo>
                  <a:pt x="57903" y="403347"/>
                  <a:pt x="44816" y="416433"/>
                  <a:pt x="44816" y="432545"/>
                </a:cubicBezTo>
                <a:cubicBezTo>
                  <a:pt x="44816" y="438326"/>
                  <a:pt x="46519" y="443928"/>
                  <a:pt x="49724" y="448746"/>
                </a:cubicBezTo>
                <a:lnTo>
                  <a:pt x="79213" y="492979"/>
                </a:lnTo>
                <a:lnTo>
                  <a:pt x="582612" y="492979"/>
                </a:lnTo>
                <a:lnTo>
                  <a:pt x="582612" y="403347"/>
                </a:lnTo>
                <a:close/>
                <a:moveTo>
                  <a:pt x="1165223" y="313714"/>
                </a:moveTo>
                <a:lnTo>
                  <a:pt x="1165223" y="403347"/>
                </a:lnTo>
                <a:lnTo>
                  <a:pt x="1254856" y="403347"/>
                </a:lnTo>
                <a:lnTo>
                  <a:pt x="1254856" y="313714"/>
                </a:lnTo>
                <a:close/>
                <a:moveTo>
                  <a:pt x="941142" y="313714"/>
                </a:moveTo>
                <a:lnTo>
                  <a:pt x="941142" y="403347"/>
                </a:lnTo>
                <a:lnTo>
                  <a:pt x="1030775" y="403347"/>
                </a:lnTo>
                <a:lnTo>
                  <a:pt x="1030775" y="313714"/>
                </a:lnTo>
                <a:close/>
                <a:moveTo>
                  <a:pt x="717060" y="313714"/>
                </a:moveTo>
                <a:lnTo>
                  <a:pt x="717060" y="403347"/>
                </a:lnTo>
                <a:lnTo>
                  <a:pt x="806693" y="403347"/>
                </a:lnTo>
                <a:lnTo>
                  <a:pt x="806693" y="313714"/>
                </a:lnTo>
                <a:close/>
                <a:moveTo>
                  <a:pt x="148297" y="313714"/>
                </a:moveTo>
                <a:lnTo>
                  <a:pt x="125889" y="358531"/>
                </a:lnTo>
                <a:lnTo>
                  <a:pt x="582612" y="358531"/>
                </a:lnTo>
                <a:lnTo>
                  <a:pt x="582612" y="313714"/>
                </a:lnTo>
                <a:close/>
                <a:moveTo>
                  <a:pt x="1120407" y="268898"/>
                </a:moveTo>
                <a:lnTo>
                  <a:pt x="1299672" y="268898"/>
                </a:lnTo>
                <a:lnTo>
                  <a:pt x="1299672" y="1120408"/>
                </a:lnTo>
                <a:lnTo>
                  <a:pt x="1120407" y="1120408"/>
                </a:lnTo>
                <a:close/>
                <a:moveTo>
                  <a:pt x="896326" y="268898"/>
                </a:moveTo>
                <a:lnTo>
                  <a:pt x="1075591" y="268898"/>
                </a:lnTo>
                <a:lnTo>
                  <a:pt x="1075591" y="1120408"/>
                </a:lnTo>
                <a:lnTo>
                  <a:pt x="896326" y="1120408"/>
                </a:lnTo>
                <a:close/>
                <a:moveTo>
                  <a:pt x="672244" y="268898"/>
                </a:moveTo>
                <a:lnTo>
                  <a:pt x="851509" y="268898"/>
                </a:lnTo>
                <a:lnTo>
                  <a:pt x="851509" y="1120408"/>
                </a:lnTo>
                <a:lnTo>
                  <a:pt x="672244" y="1120408"/>
                </a:lnTo>
                <a:close/>
                <a:moveTo>
                  <a:pt x="694653" y="179265"/>
                </a:moveTo>
                <a:cubicBezTo>
                  <a:pt x="657590" y="179265"/>
                  <a:pt x="627428" y="209427"/>
                  <a:pt x="627428" y="246490"/>
                </a:cubicBezTo>
                <a:lnTo>
                  <a:pt x="627428" y="1344489"/>
                </a:lnTo>
                <a:lnTo>
                  <a:pt x="672245" y="1344489"/>
                </a:lnTo>
                <a:lnTo>
                  <a:pt x="672245" y="1165224"/>
                </a:lnTo>
                <a:lnTo>
                  <a:pt x="1299673" y="1165224"/>
                </a:lnTo>
                <a:lnTo>
                  <a:pt x="1299673" y="1344489"/>
                </a:lnTo>
                <a:lnTo>
                  <a:pt x="1344489" y="1344489"/>
                </a:lnTo>
                <a:lnTo>
                  <a:pt x="1344489" y="246490"/>
                </a:lnTo>
                <a:cubicBezTo>
                  <a:pt x="1344489" y="209427"/>
                  <a:pt x="1314328" y="179265"/>
                  <a:pt x="1277265" y="179265"/>
                </a:cubicBezTo>
                <a:close/>
                <a:moveTo>
                  <a:pt x="739469" y="44816"/>
                </a:moveTo>
                <a:cubicBezTo>
                  <a:pt x="727122" y="44816"/>
                  <a:pt x="717061" y="54878"/>
                  <a:pt x="717061" y="67224"/>
                </a:cubicBezTo>
                <a:lnTo>
                  <a:pt x="717061" y="134449"/>
                </a:lnTo>
                <a:lnTo>
                  <a:pt x="1254857" y="134449"/>
                </a:lnTo>
                <a:lnTo>
                  <a:pt x="1254857" y="67224"/>
                </a:lnTo>
                <a:cubicBezTo>
                  <a:pt x="1254857" y="54878"/>
                  <a:pt x="1244796" y="44816"/>
                  <a:pt x="1232449" y="44816"/>
                </a:cubicBezTo>
                <a:close/>
                <a:moveTo>
                  <a:pt x="739469" y="0"/>
                </a:moveTo>
                <a:lnTo>
                  <a:pt x="1232449" y="0"/>
                </a:lnTo>
                <a:cubicBezTo>
                  <a:pt x="1269512" y="0"/>
                  <a:pt x="1299673" y="30161"/>
                  <a:pt x="1299673" y="67224"/>
                </a:cubicBezTo>
                <a:lnTo>
                  <a:pt x="1299673" y="136712"/>
                </a:lnTo>
                <a:cubicBezTo>
                  <a:pt x="1350741" y="147132"/>
                  <a:pt x="1389306" y="192396"/>
                  <a:pt x="1389306" y="246490"/>
                </a:cubicBezTo>
                <a:lnTo>
                  <a:pt x="1389306" y="1389306"/>
                </a:lnTo>
                <a:lnTo>
                  <a:pt x="0" y="1389306"/>
                </a:lnTo>
                <a:lnTo>
                  <a:pt x="0" y="1030775"/>
                </a:lnTo>
                <a:lnTo>
                  <a:pt x="44816" y="1030775"/>
                </a:lnTo>
                <a:lnTo>
                  <a:pt x="44816" y="522177"/>
                </a:lnTo>
                <a:lnTo>
                  <a:pt x="12437" y="473596"/>
                </a:lnTo>
                <a:cubicBezTo>
                  <a:pt x="4302" y="461384"/>
                  <a:pt x="0" y="447177"/>
                  <a:pt x="0" y="432545"/>
                </a:cubicBezTo>
                <a:cubicBezTo>
                  <a:pt x="0" y="391717"/>
                  <a:pt x="33186" y="358531"/>
                  <a:pt x="74014" y="358531"/>
                </a:cubicBezTo>
                <a:lnTo>
                  <a:pt x="75784" y="358531"/>
                </a:lnTo>
                <a:lnTo>
                  <a:pt x="120601" y="268898"/>
                </a:lnTo>
                <a:lnTo>
                  <a:pt x="582612" y="268898"/>
                </a:lnTo>
                <a:lnTo>
                  <a:pt x="582612" y="246490"/>
                </a:lnTo>
                <a:cubicBezTo>
                  <a:pt x="582612" y="192396"/>
                  <a:pt x="621177" y="147132"/>
                  <a:pt x="672245" y="136712"/>
                </a:cubicBezTo>
                <a:lnTo>
                  <a:pt x="672245" y="67224"/>
                </a:lnTo>
                <a:cubicBezTo>
                  <a:pt x="672245" y="30161"/>
                  <a:pt x="702406" y="0"/>
                  <a:pt x="739469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23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36" name="组合 235">
            <a:extLst>
              <a:ext uri="{FF2B5EF4-FFF2-40B4-BE49-F238E27FC236}">
                <a16:creationId xmlns:a16="http://schemas.microsoft.com/office/drawing/2014/main" xmlns="" id="{7D696CC0-B538-4D27-AB40-8EEF99CECDFF}"/>
              </a:ext>
            </a:extLst>
          </p:cNvPr>
          <p:cNvGrpSpPr/>
          <p:nvPr/>
        </p:nvGrpSpPr>
        <p:grpSpPr>
          <a:xfrm>
            <a:off x="5026025" y="2801231"/>
            <a:ext cx="1166298" cy="369332"/>
            <a:chOff x="1104432" y="1301131"/>
            <a:chExt cx="728365" cy="230652"/>
          </a:xfrm>
        </p:grpSpPr>
        <p:grpSp>
          <p:nvGrpSpPr>
            <p:cNvPr id="237" name="组合 236">
              <a:extLst>
                <a:ext uri="{FF2B5EF4-FFF2-40B4-BE49-F238E27FC236}">
                  <a16:creationId xmlns:a16="http://schemas.microsoft.com/office/drawing/2014/main" xmlns="" id="{58057847-6088-4297-A49B-BD69039562EF}"/>
                </a:ext>
              </a:extLst>
            </p:cNvPr>
            <p:cNvGrpSpPr/>
            <p:nvPr/>
          </p:nvGrpSpPr>
          <p:grpSpPr>
            <a:xfrm>
              <a:off x="1189267" y="1479355"/>
              <a:ext cx="643530" cy="27181"/>
              <a:chOff x="3071607" y="2663709"/>
              <a:chExt cx="1362102" cy="57532"/>
            </a:xfrm>
          </p:grpSpPr>
          <p:cxnSp>
            <p:nvCxnSpPr>
              <p:cNvPr id="239" name="直接连接符 238">
                <a:extLst>
                  <a:ext uri="{FF2B5EF4-FFF2-40B4-BE49-F238E27FC236}">
                    <a16:creationId xmlns:a16="http://schemas.microsoft.com/office/drawing/2014/main" xmlns="" id="{0DDC6DF7-9329-4266-8601-DABAAFBF8FA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71607" y="2712503"/>
                <a:ext cx="1283985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0" name="直角三角形 239">
                <a:extLst>
                  <a:ext uri="{FF2B5EF4-FFF2-40B4-BE49-F238E27FC236}">
                    <a16:creationId xmlns:a16="http://schemas.microsoft.com/office/drawing/2014/main" xmlns="" id="{8C7DD10D-CF6A-4830-B423-6688458458C2}"/>
                  </a:ext>
                </a:extLst>
              </p:cNvPr>
              <p:cNvSpPr/>
              <p:nvPr/>
            </p:nvSpPr>
            <p:spPr>
              <a:xfrm>
                <a:off x="4229129" y="2663709"/>
                <a:ext cx="204580" cy="57532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800" dirty="0"/>
              </a:p>
            </p:txBody>
          </p:sp>
        </p:grpSp>
        <p:sp>
          <p:nvSpPr>
            <p:cNvPr id="238" name="矩形 237">
              <a:extLst>
                <a:ext uri="{FF2B5EF4-FFF2-40B4-BE49-F238E27FC236}">
                  <a16:creationId xmlns:a16="http://schemas.microsoft.com/office/drawing/2014/main" xmlns="" id="{95D4ED66-24AC-41D5-9E03-B70E8656E8C8}"/>
                </a:ext>
              </a:extLst>
            </p:cNvPr>
            <p:cNvSpPr/>
            <p:nvPr/>
          </p:nvSpPr>
          <p:spPr>
            <a:xfrm>
              <a:off x="1104432" y="1301131"/>
              <a:ext cx="683947" cy="23065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zh-CN" altLang="en-US" i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关键流程</a:t>
              </a:r>
              <a:endParaRPr lang="zh-CN" altLang="en-US" i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41" name="组合 240">
            <a:extLst>
              <a:ext uri="{FF2B5EF4-FFF2-40B4-BE49-F238E27FC236}">
                <a16:creationId xmlns:a16="http://schemas.microsoft.com/office/drawing/2014/main" xmlns="" id="{3B86CE8D-29E4-4199-8D90-C11B69898149}"/>
              </a:ext>
            </a:extLst>
          </p:cNvPr>
          <p:cNvGrpSpPr/>
          <p:nvPr/>
        </p:nvGrpSpPr>
        <p:grpSpPr>
          <a:xfrm>
            <a:off x="6574028" y="2801231"/>
            <a:ext cx="1166298" cy="369332"/>
            <a:chOff x="1104432" y="1301131"/>
            <a:chExt cx="728365" cy="230652"/>
          </a:xfrm>
        </p:grpSpPr>
        <p:grpSp>
          <p:nvGrpSpPr>
            <p:cNvPr id="242" name="组合 241">
              <a:extLst>
                <a:ext uri="{FF2B5EF4-FFF2-40B4-BE49-F238E27FC236}">
                  <a16:creationId xmlns:a16="http://schemas.microsoft.com/office/drawing/2014/main" xmlns="" id="{7B82A4FC-645B-4D29-9761-6469347AD82B}"/>
                </a:ext>
              </a:extLst>
            </p:cNvPr>
            <p:cNvGrpSpPr/>
            <p:nvPr/>
          </p:nvGrpSpPr>
          <p:grpSpPr>
            <a:xfrm>
              <a:off x="1189267" y="1479355"/>
              <a:ext cx="643530" cy="27181"/>
              <a:chOff x="3071607" y="2663709"/>
              <a:chExt cx="1362102" cy="57532"/>
            </a:xfrm>
          </p:grpSpPr>
          <p:cxnSp>
            <p:nvCxnSpPr>
              <p:cNvPr id="244" name="直接连接符 243">
                <a:extLst>
                  <a:ext uri="{FF2B5EF4-FFF2-40B4-BE49-F238E27FC236}">
                    <a16:creationId xmlns:a16="http://schemas.microsoft.com/office/drawing/2014/main" xmlns="" id="{0671D9E3-3542-49BE-BE31-259A344D90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71607" y="2712503"/>
                <a:ext cx="1283985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5" name="直角三角形 244">
                <a:extLst>
                  <a:ext uri="{FF2B5EF4-FFF2-40B4-BE49-F238E27FC236}">
                    <a16:creationId xmlns:a16="http://schemas.microsoft.com/office/drawing/2014/main" xmlns="" id="{2D4486D3-7CE9-47FF-BA85-56B6D54BC34B}"/>
                  </a:ext>
                </a:extLst>
              </p:cNvPr>
              <p:cNvSpPr/>
              <p:nvPr/>
            </p:nvSpPr>
            <p:spPr>
              <a:xfrm>
                <a:off x="4229129" y="2663709"/>
                <a:ext cx="204580" cy="57532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800" dirty="0"/>
              </a:p>
            </p:txBody>
          </p:sp>
        </p:grpSp>
        <p:sp>
          <p:nvSpPr>
            <p:cNvPr id="243" name="矩形 242">
              <a:extLst>
                <a:ext uri="{FF2B5EF4-FFF2-40B4-BE49-F238E27FC236}">
                  <a16:creationId xmlns:a16="http://schemas.microsoft.com/office/drawing/2014/main" xmlns="" id="{8A0F8E7C-8981-4DBC-94F2-DDCCA51F5829}"/>
                </a:ext>
              </a:extLst>
            </p:cNvPr>
            <p:cNvSpPr/>
            <p:nvPr/>
          </p:nvSpPr>
          <p:spPr>
            <a:xfrm>
              <a:off x="1104432" y="1301131"/>
              <a:ext cx="683947" cy="23065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zh-CN" altLang="en-US" i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关键流程</a:t>
              </a:r>
              <a:endParaRPr lang="zh-CN" altLang="en-US" i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46" name="组合 245">
            <a:extLst>
              <a:ext uri="{FF2B5EF4-FFF2-40B4-BE49-F238E27FC236}">
                <a16:creationId xmlns:a16="http://schemas.microsoft.com/office/drawing/2014/main" xmlns="" id="{235CC6B9-77F4-4FE4-BBA6-C8E773A575B8}"/>
              </a:ext>
            </a:extLst>
          </p:cNvPr>
          <p:cNvGrpSpPr/>
          <p:nvPr/>
        </p:nvGrpSpPr>
        <p:grpSpPr>
          <a:xfrm>
            <a:off x="4199252" y="3593288"/>
            <a:ext cx="1166298" cy="369332"/>
            <a:chOff x="1104432" y="1301131"/>
            <a:chExt cx="728365" cy="230652"/>
          </a:xfrm>
        </p:grpSpPr>
        <p:grpSp>
          <p:nvGrpSpPr>
            <p:cNvPr id="247" name="组合 246">
              <a:extLst>
                <a:ext uri="{FF2B5EF4-FFF2-40B4-BE49-F238E27FC236}">
                  <a16:creationId xmlns:a16="http://schemas.microsoft.com/office/drawing/2014/main" xmlns="" id="{C735BD2A-829C-444D-8B57-70B6EB2EFAF3}"/>
                </a:ext>
              </a:extLst>
            </p:cNvPr>
            <p:cNvGrpSpPr/>
            <p:nvPr/>
          </p:nvGrpSpPr>
          <p:grpSpPr>
            <a:xfrm>
              <a:off x="1189267" y="1479355"/>
              <a:ext cx="643530" cy="27181"/>
              <a:chOff x="3071607" y="2663709"/>
              <a:chExt cx="1362102" cy="57532"/>
            </a:xfrm>
          </p:grpSpPr>
          <p:cxnSp>
            <p:nvCxnSpPr>
              <p:cNvPr id="249" name="直接连接符 248">
                <a:extLst>
                  <a:ext uri="{FF2B5EF4-FFF2-40B4-BE49-F238E27FC236}">
                    <a16:creationId xmlns:a16="http://schemas.microsoft.com/office/drawing/2014/main" xmlns="" id="{C0F6D685-8D80-461D-B9A4-58C4CDF119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71607" y="2712503"/>
                <a:ext cx="1283985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0" name="直角三角形 249">
                <a:extLst>
                  <a:ext uri="{FF2B5EF4-FFF2-40B4-BE49-F238E27FC236}">
                    <a16:creationId xmlns:a16="http://schemas.microsoft.com/office/drawing/2014/main" xmlns="" id="{682A257F-3E0E-45D5-92CA-40A2F0395596}"/>
                  </a:ext>
                </a:extLst>
              </p:cNvPr>
              <p:cNvSpPr/>
              <p:nvPr/>
            </p:nvSpPr>
            <p:spPr>
              <a:xfrm>
                <a:off x="4229129" y="2663709"/>
                <a:ext cx="204580" cy="57532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800" dirty="0"/>
              </a:p>
            </p:txBody>
          </p:sp>
        </p:grpSp>
        <p:sp>
          <p:nvSpPr>
            <p:cNvPr id="248" name="矩形 247">
              <a:extLst>
                <a:ext uri="{FF2B5EF4-FFF2-40B4-BE49-F238E27FC236}">
                  <a16:creationId xmlns:a16="http://schemas.microsoft.com/office/drawing/2014/main" xmlns="" id="{07263163-C653-4921-B7BF-EFE7120E3E7B}"/>
                </a:ext>
              </a:extLst>
            </p:cNvPr>
            <p:cNvSpPr/>
            <p:nvPr/>
          </p:nvSpPr>
          <p:spPr>
            <a:xfrm>
              <a:off x="1104432" y="1301131"/>
              <a:ext cx="683947" cy="23065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zh-CN" altLang="en-US" i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关键流程</a:t>
              </a:r>
              <a:endParaRPr lang="zh-CN" altLang="en-US" i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51" name="组合 250">
            <a:extLst>
              <a:ext uri="{FF2B5EF4-FFF2-40B4-BE49-F238E27FC236}">
                <a16:creationId xmlns:a16="http://schemas.microsoft.com/office/drawing/2014/main" xmlns="" id="{F939F395-8A75-4E3C-8FA8-8288E22AD94F}"/>
              </a:ext>
            </a:extLst>
          </p:cNvPr>
          <p:cNvGrpSpPr/>
          <p:nvPr/>
        </p:nvGrpSpPr>
        <p:grpSpPr>
          <a:xfrm>
            <a:off x="5747255" y="3593288"/>
            <a:ext cx="1166298" cy="369332"/>
            <a:chOff x="1104432" y="1301131"/>
            <a:chExt cx="728365" cy="230652"/>
          </a:xfrm>
        </p:grpSpPr>
        <p:grpSp>
          <p:nvGrpSpPr>
            <p:cNvPr id="252" name="组合 251">
              <a:extLst>
                <a:ext uri="{FF2B5EF4-FFF2-40B4-BE49-F238E27FC236}">
                  <a16:creationId xmlns:a16="http://schemas.microsoft.com/office/drawing/2014/main" xmlns="" id="{DDC7DB2B-016A-407E-971D-78521035E202}"/>
                </a:ext>
              </a:extLst>
            </p:cNvPr>
            <p:cNvGrpSpPr/>
            <p:nvPr/>
          </p:nvGrpSpPr>
          <p:grpSpPr>
            <a:xfrm>
              <a:off x="1189267" y="1479355"/>
              <a:ext cx="643530" cy="27181"/>
              <a:chOff x="3071607" y="2663709"/>
              <a:chExt cx="1362102" cy="57532"/>
            </a:xfrm>
          </p:grpSpPr>
          <p:cxnSp>
            <p:nvCxnSpPr>
              <p:cNvPr id="254" name="直接连接符 253">
                <a:extLst>
                  <a:ext uri="{FF2B5EF4-FFF2-40B4-BE49-F238E27FC236}">
                    <a16:creationId xmlns:a16="http://schemas.microsoft.com/office/drawing/2014/main" xmlns="" id="{DF400B92-25C0-46A3-89EC-44B0C90597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71607" y="2712503"/>
                <a:ext cx="1283985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5" name="直角三角形 254">
                <a:extLst>
                  <a:ext uri="{FF2B5EF4-FFF2-40B4-BE49-F238E27FC236}">
                    <a16:creationId xmlns:a16="http://schemas.microsoft.com/office/drawing/2014/main" xmlns="" id="{AD7C7D66-5AFD-43C7-96E3-C08614EB630D}"/>
                  </a:ext>
                </a:extLst>
              </p:cNvPr>
              <p:cNvSpPr/>
              <p:nvPr/>
            </p:nvSpPr>
            <p:spPr>
              <a:xfrm>
                <a:off x="4229129" y="2663709"/>
                <a:ext cx="204580" cy="57532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800" dirty="0"/>
              </a:p>
            </p:txBody>
          </p:sp>
        </p:grpSp>
        <p:sp>
          <p:nvSpPr>
            <p:cNvPr id="253" name="矩形 252">
              <a:extLst>
                <a:ext uri="{FF2B5EF4-FFF2-40B4-BE49-F238E27FC236}">
                  <a16:creationId xmlns:a16="http://schemas.microsoft.com/office/drawing/2014/main" xmlns="" id="{5E8249FB-10ED-42ED-9736-2947876F2311}"/>
                </a:ext>
              </a:extLst>
            </p:cNvPr>
            <p:cNvSpPr/>
            <p:nvPr/>
          </p:nvSpPr>
          <p:spPr>
            <a:xfrm>
              <a:off x="1104432" y="1301131"/>
              <a:ext cx="683947" cy="23065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zh-CN" altLang="en-US" i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关键流程</a:t>
              </a:r>
              <a:endParaRPr lang="zh-CN" altLang="en-US" i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56" name="组合 255">
            <a:extLst>
              <a:ext uri="{FF2B5EF4-FFF2-40B4-BE49-F238E27FC236}">
                <a16:creationId xmlns:a16="http://schemas.microsoft.com/office/drawing/2014/main" xmlns="" id="{7A94B3CA-4174-4509-83D0-F91E1F831086}"/>
              </a:ext>
            </a:extLst>
          </p:cNvPr>
          <p:cNvGrpSpPr/>
          <p:nvPr/>
        </p:nvGrpSpPr>
        <p:grpSpPr>
          <a:xfrm>
            <a:off x="7295258" y="3593288"/>
            <a:ext cx="1166298" cy="369332"/>
            <a:chOff x="1104432" y="1301131"/>
            <a:chExt cx="728365" cy="230652"/>
          </a:xfrm>
        </p:grpSpPr>
        <p:grpSp>
          <p:nvGrpSpPr>
            <p:cNvPr id="257" name="组合 256">
              <a:extLst>
                <a:ext uri="{FF2B5EF4-FFF2-40B4-BE49-F238E27FC236}">
                  <a16:creationId xmlns:a16="http://schemas.microsoft.com/office/drawing/2014/main" xmlns="" id="{EAAFFC5F-5709-4772-A426-FF8CCB741B11}"/>
                </a:ext>
              </a:extLst>
            </p:cNvPr>
            <p:cNvGrpSpPr/>
            <p:nvPr/>
          </p:nvGrpSpPr>
          <p:grpSpPr>
            <a:xfrm>
              <a:off x="1189267" y="1479355"/>
              <a:ext cx="643530" cy="27181"/>
              <a:chOff x="3071607" y="2663709"/>
              <a:chExt cx="1362102" cy="57532"/>
            </a:xfrm>
          </p:grpSpPr>
          <p:cxnSp>
            <p:nvCxnSpPr>
              <p:cNvPr id="259" name="直接连接符 258">
                <a:extLst>
                  <a:ext uri="{FF2B5EF4-FFF2-40B4-BE49-F238E27FC236}">
                    <a16:creationId xmlns:a16="http://schemas.microsoft.com/office/drawing/2014/main" xmlns="" id="{F515F568-96A6-42F6-A45F-569DDFBF469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71607" y="2712503"/>
                <a:ext cx="1283985" cy="0"/>
              </a:xfrm>
              <a:prstGeom prst="line">
                <a:avLst/>
              </a:prstGeom>
              <a:ln w="12700">
                <a:gradFill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0" name="直角三角形 259">
                <a:extLst>
                  <a:ext uri="{FF2B5EF4-FFF2-40B4-BE49-F238E27FC236}">
                    <a16:creationId xmlns:a16="http://schemas.microsoft.com/office/drawing/2014/main" xmlns="" id="{16ABE58B-4FB8-41E4-9E90-280808A2FF46}"/>
                  </a:ext>
                </a:extLst>
              </p:cNvPr>
              <p:cNvSpPr/>
              <p:nvPr/>
            </p:nvSpPr>
            <p:spPr>
              <a:xfrm>
                <a:off x="4229129" y="2663709"/>
                <a:ext cx="204580" cy="57532"/>
              </a:xfrm>
              <a:prstGeom prst="rt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800" dirty="0"/>
              </a:p>
            </p:txBody>
          </p:sp>
        </p:grpSp>
        <p:sp>
          <p:nvSpPr>
            <p:cNvPr id="258" name="矩形 257">
              <a:extLst>
                <a:ext uri="{FF2B5EF4-FFF2-40B4-BE49-F238E27FC236}">
                  <a16:creationId xmlns:a16="http://schemas.microsoft.com/office/drawing/2014/main" xmlns="" id="{9581480D-91FF-4D9F-BF75-61810BDDEFF6}"/>
                </a:ext>
              </a:extLst>
            </p:cNvPr>
            <p:cNvSpPr/>
            <p:nvPr/>
          </p:nvSpPr>
          <p:spPr>
            <a:xfrm>
              <a:off x="1104432" y="1301131"/>
              <a:ext cx="683947" cy="23065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r>
                <a:rPr lang="zh-CN" altLang="en-US" i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关键流程</a:t>
              </a:r>
              <a:endParaRPr lang="zh-CN" altLang="en-US" i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64" name="图形 29">
            <a:extLst>
              <a:ext uri="{FF2B5EF4-FFF2-40B4-BE49-F238E27FC236}">
                <a16:creationId xmlns:a16="http://schemas.microsoft.com/office/drawing/2014/main" xmlns="" id="{89EE16BF-E612-4F64-B135-86BD25DBE636}"/>
              </a:ext>
            </a:extLst>
          </p:cNvPr>
          <p:cNvGrpSpPr>
            <a:grpSpLocks noChangeAspect="1"/>
          </p:cNvGrpSpPr>
          <p:nvPr/>
        </p:nvGrpSpPr>
        <p:grpSpPr>
          <a:xfrm>
            <a:off x="9629927" y="5218590"/>
            <a:ext cx="832183" cy="832183"/>
            <a:chOff x="3208770" y="4666384"/>
            <a:chExt cx="824923" cy="824923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</a:gradFill>
        </p:grpSpPr>
        <p:sp>
          <p:nvSpPr>
            <p:cNvPr id="270" name="任意多边形: 形状 269">
              <a:extLst>
                <a:ext uri="{FF2B5EF4-FFF2-40B4-BE49-F238E27FC236}">
                  <a16:creationId xmlns:a16="http://schemas.microsoft.com/office/drawing/2014/main" xmlns="" id="{729FED77-1039-40BB-B022-5AFD2B039DC4}"/>
                </a:ext>
              </a:extLst>
            </p:cNvPr>
            <p:cNvSpPr/>
            <p:nvPr/>
          </p:nvSpPr>
          <p:spPr>
            <a:xfrm>
              <a:off x="3199103" y="4656717"/>
              <a:ext cx="837812" cy="837812"/>
            </a:xfrm>
            <a:custGeom>
              <a:avLst/>
              <a:gdLst>
                <a:gd name="connsiteX0" fmla="*/ 35446 w 837812"/>
                <a:gd name="connsiteY0" fmla="*/ 808811 h 837812"/>
                <a:gd name="connsiteX1" fmla="*/ 35446 w 837812"/>
                <a:gd name="connsiteY1" fmla="*/ 782942 h 837812"/>
                <a:gd name="connsiteX2" fmla="*/ 779256 w 837812"/>
                <a:gd name="connsiteY2" fmla="*/ 624583 h 837812"/>
                <a:gd name="connsiteX3" fmla="*/ 761030 w 837812"/>
                <a:gd name="connsiteY3" fmla="*/ 606357 h 837812"/>
                <a:gd name="connsiteX4" fmla="*/ 265587 w 837812"/>
                <a:gd name="connsiteY4" fmla="*/ 745692 h 837812"/>
                <a:gd name="connsiteX5" fmla="*/ 576802 w 837812"/>
                <a:gd name="connsiteY5" fmla="*/ 558782 h 837812"/>
                <a:gd name="connsiteX6" fmla="*/ 576802 w 837812"/>
                <a:gd name="connsiteY6" fmla="*/ 576802 h 837812"/>
                <a:gd name="connsiteX7" fmla="*/ 602581 w 837812"/>
                <a:gd name="connsiteY7" fmla="*/ 576802 h 837812"/>
                <a:gd name="connsiteX8" fmla="*/ 602581 w 837812"/>
                <a:gd name="connsiteY8" fmla="*/ 551023 h 837812"/>
                <a:gd name="connsiteX9" fmla="*/ 584729 w 837812"/>
                <a:gd name="connsiteY9" fmla="*/ 551023 h 837812"/>
                <a:gd name="connsiteX10" fmla="*/ 783032 w 837812"/>
                <a:gd name="connsiteY10" fmla="*/ 74114 h 837812"/>
                <a:gd name="connsiteX11" fmla="*/ 757254 w 837812"/>
                <a:gd name="connsiteY11" fmla="*/ 74114 h 837812"/>
                <a:gd name="connsiteX12" fmla="*/ 547891 w 837812"/>
                <a:gd name="connsiteY12" fmla="*/ 551023 h 837812"/>
                <a:gd name="connsiteX13" fmla="*/ 525244 w 837812"/>
                <a:gd name="connsiteY13" fmla="*/ 551023 h 837812"/>
                <a:gd name="connsiteX14" fmla="*/ 525244 w 837812"/>
                <a:gd name="connsiteY14" fmla="*/ 571633 h 837812"/>
                <a:gd name="connsiteX15" fmla="*/ 35446 w 837812"/>
                <a:gd name="connsiteY15" fmla="*/ 756944 h 837812"/>
                <a:gd name="connsiteX16" fmla="*/ 35446 w 837812"/>
                <a:gd name="connsiteY16" fmla="*/ 9667 h 837812"/>
                <a:gd name="connsiteX17" fmla="*/ 9667 w 837812"/>
                <a:gd name="connsiteY17" fmla="*/ 9667 h 837812"/>
                <a:gd name="connsiteX18" fmla="*/ 9667 w 837812"/>
                <a:gd name="connsiteY18" fmla="*/ 821701 h 837812"/>
                <a:gd name="connsiteX19" fmla="*/ 22556 w 837812"/>
                <a:gd name="connsiteY19" fmla="*/ 834590 h 837812"/>
                <a:gd name="connsiteX20" fmla="*/ 834590 w 837812"/>
                <a:gd name="connsiteY20" fmla="*/ 834590 h 837812"/>
                <a:gd name="connsiteX21" fmla="*/ 834590 w 837812"/>
                <a:gd name="connsiteY21" fmla="*/ 808811 h 837812"/>
                <a:gd name="connsiteX22" fmla="*/ 35446 w 837812"/>
                <a:gd name="connsiteY22" fmla="*/ 808811 h 83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37812" h="837812">
                  <a:moveTo>
                    <a:pt x="35446" y="808811"/>
                  </a:moveTo>
                  <a:lnTo>
                    <a:pt x="35446" y="782942"/>
                  </a:lnTo>
                  <a:cubicBezTo>
                    <a:pt x="440934" y="781022"/>
                    <a:pt x="714151" y="689687"/>
                    <a:pt x="779256" y="624583"/>
                  </a:cubicBezTo>
                  <a:lnTo>
                    <a:pt x="761030" y="606357"/>
                  </a:lnTo>
                  <a:cubicBezTo>
                    <a:pt x="713417" y="653971"/>
                    <a:pt x="533583" y="719449"/>
                    <a:pt x="265587" y="745692"/>
                  </a:cubicBezTo>
                  <a:cubicBezTo>
                    <a:pt x="385471" y="707887"/>
                    <a:pt x="492002" y="643002"/>
                    <a:pt x="576802" y="558782"/>
                  </a:cubicBezTo>
                  <a:lnTo>
                    <a:pt x="576802" y="576802"/>
                  </a:lnTo>
                  <a:lnTo>
                    <a:pt x="602581" y="576802"/>
                  </a:lnTo>
                  <a:lnTo>
                    <a:pt x="602581" y="551023"/>
                  </a:lnTo>
                  <a:lnTo>
                    <a:pt x="584729" y="551023"/>
                  </a:lnTo>
                  <a:cubicBezTo>
                    <a:pt x="707861" y="425003"/>
                    <a:pt x="783032" y="257595"/>
                    <a:pt x="783032" y="74114"/>
                  </a:cubicBezTo>
                  <a:lnTo>
                    <a:pt x="757254" y="74114"/>
                  </a:lnTo>
                  <a:cubicBezTo>
                    <a:pt x="757254" y="259529"/>
                    <a:pt x="677288" y="427813"/>
                    <a:pt x="547891" y="551023"/>
                  </a:cubicBezTo>
                  <a:lnTo>
                    <a:pt x="525244" y="551023"/>
                  </a:lnTo>
                  <a:lnTo>
                    <a:pt x="525244" y="571633"/>
                  </a:lnTo>
                  <a:cubicBezTo>
                    <a:pt x="396646" y="684042"/>
                    <a:pt x="224688" y="753889"/>
                    <a:pt x="35446" y="756944"/>
                  </a:cubicBezTo>
                  <a:lnTo>
                    <a:pt x="35446" y="9667"/>
                  </a:lnTo>
                  <a:lnTo>
                    <a:pt x="9667" y="9667"/>
                  </a:lnTo>
                  <a:lnTo>
                    <a:pt x="9667" y="821701"/>
                  </a:lnTo>
                  <a:cubicBezTo>
                    <a:pt x="9667" y="828829"/>
                    <a:pt x="15442" y="834590"/>
                    <a:pt x="22556" y="834590"/>
                  </a:cubicBezTo>
                  <a:lnTo>
                    <a:pt x="834590" y="834590"/>
                  </a:lnTo>
                  <a:lnTo>
                    <a:pt x="834590" y="808811"/>
                  </a:lnTo>
                  <a:lnTo>
                    <a:pt x="35446" y="808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400"/>
            </a:p>
          </p:txBody>
        </p:sp>
        <p:sp>
          <p:nvSpPr>
            <p:cNvPr id="271" name="任意多边形: 形状 270">
              <a:extLst>
                <a:ext uri="{FF2B5EF4-FFF2-40B4-BE49-F238E27FC236}">
                  <a16:creationId xmlns:a16="http://schemas.microsoft.com/office/drawing/2014/main" xmlns="" id="{F3EEC4DB-B212-4A8E-925B-470EB051B0FF}"/>
                </a:ext>
              </a:extLst>
            </p:cNvPr>
            <p:cNvSpPr/>
            <p:nvPr/>
          </p:nvSpPr>
          <p:spPr>
            <a:xfrm>
              <a:off x="3250661" y="4721164"/>
              <a:ext cx="657361" cy="283567"/>
            </a:xfrm>
            <a:custGeom>
              <a:avLst/>
              <a:gdLst>
                <a:gd name="connsiteX0" fmla="*/ 36877 w 657360"/>
                <a:gd name="connsiteY0" fmla="*/ 87004 h 283567"/>
                <a:gd name="connsiteX1" fmla="*/ 35446 w 657360"/>
                <a:gd name="connsiteY1" fmla="*/ 87004 h 283567"/>
                <a:gd name="connsiteX2" fmla="*/ 22556 w 657360"/>
                <a:gd name="connsiteY2" fmla="*/ 99893 h 283567"/>
                <a:gd name="connsiteX3" fmla="*/ 53143 w 657360"/>
                <a:gd name="connsiteY3" fmla="*/ 167421 h 283567"/>
                <a:gd name="connsiteX4" fmla="*/ 48335 w 657360"/>
                <a:gd name="connsiteY4" fmla="*/ 177230 h 283567"/>
                <a:gd name="connsiteX5" fmla="*/ 138561 w 657360"/>
                <a:gd name="connsiteY5" fmla="*/ 267456 h 283567"/>
                <a:gd name="connsiteX6" fmla="*/ 231030 w 657360"/>
                <a:gd name="connsiteY6" fmla="*/ 231455 h 283567"/>
                <a:gd name="connsiteX7" fmla="*/ 331903 w 657360"/>
                <a:gd name="connsiteY7" fmla="*/ 280345 h 283567"/>
                <a:gd name="connsiteX8" fmla="*/ 432775 w 657360"/>
                <a:gd name="connsiteY8" fmla="*/ 231455 h 283567"/>
                <a:gd name="connsiteX9" fmla="*/ 525244 w 657360"/>
                <a:gd name="connsiteY9" fmla="*/ 267456 h 283567"/>
                <a:gd name="connsiteX10" fmla="*/ 615470 w 657360"/>
                <a:gd name="connsiteY10" fmla="*/ 177230 h 283567"/>
                <a:gd name="connsiteX11" fmla="*/ 610662 w 657360"/>
                <a:gd name="connsiteY11" fmla="*/ 167421 h 283567"/>
                <a:gd name="connsiteX12" fmla="*/ 641249 w 657360"/>
                <a:gd name="connsiteY12" fmla="*/ 99893 h 283567"/>
                <a:gd name="connsiteX13" fmla="*/ 628359 w 657360"/>
                <a:gd name="connsiteY13" fmla="*/ 87004 h 283567"/>
                <a:gd name="connsiteX14" fmla="*/ 626929 w 657360"/>
                <a:gd name="connsiteY14" fmla="*/ 87004 h 283567"/>
                <a:gd name="connsiteX15" fmla="*/ 654138 w 657360"/>
                <a:gd name="connsiteY15" fmla="*/ 22556 h 283567"/>
                <a:gd name="connsiteX16" fmla="*/ 641249 w 657360"/>
                <a:gd name="connsiteY16" fmla="*/ 9667 h 283567"/>
                <a:gd name="connsiteX17" fmla="*/ 525244 w 657360"/>
                <a:gd name="connsiteY17" fmla="*/ 9667 h 283567"/>
                <a:gd name="connsiteX18" fmla="*/ 428109 w 657360"/>
                <a:gd name="connsiteY18" fmla="*/ 49895 h 283567"/>
                <a:gd name="connsiteX19" fmla="*/ 420195 w 657360"/>
                <a:gd name="connsiteY19" fmla="*/ 57809 h 283567"/>
                <a:gd name="connsiteX20" fmla="*/ 331903 w 657360"/>
                <a:gd name="connsiteY20" fmla="*/ 22556 h 283567"/>
                <a:gd name="connsiteX21" fmla="*/ 243597 w 657360"/>
                <a:gd name="connsiteY21" fmla="*/ 57809 h 283567"/>
                <a:gd name="connsiteX22" fmla="*/ 235683 w 657360"/>
                <a:gd name="connsiteY22" fmla="*/ 49895 h 283567"/>
                <a:gd name="connsiteX23" fmla="*/ 138561 w 657360"/>
                <a:gd name="connsiteY23" fmla="*/ 9667 h 283567"/>
                <a:gd name="connsiteX24" fmla="*/ 22556 w 657360"/>
                <a:gd name="connsiteY24" fmla="*/ 9667 h 283567"/>
                <a:gd name="connsiteX25" fmla="*/ 9667 w 657360"/>
                <a:gd name="connsiteY25" fmla="*/ 22556 h 283567"/>
                <a:gd name="connsiteX26" fmla="*/ 36877 w 657360"/>
                <a:gd name="connsiteY26" fmla="*/ 87004 h 283567"/>
                <a:gd name="connsiteX27" fmla="*/ 525244 w 657360"/>
                <a:gd name="connsiteY27" fmla="*/ 35446 h 283567"/>
                <a:gd name="connsiteX28" fmla="*/ 627057 w 657360"/>
                <a:gd name="connsiteY28" fmla="*/ 35446 h 283567"/>
                <a:gd name="connsiteX29" fmla="*/ 563912 w 657360"/>
                <a:gd name="connsiteY29" fmla="*/ 87004 h 283567"/>
                <a:gd name="connsiteX30" fmla="*/ 551023 w 657360"/>
                <a:gd name="connsiteY30" fmla="*/ 87004 h 283567"/>
                <a:gd name="connsiteX31" fmla="*/ 525244 w 657360"/>
                <a:gd name="connsiteY31" fmla="*/ 87004 h 283567"/>
                <a:gd name="connsiteX32" fmla="*/ 525244 w 657360"/>
                <a:gd name="connsiteY32" fmla="*/ 112782 h 283567"/>
                <a:gd name="connsiteX33" fmla="*/ 551023 w 657360"/>
                <a:gd name="connsiteY33" fmla="*/ 112782 h 283567"/>
                <a:gd name="connsiteX34" fmla="*/ 563912 w 657360"/>
                <a:gd name="connsiteY34" fmla="*/ 112782 h 283567"/>
                <a:gd name="connsiteX35" fmla="*/ 614168 w 657360"/>
                <a:gd name="connsiteY35" fmla="*/ 112782 h 283567"/>
                <a:gd name="connsiteX36" fmla="*/ 551023 w 657360"/>
                <a:gd name="connsiteY36" fmla="*/ 164340 h 283567"/>
                <a:gd name="connsiteX37" fmla="*/ 525244 w 657360"/>
                <a:gd name="connsiteY37" fmla="*/ 164340 h 283567"/>
                <a:gd name="connsiteX38" fmla="*/ 499465 w 657360"/>
                <a:gd name="connsiteY38" fmla="*/ 164340 h 283567"/>
                <a:gd name="connsiteX39" fmla="*/ 499465 w 657360"/>
                <a:gd name="connsiteY39" fmla="*/ 190119 h 283567"/>
                <a:gd name="connsiteX40" fmla="*/ 525244 w 657360"/>
                <a:gd name="connsiteY40" fmla="*/ 190119 h 283567"/>
                <a:gd name="connsiteX41" fmla="*/ 551023 w 657360"/>
                <a:gd name="connsiteY41" fmla="*/ 190119 h 283567"/>
                <a:gd name="connsiteX42" fmla="*/ 588389 w 657360"/>
                <a:gd name="connsiteY42" fmla="*/ 190119 h 283567"/>
                <a:gd name="connsiteX43" fmla="*/ 525244 w 657360"/>
                <a:gd name="connsiteY43" fmla="*/ 241677 h 283567"/>
                <a:gd name="connsiteX44" fmla="*/ 446850 w 657360"/>
                <a:gd name="connsiteY44" fmla="*/ 209466 h 283567"/>
                <a:gd name="connsiteX45" fmla="*/ 460797 w 657360"/>
                <a:gd name="connsiteY45" fmla="*/ 151451 h 283567"/>
                <a:gd name="connsiteX46" fmla="*/ 437158 w 657360"/>
                <a:gd name="connsiteY46" fmla="*/ 77311 h 283567"/>
                <a:gd name="connsiteX47" fmla="*/ 446335 w 657360"/>
                <a:gd name="connsiteY47" fmla="*/ 68121 h 283567"/>
                <a:gd name="connsiteX48" fmla="*/ 525244 w 657360"/>
                <a:gd name="connsiteY48" fmla="*/ 35446 h 283567"/>
                <a:gd name="connsiteX49" fmla="*/ 331903 w 657360"/>
                <a:gd name="connsiteY49" fmla="*/ 48335 h 283567"/>
                <a:gd name="connsiteX50" fmla="*/ 435018 w 657360"/>
                <a:gd name="connsiteY50" fmla="*/ 151451 h 283567"/>
                <a:gd name="connsiteX51" fmla="*/ 331903 w 657360"/>
                <a:gd name="connsiteY51" fmla="*/ 254566 h 283567"/>
                <a:gd name="connsiteX52" fmla="*/ 228787 w 657360"/>
                <a:gd name="connsiteY52" fmla="*/ 151451 h 283567"/>
                <a:gd name="connsiteX53" fmla="*/ 331903 w 657360"/>
                <a:gd name="connsiteY53" fmla="*/ 48335 h 283567"/>
                <a:gd name="connsiteX54" fmla="*/ 138561 w 657360"/>
                <a:gd name="connsiteY54" fmla="*/ 35446 h 283567"/>
                <a:gd name="connsiteX55" fmla="*/ 217470 w 657360"/>
                <a:gd name="connsiteY55" fmla="*/ 68121 h 283567"/>
                <a:gd name="connsiteX56" fmla="*/ 226648 w 657360"/>
                <a:gd name="connsiteY56" fmla="*/ 77311 h 283567"/>
                <a:gd name="connsiteX57" fmla="*/ 203008 w 657360"/>
                <a:gd name="connsiteY57" fmla="*/ 151451 h 283567"/>
                <a:gd name="connsiteX58" fmla="*/ 216955 w 657360"/>
                <a:gd name="connsiteY58" fmla="*/ 209453 h 283567"/>
                <a:gd name="connsiteX59" fmla="*/ 138561 w 657360"/>
                <a:gd name="connsiteY59" fmla="*/ 241677 h 283567"/>
                <a:gd name="connsiteX60" fmla="*/ 75416 w 657360"/>
                <a:gd name="connsiteY60" fmla="*/ 190119 h 283567"/>
                <a:gd name="connsiteX61" fmla="*/ 112782 w 657360"/>
                <a:gd name="connsiteY61" fmla="*/ 190119 h 283567"/>
                <a:gd name="connsiteX62" fmla="*/ 138561 w 657360"/>
                <a:gd name="connsiteY62" fmla="*/ 190119 h 283567"/>
                <a:gd name="connsiteX63" fmla="*/ 164340 w 657360"/>
                <a:gd name="connsiteY63" fmla="*/ 190119 h 283567"/>
                <a:gd name="connsiteX64" fmla="*/ 164340 w 657360"/>
                <a:gd name="connsiteY64" fmla="*/ 164340 h 283567"/>
                <a:gd name="connsiteX65" fmla="*/ 138561 w 657360"/>
                <a:gd name="connsiteY65" fmla="*/ 164340 h 283567"/>
                <a:gd name="connsiteX66" fmla="*/ 112782 w 657360"/>
                <a:gd name="connsiteY66" fmla="*/ 164340 h 283567"/>
                <a:gd name="connsiteX67" fmla="*/ 49637 w 657360"/>
                <a:gd name="connsiteY67" fmla="*/ 112782 h 283567"/>
                <a:gd name="connsiteX68" fmla="*/ 99893 w 657360"/>
                <a:gd name="connsiteY68" fmla="*/ 112782 h 283567"/>
                <a:gd name="connsiteX69" fmla="*/ 112782 w 657360"/>
                <a:gd name="connsiteY69" fmla="*/ 112782 h 283567"/>
                <a:gd name="connsiteX70" fmla="*/ 138561 w 657360"/>
                <a:gd name="connsiteY70" fmla="*/ 112782 h 283567"/>
                <a:gd name="connsiteX71" fmla="*/ 138561 w 657360"/>
                <a:gd name="connsiteY71" fmla="*/ 87004 h 283567"/>
                <a:gd name="connsiteX72" fmla="*/ 112782 w 657360"/>
                <a:gd name="connsiteY72" fmla="*/ 87004 h 283567"/>
                <a:gd name="connsiteX73" fmla="*/ 99893 w 657360"/>
                <a:gd name="connsiteY73" fmla="*/ 87004 h 283567"/>
                <a:gd name="connsiteX74" fmla="*/ 36748 w 657360"/>
                <a:gd name="connsiteY74" fmla="*/ 35446 h 283567"/>
                <a:gd name="connsiteX75" fmla="*/ 138561 w 657360"/>
                <a:gd name="connsiteY75" fmla="*/ 35446 h 283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657360" h="283567">
                  <a:moveTo>
                    <a:pt x="36877" y="87004"/>
                  </a:moveTo>
                  <a:lnTo>
                    <a:pt x="35446" y="87004"/>
                  </a:lnTo>
                  <a:cubicBezTo>
                    <a:pt x="28331" y="87004"/>
                    <a:pt x="22556" y="92765"/>
                    <a:pt x="22556" y="99893"/>
                  </a:cubicBezTo>
                  <a:cubicBezTo>
                    <a:pt x="22556" y="126767"/>
                    <a:pt x="34441" y="150871"/>
                    <a:pt x="53143" y="167421"/>
                  </a:cubicBezTo>
                  <a:cubicBezTo>
                    <a:pt x="50282" y="169779"/>
                    <a:pt x="48335" y="173221"/>
                    <a:pt x="48335" y="177230"/>
                  </a:cubicBezTo>
                  <a:cubicBezTo>
                    <a:pt x="48335" y="226970"/>
                    <a:pt x="88808" y="267456"/>
                    <a:pt x="138561" y="267456"/>
                  </a:cubicBezTo>
                  <a:cubicBezTo>
                    <a:pt x="173131" y="267456"/>
                    <a:pt x="205664" y="254631"/>
                    <a:pt x="231030" y="231455"/>
                  </a:cubicBezTo>
                  <a:cubicBezTo>
                    <a:pt x="254656" y="261191"/>
                    <a:pt x="291056" y="280345"/>
                    <a:pt x="331903" y="280345"/>
                  </a:cubicBezTo>
                  <a:cubicBezTo>
                    <a:pt x="372749" y="280345"/>
                    <a:pt x="409149" y="261191"/>
                    <a:pt x="432775" y="231455"/>
                  </a:cubicBezTo>
                  <a:cubicBezTo>
                    <a:pt x="458142" y="254631"/>
                    <a:pt x="490675" y="267456"/>
                    <a:pt x="525244" y="267456"/>
                  </a:cubicBezTo>
                  <a:cubicBezTo>
                    <a:pt x="574997" y="267456"/>
                    <a:pt x="615470" y="226970"/>
                    <a:pt x="615470" y="177230"/>
                  </a:cubicBezTo>
                  <a:cubicBezTo>
                    <a:pt x="615470" y="173221"/>
                    <a:pt x="613524" y="169779"/>
                    <a:pt x="610662" y="167421"/>
                  </a:cubicBezTo>
                  <a:cubicBezTo>
                    <a:pt x="629365" y="150871"/>
                    <a:pt x="641249" y="126767"/>
                    <a:pt x="641249" y="99893"/>
                  </a:cubicBezTo>
                  <a:cubicBezTo>
                    <a:pt x="641249" y="92765"/>
                    <a:pt x="635474" y="87004"/>
                    <a:pt x="628359" y="87004"/>
                  </a:cubicBezTo>
                  <a:lnTo>
                    <a:pt x="626929" y="87004"/>
                  </a:lnTo>
                  <a:cubicBezTo>
                    <a:pt x="643698" y="70608"/>
                    <a:pt x="654138" y="47794"/>
                    <a:pt x="654138" y="22556"/>
                  </a:cubicBezTo>
                  <a:cubicBezTo>
                    <a:pt x="654138" y="15429"/>
                    <a:pt x="648364" y="9667"/>
                    <a:pt x="641249" y="9667"/>
                  </a:cubicBezTo>
                  <a:lnTo>
                    <a:pt x="525244" y="9667"/>
                  </a:lnTo>
                  <a:cubicBezTo>
                    <a:pt x="488561" y="9667"/>
                    <a:pt x="454069" y="23949"/>
                    <a:pt x="428109" y="49895"/>
                  </a:cubicBezTo>
                  <a:lnTo>
                    <a:pt x="420195" y="57809"/>
                  </a:lnTo>
                  <a:cubicBezTo>
                    <a:pt x="397110" y="36026"/>
                    <a:pt x="366085" y="22556"/>
                    <a:pt x="331903" y="22556"/>
                  </a:cubicBezTo>
                  <a:cubicBezTo>
                    <a:pt x="297720" y="22556"/>
                    <a:pt x="266695" y="36026"/>
                    <a:pt x="243597" y="57809"/>
                  </a:cubicBezTo>
                  <a:lnTo>
                    <a:pt x="235683" y="49895"/>
                  </a:lnTo>
                  <a:cubicBezTo>
                    <a:pt x="209737" y="23949"/>
                    <a:pt x="175245" y="9667"/>
                    <a:pt x="138561" y="9667"/>
                  </a:cubicBezTo>
                  <a:lnTo>
                    <a:pt x="22556" y="9667"/>
                  </a:lnTo>
                  <a:cubicBezTo>
                    <a:pt x="15442" y="9667"/>
                    <a:pt x="9667" y="15429"/>
                    <a:pt x="9667" y="22556"/>
                  </a:cubicBezTo>
                  <a:cubicBezTo>
                    <a:pt x="9667" y="47794"/>
                    <a:pt x="20107" y="70608"/>
                    <a:pt x="36877" y="87004"/>
                  </a:cubicBezTo>
                  <a:close/>
                  <a:moveTo>
                    <a:pt x="525244" y="35446"/>
                  </a:moveTo>
                  <a:lnTo>
                    <a:pt x="627057" y="35446"/>
                  </a:lnTo>
                  <a:cubicBezTo>
                    <a:pt x="621077" y="64821"/>
                    <a:pt x="595027" y="87004"/>
                    <a:pt x="563912" y="87004"/>
                  </a:cubicBezTo>
                  <a:lnTo>
                    <a:pt x="551023" y="87004"/>
                  </a:lnTo>
                  <a:lnTo>
                    <a:pt x="525244" y="87004"/>
                  </a:lnTo>
                  <a:lnTo>
                    <a:pt x="525244" y="112782"/>
                  </a:lnTo>
                  <a:lnTo>
                    <a:pt x="551023" y="112782"/>
                  </a:lnTo>
                  <a:lnTo>
                    <a:pt x="563912" y="112782"/>
                  </a:lnTo>
                  <a:lnTo>
                    <a:pt x="614168" y="112782"/>
                  </a:lnTo>
                  <a:cubicBezTo>
                    <a:pt x="608187" y="142157"/>
                    <a:pt x="582138" y="164340"/>
                    <a:pt x="551023" y="164340"/>
                  </a:cubicBezTo>
                  <a:lnTo>
                    <a:pt x="525244" y="164340"/>
                  </a:lnTo>
                  <a:lnTo>
                    <a:pt x="499465" y="164340"/>
                  </a:lnTo>
                  <a:lnTo>
                    <a:pt x="499465" y="190119"/>
                  </a:lnTo>
                  <a:lnTo>
                    <a:pt x="525244" y="190119"/>
                  </a:lnTo>
                  <a:lnTo>
                    <a:pt x="551023" y="190119"/>
                  </a:lnTo>
                  <a:lnTo>
                    <a:pt x="588389" y="190119"/>
                  </a:lnTo>
                  <a:cubicBezTo>
                    <a:pt x="582409" y="219494"/>
                    <a:pt x="556359" y="241677"/>
                    <a:pt x="525244" y="241677"/>
                  </a:cubicBezTo>
                  <a:cubicBezTo>
                    <a:pt x="495663" y="241677"/>
                    <a:pt x="467860" y="230218"/>
                    <a:pt x="446850" y="209466"/>
                  </a:cubicBezTo>
                  <a:cubicBezTo>
                    <a:pt x="455693" y="192001"/>
                    <a:pt x="460797" y="172332"/>
                    <a:pt x="460797" y="151451"/>
                  </a:cubicBezTo>
                  <a:cubicBezTo>
                    <a:pt x="460797" y="123842"/>
                    <a:pt x="451993" y="98308"/>
                    <a:pt x="437158" y="77311"/>
                  </a:cubicBezTo>
                  <a:lnTo>
                    <a:pt x="446335" y="68121"/>
                  </a:lnTo>
                  <a:cubicBezTo>
                    <a:pt x="467422" y="47046"/>
                    <a:pt x="495444" y="35446"/>
                    <a:pt x="525244" y="35446"/>
                  </a:cubicBezTo>
                  <a:close/>
                  <a:moveTo>
                    <a:pt x="331903" y="48335"/>
                  </a:moveTo>
                  <a:cubicBezTo>
                    <a:pt x="388758" y="48335"/>
                    <a:pt x="435018" y="94595"/>
                    <a:pt x="435018" y="151451"/>
                  </a:cubicBezTo>
                  <a:cubicBezTo>
                    <a:pt x="435018" y="208306"/>
                    <a:pt x="388758" y="254566"/>
                    <a:pt x="331903" y="254566"/>
                  </a:cubicBezTo>
                  <a:cubicBezTo>
                    <a:pt x="275047" y="254566"/>
                    <a:pt x="228787" y="208306"/>
                    <a:pt x="228787" y="151451"/>
                  </a:cubicBezTo>
                  <a:cubicBezTo>
                    <a:pt x="228787" y="94595"/>
                    <a:pt x="275047" y="48335"/>
                    <a:pt x="331903" y="48335"/>
                  </a:cubicBezTo>
                  <a:close/>
                  <a:moveTo>
                    <a:pt x="138561" y="35446"/>
                  </a:moveTo>
                  <a:cubicBezTo>
                    <a:pt x="168362" y="35446"/>
                    <a:pt x="196383" y="47046"/>
                    <a:pt x="217470" y="68121"/>
                  </a:cubicBezTo>
                  <a:lnTo>
                    <a:pt x="226648" y="77311"/>
                  </a:lnTo>
                  <a:cubicBezTo>
                    <a:pt x="211812" y="98308"/>
                    <a:pt x="203008" y="123842"/>
                    <a:pt x="203008" y="151451"/>
                  </a:cubicBezTo>
                  <a:cubicBezTo>
                    <a:pt x="203008" y="172332"/>
                    <a:pt x="208113" y="192001"/>
                    <a:pt x="216955" y="209453"/>
                  </a:cubicBezTo>
                  <a:cubicBezTo>
                    <a:pt x="195932" y="230218"/>
                    <a:pt x="168130" y="241677"/>
                    <a:pt x="138561" y="241677"/>
                  </a:cubicBezTo>
                  <a:cubicBezTo>
                    <a:pt x="107433" y="241677"/>
                    <a:pt x="81397" y="219494"/>
                    <a:pt x="75416" y="190119"/>
                  </a:cubicBezTo>
                  <a:lnTo>
                    <a:pt x="112782" y="190119"/>
                  </a:lnTo>
                  <a:lnTo>
                    <a:pt x="138561" y="190119"/>
                  </a:lnTo>
                  <a:lnTo>
                    <a:pt x="164340" y="190119"/>
                  </a:lnTo>
                  <a:lnTo>
                    <a:pt x="164340" y="164340"/>
                  </a:lnTo>
                  <a:lnTo>
                    <a:pt x="138561" y="164340"/>
                  </a:lnTo>
                  <a:lnTo>
                    <a:pt x="112782" y="164340"/>
                  </a:lnTo>
                  <a:cubicBezTo>
                    <a:pt x="81654" y="164340"/>
                    <a:pt x="55618" y="142157"/>
                    <a:pt x="49637" y="112782"/>
                  </a:cubicBezTo>
                  <a:lnTo>
                    <a:pt x="99893" y="112782"/>
                  </a:lnTo>
                  <a:lnTo>
                    <a:pt x="112782" y="112782"/>
                  </a:lnTo>
                  <a:lnTo>
                    <a:pt x="138561" y="112782"/>
                  </a:lnTo>
                  <a:lnTo>
                    <a:pt x="138561" y="87004"/>
                  </a:lnTo>
                  <a:lnTo>
                    <a:pt x="112782" y="87004"/>
                  </a:lnTo>
                  <a:lnTo>
                    <a:pt x="99893" y="87004"/>
                  </a:lnTo>
                  <a:cubicBezTo>
                    <a:pt x="68765" y="87004"/>
                    <a:pt x="42728" y="64821"/>
                    <a:pt x="36748" y="35446"/>
                  </a:cubicBezTo>
                  <a:lnTo>
                    <a:pt x="138561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400"/>
            </a:p>
          </p:txBody>
        </p:sp>
        <p:sp>
          <p:nvSpPr>
            <p:cNvPr id="272" name="任意多边形: 形状 271">
              <a:extLst>
                <a:ext uri="{FF2B5EF4-FFF2-40B4-BE49-F238E27FC236}">
                  <a16:creationId xmlns:a16="http://schemas.microsoft.com/office/drawing/2014/main" xmlns="" id="{43ECADDD-0E48-4854-8BE5-0E5EC4F6CFB4}"/>
                </a:ext>
              </a:extLst>
            </p:cNvPr>
            <p:cNvSpPr/>
            <p:nvPr/>
          </p:nvSpPr>
          <p:spPr>
            <a:xfrm>
              <a:off x="3521338" y="4785611"/>
              <a:ext cx="116005" cy="167562"/>
            </a:xfrm>
            <a:custGeom>
              <a:avLst/>
              <a:gdLst>
                <a:gd name="connsiteX0" fmla="*/ 22556 w 116004"/>
                <a:gd name="connsiteY0" fmla="*/ 151451 h 167562"/>
                <a:gd name="connsiteX1" fmla="*/ 48335 w 116004"/>
                <a:gd name="connsiteY1" fmla="*/ 151451 h 167562"/>
                <a:gd name="connsiteX2" fmla="*/ 48335 w 116004"/>
                <a:gd name="connsiteY2" fmla="*/ 164340 h 167562"/>
                <a:gd name="connsiteX3" fmla="*/ 74114 w 116004"/>
                <a:gd name="connsiteY3" fmla="*/ 164340 h 167562"/>
                <a:gd name="connsiteX4" fmla="*/ 74114 w 116004"/>
                <a:gd name="connsiteY4" fmla="*/ 145986 h 167562"/>
                <a:gd name="connsiteX5" fmla="*/ 112782 w 116004"/>
                <a:gd name="connsiteY5" fmla="*/ 87004 h 167562"/>
                <a:gd name="connsiteX6" fmla="*/ 99893 w 116004"/>
                <a:gd name="connsiteY6" fmla="*/ 74114 h 167562"/>
                <a:gd name="connsiteX7" fmla="*/ 37650 w 116004"/>
                <a:gd name="connsiteY7" fmla="*/ 74114 h 167562"/>
                <a:gd name="connsiteX8" fmla="*/ 74114 w 116004"/>
                <a:gd name="connsiteY8" fmla="*/ 48335 h 167562"/>
                <a:gd name="connsiteX9" fmla="*/ 112782 w 116004"/>
                <a:gd name="connsiteY9" fmla="*/ 48335 h 167562"/>
                <a:gd name="connsiteX10" fmla="*/ 112782 w 116004"/>
                <a:gd name="connsiteY10" fmla="*/ 35446 h 167562"/>
                <a:gd name="connsiteX11" fmla="*/ 99893 w 116004"/>
                <a:gd name="connsiteY11" fmla="*/ 22556 h 167562"/>
                <a:gd name="connsiteX12" fmla="*/ 74114 w 116004"/>
                <a:gd name="connsiteY12" fmla="*/ 22556 h 167562"/>
                <a:gd name="connsiteX13" fmla="*/ 74114 w 116004"/>
                <a:gd name="connsiteY13" fmla="*/ 9667 h 167562"/>
                <a:gd name="connsiteX14" fmla="*/ 48335 w 116004"/>
                <a:gd name="connsiteY14" fmla="*/ 9667 h 167562"/>
                <a:gd name="connsiteX15" fmla="*/ 48335 w 116004"/>
                <a:gd name="connsiteY15" fmla="*/ 28022 h 167562"/>
                <a:gd name="connsiteX16" fmla="*/ 9667 w 116004"/>
                <a:gd name="connsiteY16" fmla="*/ 87004 h 167562"/>
                <a:gd name="connsiteX17" fmla="*/ 22556 w 116004"/>
                <a:gd name="connsiteY17" fmla="*/ 99893 h 167562"/>
                <a:gd name="connsiteX18" fmla="*/ 84800 w 116004"/>
                <a:gd name="connsiteY18" fmla="*/ 99893 h 167562"/>
                <a:gd name="connsiteX19" fmla="*/ 48335 w 116004"/>
                <a:gd name="connsiteY19" fmla="*/ 125672 h 167562"/>
                <a:gd name="connsiteX20" fmla="*/ 9667 w 116004"/>
                <a:gd name="connsiteY20" fmla="*/ 125672 h 167562"/>
                <a:gd name="connsiteX21" fmla="*/ 9667 w 116004"/>
                <a:gd name="connsiteY21" fmla="*/ 138561 h 167562"/>
                <a:gd name="connsiteX22" fmla="*/ 22556 w 116004"/>
                <a:gd name="connsiteY22" fmla="*/ 151451 h 167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6004" h="167562">
                  <a:moveTo>
                    <a:pt x="22556" y="151451"/>
                  </a:moveTo>
                  <a:lnTo>
                    <a:pt x="48335" y="151451"/>
                  </a:lnTo>
                  <a:lnTo>
                    <a:pt x="48335" y="164340"/>
                  </a:lnTo>
                  <a:lnTo>
                    <a:pt x="74114" y="164340"/>
                  </a:lnTo>
                  <a:lnTo>
                    <a:pt x="74114" y="145986"/>
                  </a:lnTo>
                  <a:cubicBezTo>
                    <a:pt x="96838" y="136009"/>
                    <a:pt x="112782" y="113362"/>
                    <a:pt x="112782" y="87004"/>
                  </a:cubicBezTo>
                  <a:cubicBezTo>
                    <a:pt x="112782" y="79876"/>
                    <a:pt x="107008" y="74114"/>
                    <a:pt x="99893" y="74114"/>
                  </a:cubicBezTo>
                  <a:lnTo>
                    <a:pt x="37650" y="74114"/>
                  </a:lnTo>
                  <a:cubicBezTo>
                    <a:pt x="42973" y="59111"/>
                    <a:pt x="57306" y="48335"/>
                    <a:pt x="74114" y="48335"/>
                  </a:cubicBezTo>
                  <a:lnTo>
                    <a:pt x="112782" y="48335"/>
                  </a:lnTo>
                  <a:lnTo>
                    <a:pt x="112782" y="35446"/>
                  </a:lnTo>
                  <a:cubicBezTo>
                    <a:pt x="112782" y="28318"/>
                    <a:pt x="107008" y="22556"/>
                    <a:pt x="99893" y="22556"/>
                  </a:cubicBezTo>
                  <a:lnTo>
                    <a:pt x="74114" y="22556"/>
                  </a:lnTo>
                  <a:lnTo>
                    <a:pt x="74114" y="9667"/>
                  </a:lnTo>
                  <a:lnTo>
                    <a:pt x="48335" y="9667"/>
                  </a:lnTo>
                  <a:lnTo>
                    <a:pt x="48335" y="28022"/>
                  </a:lnTo>
                  <a:cubicBezTo>
                    <a:pt x="25611" y="37998"/>
                    <a:pt x="9667" y="60645"/>
                    <a:pt x="9667" y="87004"/>
                  </a:cubicBezTo>
                  <a:cubicBezTo>
                    <a:pt x="9667" y="94131"/>
                    <a:pt x="15442" y="99893"/>
                    <a:pt x="22556" y="99893"/>
                  </a:cubicBezTo>
                  <a:lnTo>
                    <a:pt x="84800" y="99893"/>
                  </a:lnTo>
                  <a:cubicBezTo>
                    <a:pt x="79476" y="114896"/>
                    <a:pt x="65143" y="125672"/>
                    <a:pt x="48335" y="125672"/>
                  </a:cubicBezTo>
                  <a:lnTo>
                    <a:pt x="9667" y="125672"/>
                  </a:lnTo>
                  <a:lnTo>
                    <a:pt x="9667" y="138561"/>
                  </a:lnTo>
                  <a:cubicBezTo>
                    <a:pt x="9667" y="145689"/>
                    <a:pt x="15442" y="151451"/>
                    <a:pt x="22556" y="15145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400"/>
            </a:p>
          </p:txBody>
        </p:sp>
        <p:sp>
          <p:nvSpPr>
            <p:cNvPr id="273" name="任意多边形: 形状 272">
              <a:extLst>
                <a:ext uri="{FF2B5EF4-FFF2-40B4-BE49-F238E27FC236}">
                  <a16:creationId xmlns:a16="http://schemas.microsoft.com/office/drawing/2014/main" xmlns="" id="{FDD6BDBB-850A-4985-A2B1-38B940E75D89}"/>
                </a:ext>
              </a:extLst>
            </p:cNvPr>
            <p:cNvSpPr/>
            <p:nvPr/>
          </p:nvSpPr>
          <p:spPr>
            <a:xfrm>
              <a:off x="3908021" y="5314077"/>
              <a:ext cx="90226" cy="128894"/>
            </a:xfrm>
            <a:custGeom>
              <a:avLst/>
              <a:gdLst>
                <a:gd name="connsiteX0" fmla="*/ 48335 w 90225"/>
                <a:gd name="connsiteY0" fmla="*/ 35446 h 128894"/>
                <a:gd name="connsiteX1" fmla="*/ 61225 w 90225"/>
                <a:gd name="connsiteY1" fmla="*/ 48335 h 128894"/>
                <a:gd name="connsiteX2" fmla="*/ 87004 w 90225"/>
                <a:gd name="connsiteY2" fmla="*/ 48335 h 128894"/>
                <a:gd name="connsiteX3" fmla="*/ 48335 w 90225"/>
                <a:gd name="connsiteY3" fmla="*/ 9667 h 128894"/>
                <a:gd name="connsiteX4" fmla="*/ 9667 w 90225"/>
                <a:gd name="connsiteY4" fmla="*/ 48335 h 128894"/>
                <a:gd name="connsiteX5" fmla="*/ 9667 w 90225"/>
                <a:gd name="connsiteY5" fmla="*/ 87004 h 128894"/>
                <a:gd name="connsiteX6" fmla="*/ 48335 w 90225"/>
                <a:gd name="connsiteY6" fmla="*/ 125672 h 128894"/>
                <a:gd name="connsiteX7" fmla="*/ 87004 w 90225"/>
                <a:gd name="connsiteY7" fmla="*/ 87004 h 128894"/>
                <a:gd name="connsiteX8" fmla="*/ 61225 w 90225"/>
                <a:gd name="connsiteY8" fmla="*/ 87004 h 128894"/>
                <a:gd name="connsiteX9" fmla="*/ 48335 w 90225"/>
                <a:gd name="connsiteY9" fmla="*/ 99893 h 128894"/>
                <a:gd name="connsiteX10" fmla="*/ 35446 w 90225"/>
                <a:gd name="connsiteY10" fmla="*/ 87004 h 128894"/>
                <a:gd name="connsiteX11" fmla="*/ 35446 w 90225"/>
                <a:gd name="connsiteY11" fmla="*/ 48335 h 128894"/>
                <a:gd name="connsiteX12" fmla="*/ 48335 w 90225"/>
                <a:gd name="connsiteY12" fmla="*/ 35446 h 128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0225" h="128894">
                  <a:moveTo>
                    <a:pt x="48335" y="35446"/>
                  </a:moveTo>
                  <a:cubicBezTo>
                    <a:pt x="55437" y="35446"/>
                    <a:pt x="61225" y="41220"/>
                    <a:pt x="61225" y="48335"/>
                  </a:cubicBezTo>
                  <a:lnTo>
                    <a:pt x="87004" y="48335"/>
                  </a:lnTo>
                  <a:cubicBezTo>
                    <a:pt x="87004" y="27016"/>
                    <a:pt x="69654" y="9667"/>
                    <a:pt x="48335" y="9667"/>
                  </a:cubicBezTo>
                  <a:cubicBezTo>
                    <a:pt x="27016" y="9667"/>
                    <a:pt x="9667" y="27016"/>
                    <a:pt x="9667" y="48335"/>
                  </a:cubicBezTo>
                  <a:lnTo>
                    <a:pt x="9667" y="87004"/>
                  </a:lnTo>
                  <a:cubicBezTo>
                    <a:pt x="9667" y="108323"/>
                    <a:pt x="27016" y="125672"/>
                    <a:pt x="48335" y="125672"/>
                  </a:cubicBezTo>
                  <a:cubicBezTo>
                    <a:pt x="69654" y="125672"/>
                    <a:pt x="87004" y="108323"/>
                    <a:pt x="87004" y="87004"/>
                  </a:cubicBezTo>
                  <a:lnTo>
                    <a:pt x="61225" y="87004"/>
                  </a:lnTo>
                  <a:cubicBezTo>
                    <a:pt x="61225" y="94119"/>
                    <a:pt x="55437" y="99893"/>
                    <a:pt x="48335" y="99893"/>
                  </a:cubicBezTo>
                  <a:cubicBezTo>
                    <a:pt x="41233" y="99893"/>
                    <a:pt x="35446" y="94119"/>
                    <a:pt x="35446" y="87004"/>
                  </a:cubicBezTo>
                  <a:lnTo>
                    <a:pt x="35446" y="48335"/>
                  </a:lnTo>
                  <a:cubicBezTo>
                    <a:pt x="35446" y="41220"/>
                    <a:pt x="41233" y="35446"/>
                    <a:pt x="48335" y="35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400"/>
            </a:p>
          </p:txBody>
        </p:sp>
        <p:sp>
          <p:nvSpPr>
            <p:cNvPr id="274" name="任意多边形: 形状 273">
              <a:extLst>
                <a:ext uri="{FF2B5EF4-FFF2-40B4-BE49-F238E27FC236}">
                  <a16:creationId xmlns:a16="http://schemas.microsoft.com/office/drawing/2014/main" xmlns="" id="{AD86ABC0-14BE-48BB-B554-1B3CAB789DA8}"/>
                </a:ext>
              </a:extLst>
            </p:cNvPr>
            <p:cNvSpPr/>
            <p:nvPr/>
          </p:nvSpPr>
          <p:spPr>
            <a:xfrm>
              <a:off x="3676012" y="5030510"/>
              <a:ext cx="90226" cy="128894"/>
            </a:xfrm>
            <a:custGeom>
              <a:avLst/>
              <a:gdLst>
                <a:gd name="connsiteX0" fmla="*/ 87004 w 90225"/>
                <a:gd name="connsiteY0" fmla="*/ 48335 h 128894"/>
                <a:gd name="connsiteX1" fmla="*/ 48335 w 90225"/>
                <a:gd name="connsiteY1" fmla="*/ 9667 h 128894"/>
                <a:gd name="connsiteX2" fmla="*/ 22556 w 90225"/>
                <a:gd name="connsiteY2" fmla="*/ 9667 h 128894"/>
                <a:gd name="connsiteX3" fmla="*/ 9667 w 90225"/>
                <a:gd name="connsiteY3" fmla="*/ 22556 h 128894"/>
                <a:gd name="connsiteX4" fmla="*/ 9667 w 90225"/>
                <a:gd name="connsiteY4" fmla="*/ 73959 h 128894"/>
                <a:gd name="connsiteX5" fmla="*/ 9667 w 90225"/>
                <a:gd name="connsiteY5" fmla="*/ 74243 h 128894"/>
                <a:gd name="connsiteX6" fmla="*/ 9667 w 90225"/>
                <a:gd name="connsiteY6" fmla="*/ 125672 h 128894"/>
                <a:gd name="connsiteX7" fmla="*/ 35446 w 90225"/>
                <a:gd name="connsiteY7" fmla="*/ 125672 h 128894"/>
                <a:gd name="connsiteX8" fmla="*/ 35446 w 90225"/>
                <a:gd name="connsiteY8" fmla="*/ 99893 h 128894"/>
                <a:gd name="connsiteX9" fmla="*/ 66381 w 90225"/>
                <a:gd name="connsiteY9" fmla="*/ 123094 h 128894"/>
                <a:gd name="connsiteX10" fmla="*/ 74114 w 90225"/>
                <a:gd name="connsiteY10" fmla="*/ 125672 h 128894"/>
                <a:gd name="connsiteX11" fmla="*/ 87004 w 90225"/>
                <a:gd name="connsiteY11" fmla="*/ 125672 h 128894"/>
                <a:gd name="connsiteX12" fmla="*/ 87004 w 90225"/>
                <a:gd name="connsiteY12" fmla="*/ 99893 h 128894"/>
                <a:gd name="connsiteX13" fmla="*/ 78406 w 90225"/>
                <a:gd name="connsiteY13" fmla="*/ 99893 h 128894"/>
                <a:gd name="connsiteX14" fmla="*/ 59162 w 90225"/>
                <a:gd name="connsiteY14" fmla="*/ 85457 h 128894"/>
                <a:gd name="connsiteX15" fmla="*/ 87004 w 90225"/>
                <a:gd name="connsiteY15" fmla="*/ 48335 h 128894"/>
                <a:gd name="connsiteX16" fmla="*/ 48335 w 90225"/>
                <a:gd name="connsiteY16" fmla="*/ 61225 h 128894"/>
                <a:gd name="connsiteX17" fmla="*/ 35446 w 90225"/>
                <a:gd name="connsiteY17" fmla="*/ 61225 h 128894"/>
                <a:gd name="connsiteX18" fmla="*/ 35446 w 90225"/>
                <a:gd name="connsiteY18" fmla="*/ 35446 h 128894"/>
                <a:gd name="connsiteX19" fmla="*/ 48335 w 90225"/>
                <a:gd name="connsiteY19" fmla="*/ 35446 h 128894"/>
                <a:gd name="connsiteX20" fmla="*/ 61225 w 90225"/>
                <a:gd name="connsiteY20" fmla="*/ 48335 h 128894"/>
                <a:gd name="connsiteX21" fmla="*/ 48335 w 90225"/>
                <a:gd name="connsiteY21" fmla="*/ 61225 h 128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0225" h="128894">
                  <a:moveTo>
                    <a:pt x="87004" y="48335"/>
                  </a:moveTo>
                  <a:cubicBezTo>
                    <a:pt x="87004" y="27016"/>
                    <a:pt x="69654" y="9667"/>
                    <a:pt x="48335" y="9667"/>
                  </a:cubicBezTo>
                  <a:lnTo>
                    <a:pt x="22556" y="9667"/>
                  </a:lnTo>
                  <a:cubicBezTo>
                    <a:pt x="15442" y="9667"/>
                    <a:pt x="9667" y="15429"/>
                    <a:pt x="9667" y="22556"/>
                  </a:cubicBezTo>
                  <a:lnTo>
                    <a:pt x="9667" y="73959"/>
                  </a:lnTo>
                  <a:cubicBezTo>
                    <a:pt x="9667" y="74063"/>
                    <a:pt x="9667" y="74166"/>
                    <a:pt x="9667" y="74243"/>
                  </a:cubicBezTo>
                  <a:lnTo>
                    <a:pt x="9667" y="125672"/>
                  </a:lnTo>
                  <a:lnTo>
                    <a:pt x="35446" y="125672"/>
                  </a:lnTo>
                  <a:lnTo>
                    <a:pt x="35446" y="99893"/>
                  </a:lnTo>
                  <a:lnTo>
                    <a:pt x="66381" y="123094"/>
                  </a:lnTo>
                  <a:cubicBezTo>
                    <a:pt x="68610" y="124770"/>
                    <a:pt x="71330" y="125672"/>
                    <a:pt x="74114" y="125672"/>
                  </a:cubicBezTo>
                  <a:lnTo>
                    <a:pt x="87004" y="125672"/>
                  </a:lnTo>
                  <a:lnTo>
                    <a:pt x="87004" y="99893"/>
                  </a:lnTo>
                  <a:lnTo>
                    <a:pt x="78406" y="99893"/>
                  </a:lnTo>
                  <a:lnTo>
                    <a:pt x="59162" y="85457"/>
                  </a:lnTo>
                  <a:cubicBezTo>
                    <a:pt x="75236" y="80765"/>
                    <a:pt x="87004" y="65891"/>
                    <a:pt x="87004" y="48335"/>
                  </a:cubicBezTo>
                  <a:close/>
                  <a:moveTo>
                    <a:pt x="48335" y="61225"/>
                  </a:moveTo>
                  <a:lnTo>
                    <a:pt x="35446" y="61225"/>
                  </a:lnTo>
                  <a:lnTo>
                    <a:pt x="35446" y="35446"/>
                  </a:lnTo>
                  <a:lnTo>
                    <a:pt x="48335" y="35446"/>
                  </a:lnTo>
                  <a:cubicBezTo>
                    <a:pt x="55437" y="35446"/>
                    <a:pt x="61225" y="41220"/>
                    <a:pt x="61225" y="48335"/>
                  </a:cubicBezTo>
                  <a:cubicBezTo>
                    <a:pt x="61225" y="55450"/>
                    <a:pt x="55437" y="61225"/>
                    <a:pt x="48335" y="612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400"/>
            </a:p>
          </p:txBody>
        </p:sp>
        <p:sp>
          <p:nvSpPr>
            <p:cNvPr id="275" name="任意多边形: 形状 274">
              <a:extLst>
                <a:ext uri="{FF2B5EF4-FFF2-40B4-BE49-F238E27FC236}">
                  <a16:creationId xmlns:a16="http://schemas.microsoft.com/office/drawing/2014/main" xmlns="" id="{200CC1C6-DE1C-4CD3-ACDD-6BE83392C409}"/>
                </a:ext>
              </a:extLst>
            </p:cNvPr>
            <p:cNvSpPr/>
            <p:nvPr/>
          </p:nvSpPr>
          <p:spPr>
            <a:xfrm>
              <a:off x="3250661" y="5198073"/>
              <a:ext cx="38668" cy="38668"/>
            </a:xfrm>
            <a:custGeom>
              <a:avLst/>
              <a:gdLst>
                <a:gd name="connsiteX0" fmla="*/ 9667 w 38668"/>
                <a:gd name="connsiteY0" fmla="*/ 9667 h 38668"/>
                <a:gd name="connsiteX1" fmla="*/ 35446 w 38668"/>
                <a:gd name="connsiteY1" fmla="*/ 9667 h 38668"/>
                <a:gd name="connsiteX2" fmla="*/ 35446 w 38668"/>
                <a:gd name="connsiteY2" fmla="*/ 35446 h 38668"/>
                <a:gd name="connsiteX3" fmla="*/ 9667 w 38668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68" h="38668">
                  <a:moveTo>
                    <a:pt x="9667" y="9667"/>
                  </a:moveTo>
                  <a:lnTo>
                    <a:pt x="35446" y="9667"/>
                  </a:lnTo>
                  <a:lnTo>
                    <a:pt x="35446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400"/>
            </a:p>
          </p:txBody>
        </p:sp>
        <p:sp>
          <p:nvSpPr>
            <p:cNvPr id="276" name="任意多边形: 形状 275">
              <a:extLst>
                <a:ext uri="{FF2B5EF4-FFF2-40B4-BE49-F238E27FC236}">
                  <a16:creationId xmlns:a16="http://schemas.microsoft.com/office/drawing/2014/main" xmlns="" id="{CC5A9375-C846-4EE0-BF07-E91A410C14E2}"/>
                </a:ext>
              </a:extLst>
            </p:cNvPr>
            <p:cNvSpPr/>
            <p:nvPr/>
          </p:nvSpPr>
          <p:spPr>
            <a:xfrm>
              <a:off x="3302218" y="5198073"/>
              <a:ext cx="38668" cy="38668"/>
            </a:xfrm>
            <a:custGeom>
              <a:avLst/>
              <a:gdLst>
                <a:gd name="connsiteX0" fmla="*/ 9667 w 38668"/>
                <a:gd name="connsiteY0" fmla="*/ 9667 h 38668"/>
                <a:gd name="connsiteX1" fmla="*/ 35446 w 38668"/>
                <a:gd name="connsiteY1" fmla="*/ 9667 h 38668"/>
                <a:gd name="connsiteX2" fmla="*/ 35446 w 38668"/>
                <a:gd name="connsiteY2" fmla="*/ 35446 h 38668"/>
                <a:gd name="connsiteX3" fmla="*/ 9667 w 38668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68" h="38668">
                  <a:moveTo>
                    <a:pt x="9667" y="9667"/>
                  </a:moveTo>
                  <a:lnTo>
                    <a:pt x="35446" y="9667"/>
                  </a:lnTo>
                  <a:lnTo>
                    <a:pt x="35446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400"/>
            </a:p>
          </p:txBody>
        </p:sp>
        <p:sp>
          <p:nvSpPr>
            <p:cNvPr id="277" name="任意多边形: 形状 276">
              <a:extLst>
                <a:ext uri="{FF2B5EF4-FFF2-40B4-BE49-F238E27FC236}">
                  <a16:creationId xmlns:a16="http://schemas.microsoft.com/office/drawing/2014/main" xmlns="" id="{F4426B0E-7B1C-455A-A7E8-62AAB746D39A}"/>
                </a:ext>
              </a:extLst>
            </p:cNvPr>
            <p:cNvSpPr/>
            <p:nvPr/>
          </p:nvSpPr>
          <p:spPr>
            <a:xfrm>
              <a:off x="3353776" y="5198073"/>
              <a:ext cx="38668" cy="38668"/>
            </a:xfrm>
            <a:custGeom>
              <a:avLst/>
              <a:gdLst>
                <a:gd name="connsiteX0" fmla="*/ 9667 w 38668"/>
                <a:gd name="connsiteY0" fmla="*/ 9667 h 38668"/>
                <a:gd name="connsiteX1" fmla="*/ 35446 w 38668"/>
                <a:gd name="connsiteY1" fmla="*/ 9667 h 38668"/>
                <a:gd name="connsiteX2" fmla="*/ 35446 w 38668"/>
                <a:gd name="connsiteY2" fmla="*/ 35446 h 38668"/>
                <a:gd name="connsiteX3" fmla="*/ 9667 w 38668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68" h="38668">
                  <a:moveTo>
                    <a:pt x="9667" y="9667"/>
                  </a:moveTo>
                  <a:lnTo>
                    <a:pt x="35446" y="9667"/>
                  </a:lnTo>
                  <a:lnTo>
                    <a:pt x="35446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400"/>
            </a:p>
          </p:txBody>
        </p:sp>
        <p:sp>
          <p:nvSpPr>
            <p:cNvPr id="278" name="任意多边形: 形状 277">
              <a:extLst>
                <a:ext uri="{FF2B5EF4-FFF2-40B4-BE49-F238E27FC236}">
                  <a16:creationId xmlns:a16="http://schemas.microsoft.com/office/drawing/2014/main" xmlns="" id="{ADD22E60-6EEC-4D54-B003-BD527BF716DC}"/>
                </a:ext>
              </a:extLst>
            </p:cNvPr>
            <p:cNvSpPr/>
            <p:nvPr/>
          </p:nvSpPr>
          <p:spPr>
            <a:xfrm>
              <a:off x="3405334" y="5198073"/>
              <a:ext cx="38668" cy="38668"/>
            </a:xfrm>
            <a:custGeom>
              <a:avLst/>
              <a:gdLst>
                <a:gd name="connsiteX0" fmla="*/ 9667 w 38668"/>
                <a:gd name="connsiteY0" fmla="*/ 9667 h 38668"/>
                <a:gd name="connsiteX1" fmla="*/ 35446 w 38668"/>
                <a:gd name="connsiteY1" fmla="*/ 9667 h 38668"/>
                <a:gd name="connsiteX2" fmla="*/ 35446 w 38668"/>
                <a:gd name="connsiteY2" fmla="*/ 35446 h 38668"/>
                <a:gd name="connsiteX3" fmla="*/ 9667 w 38668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68" h="38668">
                  <a:moveTo>
                    <a:pt x="9667" y="9667"/>
                  </a:moveTo>
                  <a:lnTo>
                    <a:pt x="35446" y="9667"/>
                  </a:lnTo>
                  <a:lnTo>
                    <a:pt x="35446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400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xmlns="" id="{3E072A31-140E-4ABF-A30E-9F733884D813}"/>
                </a:ext>
              </a:extLst>
            </p:cNvPr>
            <p:cNvSpPr/>
            <p:nvPr/>
          </p:nvSpPr>
          <p:spPr>
            <a:xfrm>
              <a:off x="3456891" y="5198073"/>
              <a:ext cx="38668" cy="38668"/>
            </a:xfrm>
            <a:custGeom>
              <a:avLst/>
              <a:gdLst>
                <a:gd name="connsiteX0" fmla="*/ 9667 w 38668"/>
                <a:gd name="connsiteY0" fmla="*/ 9667 h 38668"/>
                <a:gd name="connsiteX1" fmla="*/ 35446 w 38668"/>
                <a:gd name="connsiteY1" fmla="*/ 9667 h 38668"/>
                <a:gd name="connsiteX2" fmla="*/ 35446 w 38668"/>
                <a:gd name="connsiteY2" fmla="*/ 35446 h 38668"/>
                <a:gd name="connsiteX3" fmla="*/ 9667 w 38668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68" h="38668">
                  <a:moveTo>
                    <a:pt x="9667" y="9667"/>
                  </a:moveTo>
                  <a:lnTo>
                    <a:pt x="35446" y="9667"/>
                  </a:lnTo>
                  <a:lnTo>
                    <a:pt x="35446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400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xmlns="" id="{8A8DECD3-4E6E-4B00-8AE4-6EE664137AF1}"/>
                </a:ext>
              </a:extLst>
            </p:cNvPr>
            <p:cNvSpPr/>
            <p:nvPr/>
          </p:nvSpPr>
          <p:spPr>
            <a:xfrm>
              <a:off x="3508449" y="5198073"/>
              <a:ext cx="38668" cy="38668"/>
            </a:xfrm>
            <a:custGeom>
              <a:avLst/>
              <a:gdLst>
                <a:gd name="connsiteX0" fmla="*/ 9667 w 38668"/>
                <a:gd name="connsiteY0" fmla="*/ 9667 h 38668"/>
                <a:gd name="connsiteX1" fmla="*/ 35446 w 38668"/>
                <a:gd name="connsiteY1" fmla="*/ 9667 h 38668"/>
                <a:gd name="connsiteX2" fmla="*/ 35446 w 38668"/>
                <a:gd name="connsiteY2" fmla="*/ 35446 h 38668"/>
                <a:gd name="connsiteX3" fmla="*/ 9667 w 38668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68" h="38668">
                  <a:moveTo>
                    <a:pt x="9667" y="9667"/>
                  </a:moveTo>
                  <a:lnTo>
                    <a:pt x="35446" y="9667"/>
                  </a:lnTo>
                  <a:lnTo>
                    <a:pt x="35446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400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xmlns="" id="{EA680D80-0BA8-4F8F-BF43-2CF71632FB24}"/>
                </a:ext>
              </a:extLst>
            </p:cNvPr>
            <p:cNvSpPr/>
            <p:nvPr/>
          </p:nvSpPr>
          <p:spPr>
            <a:xfrm>
              <a:off x="3560007" y="5198073"/>
              <a:ext cx="38668" cy="38668"/>
            </a:xfrm>
            <a:custGeom>
              <a:avLst/>
              <a:gdLst>
                <a:gd name="connsiteX0" fmla="*/ 9667 w 38668"/>
                <a:gd name="connsiteY0" fmla="*/ 9667 h 38668"/>
                <a:gd name="connsiteX1" fmla="*/ 35446 w 38668"/>
                <a:gd name="connsiteY1" fmla="*/ 9667 h 38668"/>
                <a:gd name="connsiteX2" fmla="*/ 35446 w 38668"/>
                <a:gd name="connsiteY2" fmla="*/ 35446 h 38668"/>
                <a:gd name="connsiteX3" fmla="*/ 9667 w 38668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68" h="38668">
                  <a:moveTo>
                    <a:pt x="9667" y="9667"/>
                  </a:moveTo>
                  <a:lnTo>
                    <a:pt x="35446" y="9667"/>
                  </a:lnTo>
                  <a:lnTo>
                    <a:pt x="35446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400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xmlns="" id="{0A91933C-003F-474A-97FB-A2F361B48632}"/>
                </a:ext>
              </a:extLst>
            </p:cNvPr>
            <p:cNvSpPr/>
            <p:nvPr/>
          </p:nvSpPr>
          <p:spPr>
            <a:xfrm>
              <a:off x="3611564" y="5198073"/>
              <a:ext cx="38668" cy="38668"/>
            </a:xfrm>
            <a:custGeom>
              <a:avLst/>
              <a:gdLst>
                <a:gd name="connsiteX0" fmla="*/ 9667 w 38668"/>
                <a:gd name="connsiteY0" fmla="*/ 9667 h 38668"/>
                <a:gd name="connsiteX1" fmla="*/ 35446 w 38668"/>
                <a:gd name="connsiteY1" fmla="*/ 9667 h 38668"/>
                <a:gd name="connsiteX2" fmla="*/ 35446 w 38668"/>
                <a:gd name="connsiteY2" fmla="*/ 35446 h 38668"/>
                <a:gd name="connsiteX3" fmla="*/ 9667 w 38668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68" h="38668">
                  <a:moveTo>
                    <a:pt x="9667" y="9667"/>
                  </a:moveTo>
                  <a:lnTo>
                    <a:pt x="35446" y="9667"/>
                  </a:lnTo>
                  <a:lnTo>
                    <a:pt x="35446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400"/>
            </a:p>
          </p:txBody>
        </p:sp>
        <p:sp>
          <p:nvSpPr>
            <p:cNvPr id="283" name="任意多边形: 形状 282">
              <a:extLst>
                <a:ext uri="{FF2B5EF4-FFF2-40B4-BE49-F238E27FC236}">
                  <a16:creationId xmlns:a16="http://schemas.microsoft.com/office/drawing/2014/main" xmlns="" id="{55FAE0E4-64BA-4A6D-9803-36A01C2E06BB}"/>
                </a:ext>
              </a:extLst>
            </p:cNvPr>
            <p:cNvSpPr/>
            <p:nvPr/>
          </p:nvSpPr>
          <p:spPr>
            <a:xfrm>
              <a:off x="3663122" y="5198073"/>
              <a:ext cx="38668" cy="38668"/>
            </a:xfrm>
            <a:custGeom>
              <a:avLst/>
              <a:gdLst>
                <a:gd name="connsiteX0" fmla="*/ 9667 w 38668"/>
                <a:gd name="connsiteY0" fmla="*/ 9667 h 38668"/>
                <a:gd name="connsiteX1" fmla="*/ 35446 w 38668"/>
                <a:gd name="connsiteY1" fmla="*/ 9667 h 38668"/>
                <a:gd name="connsiteX2" fmla="*/ 35446 w 38668"/>
                <a:gd name="connsiteY2" fmla="*/ 35446 h 38668"/>
                <a:gd name="connsiteX3" fmla="*/ 9667 w 38668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68" h="38668">
                  <a:moveTo>
                    <a:pt x="9667" y="9667"/>
                  </a:moveTo>
                  <a:lnTo>
                    <a:pt x="35446" y="9667"/>
                  </a:lnTo>
                  <a:lnTo>
                    <a:pt x="35446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400"/>
            </a:p>
          </p:txBody>
        </p:sp>
        <p:sp>
          <p:nvSpPr>
            <p:cNvPr id="284" name="任意多边形: 形状 283">
              <a:extLst>
                <a:ext uri="{FF2B5EF4-FFF2-40B4-BE49-F238E27FC236}">
                  <a16:creationId xmlns:a16="http://schemas.microsoft.com/office/drawing/2014/main" xmlns="" id="{95A3F990-3036-40F5-8EE8-62A10E8532BE}"/>
                </a:ext>
              </a:extLst>
            </p:cNvPr>
            <p:cNvSpPr/>
            <p:nvPr/>
          </p:nvSpPr>
          <p:spPr>
            <a:xfrm>
              <a:off x="3817795" y="5198073"/>
              <a:ext cx="38668" cy="38668"/>
            </a:xfrm>
            <a:custGeom>
              <a:avLst/>
              <a:gdLst>
                <a:gd name="connsiteX0" fmla="*/ 9667 w 38668"/>
                <a:gd name="connsiteY0" fmla="*/ 9667 h 38668"/>
                <a:gd name="connsiteX1" fmla="*/ 35446 w 38668"/>
                <a:gd name="connsiteY1" fmla="*/ 9667 h 38668"/>
                <a:gd name="connsiteX2" fmla="*/ 35446 w 38668"/>
                <a:gd name="connsiteY2" fmla="*/ 35446 h 38668"/>
                <a:gd name="connsiteX3" fmla="*/ 9667 w 38668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68" h="38668">
                  <a:moveTo>
                    <a:pt x="9667" y="9667"/>
                  </a:moveTo>
                  <a:lnTo>
                    <a:pt x="35446" y="9667"/>
                  </a:lnTo>
                  <a:lnTo>
                    <a:pt x="35446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400"/>
            </a:p>
          </p:txBody>
        </p: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xmlns="" id="{40C58981-0954-4EFA-B0D4-3D32BD4EF118}"/>
                </a:ext>
              </a:extLst>
            </p:cNvPr>
            <p:cNvSpPr/>
            <p:nvPr/>
          </p:nvSpPr>
          <p:spPr>
            <a:xfrm>
              <a:off x="3869353" y="5198073"/>
              <a:ext cx="38668" cy="38668"/>
            </a:xfrm>
            <a:custGeom>
              <a:avLst/>
              <a:gdLst>
                <a:gd name="connsiteX0" fmla="*/ 9667 w 38668"/>
                <a:gd name="connsiteY0" fmla="*/ 9667 h 38668"/>
                <a:gd name="connsiteX1" fmla="*/ 35446 w 38668"/>
                <a:gd name="connsiteY1" fmla="*/ 9667 h 38668"/>
                <a:gd name="connsiteX2" fmla="*/ 35446 w 38668"/>
                <a:gd name="connsiteY2" fmla="*/ 35446 h 38668"/>
                <a:gd name="connsiteX3" fmla="*/ 9667 w 38668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68" h="38668">
                  <a:moveTo>
                    <a:pt x="9667" y="9667"/>
                  </a:moveTo>
                  <a:lnTo>
                    <a:pt x="35446" y="9667"/>
                  </a:lnTo>
                  <a:lnTo>
                    <a:pt x="35446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400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xmlns="" id="{DEF88EC1-CEB0-4A28-943B-E16A2A7F7ABE}"/>
                </a:ext>
              </a:extLst>
            </p:cNvPr>
            <p:cNvSpPr/>
            <p:nvPr/>
          </p:nvSpPr>
          <p:spPr>
            <a:xfrm>
              <a:off x="3920911" y="5198073"/>
              <a:ext cx="38668" cy="38668"/>
            </a:xfrm>
            <a:custGeom>
              <a:avLst/>
              <a:gdLst>
                <a:gd name="connsiteX0" fmla="*/ 9667 w 38668"/>
                <a:gd name="connsiteY0" fmla="*/ 9667 h 38668"/>
                <a:gd name="connsiteX1" fmla="*/ 35446 w 38668"/>
                <a:gd name="connsiteY1" fmla="*/ 9667 h 38668"/>
                <a:gd name="connsiteX2" fmla="*/ 35446 w 38668"/>
                <a:gd name="connsiteY2" fmla="*/ 35446 h 38668"/>
                <a:gd name="connsiteX3" fmla="*/ 9667 w 38668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68" h="38668">
                  <a:moveTo>
                    <a:pt x="9667" y="9667"/>
                  </a:moveTo>
                  <a:lnTo>
                    <a:pt x="35446" y="9667"/>
                  </a:lnTo>
                  <a:lnTo>
                    <a:pt x="35446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400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xmlns="" id="{754931EA-3479-4AC1-B74E-338BA09ECC2E}"/>
                </a:ext>
              </a:extLst>
            </p:cNvPr>
            <p:cNvSpPr/>
            <p:nvPr/>
          </p:nvSpPr>
          <p:spPr>
            <a:xfrm>
              <a:off x="3972468" y="5198073"/>
              <a:ext cx="38668" cy="38668"/>
            </a:xfrm>
            <a:custGeom>
              <a:avLst/>
              <a:gdLst>
                <a:gd name="connsiteX0" fmla="*/ 9667 w 38668"/>
                <a:gd name="connsiteY0" fmla="*/ 9667 h 38668"/>
                <a:gd name="connsiteX1" fmla="*/ 35446 w 38668"/>
                <a:gd name="connsiteY1" fmla="*/ 9667 h 38668"/>
                <a:gd name="connsiteX2" fmla="*/ 35446 w 38668"/>
                <a:gd name="connsiteY2" fmla="*/ 35446 h 38668"/>
                <a:gd name="connsiteX3" fmla="*/ 9667 w 38668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668" h="38668">
                  <a:moveTo>
                    <a:pt x="9667" y="9667"/>
                  </a:moveTo>
                  <a:lnTo>
                    <a:pt x="35446" y="9667"/>
                  </a:lnTo>
                  <a:lnTo>
                    <a:pt x="35446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4400"/>
            </a:p>
          </p:txBody>
        </p:sp>
      </p:grpSp>
      <p:sp>
        <p:nvSpPr>
          <p:cNvPr id="267" name="文本框 266">
            <a:extLst>
              <a:ext uri="{FF2B5EF4-FFF2-40B4-BE49-F238E27FC236}">
                <a16:creationId xmlns:a16="http://schemas.microsoft.com/office/drawing/2014/main" xmlns="" id="{35D3611B-9A9D-48DF-93CE-00CD10121832}"/>
              </a:ext>
            </a:extLst>
          </p:cNvPr>
          <p:cNvSpPr txBox="1"/>
          <p:nvPr/>
        </p:nvSpPr>
        <p:spPr>
          <a:xfrm>
            <a:off x="7863342" y="5802433"/>
            <a:ext cx="1610399" cy="2978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</a:lstStyle>
          <a:p>
            <a:pPr algn="r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8" name="矩形 267">
            <a:extLst>
              <a:ext uri="{FF2B5EF4-FFF2-40B4-BE49-F238E27FC236}">
                <a16:creationId xmlns:a16="http://schemas.microsoft.com/office/drawing/2014/main" xmlns="" id="{FD8139C5-B009-466E-A987-030CBA51AA2F}"/>
              </a:ext>
            </a:extLst>
          </p:cNvPr>
          <p:cNvSpPr/>
          <p:nvPr/>
        </p:nvSpPr>
        <p:spPr>
          <a:xfrm>
            <a:off x="8880630" y="5146385"/>
            <a:ext cx="593111" cy="5539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360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10800000" scaled="1"/>
                </a:gradFill>
                <a:latin typeface="+mj-ea"/>
                <a:ea typeface="+mj-ea"/>
              </a:rPr>
              <a:t>5 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项</a:t>
            </a:r>
            <a:endParaRPr lang="zh-CN" altLang="en-US" sz="16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10800000" scaled="1"/>
              </a:gradFill>
              <a:latin typeface="+mj-ea"/>
              <a:ea typeface="+mj-ea"/>
            </a:endParaRPr>
          </a:p>
        </p:txBody>
      </p:sp>
      <p:cxnSp>
        <p:nvCxnSpPr>
          <p:cNvPr id="269" name="直接连接符 268">
            <a:extLst>
              <a:ext uri="{FF2B5EF4-FFF2-40B4-BE49-F238E27FC236}">
                <a16:creationId xmlns:a16="http://schemas.microsoft.com/office/drawing/2014/main" xmlns="" id="{31E0F609-A752-4415-8807-9F5CF9F7C89A}"/>
              </a:ext>
            </a:extLst>
          </p:cNvPr>
          <p:cNvCxnSpPr/>
          <p:nvPr/>
        </p:nvCxnSpPr>
        <p:spPr>
          <a:xfrm flipH="1">
            <a:off x="8178339" y="5715948"/>
            <a:ext cx="1189929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3" name="平行四边形 292">
            <a:extLst>
              <a:ext uri="{FF2B5EF4-FFF2-40B4-BE49-F238E27FC236}">
                <a16:creationId xmlns:a16="http://schemas.microsoft.com/office/drawing/2014/main" xmlns="" id="{07E289F8-976C-4349-802E-222D7A778411}"/>
              </a:ext>
            </a:extLst>
          </p:cNvPr>
          <p:cNvSpPr/>
          <p:nvPr/>
        </p:nvSpPr>
        <p:spPr bwMode="auto">
          <a:xfrm flipH="1" flipV="1">
            <a:off x="4459202" y="5028250"/>
            <a:ext cx="2894407" cy="1268430"/>
          </a:xfrm>
          <a:prstGeom prst="parallelogram">
            <a:avLst>
              <a:gd name="adj" fmla="val 16907"/>
            </a:avLst>
          </a:prstGeom>
          <a:gradFill flip="none" rotWithShape="1">
            <a:gsLst>
              <a:gs pos="100000">
                <a:schemeClr val="accent1">
                  <a:alpha val="10000"/>
                </a:schemeClr>
              </a:gs>
              <a:gs pos="12000">
                <a:schemeClr val="accent1">
                  <a:alpha val="0"/>
                </a:schemeClr>
              </a:gs>
            </a:gsLst>
            <a:lin ang="10800000" scaled="1"/>
            <a:tileRect/>
          </a:gradFill>
          <a:ln w="6350">
            <a:gradFill flip="none" rotWithShape="1">
              <a:gsLst>
                <a:gs pos="100000">
                  <a:schemeClr val="accent1">
                    <a:alpha val="30000"/>
                  </a:schemeClr>
                </a:gs>
                <a:gs pos="11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4400">
              <a:solidFill>
                <a:srgbClr val="FFFFFF"/>
              </a:solidFill>
            </a:endParaRPr>
          </a:p>
        </p:txBody>
      </p:sp>
      <p:sp>
        <p:nvSpPr>
          <p:cNvPr id="294" name="平行四边形 293">
            <a:extLst>
              <a:ext uri="{FF2B5EF4-FFF2-40B4-BE49-F238E27FC236}">
                <a16:creationId xmlns:a16="http://schemas.microsoft.com/office/drawing/2014/main" xmlns="" id="{D24F003F-EAC6-4621-BF5F-630C3001E507}"/>
              </a:ext>
            </a:extLst>
          </p:cNvPr>
          <p:cNvSpPr/>
          <p:nvPr/>
        </p:nvSpPr>
        <p:spPr bwMode="auto">
          <a:xfrm flipH="1" flipV="1">
            <a:off x="4435893" y="4993854"/>
            <a:ext cx="2894407" cy="1268430"/>
          </a:xfrm>
          <a:prstGeom prst="parallelogram">
            <a:avLst>
              <a:gd name="adj" fmla="val 16880"/>
            </a:avLst>
          </a:prstGeom>
          <a:gradFill flip="none" rotWithShape="1">
            <a:gsLst>
              <a:gs pos="100000">
                <a:schemeClr val="accent1">
                  <a:lumMod val="95000"/>
                  <a:alpha val="0"/>
                </a:schemeClr>
              </a:gs>
              <a:gs pos="15000">
                <a:schemeClr val="accent2">
                  <a:alpha val="0"/>
                </a:schemeClr>
              </a:gs>
            </a:gsLst>
            <a:lin ang="10800000" scaled="1"/>
            <a:tileRect/>
          </a:gradFill>
          <a:ln w="12700">
            <a:gradFill flip="none" rotWithShape="1">
              <a:gsLst>
                <a:gs pos="100000">
                  <a:schemeClr val="accent1"/>
                </a:gs>
                <a:gs pos="21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4400">
              <a:solidFill>
                <a:srgbClr val="FFFFFF"/>
              </a:solidFill>
            </a:endParaRPr>
          </a:p>
        </p:txBody>
      </p:sp>
      <p:sp>
        <p:nvSpPr>
          <p:cNvPr id="295" name="文本框 294">
            <a:extLst>
              <a:ext uri="{FF2B5EF4-FFF2-40B4-BE49-F238E27FC236}">
                <a16:creationId xmlns:a16="http://schemas.microsoft.com/office/drawing/2014/main" xmlns="" id="{B2EF5FD1-606F-4936-B350-2394178E5A4F}"/>
              </a:ext>
            </a:extLst>
          </p:cNvPr>
          <p:cNvSpPr txBox="1"/>
          <p:nvPr/>
        </p:nvSpPr>
        <p:spPr>
          <a:xfrm>
            <a:off x="4335003" y="5802433"/>
            <a:ext cx="1610399" cy="2978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</a:lstStyle>
          <a:p>
            <a:pPr algn="r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6" name="矩形 295">
            <a:extLst>
              <a:ext uri="{FF2B5EF4-FFF2-40B4-BE49-F238E27FC236}">
                <a16:creationId xmlns:a16="http://schemas.microsoft.com/office/drawing/2014/main" xmlns="" id="{87992462-243D-460B-8F1C-3646FFC1360F}"/>
              </a:ext>
            </a:extLst>
          </p:cNvPr>
          <p:cNvSpPr/>
          <p:nvPr/>
        </p:nvSpPr>
        <p:spPr>
          <a:xfrm>
            <a:off x="5352291" y="5146385"/>
            <a:ext cx="593111" cy="5539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360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10800000" scaled="1"/>
                </a:gradFill>
                <a:latin typeface="+mj-ea"/>
                <a:ea typeface="+mj-ea"/>
              </a:rPr>
              <a:t>3 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项</a:t>
            </a:r>
            <a:endParaRPr lang="zh-CN" altLang="en-US" sz="16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10800000" scaled="1"/>
              </a:gradFill>
              <a:latin typeface="+mj-ea"/>
              <a:ea typeface="+mj-ea"/>
            </a:endParaRPr>
          </a:p>
        </p:txBody>
      </p:sp>
      <p:cxnSp>
        <p:nvCxnSpPr>
          <p:cNvPr id="297" name="直接连接符 296">
            <a:extLst>
              <a:ext uri="{FF2B5EF4-FFF2-40B4-BE49-F238E27FC236}">
                <a16:creationId xmlns:a16="http://schemas.microsoft.com/office/drawing/2014/main" xmlns="" id="{C7951B3C-998C-426C-B89F-87C5DA77C6BB}"/>
              </a:ext>
            </a:extLst>
          </p:cNvPr>
          <p:cNvCxnSpPr/>
          <p:nvPr/>
        </p:nvCxnSpPr>
        <p:spPr>
          <a:xfrm flipH="1">
            <a:off x="4650000" y="5715948"/>
            <a:ext cx="1189929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8" name="平行四边形 317">
            <a:extLst>
              <a:ext uri="{FF2B5EF4-FFF2-40B4-BE49-F238E27FC236}">
                <a16:creationId xmlns:a16="http://schemas.microsoft.com/office/drawing/2014/main" xmlns="" id="{974E5D4A-E9A6-490A-B56D-C235485647C1}"/>
              </a:ext>
            </a:extLst>
          </p:cNvPr>
          <p:cNvSpPr/>
          <p:nvPr/>
        </p:nvSpPr>
        <p:spPr bwMode="auto">
          <a:xfrm flipH="1" flipV="1">
            <a:off x="930863" y="5028250"/>
            <a:ext cx="2894407" cy="1268430"/>
          </a:xfrm>
          <a:prstGeom prst="parallelogram">
            <a:avLst>
              <a:gd name="adj" fmla="val 16907"/>
            </a:avLst>
          </a:prstGeom>
          <a:gradFill flip="none" rotWithShape="1">
            <a:gsLst>
              <a:gs pos="100000">
                <a:schemeClr val="accent1">
                  <a:alpha val="10000"/>
                </a:schemeClr>
              </a:gs>
              <a:gs pos="12000">
                <a:schemeClr val="accent1">
                  <a:alpha val="0"/>
                </a:schemeClr>
              </a:gs>
            </a:gsLst>
            <a:lin ang="10800000" scaled="1"/>
            <a:tileRect/>
          </a:gradFill>
          <a:ln w="6350">
            <a:gradFill flip="none" rotWithShape="1">
              <a:gsLst>
                <a:gs pos="100000">
                  <a:schemeClr val="accent1">
                    <a:alpha val="30000"/>
                  </a:schemeClr>
                </a:gs>
                <a:gs pos="11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4400">
              <a:solidFill>
                <a:srgbClr val="FFFFFF"/>
              </a:solidFill>
            </a:endParaRPr>
          </a:p>
        </p:txBody>
      </p:sp>
      <p:sp>
        <p:nvSpPr>
          <p:cNvPr id="319" name="平行四边形 318">
            <a:extLst>
              <a:ext uri="{FF2B5EF4-FFF2-40B4-BE49-F238E27FC236}">
                <a16:creationId xmlns:a16="http://schemas.microsoft.com/office/drawing/2014/main" xmlns="" id="{DF205120-DBC6-4CB3-B523-C20FB6DFF1B2}"/>
              </a:ext>
            </a:extLst>
          </p:cNvPr>
          <p:cNvSpPr/>
          <p:nvPr/>
        </p:nvSpPr>
        <p:spPr bwMode="auto">
          <a:xfrm flipH="1" flipV="1">
            <a:off x="907554" y="4993854"/>
            <a:ext cx="2894407" cy="1268430"/>
          </a:xfrm>
          <a:prstGeom prst="parallelogram">
            <a:avLst>
              <a:gd name="adj" fmla="val 16880"/>
            </a:avLst>
          </a:prstGeom>
          <a:gradFill flip="none" rotWithShape="1">
            <a:gsLst>
              <a:gs pos="100000">
                <a:schemeClr val="accent1">
                  <a:lumMod val="95000"/>
                  <a:alpha val="0"/>
                </a:schemeClr>
              </a:gs>
              <a:gs pos="15000">
                <a:schemeClr val="accent2">
                  <a:alpha val="0"/>
                </a:schemeClr>
              </a:gs>
            </a:gsLst>
            <a:lin ang="10800000" scaled="1"/>
            <a:tileRect/>
          </a:gradFill>
          <a:ln w="12700">
            <a:gradFill flip="none" rotWithShape="1">
              <a:gsLst>
                <a:gs pos="100000">
                  <a:schemeClr val="accent1"/>
                </a:gs>
                <a:gs pos="21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4400">
              <a:solidFill>
                <a:srgbClr val="FFFFFF"/>
              </a:solidFill>
            </a:endParaRPr>
          </a:p>
        </p:txBody>
      </p:sp>
      <p:sp>
        <p:nvSpPr>
          <p:cNvPr id="320" name="文本框 319">
            <a:extLst>
              <a:ext uri="{FF2B5EF4-FFF2-40B4-BE49-F238E27FC236}">
                <a16:creationId xmlns:a16="http://schemas.microsoft.com/office/drawing/2014/main" xmlns="" id="{E3A4E79D-FEF7-43DC-9307-344D3BC07BC8}"/>
              </a:ext>
            </a:extLst>
          </p:cNvPr>
          <p:cNvSpPr txBox="1"/>
          <p:nvPr/>
        </p:nvSpPr>
        <p:spPr>
          <a:xfrm>
            <a:off x="806664" y="5802433"/>
            <a:ext cx="1610399" cy="2978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</a:lstStyle>
          <a:p>
            <a:pPr algn="r">
              <a:lnSpc>
                <a:spcPct val="13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在此输入内容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1" name="矩形 320">
            <a:extLst>
              <a:ext uri="{FF2B5EF4-FFF2-40B4-BE49-F238E27FC236}">
                <a16:creationId xmlns:a16="http://schemas.microsoft.com/office/drawing/2014/main" xmlns="" id="{1B1DE5A4-3798-4EBC-A3FE-2B9A45066324}"/>
              </a:ext>
            </a:extLst>
          </p:cNvPr>
          <p:cNvSpPr/>
          <p:nvPr/>
        </p:nvSpPr>
        <p:spPr>
          <a:xfrm>
            <a:off x="1889675" y="5146385"/>
            <a:ext cx="527388" cy="5539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en-US" altLang="zh-CN" sz="3600">
                <a:gradFill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10800000" scaled="1"/>
                </a:gradFill>
                <a:latin typeface="+mj-ea"/>
                <a:ea typeface="+mj-ea"/>
              </a:rPr>
              <a:t>2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项</a:t>
            </a:r>
            <a:endParaRPr lang="zh-CN" altLang="en-US" sz="1600" dirty="0">
              <a:gradFill>
                <a:gsLst>
                  <a:gs pos="100000">
                    <a:schemeClr val="accent2"/>
                  </a:gs>
                  <a:gs pos="0">
                    <a:schemeClr val="accent1"/>
                  </a:gs>
                </a:gsLst>
                <a:lin ang="10800000" scaled="1"/>
              </a:gradFill>
              <a:latin typeface="+mj-ea"/>
              <a:ea typeface="+mj-ea"/>
            </a:endParaRPr>
          </a:p>
        </p:txBody>
      </p:sp>
      <p:cxnSp>
        <p:nvCxnSpPr>
          <p:cNvPr id="322" name="直接连接符 321">
            <a:extLst>
              <a:ext uri="{FF2B5EF4-FFF2-40B4-BE49-F238E27FC236}">
                <a16:creationId xmlns:a16="http://schemas.microsoft.com/office/drawing/2014/main" xmlns="" id="{055DCCC0-1890-4C58-926D-F2A53BB58EB0}"/>
              </a:ext>
            </a:extLst>
          </p:cNvPr>
          <p:cNvCxnSpPr/>
          <p:nvPr/>
        </p:nvCxnSpPr>
        <p:spPr>
          <a:xfrm flipH="1">
            <a:off x="1121661" y="5715948"/>
            <a:ext cx="1189929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2" name="图形 5">
            <a:extLst>
              <a:ext uri="{FF2B5EF4-FFF2-40B4-BE49-F238E27FC236}">
                <a16:creationId xmlns:a16="http://schemas.microsoft.com/office/drawing/2014/main" xmlns="" id="{45AD92FA-1C96-42BE-91BD-47C7C861680F}"/>
              </a:ext>
            </a:extLst>
          </p:cNvPr>
          <p:cNvGrpSpPr>
            <a:grpSpLocks noChangeAspect="1"/>
          </p:cNvGrpSpPr>
          <p:nvPr/>
        </p:nvGrpSpPr>
        <p:grpSpPr>
          <a:xfrm>
            <a:off x="2626904" y="5218590"/>
            <a:ext cx="832183" cy="832183"/>
            <a:chOff x="3208770" y="1366693"/>
            <a:chExt cx="824923" cy="824923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</a:gradFill>
        </p:grpSpPr>
        <p:sp>
          <p:nvSpPr>
            <p:cNvPr id="343" name="任意多边形: 形状 342">
              <a:extLst>
                <a:ext uri="{FF2B5EF4-FFF2-40B4-BE49-F238E27FC236}">
                  <a16:creationId xmlns:a16="http://schemas.microsoft.com/office/drawing/2014/main" xmlns="" id="{A8AE2A19-3F28-4530-A1FE-169558AC2A37}"/>
                </a:ext>
              </a:extLst>
            </p:cNvPr>
            <p:cNvSpPr/>
            <p:nvPr/>
          </p:nvSpPr>
          <p:spPr>
            <a:xfrm>
              <a:off x="3353776" y="2040165"/>
              <a:ext cx="154673" cy="103115"/>
            </a:xfrm>
            <a:custGeom>
              <a:avLst/>
              <a:gdLst>
                <a:gd name="connsiteX0" fmla="*/ 138561 w 154673"/>
                <a:gd name="connsiteY0" fmla="*/ 9667 h 103115"/>
                <a:gd name="connsiteX1" fmla="*/ 22556 w 154673"/>
                <a:gd name="connsiteY1" fmla="*/ 9667 h 103115"/>
                <a:gd name="connsiteX2" fmla="*/ 9667 w 154673"/>
                <a:gd name="connsiteY2" fmla="*/ 22556 h 103115"/>
                <a:gd name="connsiteX3" fmla="*/ 9667 w 154673"/>
                <a:gd name="connsiteY3" fmla="*/ 87004 h 103115"/>
                <a:gd name="connsiteX4" fmla="*/ 22556 w 154673"/>
                <a:gd name="connsiteY4" fmla="*/ 99893 h 103115"/>
                <a:gd name="connsiteX5" fmla="*/ 138561 w 154673"/>
                <a:gd name="connsiteY5" fmla="*/ 99893 h 103115"/>
                <a:gd name="connsiteX6" fmla="*/ 151451 w 154673"/>
                <a:gd name="connsiteY6" fmla="*/ 87004 h 103115"/>
                <a:gd name="connsiteX7" fmla="*/ 151451 w 154673"/>
                <a:gd name="connsiteY7" fmla="*/ 22556 h 103115"/>
                <a:gd name="connsiteX8" fmla="*/ 138561 w 154673"/>
                <a:gd name="connsiteY8" fmla="*/ 9667 h 103115"/>
                <a:gd name="connsiteX9" fmla="*/ 125672 w 154673"/>
                <a:gd name="connsiteY9" fmla="*/ 74114 h 103115"/>
                <a:gd name="connsiteX10" fmla="*/ 35446 w 154673"/>
                <a:gd name="connsiteY10" fmla="*/ 74114 h 103115"/>
                <a:gd name="connsiteX11" fmla="*/ 35446 w 154673"/>
                <a:gd name="connsiteY11" fmla="*/ 35446 h 103115"/>
                <a:gd name="connsiteX12" fmla="*/ 125672 w 154673"/>
                <a:gd name="connsiteY12" fmla="*/ 35446 h 103115"/>
                <a:gd name="connsiteX13" fmla="*/ 125672 w 154673"/>
                <a:gd name="connsiteY13" fmla="*/ 74114 h 103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673" h="103115">
                  <a:moveTo>
                    <a:pt x="138561" y="9667"/>
                  </a:moveTo>
                  <a:lnTo>
                    <a:pt x="22556" y="9667"/>
                  </a:lnTo>
                  <a:cubicBezTo>
                    <a:pt x="15442" y="9667"/>
                    <a:pt x="9667" y="15429"/>
                    <a:pt x="9667" y="22556"/>
                  </a:cubicBezTo>
                  <a:lnTo>
                    <a:pt x="9667" y="87004"/>
                  </a:lnTo>
                  <a:cubicBezTo>
                    <a:pt x="9667" y="94131"/>
                    <a:pt x="15442" y="99893"/>
                    <a:pt x="22556" y="99893"/>
                  </a:cubicBezTo>
                  <a:lnTo>
                    <a:pt x="138561" y="99893"/>
                  </a:lnTo>
                  <a:cubicBezTo>
                    <a:pt x="145676" y="99893"/>
                    <a:pt x="151451" y="94131"/>
                    <a:pt x="151451" y="87004"/>
                  </a:cubicBezTo>
                  <a:lnTo>
                    <a:pt x="151451" y="22556"/>
                  </a:lnTo>
                  <a:cubicBezTo>
                    <a:pt x="151451" y="15429"/>
                    <a:pt x="145676" y="9667"/>
                    <a:pt x="138561" y="9667"/>
                  </a:cubicBezTo>
                  <a:close/>
                  <a:moveTo>
                    <a:pt x="125672" y="74114"/>
                  </a:moveTo>
                  <a:lnTo>
                    <a:pt x="35446" y="74114"/>
                  </a:lnTo>
                  <a:lnTo>
                    <a:pt x="35446" y="35446"/>
                  </a:lnTo>
                  <a:lnTo>
                    <a:pt x="125672" y="35446"/>
                  </a:lnTo>
                  <a:lnTo>
                    <a:pt x="125672" y="741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>
              <a:extLst>
                <a:ext uri="{FF2B5EF4-FFF2-40B4-BE49-F238E27FC236}">
                  <a16:creationId xmlns:a16="http://schemas.microsoft.com/office/drawing/2014/main" xmlns="" id="{512D07F6-B3CA-42BF-9EB3-C52E32A89E5A}"/>
                </a:ext>
              </a:extLst>
            </p:cNvPr>
            <p:cNvSpPr/>
            <p:nvPr/>
          </p:nvSpPr>
          <p:spPr>
            <a:xfrm>
              <a:off x="3199103" y="1357026"/>
              <a:ext cx="837812" cy="837812"/>
            </a:xfrm>
            <a:custGeom>
              <a:avLst/>
              <a:gdLst>
                <a:gd name="connsiteX0" fmla="*/ 821701 w 837812"/>
                <a:gd name="connsiteY0" fmla="*/ 499465 h 837812"/>
                <a:gd name="connsiteX1" fmla="*/ 671255 w 837812"/>
                <a:gd name="connsiteY1" fmla="*/ 499465 h 837812"/>
                <a:gd name="connsiteX2" fmla="*/ 461338 w 837812"/>
                <a:gd name="connsiteY2" fmla="*/ 344792 h 837812"/>
                <a:gd name="connsiteX3" fmla="*/ 576802 w 837812"/>
                <a:gd name="connsiteY3" fmla="*/ 344792 h 837812"/>
                <a:gd name="connsiteX4" fmla="*/ 589691 w 837812"/>
                <a:gd name="connsiteY4" fmla="*/ 331903 h 837812"/>
                <a:gd name="connsiteX5" fmla="*/ 589691 w 837812"/>
                <a:gd name="connsiteY5" fmla="*/ 132117 h 837812"/>
                <a:gd name="connsiteX6" fmla="*/ 589691 w 837812"/>
                <a:gd name="connsiteY6" fmla="*/ 99893 h 837812"/>
                <a:gd name="connsiteX7" fmla="*/ 589691 w 837812"/>
                <a:gd name="connsiteY7" fmla="*/ 22556 h 837812"/>
                <a:gd name="connsiteX8" fmla="*/ 576802 w 837812"/>
                <a:gd name="connsiteY8" fmla="*/ 9667 h 837812"/>
                <a:gd name="connsiteX9" fmla="*/ 254566 w 837812"/>
                <a:gd name="connsiteY9" fmla="*/ 9667 h 837812"/>
                <a:gd name="connsiteX10" fmla="*/ 241677 w 837812"/>
                <a:gd name="connsiteY10" fmla="*/ 22556 h 837812"/>
                <a:gd name="connsiteX11" fmla="*/ 241677 w 837812"/>
                <a:gd name="connsiteY11" fmla="*/ 99893 h 837812"/>
                <a:gd name="connsiteX12" fmla="*/ 241677 w 837812"/>
                <a:gd name="connsiteY12" fmla="*/ 132117 h 837812"/>
                <a:gd name="connsiteX13" fmla="*/ 241677 w 837812"/>
                <a:gd name="connsiteY13" fmla="*/ 331903 h 837812"/>
                <a:gd name="connsiteX14" fmla="*/ 254566 w 837812"/>
                <a:gd name="connsiteY14" fmla="*/ 344792 h 837812"/>
                <a:gd name="connsiteX15" fmla="*/ 306124 w 837812"/>
                <a:gd name="connsiteY15" fmla="*/ 344792 h 837812"/>
                <a:gd name="connsiteX16" fmla="*/ 357681 w 837812"/>
                <a:gd name="connsiteY16" fmla="*/ 344792 h 837812"/>
                <a:gd name="connsiteX17" fmla="*/ 382919 w 837812"/>
                <a:gd name="connsiteY17" fmla="*/ 344792 h 837812"/>
                <a:gd name="connsiteX18" fmla="*/ 173002 w 837812"/>
                <a:gd name="connsiteY18" fmla="*/ 499465 h 837812"/>
                <a:gd name="connsiteX19" fmla="*/ 22556 w 837812"/>
                <a:gd name="connsiteY19" fmla="*/ 499465 h 837812"/>
                <a:gd name="connsiteX20" fmla="*/ 9667 w 837812"/>
                <a:gd name="connsiteY20" fmla="*/ 512355 h 837812"/>
                <a:gd name="connsiteX21" fmla="*/ 9667 w 837812"/>
                <a:gd name="connsiteY21" fmla="*/ 589691 h 837812"/>
                <a:gd name="connsiteX22" fmla="*/ 9667 w 837812"/>
                <a:gd name="connsiteY22" fmla="*/ 621915 h 837812"/>
                <a:gd name="connsiteX23" fmla="*/ 9667 w 837812"/>
                <a:gd name="connsiteY23" fmla="*/ 821701 h 837812"/>
                <a:gd name="connsiteX24" fmla="*/ 22556 w 837812"/>
                <a:gd name="connsiteY24" fmla="*/ 834590 h 837812"/>
                <a:gd name="connsiteX25" fmla="*/ 74114 w 837812"/>
                <a:gd name="connsiteY25" fmla="*/ 834590 h 837812"/>
                <a:gd name="connsiteX26" fmla="*/ 125672 w 837812"/>
                <a:gd name="connsiteY26" fmla="*/ 834590 h 837812"/>
                <a:gd name="connsiteX27" fmla="*/ 344792 w 837812"/>
                <a:gd name="connsiteY27" fmla="*/ 834590 h 837812"/>
                <a:gd name="connsiteX28" fmla="*/ 357681 w 837812"/>
                <a:gd name="connsiteY28" fmla="*/ 821701 h 837812"/>
                <a:gd name="connsiteX29" fmla="*/ 357681 w 837812"/>
                <a:gd name="connsiteY29" fmla="*/ 621915 h 837812"/>
                <a:gd name="connsiteX30" fmla="*/ 357681 w 837812"/>
                <a:gd name="connsiteY30" fmla="*/ 589691 h 837812"/>
                <a:gd name="connsiteX31" fmla="*/ 357681 w 837812"/>
                <a:gd name="connsiteY31" fmla="*/ 512355 h 837812"/>
                <a:gd name="connsiteX32" fmla="*/ 344792 w 837812"/>
                <a:gd name="connsiteY32" fmla="*/ 499465 h 837812"/>
                <a:gd name="connsiteX33" fmla="*/ 216439 w 837812"/>
                <a:gd name="connsiteY33" fmla="*/ 499465 h 837812"/>
                <a:gd name="connsiteX34" fmla="*/ 422129 w 837812"/>
                <a:gd name="connsiteY34" fmla="*/ 347911 h 837812"/>
                <a:gd name="connsiteX35" fmla="*/ 627818 w 837812"/>
                <a:gd name="connsiteY35" fmla="*/ 499465 h 837812"/>
                <a:gd name="connsiteX36" fmla="*/ 499465 w 837812"/>
                <a:gd name="connsiteY36" fmla="*/ 499465 h 837812"/>
                <a:gd name="connsiteX37" fmla="*/ 486576 w 837812"/>
                <a:gd name="connsiteY37" fmla="*/ 512355 h 837812"/>
                <a:gd name="connsiteX38" fmla="*/ 486576 w 837812"/>
                <a:gd name="connsiteY38" fmla="*/ 589691 h 837812"/>
                <a:gd name="connsiteX39" fmla="*/ 486576 w 837812"/>
                <a:gd name="connsiteY39" fmla="*/ 621915 h 837812"/>
                <a:gd name="connsiteX40" fmla="*/ 486576 w 837812"/>
                <a:gd name="connsiteY40" fmla="*/ 821701 h 837812"/>
                <a:gd name="connsiteX41" fmla="*/ 499465 w 837812"/>
                <a:gd name="connsiteY41" fmla="*/ 834590 h 837812"/>
                <a:gd name="connsiteX42" fmla="*/ 551023 w 837812"/>
                <a:gd name="connsiteY42" fmla="*/ 834590 h 837812"/>
                <a:gd name="connsiteX43" fmla="*/ 602581 w 837812"/>
                <a:gd name="connsiteY43" fmla="*/ 834590 h 837812"/>
                <a:gd name="connsiteX44" fmla="*/ 821701 w 837812"/>
                <a:gd name="connsiteY44" fmla="*/ 834590 h 837812"/>
                <a:gd name="connsiteX45" fmla="*/ 834590 w 837812"/>
                <a:gd name="connsiteY45" fmla="*/ 821701 h 837812"/>
                <a:gd name="connsiteX46" fmla="*/ 834590 w 837812"/>
                <a:gd name="connsiteY46" fmla="*/ 621915 h 837812"/>
                <a:gd name="connsiteX47" fmla="*/ 834590 w 837812"/>
                <a:gd name="connsiteY47" fmla="*/ 589691 h 837812"/>
                <a:gd name="connsiteX48" fmla="*/ 834590 w 837812"/>
                <a:gd name="connsiteY48" fmla="*/ 512355 h 837812"/>
                <a:gd name="connsiteX49" fmla="*/ 821701 w 837812"/>
                <a:gd name="connsiteY49" fmla="*/ 499465 h 837812"/>
                <a:gd name="connsiteX50" fmla="*/ 331903 w 837812"/>
                <a:gd name="connsiteY50" fmla="*/ 621915 h 837812"/>
                <a:gd name="connsiteX51" fmla="*/ 312568 w 837812"/>
                <a:gd name="connsiteY51" fmla="*/ 641249 h 837812"/>
                <a:gd name="connsiteX52" fmla="*/ 293234 w 837812"/>
                <a:gd name="connsiteY52" fmla="*/ 621915 h 837812"/>
                <a:gd name="connsiteX53" fmla="*/ 293234 w 837812"/>
                <a:gd name="connsiteY53" fmla="*/ 602581 h 837812"/>
                <a:gd name="connsiteX54" fmla="*/ 331903 w 837812"/>
                <a:gd name="connsiteY54" fmla="*/ 602581 h 837812"/>
                <a:gd name="connsiteX55" fmla="*/ 331903 w 837812"/>
                <a:gd name="connsiteY55" fmla="*/ 621915 h 837812"/>
                <a:gd name="connsiteX56" fmla="*/ 35446 w 837812"/>
                <a:gd name="connsiteY56" fmla="*/ 602581 h 837812"/>
                <a:gd name="connsiteX57" fmla="*/ 74114 w 837812"/>
                <a:gd name="connsiteY57" fmla="*/ 602581 h 837812"/>
                <a:gd name="connsiteX58" fmla="*/ 74114 w 837812"/>
                <a:gd name="connsiteY58" fmla="*/ 621915 h 837812"/>
                <a:gd name="connsiteX59" fmla="*/ 54780 w 837812"/>
                <a:gd name="connsiteY59" fmla="*/ 641249 h 837812"/>
                <a:gd name="connsiteX60" fmla="*/ 35446 w 837812"/>
                <a:gd name="connsiteY60" fmla="*/ 621915 h 837812"/>
                <a:gd name="connsiteX61" fmla="*/ 35446 w 837812"/>
                <a:gd name="connsiteY61" fmla="*/ 602581 h 837812"/>
                <a:gd name="connsiteX62" fmla="*/ 99893 w 837812"/>
                <a:gd name="connsiteY62" fmla="*/ 576802 h 837812"/>
                <a:gd name="connsiteX63" fmla="*/ 99893 w 837812"/>
                <a:gd name="connsiteY63" fmla="*/ 525244 h 837812"/>
                <a:gd name="connsiteX64" fmla="*/ 138561 w 837812"/>
                <a:gd name="connsiteY64" fmla="*/ 525244 h 837812"/>
                <a:gd name="connsiteX65" fmla="*/ 138561 w 837812"/>
                <a:gd name="connsiteY65" fmla="*/ 576802 h 837812"/>
                <a:gd name="connsiteX66" fmla="*/ 99893 w 837812"/>
                <a:gd name="connsiteY66" fmla="*/ 576802 h 837812"/>
                <a:gd name="connsiteX67" fmla="*/ 99893 w 837812"/>
                <a:gd name="connsiteY67" fmla="*/ 602581 h 837812"/>
                <a:gd name="connsiteX68" fmla="*/ 138561 w 837812"/>
                <a:gd name="connsiteY68" fmla="*/ 602581 h 837812"/>
                <a:gd name="connsiteX69" fmla="*/ 138561 w 837812"/>
                <a:gd name="connsiteY69" fmla="*/ 621915 h 837812"/>
                <a:gd name="connsiteX70" fmla="*/ 119227 w 837812"/>
                <a:gd name="connsiteY70" fmla="*/ 641249 h 837812"/>
                <a:gd name="connsiteX71" fmla="*/ 99893 w 837812"/>
                <a:gd name="connsiteY71" fmla="*/ 621915 h 837812"/>
                <a:gd name="connsiteX72" fmla="*/ 99893 w 837812"/>
                <a:gd name="connsiteY72" fmla="*/ 602581 h 837812"/>
                <a:gd name="connsiteX73" fmla="*/ 164340 w 837812"/>
                <a:gd name="connsiteY73" fmla="*/ 602581 h 837812"/>
                <a:gd name="connsiteX74" fmla="*/ 203008 w 837812"/>
                <a:gd name="connsiteY74" fmla="*/ 602581 h 837812"/>
                <a:gd name="connsiteX75" fmla="*/ 203008 w 837812"/>
                <a:gd name="connsiteY75" fmla="*/ 621915 h 837812"/>
                <a:gd name="connsiteX76" fmla="*/ 183674 w 837812"/>
                <a:gd name="connsiteY76" fmla="*/ 641249 h 837812"/>
                <a:gd name="connsiteX77" fmla="*/ 164340 w 837812"/>
                <a:gd name="connsiteY77" fmla="*/ 621915 h 837812"/>
                <a:gd name="connsiteX78" fmla="*/ 164340 w 837812"/>
                <a:gd name="connsiteY78" fmla="*/ 602581 h 837812"/>
                <a:gd name="connsiteX79" fmla="*/ 228787 w 837812"/>
                <a:gd name="connsiteY79" fmla="*/ 602581 h 837812"/>
                <a:gd name="connsiteX80" fmla="*/ 267456 w 837812"/>
                <a:gd name="connsiteY80" fmla="*/ 602581 h 837812"/>
                <a:gd name="connsiteX81" fmla="*/ 267456 w 837812"/>
                <a:gd name="connsiteY81" fmla="*/ 621915 h 837812"/>
                <a:gd name="connsiteX82" fmla="*/ 248121 w 837812"/>
                <a:gd name="connsiteY82" fmla="*/ 641249 h 837812"/>
                <a:gd name="connsiteX83" fmla="*/ 228787 w 837812"/>
                <a:gd name="connsiteY83" fmla="*/ 621915 h 837812"/>
                <a:gd name="connsiteX84" fmla="*/ 228787 w 837812"/>
                <a:gd name="connsiteY84" fmla="*/ 602581 h 837812"/>
                <a:gd name="connsiteX85" fmla="*/ 228787 w 837812"/>
                <a:gd name="connsiteY85" fmla="*/ 576802 h 837812"/>
                <a:gd name="connsiteX86" fmla="*/ 228787 w 837812"/>
                <a:gd name="connsiteY86" fmla="*/ 525244 h 837812"/>
                <a:gd name="connsiteX87" fmla="*/ 267456 w 837812"/>
                <a:gd name="connsiteY87" fmla="*/ 525244 h 837812"/>
                <a:gd name="connsiteX88" fmla="*/ 267456 w 837812"/>
                <a:gd name="connsiteY88" fmla="*/ 576802 h 837812"/>
                <a:gd name="connsiteX89" fmla="*/ 228787 w 837812"/>
                <a:gd name="connsiteY89" fmla="*/ 576802 h 837812"/>
                <a:gd name="connsiteX90" fmla="*/ 203008 w 837812"/>
                <a:gd name="connsiteY90" fmla="*/ 576802 h 837812"/>
                <a:gd name="connsiteX91" fmla="*/ 164340 w 837812"/>
                <a:gd name="connsiteY91" fmla="*/ 576802 h 837812"/>
                <a:gd name="connsiteX92" fmla="*/ 164340 w 837812"/>
                <a:gd name="connsiteY92" fmla="*/ 525244 h 837812"/>
                <a:gd name="connsiteX93" fmla="*/ 203008 w 837812"/>
                <a:gd name="connsiteY93" fmla="*/ 525244 h 837812"/>
                <a:gd name="connsiteX94" fmla="*/ 203008 w 837812"/>
                <a:gd name="connsiteY94" fmla="*/ 576802 h 837812"/>
                <a:gd name="connsiteX95" fmla="*/ 35446 w 837812"/>
                <a:gd name="connsiteY95" fmla="*/ 525244 h 837812"/>
                <a:gd name="connsiteX96" fmla="*/ 74114 w 837812"/>
                <a:gd name="connsiteY96" fmla="*/ 525244 h 837812"/>
                <a:gd name="connsiteX97" fmla="*/ 74114 w 837812"/>
                <a:gd name="connsiteY97" fmla="*/ 576802 h 837812"/>
                <a:gd name="connsiteX98" fmla="*/ 35446 w 837812"/>
                <a:gd name="connsiteY98" fmla="*/ 576802 h 837812"/>
                <a:gd name="connsiteX99" fmla="*/ 35446 w 837812"/>
                <a:gd name="connsiteY99" fmla="*/ 525244 h 837812"/>
                <a:gd name="connsiteX100" fmla="*/ 87004 w 837812"/>
                <a:gd name="connsiteY100" fmla="*/ 808811 h 837812"/>
                <a:gd name="connsiteX101" fmla="*/ 87004 w 837812"/>
                <a:gd name="connsiteY101" fmla="*/ 731475 h 837812"/>
                <a:gd name="connsiteX102" fmla="*/ 99893 w 837812"/>
                <a:gd name="connsiteY102" fmla="*/ 718585 h 837812"/>
                <a:gd name="connsiteX103" fmla="*/ 112782 w 837812"/>
                <a:gd name="connsiteY103" fmla="*/ 731475 h 837812"/>
                <a:gd name="connsiteX104" fmla="*/ 112782 w 837812"/>
                <a:gd name="connsiteY104" fmla="*/ 808811 h 837812"/>
                <a:gd name="connsiteX105" fmla="*/ 87004 w 837812"/>
                <a:gd name="connsiteY105" fmla="*/ 808811 h 837812"/>
                <a:gd name="connsiteX106" fmla="*/ 138561 w 837812"/>
                <a:gd name="connsiteY106" fmla="*/ 808811 h 837812"/>
                <a:gd name="connsiteX107" fmla="*/ 138561 w 837812"/>
                <a:gd name="connsiteY107" fmla="*/ 731475 h 837812"/>
                <a:gd name="connsiteX108" fmla="*/ 99893 w 837812"/>
                <a:gd name="connsiteY108" fmla="*/ 692806 h 837812"/>
                <a:gd name="connsiteX109" fmla="*/ 61225 w 837812"/>
                <a:gd name="connsiteY109" fmla="*/ 731475 h 837812"/>
                <a:gd name="connsiteX110" fmla="*/ 61225 w 837812"/>
                <a:gd name="connsiteY110" fmla="*/ 808811 h 837812"/>
                <a:gd name="connsiteX111" fmla="*/ 35446 w 837812"/>
                <a:gd name="connsiteY111" fmla="*/ 808811 h 837812"/>
                <a:gd name="connsiteX112" fmla="*/ 35446 w 837812"/>
                <a:gd name="connsiteY112" fmla="*/ 662503 h 837812"/>
                <a:gd name="connsiteX113" fmla="*/ 54780 w 837812"/>
                <a:gd name="connsiteY113" fmla="*/ 667028 h 837812"/>
                <a:gd name="connsiteX114" fmla="*/ 87004 w 837812"/>
                <a:gd name="connsiteY114" fmla="*/ 653391 h 837812"/>
                <a:gd name="connsiteX115" fmla="*/ 119227 w 837812"/>
                <a:gd name="connsiteY115" fmla="*/ 667028 h 837812"/>
                <a:gd name="connsiteX116" fmla="*/ 151451 w 837812"/>
                <a:gd name="connsiteY116" fmla="*/ 653391 h 837812"/>
                <a:gd name="connsiteX117" fmla="*/ 183674 w 837812"/>
                <a:gd name="connsiteY117" fmla="*/ 667028 h 837812"/>
                <a:gd name="connsiteX118" fmla="*/ 215898 w 837812"/>
                <a:gd name="connsiteY118" fmla="*/ 653391 h 837812"/>
                <a:gd name="connsiteX119" fmla="*/ 248121 w 837812"/>
                <a:gd name="connsiteY119" fmla="*/ 667028 h 837812"/>
                <a:gd name="connsiteX120" fmla="*/ 280345 w 837812"/>
                <a:gd name="connsiteY120" fmla="*/ 653391 h 837812"/>
                <a:gd name="connsiteX121" fmla="*/ 312568 w 837812"/>
                <a:gd name="connsiteY121" fmla="*/ 667028 h 837812"/>
                <a:gd name="connsiteX122" fmla="*/ 331903 w 837812"/>
                <a:gd name="connsiteY122" fmla="*/ 662503 h 837812"/>
                <a:gd name="connsiteX123" fmla="*/ 331903 w 837812"/>
                <a:gd name="connsiteY123" fmla="*/ 808811 h 837812"/>
                <a:gd name="connsiteX124" fmla="*/ 138561 w 837812"/>
                <a:gd name="connsiteY124" fmla="*/ 808811 h 837812"/>
                <a:gd name="connsiteX125" fmla="*/ 331903 w 837812"/>
                <a:gd name="connsiteY125" fmla="*/ 576802 h 837812"/>
                <a:gd name="connsiteX126" fmla="*/ 293234 w 837812"/>
                <a:gd name="connsiteY126" fmla="*/ 576802 h 837812"/>
                <a:gd name="connsiteX127" fmla="*/ 293234 w 837812"/>
                <a:gd name="connsiteY127" fmla="*/ 525244 h 837812"/>
                <a:gd name="connsiteX128" fmla="*/ 331903 w 837812"/>
                <a:gd name="connsiteY128" fmla="*/ 525244 h 837812"/>
                <a:gd name="connsiteX129" fmla="*/ 331903 w 837812"/>
                <a:gd name="connsiteY129" fmla="*/ 576802 h 837812"/>
                <a:gd name="connsiteX130" fmla="*/ 267456 w 837812"/>
                <a:gd name="connsiteY130" fmla="*/ 112782 h 837812"/>
                <a:gd name="connsiteX131" fmla="*/ 306124 w 837812"/>
                <a:gd name="connsiteY131" fmla="*/ 112782 h 837812"/>
                <a:gd name="connsiteX132" fmla="*/ 306124 w 837812"/>
                <a:gd name="connsiteY132" fmla="*/ 132117 h 837812"/>
                <a:gd name="connsiteX133" fmla="*/ 286790 w 837812"/>
                <a:gd name="connsiteY133" fmla="*/ 151451 h 837812"/>
                <a:gd name="connsiteX134" fmla="*/ 267456 w 837812"/>
                <a:gd name="connsiteY134" fmla="*/ 132117 h 837812"/>
                <a:gd name="connsiteX135" fmla="*/ 267456 w 837812"/>
                <a:gd name="connsiteY135" fmla="*/ 112782 h 837812"/>
                <a:gd name="connsiteX136" fmla="*/ 460797 w 837812"/>
                <a:gd name="connsiteY136" fmla="*/ 87004 h 837812"/>
                <a:gd name="connsiteX137" fmla="*/ 460797 w 837812"/>
                <a:gd name="connsiteY137" fmla="*/ 35446 h 837812"/>
                <a:gd name="connsiteX138" fmla="*/ 499465 w 837812"/>
                <a:gd name="connsiteY138" fmla="*/ 35446 h 837812"/>
                <a:gd name="connsiteX139" fmla="*/ 499465 w 837812"/>
                <a:gd name="connsiteY139" fmla="*/ 87004 h 837812"/>
                <a:gd name="connsiteX140" fmla="*/ 460797 w 837812"/>
                <a:gd name="connsiteY140" fmla="*/ 87004 h 837812"/>
                <a:gd name="connsiteX141" fmla="*/ 435018 w 837812"/>
                <a:gd name="connsiteY141" fmla="*/ 87004 h 837812"/>
                <a:gd name="connsiteX142" fmla="*/ 396350 w 837812"/>
                <a:gd name="connsiteY142" fmla="*/ 87004 h 837812"/>
                <a:gd name="connsiteX143" fmla="*/ 396350 w 837812"/>
                <a:gd name="connsiteY143" fmla="*/ 35446 h 837812"/>
                <a:gd name="connsiteX144" fmla="*/ 435018 w 837812"/>
                <a:gd name="connsiteY144" fmla="*/ 35446 h 837812"/>
                <a:gd name="connsiteX145" fmla="*/ 435018 w 837812"/>
                <a:gd name="connsiteY145" fmla="*/ 87004 h 837812"/>
                <a:gd name="connsiteX146" fmla="*/ 370571 w 837812"/>
                <a:gd name="connsiteY146" fmla="*/ 87004 h 837812"/>
                <a:gd name="connsiteX147" fmla="*/ 331903 w 837812"/>
                <a:gd name="connsiteY147" fmla="*/ 87004 h 837812"/>
                <a:gd name="connsiteX148" fmla="*/ 331903 w 837812"/>
                <a:gd name="connsiteY148" fmla="*/ 35446 h 837812"/>
                <a:gd name="connsiteX149" fmla="*/ 370571 w 837812"/>
                <a:gd name="connsiteY149" fmla="*/ 35446 h 837812"/>
                <a:gd name="connsiteX150" fmla="*/ 370571 w 837812"/>
                <a:gd name="connsiteY150" fmla="*/ 87004 h 837812"/>
                <a:gd name="connsiteX151" fmla="*/ 331903 w 837812"/>
                <a:gd name="connsiteY151" fmla="*/ 112782 h 837812"/>
                <a:gd name="connsiteX152" fmla="*/ 370571 w 837812"/>
                <a:gd name="connsiteY152" fmla="*/ 112782 h 837812"/>
                <a:gd name="connsiteX153" fmla="*/ 370571 w 837812"/>
                <a:gd name="connsiteY153" fmla="*/ 132117 h 837812"/>
                <a:gd name="connsiteX154" fmla="*/ 351237 w 837812"/>
                <a:gd name="connsiteY154" fmla="*/ 151451 h 837812"/>
                <a:gd name="connsiteX155" fmla="*/ 331903 w 837812"/>
                <a:gd name="connsiteY155" fmla="*/ 132117 h 837812"/>
                <a:gd name="connsiteX156" fmla="*/ 331903 w 837812"/>
                <a:gd name="connsiteY156" fmla="*/ 112782 h 837812"/>
                <a:gd name="connsiteX157" fmla="*/ 396350 w 837812"/>
                <a:gd name="connsiteY157" fmla="*/ 112782 h 837812"/>
                <a:gd name="connsiteX158" fmla="*/ 435018 w 837812"/>
                <a:gd name="connsiteY158" fmla="*/ 112782 h 837812"/>
                <a:gd name="connsiteX159" fmla="*/ 435018 w 837812"/>
                <a:gd name="connsiteY159" fmla="*/ 132117 h 837812"/>
                <a:gd name="connsiteX160" fmla="*/ 415684 w 837812"/>
                <a:gd name="connsiteY160" fmla="*/ 151451 h 837812"/>
                <a:gd name="connsiteX161" fmla="*/ 396350 w 837812"/>
                <a:gd name="connsiteY161" fmla="*/ 132117 h 837812"/>
                <a:gd name="connsiteX162" fmla="*/ 396350 w 837812"/>
                <a:gd name="connsiteY162" fmla="*/ 112782 h 837812"/>
                <a:gd name="connsiteX163" fmla="*/ 460797 w 837812"/>
                <a:gd name="connsiteY163" fmla="*/ 112782 h 837812"/>
                <a:gd name="connsiteX164" fmla="*/ 499465 w 837812"/>
                <a:gd name="connsiteY164" fmla="*/ 112782 h 837812"/>
                <a:gd name="connsiteX165" fmla="*/ 499465 w 837812"/>
                <a:gd name="connsiteY165" fmla="*/ 132117 h 837812"/>
                <a:gd name="connsiteX166" fmla="*/ 480131 w 837812"/>
                <a:gd name="connsiteY166" fmla="*/ 151451 h 837812"/>
                <a:gd name="connsiteX167" fmla="*/ 460797 w 837812"/>
                <a:gd name="connsiteY167" fmla="*/ 132117 h 837812"/>
                <a:gd name="connsiteX168" fmla="*/ 460797 w 837812"/>
                <a:gd name="connsiteY168" fmla="*/ 112782 h 837812"/>
                <a:gd name="connsiteX169" fmla="*/ 525244 w 837812"/>
                <a:gd name="connsiteY169" fmla="*/ 112782 h 837812"/>
                <a:gd name="connsiteX170" fmla="*/ 563912 w 837812"/>
                <a:gd name="connsiteY170" fmla="*/ 112782 h 837812"/>
                <a:gd name="connsiteX171" fmla="*/ 563912 w 837812"/>
                <a:gd name="connsiteY171" fmla="*/ 132117 h 837812"/>
                <a:gd name="connsiteX172" fmla="*/ 544578 w 837812"/>
                <a:gd name="connsiteY172" fmla="*/ 151451 h 837812"/>
                <a:gd name="connsiteX173" fmla="*/ 525244 w 837812"/>
                <a:gd name="connsiteY173" fmla="*/ 132117 h 837812"/>
                <a:gd name="connsiteX174" fmla="*/ 525244 w 837812"/>
                <a:gd name="connsiteY174" fmla="*/ 112782 h 837812"/>
                <a:gd name="connsiteX175" fmla="*/ 563912 w 837812"/>
                <a:gd name="connsiteY175" fmla="*/ 87004 h 837812"/>
                <a:gd name="connsiteX176" fmla="*/ 525244 w 837812"/>
                <a:gd name="connsiteY176" fmla="*/ 87004 h 837812"/>
                <a:gd name="connsiteX177" fmla="*/ 525244 w 837812"/>
                <a:gd name="connsiteY177" fmla="*/ 35446 h 837812"/>
                <a:gd name="connsiteX178" fmla="*/ 563912 w 837812"/>
                <a:gd name="connsiteY178" fmla="*/ 35446 h 837812"/>
                <a:gd name="connsiteX179" fmla="*/ 563912 w 837812"/>
                <a:gd name="connsiteY179" fmla="*/ 87004 h 837812"/>
                <a:gd name="connsiteX180" fmla="*/ 267456 w 837812"/>
                <a:gd name="connsiteY180" fmla="*/ 35446 h 837812"/>
                <a:gd name="connsiteX181" fmla="*/ 306124 w 837812"/>
                <a:gd name="connsiteY181" fmla="*/ 35446 h 837812"/>
                <a:gd name="connsiteX182" fmla="*/ 306124 w 837812"/>
                <a:gd name="connsiteY182" fmla="*/ 87004 h 837812"/>
                <a:gd name="connsiteX183" fmla="*/ 267456 w 837812"/>
                <a:gd name="connsiteY183" fmla="*/ 87004 h 837812"/>
                <a:gd name="connsiteX184" fmla="*/ 267456 w 837812"/>
                <a:gd name="connsiteY184" fmla="*/ 35446 h 837812"/>
                <a:gd name="connsiteX185" fmla="*/ 267456 w 837812"/>
                <a:gd name="connsiteY185" fmla="*/ 172705 h 837812"/>
                <a:gd name="connsiteX186" fmla="*/ 286790 w 837812"/>
                <a:gd name="connsiteY186" fmla="*/ 177230 h 837812"/>
                <a:gd name="connsiteX187" fmla="*/ 319013 w 837812"/>
                <a:gd name="connsiteY187" fmla="*/ 163593 h 837812"/>
                <a:gd name="connsiteX188" fmla="*/ 351237 w 837812"/>
                <a:gd name="connsiteY188" fmla="*/ 177230 h 837812"/>
                <a:gd name="connsiteX189" fmla="*/ 383460 w 837812"/>
                <a:gd name="connsiteY189" fmla="*/ 163593 h 837812"/>
                <a:gd name="connsiteX190" fmla="*/ 415684 w 837812"/>
                <a:gd name="connsiteY190" fmla="*/ 177230 h 837812"/>
                <a:gd name="connsiteX191" fmla="*/ 447907 w 837812"/>
                <a:gd name="connsiteY191" fmla="*/ 163593 h 837812"/>
                <a:gd name="connsiteX192" fmla="*/ 480131 w 837812"/>
                <a:gd name="connsiteY192" fmla="*/ 177230 h 837812"/>
                <a:gd name="connsiteX193" fmla="*/ 512355 w 837812"/>
                <a:gd name="connsiteY193" fmla="*/ 163593 h 837812"/>
                <a:gd name="connsiteX194" fmla="*/ 544578 w 837812"/>
                <a:gd name="connsiteY194" fmla="*/ 177230 h 837812"/>
                <a:gd name="connsiteX195" fmla="*/ 563912 w 837812"/>
                <a:gd name="connsiteY195" fmla="*/ 172705 h 837812"/>
                <a:gd name="connsiteX196" fmla="*/ 563912 w 837812"/>
                <a:gd name="connsiteY196" fmla="*/ 319013 h 837812"/>
                <a:gd name="connsiteX197" fmla="*/ 370571 w 837812"/>
                <a:gd name="connsiteY197" fmla="*/ 319013 h 837812"/>
                <a:gd name="connsiteX198" fmla="*/ 370571 w 837812"/>
                <a:gd name="connsiteY198" fmla="*/ 241677 h 837812"/>
                <a:gd name="connsiteX199" fmla="*/ 331903 w 837812"/>
                <a:gd name="connsiteY199" fmla="*/ 203008 h 837812"/>
                <a:gd name="connsiteX200" fmla="*/ 293234 w 837812"/>
                <a:gd name="connsiteY200" fmla="*/ 241677 h 837812"/>
                <a:gd name="connsiteX201" fmla="*/ 293234 w 837812"/>
                <a:gd name="connsiteY201" fmla="*/ 319013 h 837812"/>
                <a:gd name="connsiteX202" fmla="*/ 267456 w 837812"/>
                <a:gd name="connsiteY202" fmla="*/ 319013 h 837812"/>
                <a:gd name="connsiteX203" fmla="*/ 267456 w 837812"/>
                <a:gd name="connsiteY203" fmla="*/ 172705 h 837812"/>
                <a:gd name="connsiteX204" fmla="*/ 319013 w 837812"/>
                <a:gd name="connsiteY204" fmla="*/ 319013 h 837812"/>
                <a:gd name="connsiteX205" fmla="*/ 319013 w 837812"/>
                <a:gd name="connsiteY205" fmla="*/ 241677 h 837812"/>
                <a:gd name="connsiteX206" fmla="*/ 331903 w 837812"/>
                <a:gd name="connsiteY206" fmla="*/ 228787 h 837812"/>
                <a:gd name="connsiteX207" fmla="*/ 344792 w 837812"/>
                <a:gd name="connsiteY207" fmla="*/ 241677 h 837812"/>
                <a:gd name="connsiteX208" fmla="*/ 344792 w 837812"/>
                <a:gd name="connsiteY208" fmla="*/ 319013 h 837812"/>
                <a:gd name="connsiteX209" fmla="*/ 319013 w 837812"/>
                <a:gd name="connsiteY209" fmla="*/ 319013 h 837812"/>
                <a:gd name="connsiteX210" fmla="*/ 808811 w 837812"/>
                <a:gd name="connsiteY210" fmla="*/ 576802 h 837812"/>
                <a:gd name="connsiteX211" fmla="*/ 770143 w 837812"/>
                <a:gd name="connsiteY211" fmla="*/ 576802 h 837812"/>
                <a:gd name="connsiteX212" fmla="*/ 770143 w 837812"/>
                <a:gd name="connsiteY212" fmla="*/ 525244 h 837812"/>
                <a:gd name="connsiteX213" fmla="*/ 808811 w 837812"/>
                <a:gd name="connsiteY213" fmla="*/ 525244 h 837812"/>
                <a:gd name="connsiteX214" fmla="*/ 808811 w 837812"/>
                <a:gd name="connsiteY214" fmla="*/ 576802 h 837812"/>
                <a:gd name="connsiteX215" fmla="*/ 808811 w 837812"/>
                <a:gd name="connsiteY215" fmla="*/ 621915 h 837812"/>
                <a:gd name="connsiteX216" fmla="*/ 789477 w 837812"/>
                <a:gd name="connsiteY216" fmla="*/ 641249 h 837812"/>
                <a:gd name="connsiteX217" fmla="*/ 770143 w 837812"/>
                <a:gd name="connsiteY217" fmla="*/ 621915 h 837812"/>
                <a:gd name="connsiteX218" fmla="*/ 770143 w 837812"/>
                <a:gd name="connsiteY218" fmla="*/ 602581 h 837812"/>
                <a:gd name="connsiteX219" fmla="*/ 808811 w 837812"/>
                <a:gd name="connsiteY219" fmla="*/ 602581 h 837812"/>
                <a:gd name="connsiteX220" fmla="*/ 808811 w 837812"/>
                <a:gd name="connsiteY220" fmla="*/ 621915 h 837812"/>
                <a:gd name="connsiteX221" fmla="*/ 512355 w 837812"/>
                <a:gd name="connsiteY221" fmla="*/ 602581 h 837812"/>
                <a:gd name="connsiteX222" fmla="*/ 551023 w 837812"/>
                <a:gd name="connsiteY222" fmla="*/ 602581 h 837812"/>
                <a:gd name="connsiteX223" fmla="*/ 551023 w 837812"/>
                <a:gd name="connsiteY223" fmla="*/ 621915 h 837812"/>
                <a:gd name="connsiteX224" fmla="*/ 531689 w 837812"/>
                <a:gd name="connsiteY224" fmla="*/ 641249 h 837812"/>
                <a:gd name="connsiteX225" fmla="*/ 512355 w 837812"/>
                <a:gd name="connsiteY225" fmla="*/ 621915 h 837812"/>
                <a:gd name="connsiteX226" fmla="*/ 512355 w 837812"/>
                <a:gd name="connsiteY226" fmla="*/ 602581 h 837812"/>
                <a:gd name="connsiteX227" fmla="*/ 679917 w 837812"/>
                <a:gd name="connsiteY227" fmla="*/ 525244 h 837812"/>
                <a:gd name="connsiteX228" fmla="*/ 679917 w 837812"/>
                <a:gd name="connsiteY228" fmla="*/ 576802 h 837812"/>
                <a:gd name="connsiteX229" fmla="*/ 641249 w 837812"/>
                <a:gd name="connsiteY229" fmla="*/ 576802 h 837812"/>
                <a:gd name="connsiteX230" fmla="*/ 641249 w 837812"/>
                <a:gd name="connsiteY230" fmla="*/ 525244 h 837812"/>
                <a:gd name="connsiteX231" fmla="*/ 679917 w 837812"/>
                <a:gd name="connsiteY231" fmla="*/ 525244 h 837812"/>
                <a:gd name="connsiteX232" fmla="*/ 705696 w 837812"/>
                <a:gd name="connsiteY232" fmla="*/ 576802 h 837812"/>
                <a:gd name="connsiteX233" fmla="*/ 705696 w 837812"/>
                <a:gd name="connsiteY233" fmla="*/ 525244 h 837812"/>
                <a:gd name="connsiteX234" fmla="*/ 744364 w 837812"/>
                <a:gd name="connsiteY234" fmla="*/ 525244 h 837812"/>
                <a:gd name="connsiteX235" fmla="*/ 744364 w 837812"/>
                <a:gd name="connsiteY235" fmla="*/ 576802 h 837812"/>
                <a:gd name="connsiteX236" fmla="*/ 705696 w 837812"/>
                <a:gd name="connsiteY236" fmla="*/ 576802 h 837812"/>
                <a:gd name="connsiteX237" fmla="*/ 615470 w 837812"/>
                <a:gd name="connsiteY237" fmla="*/ 576802 h 837812"/>
                <a:gd name="connsiteX238" fmla="*/ 576802 w 837812"/>
                <a:gd name="connsiteY238" fmla="*/ 576802 h 837812"/>
                <a:gd name="connsiteX239" fmla="*/ 576802 w 837812"/>
                <a:gd name="connsiteY239" fmla="*/ 525244 h 837812"/>
                <a:gd name="connsiteX240" fmla="*/ 615470 w 837812"/>
                <a:gd name="connsiteY240" fmla="*/ 525244 h 837812"/>
                <a:gd name="connsiteX241" fmla="*/ 615470 w 837812"/>
                <a:gd name="connsiteY241" fmla="*/ 576802 h 837812"/>
                <a:gd name="connsiteX242" fmla="*/ 576802 w 837812"/>
                <a:gd name="connsiteY242" fmla="*/ 602581 h 837812"/>
                <a:gd name="connsiteX243" fmla="*/ 615470 w 837812"/>
                <a:gd name="connsiteY243" fmla="*/ 602581 h 837812"/>
                <a:gd name="connsiteX244" fmla="*/ 615470 w 837812"/>
                <a:gd name="connsiteY244" fmla="*/ 621915 h 837812"/>
                <a:gd name="connsiteX245" fmla="*/ 596136 w 837812"/>
                <a:gd name="connsiteY245" fmla="*/ 641249 h 837812"/>
                <a:gd name="connsiteX246" fmla="*/ 576802 w 837812"/>
                <a:gd name="connsiteY246" fmla="*/ 621915 h 837812"/>
                <a:gd name="connsiteX247" fmla="*/ 576802 w 837812"/>
                <a:gd name="connsiteY247" fmla="*/ 602581 h 837812"/>
                <a:gd name="connsiteX248" fmla="*/ 641249 w 837812"/>
                <a:gd name="connsiteY248" fmla="*/ 602581 h 837812"/>
                <a:gd name="connsiteX249" fmla="*/ 679917 w 837812"/>
                <a:gd name="connsiteY249" fmla="*/ 602581 h 837812"/>
                <a:gd name="connsiteX250" fmla="*/ 679917 w 837812"/>
                <a:gd name="connsiteY250" fmla="*/ 621915 h 837812"/>
                <a:gd name="connsiteX251" fmla="*/ 660583 w 837812"/>
                <a:gd name="connsiteY251" fmla="*/ 641249 h 837812"/>
                <a:gd name="connsiteX252" fmla="*/ 641249 w 837812"/>
                <a:gd name="connsiteY252" fmla="*/ 621915 h 837812"/>
                <a:gd name="connsiteX253" fmla="*/ 641249 w 837812"/>
                <a:gd name="connsiteY253" fmla="*/ 602581 h 837812"/>
                <a:gd name="connsiteX254" fmla="*/ 705696 w 837812"/>
                <a:gd name="connsiteY254" fmla="*/ 602581 h 837812"/>
                <a:gd name="connsiteX255" fmla="*/ 744364 w 837812"/>
                <a:gd name="connsiteY255" fmla="*/ 602581 h 837812"/>
                <a:gd name="connsiteX256" fmla="*/ 744364 w 837812"/>
                <a:gd name="connsiteY256" fmla="*/ 621915 h 837812"/>
                <a:gd name="connsiteX257" fmla="*/ 725030 w 837812"/>
                <a:gd name="connsiteY257" fmla="*/ 641249 h 837812"/>
                <a:gd name="connsiteX258" fmla="*/ 705696 w 837812"/>
                <a:gd name="connsiteY258" fmla="*/ 621915 h 837812"/>
                <a:gd name="connsiteX259" fmla="*/ 705696 w 837812"/>
                <a:gd name="connsiteY259" fmla="*/ 602581 h 837812"/>
                <a:gd name="connsiteX260" fmla="*/ 512355 w 837812"/>
                <a:gd name="connsiteY260" fmla="*/ 525244 h 837812"/>
                <a:gd name="connsiteX261" fmla="*/ 551023 w 837812"/>
                <a:gd name="connsiteY261" fmla="*/ 525244 h 837812"/>
                <a:gd name="connsiteX262" fmla="*/ 551023 w 837812"/>
                <a:gd name="connsiteY262" fmla="*/ 576802 h 837812"/>
                <a:gd name="connsiteX263" fmla="*/ 512355 w 837812"/>
                <a:gd name="connsiteY263" fmla="*/ 576802 h 837812"/>
                <a:gd name="connsiteX264" fmla="*/ 512355 w 837812"/>
                <a:gd name="connsiteY264" fmla="*/ 525244 h 837812"/>
                <a:gd name="connsiteX265" fmla="*/ 563912 w 837812"/>
                <a:gd name="connsiteY265" fmla="*/ 808811 h 837812"/>
                <a:gd name="connsiteX266" fmla="*/ 563912 w 837812"/>
                <a:gd name="connsiteY266" fmla="*/ 731475 h 837812"/>
                <a:gd name="connsiteX267" fmla="*/ 576802 w 837812"/>
                <a:gd name="connsiteY267" fmla="*/ 718585 h 837812"/>
                <a:gd name="connsiteX268" fmla="*/ 589691 w 837812"/>
                <a:gd name="connsiteY268" fmla="*/ 731475 h 837812"/>
                <a:gd name="connsiteX269" fmla="*/ 589691 w 837812"/>
                <a:gd name="connsiteY269" fmla="*/ 808811 h 837812"/>
                <a:gd name="connsiteX270" fmla="*/ 563912 w 837812"/>
                <a:gd name="connsiteY270" fmla="*/ 808811 h 837812"/>
                <a:gd name="connsiteX271" fmla="*/ 615470 w 837812"/>
                <a:gd name="connsiteY271" fmla="*/ 808811 h 837812"/>
                <a:gd name="connsiteX272" fmla="*/ 615470 w 837812"/>
                <a:gd name="connsiteY272" fmla="*/ 731475 h 837812"/>
                <a:gd name="connsiteX273" fmla="*/ 576802 w 837812"/>
                <a:gd name="connsiteY273" fmla="*/ 692806 h 837812"/>
                <a:gd name="connsiteX274" fmla="*/ 538133 w 837812"/>
                <a:gd name="connsiteY274" fmla="*/ 731475 h 837812"/>
                <a:gd name="connsiteX275" fmla="*/ 538133 w 837812"/>
                <a:gd name="connsiteY275" fmla="*/ 808811 h 837812"/>
                <a:gd name="connsiteX276" fmla="*/ 512355 w 837812"/>
                <a:gd name="connsiteY276" fmla="*/ 808811 h 837812"/>
                <a:gd name="connsiteX277" fmla="*/ 512355 w 837812"/>
                <a:gd name="connsiteY277" fmla="*/ 662503 h 837812"/>
                <a:gd name="connsiteX278" fmla="*/ 531689 w 837812"/>
                <a:gd name="connsiteY278" fmla="*/ 667028 h 837812"/>
                <a:gd name="connsiteX279" fmla="*/ 563912 w 837812"/>
                <a:gd name="connsiteY279" fmla="*/ 653391 h 837812"/>
                <a:gd name="connsiteX280" fmla="*/ 596136 w 837812"/>
                <a:gd name="connsiteY280" fmla="*/ 667028 h 837812"/>
                <a:gd name="connsiteX281" fmla="*/ 628359 w 837812"/>
                <a:gd name="connsiteY281" fmla="*/ 653391 h 837812"/>
                <a:gd name="connsiteX282" fmla="*/ 660583 w 837812"/>
                <a:gd name="connsiteY282" fmla="*/ 667028 h 837812"/>
                <a:gd name="connsiteX283" fmla="*/ 692806 w 837812"/>
                <a:gd name="connsiteY283" fmla="*/ 653391 h 837812"/>
                <a:gd name="connsiteX284" fmla="*/ 725030 w 837812"/>
                <a:gd name="connsiteY284" fmla="*/ 667028 h 837812"/>
                <a:gd name="connsiteX285" fmla="*/ 757254 w 837812"/>
                <a:gd name="connsiteY285" fmla="*/ 653391 h 837812"/>
                <a:gd name="connsiteX286" fmla="*/ 789477 w 837812"/>
                <a:gd name="connsiteY286" fmla="*/ 667028 h 837812"/>
                <a:gd name="connsiteX287" fmla="*/ 808811 w 837812"/>
                <a:gd name="connsiteY287" fmla="*/ 662503 h 837812"/>
                <a:gd name="connsiteX288" fmla="*/ 808811 w 837812"/>
                <a:gd name="connsiteY288" fmla="*/ 808811 h 837812"/>
                <a:gd name="connsiteX289" fmla="*/ 615470 w 837812"/>
                <a:gd name="connsiteY289" fmla="*/ 808811 h 83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</a:cxnLst>
              <a:rect l="l" t="t" r="r" b="b"/>
              <a:pathLst>
                <a:path w="837812" h="837812">
                  <a:moveTo>
                    <a:pt x="821701" y="499465"/>
                  </a:moveTo>
                  <a:lnTo>
                    <a:pt x="671255" y="499465"/>
                  </a:lnTo>
                  <a:lnTo>
                    <a:pt x="461338" y="344792"/>
                  </a:lnTo>
                  <a:lnTo>
                    <a:pt x="576802" y="344792"/>
                  </a:lnTo>
                  <a:cubicBezTo>
                    <a:pt x="583917" y="344792"/>
                    <a:pt x="589691" y="339030"/>
                    <a:pt x="589691" y="331903"/>
                  </a:cubicBezTo>
                  <a:lnTo>
                    <a:pt x="589691" y="132117"/>
                  </a:lnTo>
                  <a:lnTo>
                    <a:pt x="589691" y="99893"/>
                  </a:lnTo>
                  <a:lnTo>
                    <a:pt x="589691" y="22556"/>
                  </a:lnTo>
                  <a:cubicBezTo>
                    <a:pt x="589691" y="15429"/>
                    <a:pt x="583917" y="9667"/>
                    <a:pt x="576802" y="9667"/>
                  </a:cubicBezTo>
                  <a:lnTo>
                    <a:pt x="254566" y="9667"/>
                  </a:lnTo>
                  <a:cubicBezTo>
                    <a:pt x="247451" y="9667"/>
                    <a:pt x="241677" y="15429"/>
                    <a:pt x="241677" y="22556"/>
                  </a:cubicBezTo>
                  <a:lnTo>
                    <a:pt x="241677" y="99893"/>
                  </a:lnTo>
                  <a:lnTo>
                    <a:pt x="241677" y="132117"/>
                  </a:lnTo>
                  <a:lnTo>
                    <a:pt x="241677" y="331903"/>
                  </a:lnTo>
                  <a:cubicBezTo>
                    <a:pt x="241677" y="339030"/>
                    <a:pt x="247451" y="344792"/>
                    <a:pt x="254566" y="344792"/>
                  </a:cubicBezTo>
                  <a:lnTo>
                    <a:pt x="306124" y="344792"/>
                  </a:lnTo>
                  <a:lnTo>
                    <a:pt x="357681" y="344792"/>
                  </a:lnTo>
                  <a:lnTo>
                    <a:pt x="382919" y="344792"/>
                  </a:lnTo>
                  <a:lnTo>
                    <a:pt x="173002" y="499465"/>
                  </a:lnTo>
                  <a:lnTo>
                    <a:pt x="22556" y="499465"/>
                  </a:lnTo>
                  <a:cubicBezTo>
                    <a:pt x="15442" y="499465"/>
                    <a:pt x="9667" y="505227"/>
                    <a:pt x="9667" y="512355"/>
                  </a:cubicBezTo>
                  <a:lnTo>
                    <a:pt x="9667" y="589691"/>
                  </a:lnTo>
                  <a:lnTo>
                    <a:pt x="9667" y="621915"/>
                  </a:lnTo>
                  <a:lnTo>
                    <a:pt x="9667" y="821701"/>
                  </a:lnTo>
                  <a:cubicBezTo>
                    <a:pt x="9667" y="828829"/>
                    <a:pt x="15442" y="834590"/>
                    <a:pt x="22556" y="834590"/>
                  </a:cubicBezTo>
                  <a:lnTo>
                    <a:pt x="74114" y="834590"/>
                  </a:lnTo>
                  <a:lnTo>
                    <a:pt x="125672" y="834590"/>
                  </a:lnTo>
                  <a:lnTo>
                    <a:pt x="344792" y="834590"/>
                  </a:lnTo>
                  <a:cubicBezTo>
                    <a:pt x="351907" y="834590"/>
                    <a:pt x="357681" y="828829"/>
                    <a:pt x="357681" y="821701"/>
                  </a:cubicBezTo>
                  <a:lnTo>
                    <a:pt x="357681" y="621915"/>
                  </a:lnTo>
                  <a:lnTo>
                    <a:pt x="357681" y="589691"/>
                  </a:lnTo>
                  <a:lnTo>
                    <a:pt x="357681" y="512355"/>
                  </a:lnTo>
                  <a:cubicBezTo>
                    <a:pt x="357681" y="505227"/>
                    <a:pt x="351907" y="499465"/>
                    <a:pt x="344792" y="499465"/>
                  </a:cubicBezTo>
                  <a:lnTo>
                    <a:pt x="216439" y="499465"/>
                  </a:lnTo>
                  <a:lnTo>
                    <a:pt x="422129" y="347911"/>
                  </a:lnTo>
                  <a:lnTo>
                    <a:pt x="627818" y="499465"/>
                  </a:lnTo>
                  <a:lnTo>
                    <a:pt x="499465" y="499465"/>
                  </a:lnTo>
                  <a:cubicBezTo>
                    <a:pt x="492350" y="499465"/>
                    <a:pt x="486576" y="505227"/>
                    <a:pt x="486576" y="512355"/>
                  </a:cubicBezTo>
                  <a:lnTo>
                    <a:pt x="486576" y="589691"/>
                  </a:lnTo>
                  <a:lnTo>
                    <a:pt x="486576" y="621915"/>
                  </a:lnTo>
                  <a:lnTo>
                    <a:pt x="486576" y="821701"/>
                  </a:lnTo>
                  <a:cubicBezTo>
                    <a:pt x="486576" y="828829"/>
                    <a:pt x="492350" y="834590"/>
                    <a:pt x="499465" y="834590"/>
                  </a:cubicBezTo>
                  <a:lnTo>
                    <a:pt x="551023" y="834590"/>
                  </a:lnTo>
                  <a:lnTo>
                    <a:pt x="602581" y="834590"/>
                  </a:lnTo>
                  <a:lnTo>
                    <a:pt x="821701" y="834590"/>
                  </a:lnTo>
                  <a:cubicBezTo>
                    <a:pt x="828816" y="834590"/>
                    <a:pt x="834590" y="828829"/>
                    <a:pt x="834590" y="821701"/>
                  </a:cubicBezTo>
                  <a:lnTo>
                    <a:pt x="834590" y="621915"/>
                  </a:lnTo>
                  <a:lnTo>
                    <a:pt x="834590" y="589691"/>
                  </a:lnTo>
                  <a:lnTo>
                    <a:pt x="834590" y="512355"/>
                  </a:lnTo>
                  <a:cubicBezTo>
                    <a:pt x="834590" y="505227"/>
                    <a:pt x="828816" y="499465"/>
                    <a:pt x="821701" y="499465"/>
                  </a:cubicBezTo>
                  <a:close/>
                  <a:moveTo>
                    <a:pt x="331903" y="621915"/>
                  </a:moveTo>
                  <a:cubicBezTo>
                    <a:pt x="331903" y="632574"/>
                    <a:pt x="323228" y="641249"/>
                    <a:pt x="312568" y="641249"/>
                  </a:cubicBezTo>
                  <a:cubicBezTo>
                    <a:pt x="301909" y="641249"/>
                    <a:pt x="293234" y="632574"/>
                    <a:pt x="293234" y="621915"/>
                  </a:cubicBezTo>
                  <a:lnTo>
                    <a:pt x="293234" y="602581"/>
                  </a:lnTo>
                  <a:lnTo>
                    <a:pt x="331903" y="602581"/>
                  </a:lnTo>
                  <a:lnTo>
                    <a:pt x="331903" y="621915"/>
                  </a:lnTo>
                  <a:close/>
                  <a:moveTo>
                    <a:pt x="35446" y="602581"/>
                  </a:moveTo>
                  <a:lnTo>
                    <a:pt x="74114" y="602581"/>
                  </a:lnTo>
                  <a:lnTo>
                    <a:pt x="74114" y="621915"/>
                  </a:lnTo>
                  <a:cubicBezTo>
                    <a:pt x="74114" y="632574"/>
                    <a:pt x="65440" y="641249"/>
                    <a:pt x="54780" y="641249"/>
                  </a:cubicBezTo>
                  <a:cubicBezTo>
                    <a:pt x="44120" y="641249"/>
                    <a:pt x="35446" y="632574"/>
                    <a:pt x="35446" y="621915"/>
                  </a:cubicBezTo>
                  <a:lnTo>
                    <a:pt x="35446" y="602581"/>
                  </a:lnTo>
                  <a:close/>
                  <a:moveTo>
                    <a:pt x="99893" y="576802"/>
                  </a:moveTo>
                  <a:lnTo>
                    <a:pt x="99893" y="525244"/>
                  </a:lnTo>
                  <a:lnTo>
                    <a:pt x="138561" y="525244"/>
                  </a:lnTo>
                  <a:lnTo>
                    <a:pt x="138561" y="576802"/>
                  </a:lnTo>
                  <a:lnTo>
                    <a:pt x="99893" y="576802"/>
                  </a:lnTo>
                  <a:close/>
                  <a:moveTo>
                    <a:pt x="99893" y="602581"/>
                  </a:moveTo>
                  <a:lnTo>
                    <a:pt x="138561" y="602581"/>
                  </a:lnTo>
                  <a:lnTo>
                    <a:pt x="138561" y="621915"/>
                  </a:lnTo>
                  <a:cubicBezTo>
                    <a:pt x="138561" y="632574"/>
                    <a:pt x="129887" y="641249"/>
                    <a:pt x="119227" y="641249"/>
                  </a:cubicBezTo>
                  <a:cubicBezTo>
                    <a:pt x="108568" y="641249"/>
                    <a:pt x="99893" y="632574"/>
                    <a:pt x="99893" y="621915"/>
                  </a:cubicBezTo>
                  <a:lnTo>
                    <a:pt x="99893" y="602581"/>
                  </a:lnTo>
                  <a:close/>
                  <a:moveTo>
                    <a:pt x="164340" y="602581"/>
                  </a:moveTo>
                  <a:lnTo>
                    <a:pt x="203008" y="602581"/>
                  </a:lnTo>
                  <a:lnTo>
                    <a:pt x="203008" y="621915"/>
                  </a:lnTo>
                  <a:cubicBezTo>
                    <a:pt x="203008" y="632574"/>
                    <a:pt x="194334" y="641249"/>
                    <a:pt x="183674" y="641249"/>
                  </a:cubicBezTo>
                  <a:cubicBezTo>
                    <a:pt x="173015" y="641249"/>
                    <a:pt x="164340" y="632574"/>
                    <a:pt x="164340" y="621915"/>
                  </a:cubicBezTo>
                  <a:lnTo>
                    <a:pt x="164340" y="602581"/>
                  </a:lnTo>
                  <a:close/>
                  <a:moveTo>
                    <a:pt x="228787" y="602581"/>
                  </a:moveTo>
                  <a:lnTo>
                    <a:pt x="267456" y="602581"/>
                  </a:lnTo>
                  <a:lnTo>
                    <a:pt x="267456" y="621915"/>
                  </a:lnTo>
                  <a:cubicBezTo>
                    <a:pt x="267456" y="632574"/>
                    <a:pt x="258781" y="641249"/>
                    <a:pt x="248121" y="641249"/>
                  </a:cubicBezTo>
                  <a:cubicBezTo>
                    <a:pt x="237462" y="641249"/>
                    <a:pt x="228787" y="632574"/>
                    <a:pt x="228787" y="621915"/>
                  </a:cubicBezTo>
                  <a:lnTo>
                    <a:pt x="228787" y="602581"/>
                  </a:lnTo>
                  <a:close/>
                  <a:moveTo>
                    <a:pt x="228787" y="576802"/>
                  </a:moveTo>
                  <a:lnTo>
                    <a:pt x="228787" y="525244"/>
                  </a:lnTo>
                  <a:lnTo>
                    <a:pt x="267456" y="525244"/>
                  </a:lnTo>
                  <a:lnTo>
                    <a:pt x="267456" y="576802"/>
                  </a:lnTo>
                  <a:lnTo>
                    <a:pt x="228787" y="576802"/>
                  </a:lnTo>
                  <a:close/>
                  <a:moveTo>
                    <a:pt x="203008" y="576802"/>
                  </a:moveTo>
                  <a:lnTo>
                    <a:pt x="164340" y="576802"/>
                  </a:lnTo>
                  <a:lnTo>
                    <a:pt x="164340" y="525244"/>
                  </a:lnTo>
                  <a:lnTo>
                    <a:pt x="203008" y="525244"/>
                  </a:lnTo>
                  <a:lnTo>
                    <a:pt x="203008" y="576802"/>
                  </a:lnTo>
                  <a:close/>
                  <a:moveTo>
                    <a:pt x="35446" y="525244"/>
                  </a:moveTo>
                  <a:lnTo>
                    <a:pt x="74114" y="525244"/>
                  </a:lnTo>
                  <a:lnTo>
                    <a:pt x="74114" y="576802"/>
                  </a:lnTo>
                  <a:lnTo>
                    <a:pt x="35446" y="576802"/>
                  </a:lnTo>
                  <a:lnTo>
                    <a:pt x="35446" y="525244"/>
                  </a:lnTo>
                  <a:close/>
                  <a:moveTo>
                    <a:pt x="87004" y="808811"/>
                  </a:moveTo>
                  <a:lnTo>
                    <a:pt x="87004" y="731475"/>
                  </a:lnTo>
                  <a:cubicBezTo>
                    <a:pt x="87004" y="724360"/>
                    <a:pt x="92791" y="718585"/>
                    <a:pt x="99893" y="718585"/>
                  </a:cubicBezTo>
                  <a:cubicBezTo>
                    <a:pt x="106995" y="718585"/>
                    <a:pt x="112782" y="724360"/>
                    <a:pt x="112782" y="731475"/>
                  </a:cubicBezTo>
                  <a:lnTo>
                    <a:pt x="112782" y="808811"/>
                  </a:lnTo>
                  <a:lnTo>
                    <a:pt x="87004" y="808811"/>
                  </a:lnTo>
                  <a:close/>
                  <a:moveTo>
                    <a:pt x="138561" y="808811"/>
                  </a:moveTo>
                  <a:lnTo>
                    <a:pt x="138561" y="731475"/>
                  </a:lnTo>
                  <a:cubicBezTo>
                    <a:pt x="138561" y="710156"/>
                    <a:pt x="121212" y="692806"/>
                    <a:pt x="99893" y="692806"/>
                  </a:cubicBezTo>
                  <a:cubicBezTo>
                    <a:pt x="78574" y="692806"/>
                    <a:pt x="61225" y="710156"/>
                    <a:pt x="61225" y="731475"/>
                  </a:cubicBezTo>
                  <a:lnTo>
                    <a:pt x="61225" y="808811"/>
                  </a:lnTo>
                  <a:lnTo>
                    <a:pt x="35446" y="808811"/>
                  </a:lnTo>
                  <a:lnTo>
                    <a:pt x="35446" y="662503"/>
                  </a:lnTo>
                  <a:cubicBezTo>
                    <a:pt x="41323" y="665313"/>
                    <a:pt x="47833" y="667028"/>
                    <a:pt x="54780" y="667028"/>
                  </a:cubicBezTo>
                  <a:cubicBezTo>
                    <a:pt x="67412" y="667028"/>
                    <a:pt x="78806" y="661782"/>
                    <a:pt x="87004" y="653391"/>
                  </a:cubicBezTo>
                  <a:cubicBezTo>
                    <a:pt x="95201" y="661782"/>
                    <a:pt x="106596" y="667028"/>
                    <a:pt x="119227" y="667028"/>
                  </a:cubicBezTo>
                  <a:cubicBezTo>
                    <a:pt x="131859" y="667028"/>
                    <a:pt x="143253" y="661782"/>
                    <a:pt x="151451" y="653391"/>
                  </a:cubicBezTo>
                  <a:cubicBezTo>
                    <a:pt x="159648" y="661782"/>
                    <a:pt x="171043" y="667028"/>
                    <a:pt x="183674" y="667028"/>
                  </a:cubicBezTo>
                  <a:cubicBezTo>
                    <a:pt x="196306" y="667028"/>
                    <a:pt x="207700" y="661782"/>
                    <a:pt x="215898" y="653391"/>
                  </a:cubicBezTo>
                  <a:cubicBezTo>
                    <a:pt x="224095" y="661782"/>
                    <a:pt x="235490" y="667028"/>
                    <a:pt x="248121" y="667028"/>
                  </a:cubicBezTo>
                  <a:cubicBezTo>
                    <a:pt x="260753" y="667028"/>
                    <a:pt x="272147" y="661782"/>
                    <a:pt x="280345" y="653391"/>
                  </a:cubicBezTo>
                  <a:cubicBezTo>
                    <a:pt x="288543" y="661782"/>
                    <a:pt x="299937" y="667028"/>
                    <a:pt x="312568" y="667028"/>
                  </a:cubicBezTo>
                  <a:cubicBezTo>
                    <a:pt x="319516" y="667028"/>
                    <a:pt x="326025" y="665313"/>
                    <a:pt x="331903" y="662503"/>
                  </a:cubicBezTo>
                  <a:lnTo>
                    <a:pt x="331903" y="808811"/>
                  </a:lnTo>
                  <a:lnTo>
                    <a:pt x="138561" y="808811"/>
                  </a:lnTo>
                  <a:close/>
                  <a:moveTo>
                    <a:pt x="331903" y="576802"/>
                  </a:moveTo>
                  <a:lnTo>
                    <a:pt x="293234" y="576802"/>
                  </a:lnTo>
                  <a:lnTo>
                    <a:pt x="293234" y="525244"/>
                  </a:lnTo>
                  <a:lnTo>
                    <a:pt x="331903" y="525244"/>
                  </a:lnTo>
                  <a:lnTo>
                    <a:pt x="331903" y="576802"/>
                  </a:lnTo>
                  <a:close/>
                  <a:moveTo>
                    <a:pt x="267456" y="112782"/>
                  </a:moveTo>
                  <a:lnTo>
                    <a:pt x="306124" y="112782"/>
                  </a:lnTo>
                  <a:lnTo>
                    <a:pt x="306124" y="132117"/>
                  </a:lnTo>
                  <a:cubicBezTo>
                    <a:pt x="306124" y="142776"/>
                    <a:pt x="297449" y="151451"/>
                    <a:pt x="286790" y="151451"/>
                  </a:cubicBezTo>
                  <a:cubicBezTo>
                    <a:pt x="276130" y="151451"/>
                    <a:pt x="267456" y="142776"/>
                    <a:pt x="267456" y="132117"/>
                  </a:cubicBezTo>
                  <a:lnTo>
                    <a:pt x="267456" y="112782"/>
                  </a:lnTo>
                  <a:close/>
                  <a:moveTo>
                    <a:pt x="460797" y="87004"/>
                  </a:moveTo>
                  <a:lnTo>
                    <a:pt x="460797" y="35446"/>
                  </a:lnTo>
                  <a:lnTo>
                    <a:pt x="499465" y="35446"/>
                  </a:lnTo>
                  <a:lnTo>
                    <a:pt x="499465" y="87004"/>
                  </a:lnTo>
                  <a:lnTo>
                    <a:pt x="460797" y="87004"/>
                  </a:lnTo>
                  <a:close/>
                  <a:moveTo>
                    <a:pt x="435018" y="87004"/>
                  </a:moveTo>
                  <a:lnTo>
                    <a:pt x="396350" y="87004"/>
                  </a:lnTo>
                  <a:lnTo>
                    <a:pt x="396350" y="35446"/>
                  </a:lnTo>
                  <a:lnTo>
                    <a:pt x="435018" y="35446"/>
                  </a:lnTo>
                  <a:lnTo>
                    <a:pt x="435018" y="87004"/>
                  </a:lnTo>
                  <a:close/>
                  <a:moveTo>
                    <a:pt x="370571" y="87004"/>
                  </a:moveTo>
                  <a:lnTo>
                    <a:pt x="331903" y="87004"/>
                  </a:lnTo>
                  <a:lnTo>
                    <a:pt x="331903" y="35446"/>
                  </a:lnTo>
                  <a:lnTo>
                    <a:pt x="370571" y="35446"/>
                  </a:lnTo>
                  <a:lnTo>
                    <a:pt x="370571" y="87004"/>
                  </a:lnTo>
                  <a:close/>
                  <a:moveTo>
                    <a:pt x="331903" y="112782"/>
                  </a:moveTo>
                  <a:lnTo>
                    <a:pt x="370571" y="112782"/>
                  </a:lnTo>
                  <a:lnTo>
                    <a:pt x="370571" y="132117"/>
                  </a:lnTo>
                  <a:cubicBezTo>
                    <a:pt x="370571" y="142776"/>
                    <a:pt x="361896" y="151451"/>
                    <a:pt x="351237" y="151451"/>
                  </a:cubicBezTo>
                  <a:cubicBezTo>
                    <a:pt x="340577" y="151451"/>
                    <a:pt x="331903" y="142776"/>
                    <a:pt x="331903" y="132117"/>
                  </a:cubicBezTo>
                  <a:lnTo>
                    <a:pt x="331903" y="112782"/>
                  </a:lnTo>
                  <a:close/>
                  <a:moveTo>
                    <a:pt x="396350" y="112782"/>
                  </a:moveTo>
                  <a:lnTo>
                    <a:pt x="435018" y="112782"/>
                  </a:lnTo>
                  <a:lnTo>
                    <a:pt x="435018" y="132117"/>
                  </a:lnTo>
                  <a:cubicBezTo>
                    <a:pt x="435018" y="142776"/>
                    <a:pt x="426343" y="151451"/>
                    <a:pt x="415684" y="151451"/>
                  </a:cubicBezTo>
                  <a:cubicBezTo>
                    <a:pt x="405024" y="151451"/>
                    <a:pt x="396350" y="142776"/>
                    <a:pt x="396350" y="132117"/>
                  </a:cubicBezTo>
                  <a:lnTo>
                    <a:pt x="396350" y="112782"/>
                  </a:lnTo>
                  <a:close/>
                  <a:moveTo>
                    <a:pt x="460797" y="112782"/>
                  </a:moveTo>
                  <a:lnTo>
                    <a:pt x="499465" y="112782"/>
                  </a:lnTo>
                  <a:lnTo>
                    <a:pt x="499465" y="132117"/>
                  </a:lnTo>
                  <a:cubicBezTo>
                    <a:pt x="499465" y="142776"/>
                    <a:pt x="490791" y="151451"/>
                    <a:pt x="480131" y="151451"/>
                  </a:cubicBezTo>
                  <a:cubicBezTo>
                    <a:pt x="469471" y="151451"/>
                    <a:pt x="460797" y="142776"/>
                    <a:pt x="460797" y="132117"/>
                  </a:cubicBezTo>
                  <a:lnTo>
                    <a:pt x="460797" y="112782"/>
                  </a:lnTo>
                  <a:close/>
                  <a:moveTo>
                    <a:pt x="525244" y="112782"/>
                  </a:moveTo>
                  <a:lnTo>
                    <a:pt x="563912" y="112782"/>
                  </a:lnTo>
                  <a:lnTo>
                    <a:pt x="563912" y="132117"/>
                  </a:lnTo>
                  <a:cubicBezTo>
                    <a:pt x="563912" y="142776"/>
                    <a:pt x="555238" y="151451"/>
                    <a:pt x="544578" y="151451"/>
                  </a:cubicBezTo>
                  <a:cubicBezTo>
                    <a:pt x="533919" y="151451"/>
                    <a:pt x="525244" y="142776"/>
                    <a:pt x="525244" y="132117"/>
                  </a:cubicBezTo>
                  <a:lnTo>
                    <a:pt x="525244" y="112782"/>
                  </a:lnTo>
                  <a:close/>
                  <a:moveTo>
                    <a:pt x="563912" y="87004"/>
                  </a:moveTo>
                  <a:lnTo>
                    <a:pt x="525244" y="87004"/>
                  </a:lnTo>
                  <a:lnTo>
                    <a:pt x="525244" y="35446"/>
                  </a:lnTo>
                  <a:lnTo>
                    <a:pt x="563912" y="35446"/>
                  </a:lnTo>
                  <a:lnTo>
                    <a:pt x="563912" y="87004"/>
                  </a:lnTo>
                  <a:close/>
                  <a:moveTo>
                    <a:pt x="267456" y="35446"/>
                  </a:moveTo>
                  <a:lnTo>
                    <a:pt x="306124" y="35446"/>
                  </a:lnTo>
                  <a:lnTo>
                    <a:pt x="306124" y="87004"/>
                  </a:lnTo>
                  <a:lnTo>
                    <a:pt x="267456" y="87004"/>
                  </a:lnTo>
                  <a:lnTo>
                    <a:pt x="267456" y="35446"/>
                  </a:lnTo>
                  <a:close/>
                  <a:moveTo>
                    <a:pt x="267456" y="172705"/>
                  </a:moveTo>
                  <a:cubicBezTo>
                    <a:pt x="273333" y="175515"/>
                    <a:pt x="279842" y="177230"/>
                    <a:pt x="286790" y="177230"/>
                  </a:cubicBezTo>
                  <a:cubicBezTo>
                    <a:pt x="299421" y="177230"/>
                    <a:pt x="310816" y="171984"/>
                    <a:pt x="319013" y="163593"/>
                  </a:cubicBezTo>
                  <a:cubicBezTo>
                    <a:pt x="327211" y="171984"/>
                    <a:pt x="338605" y="177230"/>
                    <a:pt x="351237" y="177230"/>
                  </a:cubicBezTo>
                  <a:cubicBezTo>
                    <a:pt x="363868" y="177230"/>
                    <a:pt x="375263" y="171984"/>
                    <a:pt x="383460" y="163593"/>
                  </a:cubicBezTo>
                  <a:cubicBezTo>
                    <a:pt x="391658" y="171984"/>
                    <a:pt x="403052" y="177230"/>
                    <a:pt x="415684" y="177230"/>
                  </a:cubicBezTo>
                  <a:cubicBezTo>
                    <a:pt x="428315" y="177230"/>
                    <a:pt x="439710" y="171984"/>
                    <a:pt x="447907" y="163593"/>
                  </a:cubicBezTo>
                  <a:cubicBezTo>
                    <a:pt x="456105" y="171984"/>
                    <a:pt x="467499" y="177230"/>
                    <a:pt x="480131" y="177230"/>
                  </a:cubicBezTo>
                  <a:cubicBezTo>
                    <a:pt x="492763" y="177230"/>
                    <a:pt x="504157" y="171984"/>
                    <a:pt x="512355" y="163593"/>
                  </a:cubicBezTo>
                  <a:cubicBezTo>
                    <a:pt x="520552" y="171984"/>
                    <a:pt x="531946" y="177230"/>
                    <a:pt x="544578" y="177230"/>
                  </a:cubicBezTo>
                  <a:cubicBezTo>
                    <a:pt x="551526" y="177230"/>
                    <a:pt x="558035" y="175515"/>
                    <a:pt x="563912" y="172705"/>
                  </a:cubicBezTo>
                  <a:lnTo>
                    <a:pt x="563912" y="319013"/>
                  </a:lnTo>
                  <a:lnTo>
                    <a:pt x="370571" y="319013"/>
                  </a:lnTo>
                  <a:lnTo>
                    <a:pt x="370571" y="241677"/>
                  </a:lnTo>
                  <a:cubicBezTo>
                    <a:pt x="370571" y="220358"/>
                    <a:pt x="353222" y="203008"/>
                    <a:pt x="331903" y="203008"/>
                  </a:cubicBezTo>
                  <a:cubicBezTo>
                    <a:pt x="310584" y="203008"/>
                    <a:pt x="293234" y="220358"/>
                    <a:pt x="293234" y="241677"/>
                  </a:cubicBezTo>
                  <a:lnTo>
                    <a:pt x="293234" y="319013"/>
                  </a:lnTo>
                  <a:lnTo>
                    <a:pt x="267456" y="319013"/>
                  </a:lnTo>
                  <a:lnTo>
                    <a:pt x="267456" y="172705"/>
                  </a:lnTo>
                  <a:close/>
                  <a:moveTo>
                    <a:pt x="319013" y="319013"/>
                  </a:moveTo>
                  <a:lnTo>
                    <a:pt x="319013" y="241677"/>
                  </a:lnTo>
                  <a:cubicBezTo>
                    <a:pt x="319013" y="234562"/>
                    <a:pt x="324801" y="228787"/>
                    <a:pt x="331903" y="228787"/>
                  </a:cubicBezTo>
                  <a:cubicBezTo>
                    <a:pt x="339005" y="228787"/>
                    <a:pt x="344792" y="234562"/>
                    <a:pt x="344792" y="241677"/>
                  </a:cubicBezTo>
                  <a:lnTo>
                    <a:pt x="344792" y="319013"/>
                  </a:lnTo>
                  <a:lnTo>
                    <a:pt x="319013" y="319013"/>
                  </a:lnTo>
                  <a:close/>
                  <a:moveTo>
                    <a:pt x="808811" y="576802"/>
                  </a:moveTo>
                  <a:lnTo>
                    <a:pt x="770143" y="576802"/>
                  </a:lnTo>
                  <a:lnTo>
                    <a:pt x="770143" y="525244"/>
                  </a:lnTo>
                  <a:lnTo>
                    <a:pt x="808811" y="525244"/>
                  </a:lnTo>
                  <a:lnTo>
                    <a:pt x="808811" y="576802"/>
                  </a:lnTo>
                  <a:close/>
                  <a:moveTo>
                    <a:pt x="808811" y="621915"/>
                  </a:moveTo>
                  <a:cubicBezTo>
                    <a:pt x="808811" y="632574"/>
                    <a:pt x="800137" y="641249"/>
                    <a:pt x="789477" y="641249"/>
                  </a:cubicBezTo>
                  <a:cubicBezTo>
                    <a:pt x="778818" y="641249"/>
                    <a:pt x="770143" y="632574"/>
                    <a:pt x="770143" y="621915"/>
                  </a:cubicBezTo>
                  <a:lnTo>
                    <a:pt x="770143" y="602581"/>
                  </a:lnTo>
                  <a:lnTo>
                    <a:pt x="808811" y="602581"/>
                  </a:lnTo>
                  <a:lnTo>
                    <a:pt x="808811" y="621915"/>
                  </a:lnTo>
                  <a:close/>
                  <a:moveTo>
                    <a:pt x="512355" y="602581"/>
                  </a:moveTo>
                  <a:lnTo>
                    <a:pt x="551023" y="602581"/>
                  </a:lnTo>
                  <a:lnTo>
                    <a:pt x="551023" y="621915"/>
                  </a:lnTo>
                  <a:cubicBezTo>
                    <a:pt x="551023" y="632574"/>
                    <a:pt x="542348" y="641249"/>
                    <a:pt x="531689" y="641249"/>
                  </a:cubicBezTo>
                  <a:cubicBezTo>
                    <a:pt x="521029" y="641249"/>
                    <a:pt x="512355" y="632574"/>
                    <a:pt x="512355" y="621915"/>
                  </a:cubicBezTo>
                  <a:lnTo>
                    <a:pt x="512355" y="602581"/>
                  </a:lnTo>
                  <a:close/>
                  <a:moveTo>
                    <a:pt x="679917" y="525244"/>
                  </a:moveTo>
                  <a:lnTo>
                    <a:pt x="679917" y="576802"/>
                  </a:lnTo>
                  <a:lnTo>
                    <a:pt x="641249" y="576802"/>
                  </a:lnTo>
                  <a:lnTo>
                    <a:pt x="641249" y="525244"/>
                  </a:lnTo>
                  <a:lnTo>
                    <a:pt x="679917" y="525244"/>
                  </a:lnTo>
                  <a:close/>
                  <a:moveTo>
                    <a:pt x="705696" y="576802"/>
                  </a:moveTo>
                  <a:lnTo>
                    <a:pt x="705696" y="525244"/>
                  </a:lnTo>
                  <a:lnTo>
                    <a:pt x="744364" y="525244"/>
                  </a:lnTo>
                  <a:lnTo>
                    <a:pt x="744364" y="576802"/>
                  </a:lnTo>
                  <a:lnTo>
                    <a:pt x="705696" y="576802"/>
                  </a:lnTo>
                  <a:close/>
                  <a:moveTo>
                    <a:pt x="615470" y="576802"/>
                  </a:moveTo>
                  <a:lnTo>
                    <a:pt x="576802" y="576802"/>
                  </a:lnTo>
                  <a:lnTo>
                    <a:pt x="576802" y="525244"/>
                  </a:lnTo>
                  <a:lnTo>
                    <a:pt x="615470" y="525244"/>
                  </a:lnTo>
                  <a:lnTo>
                    <a:pt x="615470" y="576802"/>
                  </a:lnTo>
                  <a:close/>
                  <a:moveTo>
                    <a:pt x="576802" y="602581"/>
                  </a:moveTo>
                  <a:lnTo>
                    <a:pt x="615470" y="602581"/>
                  </a:lnTo>
                  <a:lnTo>
                    <a:pt x="615470" y="621915"/>
                  </a:lnTo>
                  <a:cubicBezTo>
                    <a:pt x="615470" y="632574"/>
                    <a:pt x="606795" y="641249"/>
                    <a:pt x="596136" y="641249"/>
                  </a:cubicBezTo>
                  <a:cubicBezTo>
                    <a:pt x="585476" y="641249"/>
                    <a:pt x="576802" y="632574"/>
                    <a:pt x="576802" y="621915"/>
                  </a:cubicBezTo>
                  <a:lnTo>
                    <a:pt x="576802" y="602581"/>
                  </a:lnTo>
                  <a:close/>
                  <a:moveTo>
                    <a:pt x="641249" y="602581"/>
                  </a:moveTo>
                  <a:lnTo>
                    <a:pt x="679917" y="602581"/>
                  </a:lnTo>
                  <a:lnTo>
                    <a:pt x="679917" y="621915"/>
                  </a:lnTo>
                  <a:cubicBezTo>
                    <a:pt x="679917" y="632574"/>
                    <a:pt x="671242" y="641249"/>
                    <a:pt x="660583" y="641249"/>
                  </a:cubicBezTo>
                  <a:cubicBezTo>
                    <a:pt x="649923" y="641249"/>
                    <a:pt x="641249" y="632574"/>
                    <a:pt x="641249" y="621915"/>
                  </a:cubicBezTo>
                  <a:lnTo>
                    <a:pt x="641249" y="602581"/>
                  </a:lnTo>
                  <a:close/>
                  <a:moveTo>
                    <a:pt x="705696" y="602581"/>
                  </a:moveTo>
                  <a:lnTo>
                    <a:pt x="744364" y="602581"/>
                  </a:lnTo>
                  <a:lnTo>
                    <a:pt x="744364" y="621915"/>
                  </a:lnTo>
                  <a:cubicBezTo>
                    <a:pt x="744364" y="632574"/>
                    <a:pt x="735690" y="641249"/>
                    <a:pt x="725030" y="641249"/>
                  </a:cubicBezTo>
                  <a:cubicBezTo>
                    <a:pt x="714370" y="641249"/>
                    <a:pt x="705696" y="632574"/>
                    <a:pt x="705696" y="621915"/>
                  </a:cubicBezTo>
                  <a:lnTo>
                    <a:pt x="705696" y="602581"/>
                  </a:lnTo>
                  <a:close/>
                  <a:moveTo>
                    <a:pt x="512355" y="525244"/>
                  </a:moveTo>
                  <a:lnTo>
                    <a:pt x="551023" y="525244"/>
                  </a:lnTo>
                  <a:lnTo>
                    <a:pt x="551023" y="576802"/>
                  </a:lnTo>
                  <a:lnTo>
                    <a:pt x="512355" y="576802"/>
                  </a:lnTo>
                  <a:lnTo>
                    <a:pt x="512355" y="525244"/>
                  </a:lnTo>
                  <a:close/>
                  <a:moveTo>
                    <a:pt x="563912" y="808811"/>
                  </a:moveTo>
                  <a:lnTo>
                    <a:pt x="563912" y="731475"/>
                  </a:lnTo>
                  <a:cubicBezTo>
                    <a:pt x="563912" y="724360"/>
                    <a:pt x="569700" y="718585"/>
                    <a:pt x="576802" y="718585"/>
                  </a:cubicBezTo>
                  <a:cubicBezTo>
                    <a:pt x="583904" y="718585"/>
                    <a:pt x="589691" y="724360"/>
                    <a:pt x="589691" y="731475"/>
                  </a:cubicBezTo>
                  <a:lnTo>
                    <a:pt x="589691" y="808811"/>
                  </a:lnTo>
                  <a:lnTo>
                    <a:pt x="563912" y="808811"/>
                  </a:lnTo>
                  <a:close/>
                  <a:moveTo>
                    <a:pt x="615470" y="808811"/>
                  </a:moveTo>
                  <a:lnTo>
                    <a:pt x="615470" y="731475"/>
                  </a:lnTo>
                  <a:cubicBezTo>
                    <a:pt x="615470" y="710156"/>
                    <a:pt x="598121" y="692806"/>
                    <a:pt x="576802" y="692806"/>
                  </a:cubicBezTo>
                  <a:cubicBezTo>
                    <a:pt x="555483" y="692806"/>
                    <a:pt x="538133" y="710156"/>
                    <a:pt x="538133" y="731475"/>
                  </a:cubicBezTo>
                  <a:lnTo>
                    <a:pt x="538133" y="808811"/>
                  </a:lnTo>
                  <a:lnTo>
                    <a:pt x="512355" y="808811"/>
                  </a:lnTo>
                  <a:lnTo>
                    <a:pt x="512355" y="662503"/>
                  </a:lnTo>
                  <a:cubicBezTo>
                    <a:pt x="518232" y="665313"/>
                    <a:pt x="524741" y="667028"/>
                    <a:pt x="531689" y="667028"/>
                  </a:cubicBezTo>
                  <a:cubicBezTo>
                    <a:pt x="544320" y="667028"/>
                    <a:pt x="555715" y="661782"/>
                    <a:pt x="563912" y="653391"/>
                  </a:cubicBezTo>
                  <a:cubicBezTo>
                    <a:pt x="572110" y="661782"/>
                    <a:pt x="583504" y="667028"/>
                    <a:pt x="596136" y="667028"/>
                  </a:cubicBezTo>
                  <a:cubicBezTo>
                    <a:pt x="608767" y="667028"/>
                    <a:pt x="620162" y="661782"/>
                    <a:pt x="628359" y="653391"/>
                  </a:cubicBezTo>
                  <a:cubicBezTo>
                    <a:pt x="636557" y="661782"/>
                    <a:pt x="647951" y="667028"/>
                    <a:pt x="660583" y="667028"/>
                  </a:cubicBezTo>
                  <a:cubicBezTo>
                    <a:pt x="673215" y="667028"/>
                    <a:pt x="684609" y="661782"/>
                    <a:pt x="692806" y="653391"/>
                  </a:cubicBezTo>
                  <a:cubicBezTo>
                    <a:pt x="701004" y="661782"/>
                    <a:pt x="712398" y="667028"/>
                    <a:pt x="725030" y="667028"/>
                  </a:cubicBezTo>
                  <a:cubicBezTo>
                    <a:pt x="737662" y="667028"/>
                    <a:pt x="749056" y="661782"/>
                    <a:pt x="757254" y="653391"/>
                  </a:cubicBezTo>
                  <a:cubicBezTo>
                    <a:pt x="765451" y="661782"/>
                    <a:pt x="776845" y="667028"/>
                    <a:pt x="789477" y="667028"/>
                  </a:cubicBezTo>
                  <a:cubicBezTo>
                    <a:pt x="796425" y="667028"/>
                    <a:pt x="802934" y="665313"/>
                    <a:pt x="808811" y="662503"/>
                  </a:cubicBezTo>
                  <a:lnTo>
                    <a:pt x="808811" y="808811"/>
                  </a:lnTo>
                  <a:lnTo>
                    <a:pt x="615470" y="808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>
              <a:extLst>
                <a:ext uri="{FF2B5EF4-FFF2-40B4-BE49-F238E27FC236}">
                  <a16:creationId xmlns:a16="http://schemas.microsoft.com/office/drawing/2014/main" xmlns="" id="{F3723236-51E9-4A63-AA4F-C70D328F6F51}"/>
                </a:ext>
              </a:extLst>
            </p:cNvPr>
            <p:cNvSpPr/>
            <p:nvPr/>
          </p:nvSpPr>
          <p:spPr>
            <a:xfrm>
              <a:off x="3830685" y="2040165"/>
              <a:ext cx="154673" cy="103115"/>
            </a:xfrm>
            <a:custGeom>
              <a:avLst/>
              <a:gdLst>
                <a:gd name="connsiteX0" fmla="*/ 138561 w 154673"/>
                <a:gd name="connsiteY0" fmla="*/ 9667 h 103115"/>
                <a:gd name="connsiteX1" fmla="*/ 22556 w 154673"/>
                <a:gd name="connsiteY1" fmla="*/ 9667 h 103115"/>
                <a:gd name="connsiteX2" fmla="*/ 9667 w 154673"/>
                <a:gd name="connsiteY2" fmla="*/ 22556 h 103115"/>
                <a:gd name="connsiteX3" fmla="*/ 9667 w 154673"/>
                <a:gd name="connsiteY3" fmla="*/ 87004 h 103115"/>
                <a:gd name="connsiteX4" fmla="*/ 22556 w 154673"/>
                <a:gd name="connsiteY4" fmla="*/ 99893 h 103115"/>
                <a:gd name="connsiteX5" fmla="*/ 138561 w 154673"/>
                <a:gd name="connsiteY5" fmla="*/ 99893 h 103115"/>
                <a:gd name="connsiteX6" fmla="*/ 151451 w 154673"/>
                <a:gd name="connsiteY6" fmla="*/ 87004 h 103115"/>
                <a:gd name="connsiteX7" fmla="*/ 151451 w 154673"/>
                <a:gd name="connsiteY7" fmla="*/ 22556 h 103115"/>
                <a:gd name="connsiteX8" fmla="*/ 138561 w 154673"/>
                <a:gd name="connsiteY8" fmla="*/ 9667 h 103115"/>
                <a:gd name="connsiteX9" fmla="*/ 125672 w 154673"/>
                <a:gd name="connsiteY9" fmla="*/ 74114 h 103115"/>
                <a:gd name="connsiteX10" fmla="*/ 35446 w 154673"/>
                <a:gd name="connsiteY10" fmla="*/ 74114 h 103115"/>
                <a:gd name="connsiteX11" fmla="*/ 35446 w 154673"/>
                <a:gd name="connsiteY11" fmla="*/ 35446 h 103115"/>
                <a:gd name="connsiteX12" fmla="*/ 125672 w 154673"/>
                <a:gd name="connsiteY12" fmla="*/ 35446 h 103115"/>
                <a:gd name="connsiteX13" fmla="*/ 125672 w 154673"/>
                <a:gd name="connsiteY13" fmla="*/ 74114 h 103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673" h="103115">
                  <a:moveTo>
                    <a:pt x="138561" y="9667"/>
                  </a:moveTo>
                  <a:lnTo>
                    <a:pt x="22556" y="9667"/>
                  </a:lnTo>
                  <a:cubicBezTo>
                    <a:pt x="15442" y="9667"/>
                    <a:pt x="9667" y="15429"/>
                    <a:pt x="9667" y="22556"/>
                  </a:cubicBezTo>
                  <a:lnTo>
                    <a:pt x="9667" y="87004"/>
                  </a:lnTo>
                  <a:cubicBezTo>
                    <a:pt x="9667" y="94131"/>
                    <a:pt x="15442" y="99893"/>
                    <a:pt x="22556" y="99893"/>
                  </a:cubicBezTo>
                  <a:lnTo>
                    <a:pt x="138561" y="99893"/>
                  </a:lnTo>
                  <a:cubicBezTo>
                    <a:pt x="145676" y="99893"/>
                    <a:pt x="151451" y="94131"/>
                    <a:pt x="151451" y="87004"/>
                  </a:cubicBezTo>
                  <a:lnTo>
                    <a:pt x="151451" y="22556"/>
                  </a:lnTo>
                  <a:cubicBezTo>
                    <a:pt x="151451" y="15429"/>
                    <a:pt x="145676" y="9667"/>
                    <a:pt x="138561" y="9667"/>
                  </a:cubicBezTo>
                  <a:close/>
                  <a:moveTo>
                    <a:pt x="125672" y="74114"/>
                  </a:moveTo>
                  <a:lnTo>
                    <a:pt x="35446" y="74114"/>
                  </a:lnTo>
                  <a:lnTo>
                    <a:pt x="35446" y="35446"/>
                  </a:lnTo>
                  <a:lnTo>
                    <a:pt x="125672" y="35446"/>
                  </a:lnTo>
                  <a:lnTo>
                    <a:pt x="125672" y="741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>
              <a:extLst>
                <a:ext uri="{FF2B5EF4-FFF2-40B4-BE49-F238E27FC236}">
                  <a16:creationId xmlns:a16="http://schemas.microsoft.com/office/drawing/2014/main" xmlns="" id="{C0009C58-704E-4F5F-9233-49CF144926DF}"/>
                </a:ext>
              </a:extLst>
            </p:cNvPr>
            <p:cNvSpPr/>
            <p:nvPr/>
          </p:nvSpPr>
          <p:spPr>
            <a:xfrm>
              <a:off x="3585786" y="1550367"/>
              <a:ext cx="154673" cy="103115"/>
            </a:xfrm>
            <a:custGeom>
              <a:avLst/>
              <a:gdLst>
                <a:gd name="connsiteX0" fmla="*/ 22556 w 154673"/>
                <a:gd name="connsiteY0" fmla="*/ 99893 h 103115"/>
                <a:gd name="connsiteX1" fmla="*/ 138561 w 154673"/>
                <a:gd name="connsiteY1" fmla="*/ 99893 h 103115"/>
                <a:gd name="connsiteX2" fmla="*/ 151451 w 154673"/>
                <a:gd name="connsiteY2" fmla="*/ 87004 h 103115"/>
                <a:gd name="connsiteX3" fmla="*/ 151451 w 154673"/>
                <a:gd name="connsiteY3" fmla="*/ 22556 h 103115"/>
                <a:gd name="connsiteX4" fmla="*/ 138561 w 154673"/>
                <a:gd name="connsiteY4" fmla="*/ 9667 h 103115"/>
                <a:gd name="connsiteX5" fmla="*/ 22556 w 154673"/>
                <a:gd name="connsiteY5" fmla="*/ 9667 h 103115"/>
                <a:gd name="connsiteX6" fmla="*/ 9667 w 154673"/>
                <a:gd name="connsiteY6" fmla="*/ 22556 h 103115"/>
                <a:gd name="connsiteX7" fmla="*/ 9667 w 154673"/>
                <a:gd name="connsiteY7" fmla="*/ 87004 h 103115"/>
                <a:gd name="connsiteX8" fmla="*/ 22556 w 154673"/>
                <a:gd name="connsiteY8" fmla="*/ 99893 h 103115"/>
                <a:gd name="connsiteX9" fmla="*/ 35446 w 154673"/>
                <a:gd name="connsiteY9" fmla="*/ 35446 h 103115"/>
                <a:gd name="connsiteX10" fmla="*/ 125672 w 154673"/>
                <a:gd name="connsiteY10" fmla="*/ 35446 h 103115"/>
                <a:gd name="connsiteX11" fmla="*/ 125672 w 154673"/>
                <a:gd name="connsiteY11" fmla="*/ 74114 h 103115"/>
                <a:gd name="connsiteX12" fmla="*/ 35446 w 154673"/>
                <a:gd name="connsiteY12" fmla="*/ 74114 h 103115"/>
                <a:gd name="connsiteX13" fmla="*/ 35446 w 154673"/>
                <a:gd name="connsiteY13" fmla="*/ 35446 h 103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54673" h="103115">
                  <a:moveTo>
                    <a:pt x="22556" y="99893"/>
                  </a:moveTo>
                  <a:lnTo>
                    <a:pt x="138561" y="99893"/>
                  </a:lnTo>
                  <a:cubicBezTo>
                    <a:pt x="145676" y="99893"/>
                    <a:pt x="151451" y="94131"/>
                    <a:pt x="151451" y="87004"/>
                  </a:cubicBezTo>
                  <a:lnTo>
                    <a:pt x="151451" y="22556"/>
                  </a:lnTo>
                  <a:cubicBezTo>
                    <a:pt x="151451" y="15429"/>
                    <a:pt x="145676" y="9667"/>
                    <a:pt x="138561" y="9667"/>
                  </a:cubicBezTo>
                  <a:lnTo>
                    <a:pt x="22556" y="9667"/>
                  </a:lnTo>
                  <a:cubicBezTo>
                    <a:pt x="15442" y="9667"/>
                    <a:pt x="9667" y="15429"/>
                    <a:pt x="9667" y="22556"/>
                  </a:cubicBezTo>
                  <a:lnTo>
                    <a:pt x="9667" y="87004"/>
                  </a:lnTo>
                  <a:cubicBezTo>
                    <a:pt x="9667" y="94131"/>
                    <a:pt x="15442" y="99893"/>
                    <a:pt x="22556" y="99893"/>
                  </a:cubicBezTo>
                  <a:close/>
                  <a:moveTo>
                    <a:pt x="35446" y="35446"/>
                  </a:moveTo>
                  <a:lnTo>
                    <a:pt x="125672" y="35446"/>
                  </a:lnTo>
                  <a:lnTo>
                    <a:pt x="125672" y="74114"/>
                  </a:lnTo>
                  <a:lnTo>
                    <a:pt x="35446" y="74114"/>
                  </a:lnTo>
                  <a:lnTo>
                    <a:pt x="35446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7" name="图形 7">
            <a:extLst>
              <a:ext uri="{FF2B5EF4-FFF2-40B4-BE49-F238E27FC236}">
                <a16:creationId xmlns:a16="http://schemas.microsoft.com/office/drawing/2014/main" xmlns="" id="{F46A3123-70A7-4FB5-873A-670052B81E63}"/>
              </a:ext>
            </a:extLst>
          </p:cNvPr>
          <p:cNvGrpSpPr>
            <a:grpSpLocks noChangeAspect="1"/>
          </p:cNvGrpSpPr>
          <p:nvPr/>
        </p:nvGrpSpPr>
        <p:grpSpPr>
          <a:xfrm>
            <a:off x="6147039" y="5218590"/>
            <a:ext cx="832183" cy="832183"/>
            <a:chOff x="4858616" y="1366693"/>
            <a:chExt cx="824923" cy="824923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10800000" scaled="1"/>
          </a:gradFill>
        </p:grpSpPr>
        <p:sp>
          <p:nvSpPr>
            <p:cNvPr id="348" name="任意多边形: 形状 347">
              <a:extLst>
                <a:ext uri="{FF2B5EF4-FFF2-40B4-BE49-F238E27FC236}">
                  <a16:creationId xmlns:a16="http://schemas.microsoft.com/office/drawing/2014/main" xmlns="" id="{8CB3129D-C857-4AB6-BEC3-D878109DCC22}"/>
                </a:ext>
              </a:extLst>
            </p:cNvPr>
            <p:cNvSpPr/>
            <p:nvPr/>
          </p:nvSpPr>
          <p:spPr>
            <a:xfrm>
              <a:off x="5058448" y="1782393"/>
              <a:ext cx="399572" cy="412462"/>
            </a:xfrm>
            <a:custGeom>
              <a:avLst/>
              <a:gdLst>
                <a:gd name="connsiteX0" fmla="*/ 389125 w 399572"/>
                <a:gd name="connsiteY0" fmla="*/ 101153 h 412461"/>
                <a:gd name="connsiteX1" fmla="*/ 388416 w 399572"/>
                <a:gd name="connsiteY1" fmla="*/ 100934 h 412461"/>
                <a:gd name="connsiteX2" fmla="*/ 388454 w 399572"/>
                <a:gd name="connsiteY2" fmla="*/ 100857 h 412461"/>
                <a:gd name="connsiteX3" fmla="*/ 169334 w 399572"/>
                <a:gd name="connsiteY3" fmla="*/ 10631 h 412461"/>
                <a:gd name="connsiteX4" fmla="*/ 154524 w 399572"/>
                <a:gd name="connsiteY4" fmla="*/ 11675 h 412461"/>
                <a:gd name="connsiteX5" fmla="*/ 9763 w 399572"/>
                <a:gd name="connsiteY5" fmla="*/ 101901 h 412461"/>
                <a:gd name="connsiteX6" fmla="*/ 9763 w 399572"/>
                <a:gd name="connsiteY6" fmla="*/ 101914 h 412461"/>
                <a:gd name="connsiteX7" fmla="*/ 12637 w 399572"/>
                <a:gd name="connsiteY7" fmla="*/ 101965 h 412461"/>
                <a:gd name="connsiteX8" fmla="*/ 9737 w 399572"/>
                <a:gd name="connsiteY8" fmla="*/ 112766 h 412461"/>
                <a:gd name="connsiteX9" fmla="*/ 9737 w 399572"/>
                <a:gd name="connsiteY9" fmla="*/ 293218 h 412461"/>
                <a:gd name="connsiteX10" fmla="*/ 17394 w 399572"/>
                <a:gd name="connsiteY10" fmla="*/ 304999 h 412461"/>
                <a:gd name="connsiteX11" fmla="*/ 249403 w 399572"/>
                <a:gd name="connsiteY11" fmla="*/ 408115 h 412461"/>
                <a:gd name="connsiteX12" fmla="*/ 254636 w 399572"/>
                <a:gd name="connsiteY12" fmla="*/ 409223 h 412461"/>
                <a:gd name="connsiteX13" fmla="*/ 258568 w 399572"/>
                <a:gd name="connsiteY13" fmla="*/ 408566 h 412461"/>
                <a:gd name="connsiteX14" fmla="*/ 259792 w 399572"/>
                <a:gd name="connsiteY14" fmla="*/ 408012 h 412461"/>
                <a:gd name="connsiteX15" fmla="*/ 261661 w 399572"/>
                <a:gd name="connsiteY15" fmla="*/ 407161 h 412461"/>
                <a:gd name="connsiteX16" fmla="*/ 262254 w 399572"/>
                <a:gd name="connsiteY16" fmla="*/ 406658 h 412461"/>
                <a:gd name="connsiteX17" fmla="*/ 262692 w 399572"/>
                <a:gd name="connsiteY17" fmla="*/ 406413 h 412461"/>
                <a:gd name="connsiteX18" fmla="*/ 391586 w 399572"/>
                <a:gd name="connsiteY18" fmla="*/ 303298 h 412461"/>
                <a:gd name="connsiteX19" fmla="*/ 396420 w 399572"/>
                <a:gd name="connsiteY19" fmla="*/ 293218 h 412461"/>
                <a:gd name="connsiteX20" fmla="*/ 396420 w 399572"/>
                <a:gd name="connsiteY20" fmla="*/ 112766 h 412461"/>
                <a:gd name="connsiteX21" fmla="*/ 389125 w 399572"/>
                <a:gd name="connsiteY21" fmla="*/ 101153 h 412461"/>
                <a:gd name="connsiteX22" fmla="*/ 165686 w 399572"/>
                <a:gd name="connsiteY22" fmla="*/ 37002 h 412461"/>
                <a:gd name="connsiteX23" fmla="*/ 358409 w 399572"/>
                <a:gd name="connsiteY23" fmla="*/ 116363 h 412461"/>
                <a:gd name="connsiteX24" fmla="*/ 252716 w 399572"/>
                <a:gd name="connsiteY24" fmla="*/ 200917 h 412461"/>
                <a:gd name="connsiteX25" fmla="*/ 49823 w 399572"/>
                <a:gd name="connsiteY25" fmla="*/ 110743 h 412461"/>
                <a:gd name="connsiteX26" fmla="*/ 165686 w 399572"/>
                <a:gd name="connsiteY26" fmla="*/ 37002 h 412461"/>
                <a:gd name="connsiteX27" fmla="*/ 35516 w 399572"/>
                <a:gd name="connsiteY27" fmla="*/ 132603 h 412461"/>
                <a:gd name="connsiteX28" fmla="*/ 241747 w 399572"/>
                <a:gd name="connsiteY28" fmla="*/ 224260 h 412461"/>
                <a:gd name="connsiteX29" fmla="*/ 241747 w 399572"/>
                <a:gd name="connsiteY29" fmla="*/ 376510 h 412461"/>
                <a:gd name="connsiteX30" fmla="*/ 35516 w 399572"/>
                <a:gd name="connsiteY30" fmla="*/ 284866 h 412461"/>
                <a:gd name="connsiteX31" fmla="*/ 35516 w 399572"/>
                <a:gd name="connsiteY31" fmla="*/ 132603 h 412461"/>
                <a:gd name="connsiteX32" fmla="*/ 370641 w 399572"/>
                <a:gd name="connsiteY32" fmla="*/ 287031 h 412461"/>
                <a:gd name="connsiteX33" fmla="*/ 267526 w 399572"/>
                <a:gd name="connsiteY33" fmla="*/ 369511 h 412461"/>
                <a:gd name="connsiteX34" fmla="*/ 267526 w 399572"/>
                <a:gd name="connsiteY34" fmla="*/ 222069 h 412461"/>
                <a:gd name="connsiteX35" fmla="*/ 370641 w 399572"/>
                <a:gd name="connsiteY35" fmla="*/ 139576 h 412461"/>
                <a:gd name="connsiteX36" fmla="*/ 370641 w 399572"/>
                <a:gd name="connsiteY36" fmla="*/ 287031 h 412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99572" h="412461">
                  <a:moveTo>
                    <a:pt x="389125" y="101153"/>
                  </a:moveTo>
                  <a:cubicBezTo>
                    <a:pt x="388893" y="101050"/>
                    <a:pt x="388648" y="101024"/>
                    <a:pt x="388416" y="100934"/>
                  </a:cubicBezTo>
                  <a:lnTo>
                    <a:pt x="388454" y="100857"/>
                  </a:lnTo>
                  <a:lnTo>
                    <a:pt x="169334" y="10631"/>
                  </a:lnTo>
                  <a:cubicBezTo>
                    <a:pt x="165442" y="9045"/>
                    <a:pt x="158069" y="9432"/>
                    <a:pt x="154524" y="11675"/>
                  </a:cubicBezTo>
                  <a:lnTo>
                    <a:pt x="9763" y="101901"/>
                  </a:lnTo>
                  <a:lnTo>
                    <a:pt x="9763" y="101914"/>
                  </a:lnTo>
                  <a:cubicBezTo>
                    <a:pt x="9763" y="101939"/>
                    <a:pt x="12676" y="101939"/>
                    <a:pt x="12637" y="101965"/>
                  </a:cubicBezTo>
                  <a:cubicBezTo>
                    <a:pt x="8951" y="104337"/>
                    <a:pt x="9737" y="108410"/>
                    <a:pt x="9737" y="112766"/>
                  </a:cubicBezTo>
                  <a:lnTo>
                    <a:pt x="9737" y="293218"/>
                  </a:lnTo>
                  <a:cubicBezTo>
                    <a:pt x="9737" y="298323"/>
                    <a:pt x="12728" y="302924"/>
                    <a:pt x="17394" y="304999"/>
                  </a:cubicBezTo>
                  <a:lnTo>
                    <a:pt x="249403" y="408115"/>
                  </a:lnTo>
                  <a:cubicBezTo>
                    <a:pt x="251079" y="408862"/>
                    <a:pt x="252858" y="409223"/>
                    <a:pt x="254636" y="409223"/>
                  </a:cubicBezTo>
                  <a:cubicBezTo>
                    <a:pt x="255977" y="409223"/>
                    <a:pt x="257292" y="408978"/>
                    <a:pt x="258568" y="408566"/>
                  </a:cubicBezTo>
                  <a:cubicBezTo>
                    <a:pt x="258993" y="408424"/>
                    <a:pt x="259380" y="408192"/>
                    <a:pt x="259792" y="408012"/>
                  </a:cubicBezTo>
                  <a:cubicBezTo>
                    <a:pt x="260424" y="407741"/>
                    <a:pt x="261068" y="407535"/>
                    <a:pt x="261661" y="407161"/>
                  </a:cubicBezTo>
                  <a:cubicBezTo>
                    <a:pt x="261880" y="407019"/>
                    <a:pt x="262048" y="406813"/>
                    <a:pt x="262254" y="406658"/>
                  </a:cubicBezTo>
                  <a:cubicBezTo>
                    <a:pt x="262396" y="406555"/>
                    <a:pt x="262563" y="406529"/>
                    <a:pt x="262692" y="406413"/>
                  </a:cubicBezTo>
                  <a:lnTo>
                    <a:pt x="391586" y="303298"/>
                  </a:lnTo>
                  <a:cubicBezTo>
                    <a:pt x="394641" y="300836"/>
                    <a:pt x="396420" y="297137"/>
                    <a:pt x="396420" y="293218"/>
                  </a:cubicBezTo>
                  <a:lnTo>
                    <a:pt x="396420" y="112766"/>
                  </a:lnTo>
                  <a:cubicBezTo>
                    <a:pt x="396420" y="107817"/>
                    <a:pt x="393571" y="103293"/>
                    <a:pt x="389125" y="101153"/>
                  </a:cubicBezTo>
                  <a:close/>
                  <a:moveTo>
                    <a:pt x="165686" y="37002"/>
                  </a:moveTo>
                  <a:lnTo>
                    <a:pt x="358409" y="116363"/>
                  </a:lnTo>
                  <a:lnTo>
                    <a:pt x="252716" y="200917"/>
                  </a:lnTo>
                  <a:lnTo>
                    <a:pt x="49823" y="110743"/>
                  </a:lnTo>
                  <a:lnTo>
                    <a:pt x="165686" y="37002"/>
                  </a:lnTo>
                  <a:close/>
                  <a:moveTo>
                    <a:pt x="35516" y="132603"/>
                  </a:moveTo>
                  <a:lnTo>
                    <a:pt x="241747" y="224260"/>
                  </a:lnTo>
                  <a:lnTo>
                    <a:pt x="241747" y="376510"/>
                  </a:lnTo>
                  <a:lnTo>
                    <a:pt x="35516" y="284866"/>
                  </a:lnTo>
                  <a:lnTo>
                    <a:pt x="35516" y="132603"/>
                  </a:lnTo>
                  <a:close/>
                  <a:moveTo>
                    <a:pt x="370641" y="287031"/>
                  </a:moveTo>
                  <a:lnTo>
                    <a:pt x="267526" y="369511"/>
                  </a:lnTo>
                  <a:lnTo>
                    <a:pt x="267526" y="222069"/>
                  </a:lnTo>
                  <a:lnTo>
                    <a:pt x="370641" y="139576"/>
                  </a:lnTo>
                  <a:lnTo>
                    <a:pt x="370641" y="2870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>
              <a:extLst>
                <a:ext uri="{FF2B5EF4-FFF2-40B4-BE49-F238E27FC236}">
                  <a16:creationId xmlns:a16="http://schemas.microsoft.com/office/drawing/2014/main" xmlns="" id="{55E428F5-C421-4907-B049-30449827287B}"/>
                </a:ext>
              </a:extLst>
            </p:cNvPr>
            <p:cNvSpPr/>
            <p:nvPr/>
          </p:nvSpPr>
          <p:spPr>
            <a:xfrm>
              <a:off x="4852287" y="1357026"/>
              <a:ext cx="167562" cy="837812"/>
            </a:xfrm>
            <a:custGeom>
              <a:avLst/>
              <a:gdLst>
                <a:gd name="connsiteX0" fmla="*/ 151451 w 167562"/>
                <a:gd name="connsiteY0" fmla="*/ 9667 h 837812"/>
                <a:gd name="connsiteX1" fmla="*/ 22556 w 167562"/>
                <a:gd name="connsiteY1" fmla="*/ 9667 h 837812"/>
                <a:gd name="connsiteX2" fmla="*/ 9667 w 167562"/>
                <a:gd name="connsiteY2" fmla="*/ 22556 h 837812"/>
                <a:gd name="connsiteX3" fmla="*/ 9667 w 167562"/>
                <a:gd name="connsiteY3" fmla="*/ 821701 h 837812"/>
                <a:gd name="connsiteX4" fmla="*/ 22556 w 167562"/>
                <a:gd name="connsiteY4" fmla="*/ 834590 h 837812"/>
                <a:gd name="connsiteX5" fmla="*/ 99893 w 167562"/>
                <a:gd name="connsiteY5" fmla="*/ 834590 h 837812"/>
                <a:gd name="connsiteX6" fmla="*/ 164340 w 167562"/>
                <a:gd name="connsiteY6" fmla="*/ 770143 h 837812"/>
                <a:gd name="connsiteX7" fmla="*/ 164340 w 167562"/>
                <a:gd name="connsiteY7" fmla="*/ 22556 h 837812"/>
                <a:gd name="connsiteX8" fmla="*/ 151451 w 167562"/>
                <a:gd name="connsiteY8" fmla="*/ 9667 h 837812"/>
                <a:gd name="connsiteX9" fmla="*/ 138561 w 167562"/>
                <a:gd name="connsiteY9" fmla="*/ 770143 h 837812"/>
                <a:gd name="connsiteX10" fmla="*/ 99893 w 167562"/>
                <a:gd name="connsiteY10" fmla="*/ 808811 h 837812"/>
                <a:gd name="connsiteX11" fmla="*/ 35446 w 167562"/>
                <a:gd name="connsiteY11" fmla="*/ 808811 h 837812"/>
                <a:gd name="connsiteX12" fmla="*/ 35446 w 167562"/>
                <a:gd name="connsiteY12" fmla="*/ 770143 h 837812"/>
                <a:gd name="connsiteX13" fmla="*/ 87004 w 167562"/>
                <a:gd name="connsiteY13" fmla="*/ 770143 h 837812"/>
                <a:gd name="connsiteX14" fmla="*/ 87004 w 167562"/>
                <a:gd name="connsiteY14" fmla="*/ 744364 h 837812"/>
                <a:gd name="connsiteX15" fmla="*/ 35446 w 167562"/>
                <a:gd name="connsiteY15" fmla="*/ 744364 h 837812"/>
                <a:gd name="connsiteX16" fmla="*/ 35446 w 167562"/>
                <a:gd name="connsiteY16" fmla="*/ 718585 h 837812"/>
                <a:gd name="connsiteX17" fmla="*/ 61225 w 167562"/>
                <a:gd name="connsiteY17" fmla="*/ 718585 h 837812"/>
                <a:gd name="connsiteX18" fmla="*/ 61225 w 167562"/>
                <a:gd name="connsiteY18" fmla="*/ 692806 h 837812"/>
                <a:gd name="connsiteX19" fmla="*/ 35446 w 167562"/>
                <a:gd name="connsiteY19" fmla="*/ 692806 h 837812"/>
                <a:gd name="connsiteX20" fmla="*/ 35446 w 167562"/>
                <a:gd name="connsiteY20" fmla="*/ 667028 h 837812"/>
                <a:gd name="connsiteX21" fmla="*/ 61225 w 167562"/>
                <a:gd name="connsiteY21" fmla="*/ 667028 h 837812"/>
                <a:gd name="connsiteX22" fmla="*/ 61225 w 167562"/>
                <a:gd name="connsiteY22" fmla="*/ 641249 h 837812"/>
                <a:gd name="connsiteX23" fmla="*/ 35446 w 167562"/>
                <a:gd name="connsiteY23" fmla="*/ 641249 h 837812"/>
                <a:gd name="connsiteX24" fmla="*/ 35446 w 167562"/>
                <a:gd name="connsiteY24" fmla="*/ 615470 h 837812"/>
                <a:gd name="connsiteX25" fmla="*/ 61225 w 167562"/>
                <a:gd name="connsiteY25" fmla="*/ 615470 h 837812"/>
                <a:gd name="connsiteX26" fmla="*/ 61225 w 167562"/>
                <a:gd name="connsiteY26" fmla="*/ 589691 h 837812"/>
                <a:gd name="connsiteX27" fmla="*/ 35446 w 167562"/>
                <a:gd name="connsiteY27" fmla="*/ 589691 h 837812"/>
                <a:gd name="connsiteX28" fmla="*/ 35446 w 167562"/>
                <a:gd name="connsiteY28" fmla="*/ 563912 h 837812"/>
                <a:gd name="connsiteX29" fmla="*/ 87004 w 167562"/>
                <a:gd name="connsiteY29" fmla="*/ 563912 h 837812"/>
                <a:gd name="connsiteX30" fmla="*/ 87004 w 167562"/>
                <a:gd name="connsiteY30" fmla="*/ 538133 h 837812"/>
                <a:gd name="connsiteX31" fmla="*/ 35446 w 167562"/>
                <a:gd name="connsiteY31" fmla="*/ 538133 h 837812"/>
                <a:gd name="connsiteX32" fmla="*/ 35446 w 167562"/>
                <a:gd name="connsiteY32" fmla="*/ 512355 h 837812"/>
                <a:gd name="connsiteX33" fmla="*/ 61225 w 167562"/>
                <a:gd name="connsiteY33" fmla="*/ 512355 h 837812"/>
                <a:gd name="connsiteX34" fmla="*/ 61225 w 167562"/>
                <a:gd name="connsiteY34" fmla="*/ 486576 h 837812"/>
                <a:gd name="connsiteX35" fmla="*/ 35446 w 167562"/>
                <a:gd name="connsiteY35" fmla="*/ 486576 h 837812"/>
                <a:gd name="connsiteX36" fmla="*/ 35446 w 167562"/>
                <a:gd name="connsiteY36" fmla="*/ 460797 h 837812"/>
                <a:gd name="connsiteX37" fmla="*/ 61225 w 167562"/>
                <a:gd name="connsiteY37" fmla="*/ 460797 h 837812"/>
                <a:gd name="connsiteX38" fmla="*/ 61225 w 167562"/>
                <a:gd name="connsiteY38" fmla="*/ 435018 h 837812"/>
                <a:gd name="connsiteX39" fmla="*/ 35446 w 167562"/>
                <a:gd name="connsiteY39" fmla="*/ 435018 h 837812"/>
                <a:gd name="connsiteX40" fmla="*/ 35446 w 167562"/>
                <a:gd name="connsiteY40" fmla="*/ 409239 h 837812"/>
                <a:gd name="connsiteX41" fmla="*/ 61225 w 167562"/>
                <a:gd name="connsiteY41" fmla="*/ 409239 h 837812"/>
                <a:gd name="connsiteX42" fmla="*/ 61225 w 167562"/>
                <a:gd name="connsiteY42" fmla="*/ 383460 h 837812"/>
                <a:gd name="connsiteX43" fmla="*/ 35446 w 167562"/>
                <a:gd name="connsiteY43" fmla="*/ 383460 h 837812"/>
                <a:gd name="connsiteX44" fmla="*/ 35446 w 167562"/>
                <a:gd name="connsiteY44" fmla="*/ 357681 h 837812"/>
                <a:gd name="connsiteX45" fmla="*/ 61225 w 167562"/>
                <a:gd name="connsiteY45" fmla="*/ 357681 h 837812"/>
                <a:gd name="connsiteX46" fmla="*/ 61225 w 167562"/>
                <a:gd name="connsiteY46" fmla="*/ 331903 h 837812"/>
                <a:gd name="connsiteX47" fmla="*/ 35446 w 167562"/>
                <a:gd name="connsiteY47" fmla="*/ 331903 h 837812"/>
                <a:gd name="connsiteX48" fmla="*/ 35446 w 167562"/>
                <a:gd name="connsiteY48" fmla="*/ 306124 h 837812"/>
                <a:gd name="connsiteX49" fmla="*/ 87004 w 167562"/>
                <a:gd name="connsiteY49" fmla="*/ 306124 h 837812"/>
                <a:gd name="connsiteX50" fmla="*/ 87004 w 167562"/>
                <a:gd name="connsiteY50" fmla="*/ 280345 h 837812"/>
                <a:gd name="connsiteX51" fmla="*/ 35446 w 167562"/>
                <a:gd name="connsiteY51" fmla="*/ 280345 h 837812"/>
                <a:gd name="connsiteX52" fmla="*/ 35446 w 167562"/>
                <a:gd name="connsiteY52" fmla="*/ 254566 h 837812"/>
                <a:gd name="connsiteX53" fmla="*/ 61225 w 167562"/>
                <a:gd name="connsiteY53" fmla="*/ 254566 h 837812"/>
                <a:gd name="connsiteX54" fmla="*/ 61225 w 167562"/>
                <a:gd name="connsiteY54" fmla="*/ 228787 h 837812"/>
                <a:gd name="connsiteX55" fmla="*/ 35446 w 167562"/>
                <a:gd name="connsiteY55" fmla="*/ 228787 h 837812"/>
                <a:gd name="connsiteX56" fmla="*/ 35446 w 167562"/>
                <a:gd name="connsiteY56" fmla="*/ 203008 h 837812"/>
                <a:gd name="connsiteX57" fmla="*/ 61225 w 167562"/>
                <a:gd name="connsiteY57" fmla="*/ 203008 h 837812"/>
                <a:gd name="connsiteX58" fmla="*/ 61225 w 167562"/>
                <a:gd name="connsiteY58" fmla="*/ 177230 h 837812"/>
                <a:gd name="connsiteX59" fmla="*/ 35446 w 167562"/>
                <a:gd name="connsiteY59" fmla="*/ 177230 h 837812"/>
                <a:gd name="connsiteX60" fmla="*/ 35446 w 167562"/>
                <a:gd name="connsiteY60" fmla="*/ 151451 h 837812"/>
                <a:gd name="connsiteX61" fmla="*/ 61225 w 167562"/>
                <a:gd name="connsiteY61" fmla="*/ 151451 h 837812"/>
                <a:gd name="connsiteX62" fmla="*/ 61225 w 167562"/>
                <a:gd name="connsiteY62" fmla="*/ 125672 h 837812"/>
                <a:gd name="connsiteX63" fmla="*/ 35446 w 167562"/>
                <a:gd name="connsiteY63" fmla="*/ 125672 h 837812"/>
                <a:gd name="connsiteX64" fmla="*/ 35446 w 167562"/>
                <a:gd name="connsiteY64" fmla="*/ 99893 h 837812"/>
                <a:gd name="connsiteX65" fmla="*/ 61225 w 167562"/>
                <a:gd name="connsiteY65" fmla="*/ 99893 h 837812"/>
                <a:gd name="connsiteX66" fmla="*/ 61225 w 167562"/>
                <a:gd name="connsiteY66" fmla="*/ 74114 h 837812"/>
                <a:gd name="connsiteX67" fmla="*/ 35446 w 167562"/>
                <a:gd name="connsiteY67" fmla="*/ 74114 h 837812"/>
                <a:gd name="connsiteX68" fmla="*/ 35446 w 167562"/>
                <a:gd name="connsiteY68" fmla="*/ 35446 h 837812"/>
                <a:gd name="connsiteX69" fmla="*/ 138561 w 167562"/>
                <a:gd name="connsiteY69" fmla="*/ 35446 h 837812"/>
                <a:gd name="connsiteX70" fmla="*/ 138561 w 167562"/>
                <a:gd name="connsiteY70" fmla="*/ 770143 h 83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67562" h="837812">
                  <a:moveTo>
                    <a:pt x="151451" y="9667"/>
                  </a:moveTo>
                  <a:lnTo>
                    <a:pt x="22556" y="9667"/>
                  </a:lnTo>
                  <a:cubicBezTo>
                    <a:pt x="15429" y="9667"/>
                    <a:pt x="9667" y="15442"/>
                    <a:pt x="9667" y="22556"/>
                  </a:cubicBezTo>
                  <a:lnTo>
                    <a:pt x="9667" y="821701"/>
                  </a:lnTo>
                  <a:cubicBezTo>
                    <a:pt x="9667" y="828829"/>
                    <a:pt x="15429" y="834590"/>
                    <a:pt x="22556" y="834590"/>
                  </a:cubicBezTo>
                  <a:lnTo>
                    <a:pt x="99893" y="834590"/>
                  </a:lnTo>
                  <a:cubicBezTo>
                    <a:pt x="135429" y="834590"/>
                    <a:pt x="164340" y="805679"/>
                    <a:pt x="164340" y="770143"/>
                  </a:cubicBezTo>
                  <a:lnTo>
                    <a:pt x="164340" y="22556"/>
                  </a:lnTo>
                  <a:cubicBezTo>
                    <a:pt x="164340" y="15442"/>
                    <a:pt x="158579" y="9667"/>
                    <a:pt x="151451" y="9667"/>
                  </a:cubicBezTo>
                  <a:close/>
                  <a:moveTo>
                    <a:pt x="138561" y="770143"/>
                  </a:moveTo>
                  <a:cubicBezTo>
                    <a:pt x="138561" y="791462"/>
                    <a:pt x="121212" y="808811"/>
                    <a:pt x="99893" y="808811"/>
                  </a:cubicBezTo>
                  <a:lnTo>
                    <a:pt x="35446" y="808811"/>
                  </a:lnTo>
                  <a:lnTo>
                    <a:pt x="35446" y="770143"/>
                  </a:lnTo>
                  <a:lnTo>
                    <a:pt x="87004" y="770143"/>
                  </a:lnTo>
                  <a:lnTo>
                    <a:pt x="87004" y="744364"/>
                  </a:lnTo>
                  <a:lnTo>
                    <a:pt x="35446" y="744364"/>
                  </a:lnTo>
                  <a:lnTo>
                    <a:pt x="35446" y="718585"/>
                  </a:lnTo>
                  <a:lnTo>
                    <a:pt x="61225" y="718585"/>
                  </a:lnTo>
                  <a:lnTo>
                    <a:pt x="61225" y="692806"/>
                  </a:lnTo>
                  <a:lnTo>
                    <a:pt x="35446" y="692806"/>
                  </a:lnTo>
                  <a:lnTo>
                    <a:pt x="35446" y="667028"/>
                  </a:lnTo>
                  <a:lnTo>
                    <a:pt x="61225" y="667028"/>
                  </a:lnTo>
                  <a:lnTo>
                    <a:pt x="61225" y="641249"/>
                  </a:lnTo>
                  <a:lnTo>
                    <a:pt x="35446" y="641249"/>
                  </a:lnTo>
                  <a:lnTo>
                    <a:pt x="35446" y="615470"/>
                  </a:lnTo>
                  <a:lnTo>
                    <a:pt x="61225" y="615470"/>
                  </a:lnTo>
                  <a:lnTo>
                    <a:pt x="61225" y="589691"/>
                  </a:lnTo>
                  <a:lnTo>
                    <a:pt x="35446" y="589691"/>
                  </a:lnTo>
                  <a:lnTo>
                    <a:pt x="35446" y="563912"/>
                  </a:lnTo>
                  <a:lnTo>
                    <a:pt x="87004" y="563912"/>
                  </a:lnTo>
                  <a:lnTo>
                    <a:pt x="87004" y="538133"/>
                  </a:lnTo>
                  <a:lnTo>
                    <a:pt x="35446" y="538133"/>
                  </a:lnTo>
                  <a:lnTo>
                    <a:pt x="35446" y="512355"/>
                  </a:lnTo>
                  <a:lnTo>
                    <a:pt x="61225" y="512355"/>
                  </a:lnTo>
                  <a:lnTo>
                    <a:pt x="61225" y="486576"/>
                  </a:lnTo>
                  <a:lnTo>
                    <a:pt x="35446" y="486576"/>
                  </a:lnTo>
                  <a:lnTo>
                    <a:pt x="35446" y="460797"/>
                  </a:lnTo>
                  <a:lnTo>
                    <a:pt x="61225" y="460797"/>
                  </a:lnTo>
                  <a:lnTo>
                    <a:pt x="61225" y="435018"/>
                  </a:lnTo>
                  <a:lnTo>
                    <a:pt x="35446" y="435018"/>
                  </a:lnTo>
                  <a:lnTo>
                    <a:pt x="35446" y="409239"/>
                  </a:lnTo>
                  <a:lnTo>
                    <a:pt x="61225" y="409239"/>
                  </a:lnTo>
                  <a:lnTo>
                    <a:pt x="61225" y="383460"/>
                  </a:lnTo>
                  <a:lnTo>
                    <a:pt x="35446" y="383460"/>
                  </a:lnTo>
                  <a:lnTo>
                    <a:pt x="35446" y="357681"/>
                  </a:lnTo>
                  <a:lnTo>
                    <a:pt x="61225" y="357681"/>
                  </a:lnTo>
                  <a:lnTo>
                    <a:pt x="61225" y="331903"/>
                  </a:lnTo>
                  <a:lnTo>
                    <a:pt x="35446" y="331903"/>
                  </a:lnTo>
                  <a:lnTo>
                    <a:pt x="35446" y="306124"/>
                  </a:lnTo>
                  <a:lnTo>
                    <a:pt x="87004" y="306124"/>
                  </a:lnTo>
                  <a:lnTo>
                    <a:pt x="87004" y="280345"/>
                  </a:lnTo>
                  <a:lnTo>
                    <a:pt x="35446" y="280345"/>
                  </a:lnTo>
                  <a:lnTo>
                    <a:pt x="35446" y="254566"/>
                  </a:lnTo>
                  <a:lnTo>
                    <a:pt x="61225" y="254566"/>
                  </a:lnTo>
                  <a:lnTo>
                    <a:pt x="61225" y="228787"/>
                  </a:lnTo>
                  <a:lnTo>
                    <a:pt x="35446" y="228787"/>
                  </a:lnTo>
                  <a:lnTo>
                    <a:pt x="35446" y="203008"/>
                  </a:lnTo>
                  <a:lnTo>
                    <a:pt x="61225" y="203008"/>
                  </a:lnTo>
                  <a:lnTo>
                    <a:pt x="61225" y="177230"/>
                  </a:lnTo>
                  <a:lnTo>
                    <a:pt x="35446" y="177230"/>
                  </a:lnTo>
                  <a:lnTo>
                    <a:pt x="35446" y="151451"/>
                  </a:lnTo>
                  <a:lnTo>
                    <a:pt x="61225" y="151451"/>
                  </a:lnTo>
                  <a:lnTo>
                    <a:pt x="61225" y="125672"/>
                  </a:lnTo>
                  <a:lnTo>
                    <a:pt x="35446" y="125672"/>
                  </a:lnTo>
                  <a:lnTo>
                    <a:pt x="35446" y="99893"/>
                  </a:lnTo>
                  <a:lnTo>
                    <a:pt x="61225" y="99893"/>
                  </a:lnTo>
                  <a:lnTo>
                    <a:pt x="61225" y="74114"/>
                  </a:lnTo>
                  <a:lnTo>
                    <a:pt x="35446" y="74114"/>
                  </a:lnTo>
                  <a:lnTo>
                    <a:pt x="35446" y="35446"/>
                  </a:lnTo>
                  <a:lnTo>
                    <a:pt x="138561" y="35446"/>
                  </a:lnTo>
                  <a:lnTo>
                    <a:pt x="138561" y="7701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>
              <a:extLst>
                <a:ext uri="{FF2B5EF4-FFF2-40B4-BE49-F238E27FC236}">
                  <a16:creationId xmlns:a16="http://schemas.microsoft.com/office/drawing/2014/main" xmlns="" id="{7D2E1FBD-07A1-4A1F-B4CD-EE00915C9722}"/>
                </a:ext>
              </a:extLst>
            </p:cNvPr>
            <p:cNvSpPr/>
            <p:nvPr/>
          </p:nvSpPr>
          <p:spPr>
            <a:xfrm>
              <a:off x="5045632" y="1357026"/>
              <a:ext cx="373793" cy="489798"/>
            </a:xfrm>
            <a:custGeom>
              <a:avLst/>
              <a:gdLst>
                <a:gd name="connsiteX0" fmla="*/ 32955 w 373793"/>
                <a:gd name="connsiteY0" fmla="*/ 486331 h 489798"/>
                <a:gd name="connsiteX1" fmla="*/ 35442 w 373793"/>
                <a:gd name="connsiteY1" fmla="*/ 486576 h 489798"/>
                <a:gd name="connsiteX2" fmla="*/ 46411 w 373793"/>
                <a:gd name="connsiteY2" fmla="*/ 480466 h 489798"/>
                <a:gd name="connsiteX3" fmla="*/ 188685 w 373793"/>
                <a:gd name="connsiteY3" fmla="*/ 250648 h 489798"/>
                <a:gd name="connsiteX4" fmla="*/ 333897 w 373793"/>
                <a:gd name="connsiteY4" fmla="*/ 480569 h 489798"/>
                <a:gd name="connsiteX5" fmla="*/ 344788 w 373793"/>
                <a:gd name="connsiteY5" fmla="*/ 486576 h 489798"/>
                <a:gd name="connsiteX6" fmla="*/ 347341 w 373793"/>
                <a:gd name="connsiteY6" fmla="*/ 486318 h 489798"/>
                <a:gd name="connsiteX7" fmla="*/ 357497 w 373793"/>
                <a:gd name="connsiteY7" fmla="*/ 475800 h 489798"/>
                <a:gd name="connsiteX8" fmla="*/ 370387 w 373793"/>
                <a:gd name="connsiteY8" fmla="*/ 398464 h 489798"/>
                <a:gd name="connsiteX9" fmla="*/ 368789 w 373793"/>
                <a:gd name="connsiteY9" fmla="*/ 389815 h 489798"/>
                <a:gd name="connsiteX10" fmla="*/ 240861 w 373793"/>
                <a:gd name="connsiteY10" fmla="*/ 172332 h 489798"/>
                <a:gd name="connsiteX11" fmla="*/ 241673 w 373793"/>
                <a:gd name="connsiteY11" fmla="*/ 164340 h 489798"/>
                <a:gd name="connsiteX12" fmla="*/ 228784 w 373793"/>
                <a:gd name="connsiteY12" fmla="*/ 130596 h 489798"/>
                <a:gd name="connsiteX13" fmla="*/ 228784 w 373793"/>
                <a:gd name="connsiteY13" fmla="*/ 48335 h 489798"/>
                <a:gd name="connsiteX14" fmla="*/ 190115 w 373793"/>
                <a:gd name="connsiteY14" fmla="*/ 9667 h 489798"/>
                <a:gd name="connsiteX15" fmla="*/ 151447 w 373793"/>
                <a:gd name="connsiteY15" fmla="*/ 48335 h 489798"/>
                <a:gd name="connsiteX16" fmla="*/ 151447 w 373793"/>
                <a:gd name="connsiteY16" fmla="*/ 130596 h 489798"/>
                <a:gd name="connsiteX17" fmla="*/ 138558 w 373793"/>
                <a:gd name="connsiteY17" fmla="*/ 164340 h 489798"/>
                <a:gd name="connsiteX18" fmla="*/ 139370 w 373793"/>
                <a:gd name="connsiteY18" fmla="*/ 172344 h 489798"/>
                <a:gd name="connsiteX19" fmla="*/ 11442 w 373793"/>
                <a:gd name="connsiteY19" fmla="*/ 389828 h 489798"/>
                <a:gd name="connsiteX20" fmla="*/ 9844 w 373793"/>
                <a:gd name="connsiteY20" fmla="*/ 398477 h 489798"/>
                <a:gd name="connsiteX21" fmla="*/ 22733 w 373793"/>
                <a:gd name="connsiteY21" fmla="*/ 475813 h 489798"/>
                <a:gd name="connsiteX22" fmla="*/ 32955 w 373793"/>
                <a:gd name="connsiteY22" fmla="*/ 486331 h 489798"/>
                <a:gd name="connsiteX23" fmla="*/ 190115 w 373793"/>
                <a:gd name="connsiteY23" fmla="*/ 138561 h 489798"/>
                <a:gd name="connsiteX24" fmla="*/ 215894 w 373793"/>
                <a:gd name="connsiteY24" fmla="*/ 164340 h 489798"/>
                <a:gd name="connsiteX25" fmla="*/ 190115 w 373793"/>
                <a:gd name="connsiteY25" fmla="*/ 190119 h 489798"/>
                <a:gd name="connsiteX26" fmla="*/ 164337 w 373793"/>
                <a:gd name="connsiteY26" fmla="*/ 164340 h 489798"/>
                <a:gd name="connsiteX27" fmla="*/ 190115 w 373793"/>
                <a:gd name="connsiteY27" fmla="*/ 138561 h 489798"/>
                <a:gd name="connsiteX28" fmla="*/ 344196 w 373793"/>
                <a:gd name="connsiteY28" fmla="*/ 398850 h 489798"/>
                <a:gd name="connsiteX29" fmla="*/ 337635 w 373793"/>
                <a:gd name="connsiteY29" fmla="*/ 438227 h 489798"/>
                <a:gd name="connsiteX30" fmla="*/ 203778 w 373793"/>
                <a:gd name="connsiteY30" fmla="*/ 229316 h 489798"/>
                <a:gd name="connsiteX31" fmla="*/ 213974 w 373793"/>
                <a:gd name="connsiteY31" fmla="*/ 215898 h 489798"/>
                <a:gd name="connsiteX32" fmla="*/ 213961 w 373793"/>
                <a:gd name="connsiteY32" fmla="*/ 215898 h 489798"/>
                <a:gd name="connsiteX33" fmla="*/ 227224 w 373793"/>
                <a:gd name="connsiteY33" fmla="*/ 203047 h 489798"/>
                <a:gd name="connsiteX34" fmla="*/ 344196 w 373793"/>
                <a:gd name="connsiteY34" fmla="*/ 398850 h 489798"/>
                <a:gd name="connsiteX35" fmla="*/ 190115 w 373793"/>
                <a:gd name="connsiteY35" fmla="*/ 35446 h 489798"/>
                <a:gd name="connsiteX36" fmla="*/ 203005 w 373793"/>
                <a:gd name="connsiteY36" fmla="*/ 48335 h 489798"/>
                <a:gd name="connsiteX37" fmla="*/ 203005 w 373793"/>
                <a:gd name="connsiteY37" fmla="*/ 114613 h 489798"/>
                <a:gd name="connsiteX38" fmla="*/ 190115 w 373793"/>
                <a:gd name="connsiteY38" fmla="*/ 112782 h 489798"/>
                <a:gd name="connsiteX39" fmla="*/ 177226 w 373793"/>
                <a:gd name="connsiteY39" fmla="*/ 114613 h 489798"/>
                <a:gd name="connsiteX40" fmla="*/ 177226 w 373793"/>
                <a:gd name="connsiteY40" fmla="*/ 48335 h 489798"/>
                <a:gd name="connsiteX41" fmla="*/ 190115 w 373793"/>
                <a:gd name="connsiteY41" fmla="*/ 35446 h 489798"/>
                <a:gd name="connsiteX42" fmla="*/ 153020 w 373793"/>
                <a:gd name="connsiteY42" fmla="*/ 199992 h 489798"/>
                <a:gd name="connsiteX43" fmla="*/ 180461 w 373793"/>
                <a:gd name="connsiteY43" fmla="*/ 214931 h 489798"/>
                <a:gd name="connsiteX44" fmla="*/ 42519 w 373793"/>
                <a:gd name="connsiteY44" fmla="*/ 437763 h 489798"/>
                <a:gd name="connsiteX45" fmla="*/ 36035 w 373793"/>
                <a:gd name="connsiteY45" fmla="*/ 398850 h 489798"/>
                <a:gd name="connsiteX46" fmla="*/ 153020 w 373793"/>
                <a:gd name="connsiteY46" fmla="*/ 199992 h 489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373793" h="489798">
                  <a:moveTo>
                    <a:pt x="32955" y="486331"/>
                  </a:moveTo>
                  <a:cubicBezTo>
                    <a:pt x="33780" y="486498"/>
                    <a:pt x="34617" y="486576"/>
                    <a:pt x="35442" y="486576"/>
                  </a:cubicBezTo>
                  <a:cubicBezTo>
                    <a:pt x="39850" y="486576"/>
                    <a:pt x="44027" y="484320"/>
                    <a:pt x="46411" y="480466"/>
                  </a:cubicBezTo>
                  <a:lnTo>
                    <a:pt x="188685" y="250648"/>
                  </a:lnTo>
                  <a:lnTo>
                    <a:pt x="333897" y="480569"/>
                  </a:lnTo>
                  <a:cubicBezTo>
                    <a:pt x="336281" y="484359"/>
                    <a:pt x="340419" y="486576"/>
                    <a:pt x="344788" y="486576"/>
                  </a:cubicBezTo>
                  <a:cubicBezTo>
                    <a:pt x="345626" y="486576"/>
                    <a:pt x="346490" y="486498"/>
                    <a:pt x="347341" y="486318"/>
                  </a:cubicBezTo>
                  <a:cubicBezTo>
                    <a:pt x="352574" y="485261"/>
                    <a:pt x="356621" y="481072"/>
                    <a:pt x="357497" y="475800"/>
                  </a:cubicBezTo>
                  <a:lnTo>
                    <a:pt x="370387" y="398464"/>
                  </a:lnTo>
                  <a:cubicBezTo>
                    <a:pt x="370890" y="395486"/>
                    <a:pt x="370309" y="392418"/>
                    <a:pt x="368789" y="389815"/>
                  </a:cubicBezTo>
                  <a:lnTo>
                    <a:pt x="240861" y="172332"/>
                  </a:lnTo>
                  <a:cubicBezTo>
                    <a:pt x="241274" y="169715"/>
                    <a:pt x="241673" y="167086"/>
                    <a:pt x="241673" y="164340"/>
                  </a:cubicBezTo>
                  <a:cubicBezTo>
                    <a:pt x="241673" y="151386"/>
                    <a:pt x="236711" y="139670"/>
                    <a:pt x="228784" y="130596"/>
                  </a:cubicBezTo>
                  <a:lnTo>
                    <a:pt x="228784" y="48335"/>
                  </a:lnTo>
                  <a:cubicBezTo>
                    <a:pt x="228784" y="27016"/>
                    <a:pt x="211434" y="9667"/>
                    <a:pt x="190115" y="9667"/>
                  </a:cubicBezTo>
                  <a:cubicBezTo>
                    <a:pt x="168796" y="9667"/>
                    <a:pt x="151447" y="27016"/>
                    <a:pt x="151447" y="48335"/>
                  </a:cubicBezTo>
                  <a:lnTo>
                    <a:pt x="151447" y="130596"/>
                  </a:lnTo>
                  <a:cubicBezTo>
                    <a:pt x="143520" y="139657"/>
                    <a:pt x="138558" y="151373"/>
                    <a:pt x="138558" y="164340"/>
                  </a:cubicBezTo>
                  <a:cubicBezTo>
                    <a:pt x="138558" y="167086"/>
                    <a:pt x="138957" y="169715"/>
                    <a:pt x="139370" y="172344"/>
                  </a:cubicBezTo>
                  <a:lnTo>
                    <a:pt x="11442" y="389828"/>
                  </a:lnTo>
                  <a:cubicBezTo>
                    <a:pt x="9921" y="392431"/>
                    <a:pt x="9341" y="395499"/>
                    <a:pt x="9844" y="398477"/>
                  </a:cubicBezTo>
                  <a:lnTo>
                    <a:pt x="22733" y="475813"/>
                  </a:lnTo>
                  <a:cubicBezTo>
                    <a:pt x="23610" y="481098"/>
                    <a:pt x="27683" y="485287"/>
                    <a:pt x="32955" y="486331"/>
                  </a:cubicBezTo>
                  <a:close/>
                  <a:moveTo>
                    <a:pt x="190115" y="138561"/>
                  </a:moveTo>
                  <a:cubicBezTo>
                    <a:pt x="204332" y="138561"/>
                    <a:pt x="215894" y="150123"/>
                    <a:pt x="215894" y="164340"/>
                  </a:cubicBezTo>
                  <a:cubicBezTo>
                    <a:pt x="215894" y="178557"/>
                    <a:pt x="204332" y="190119"/>
                    <a:pt x="190115" y="190119"/>
                  </a:cubicBezTo>
                  <a:cubicBezTo>
                    <a:pt x="175898" y="190119"/>
                    <a:pt x="164337" y="178557"/>
                    <a:pt x="164337" y="164340"/>
                  </a:cubicBezTo>
                  <a:cubicBezTo>
                    <a:pt x="164337" y="150123"/>
                    <a:pt x="175898" y="138561"/>
                    <a:pt x="190115" y="138561"/>
                  </a:cubicBezTo>
                  <a:close/>
                  <a:moveTo>
                    <a:pt x="344196" y="398850"/>
                  </a:moveTo>
                  <a:lnTo>
                    <a:pt x="337635" y="438227"/>
                  </a:lnTo>
                  <a:lnTo>
                    <a:pt x="203778" y="229316"/>
                  </a:lnTo>
                  <a:lnTo>
                    <a:pt x="213974" y="215898"/>
                  </a:lnTo>
                  <a:lnTo>
                    <a:pt x="213961" y="215898"/>
                  </a:lnTo>
                  <a:cubicBezTo>
                    <a:pt x="218885" y="203008"/>
                    <a:pt x="223396" y="207017"/>
                    <a:pt x="227224" y="203047"/>
                  </a:cubicBezTo>
                  <a:lnTo>
                    <a:pt x="344196" y="398850"/>
                  </a:lnTo>
                  <a:close/>
                  <a:moveTo>
                    <a:pt x="190115" y="35446"/>
                  </a:moveTo>
                  <a:cubicBezTo>
                    <a:pt x="197230" y="35446"/>
                    <a:pt x="203005" y="41233"/>
                    <a:pt x="203005" y="48335"/>
                  </a:cubicBezTo>
                  <a:lnTo>
                    <a:pt x="203005" y="114613"/>
                  </a:lnTo>
                  <a:cubicBezTo>
                    <a:pt x="198854" y="113530"/>
                    <a:pt x="194588" y="112782"/>
                    <a:pt x="190115" y="112782"/>
                  </a:cubicBezTo>
                  <a:cubicBezTo>
                    <a:pt x="185643" y="112782"/>
                    <a:pt x="181376" y="113530"/>
                    <a:pt x="177226" y="114613"/>
                  </a:cubicBezTo>
                  <a:lnTo>
                    <a:pt x="177226" y="48335"/>
                  </a:lnTo>
                  <a:cubicBezTo>
                    <a:pt x="177226" y="41233"/>
                    <a:pt x="183000" y="35446"/>
                    <a:pt x="190115" y="35446"/>
                  </a:cubicBezTo>
                  <a:close/>
                  <a:moveTo>
                    <a:pt x="153020" y="199992"/>
                  </a:moveTo>
                  <a:cubicBezTo>
                    <a:pt x="160276" y="207545"/>
                    <a:pt x="169763" y="212895"/>
                    <a:pt x="180461" y="214931"/>
                  </a:cubicBezTo>
                  <a:lnTo>
                    <a:pt x="42519" y="437763"/>
                  </a:lnTo>
                  <a:lnTo>
                    <a:pt x="36035" y="398850"/>
                  </a:lnTo>
                  <a:lnTo>
                    <a:pt x="153020" y="19999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>
              <a:extLst>
                <a:ext uri="{FF2B5EF4-FFF2-40B4-BE49-F238E27FC236}">
                  <a16:creationId xmlns:a16="http://schemas.microsoft.com/office/drawing/2014/main" xmlns="" id="{BE3837BE-2797-4D8B-89F4-D1726604B8F2}"/>
                </a:ext>
              </a:extLst>
            </p:cNvPr>
            <p:cNvSpPr/>
            <p:nvPr/>
          </p:nvSpPr>
          <p:spPr>
            <a:xfrm>
              <a:off x="5491216" y="1357021"/>
              <a:ext cx="193341" cy="837812"/>
            </a:xfrm>
            <a:custGeom>
              <a:avLst/>
              <a:gdLst>
                <a:gd name="connsiteX0" fmla="*/ 163722 w 193341"/>
                <a:gd name="connsiteY0" fmla="*/ 93659 h 837812"/>
                <a:gd name="connsiteX1" fmla="*/ 59279 w 193341"/>
                <a:gd name="connsiteY1" fmla="*/ 10858 h 837812"/>
                <a:gd name="connsiteX2" fmla="*/ 43760 w 193341"/>
                <a:gd name="connsiteY2" fmla="*/ 14557 h 837812"/>
                <a:gd name="connsiteX3" fmla="*/ 43721 w 193341"/>
                <a:gd name="connsiteY3" fmla="*/ 30514 h 837812"/>
                <a:gd name="connsiteX4" fmla="*/ 47833 w 193341"/>
                <a:gd name="connsiteY4" fmla="*/ 82381 h 837812"/>
                <a:gd name="connsiteX5" fmla="*/ 31309 w 193341"/>
                <a:gd name="connsiteY5" fmla="*/ 119632 h 837812"/>
                <a:gd name="connsiteX6" fmla="*/ 19760 w 193341"/>
                <a:gd name="connsiteY6" fmla="*/ 143387 h 837812"/>
                <a:gd name="connsiteX7" fmla="*/ 9667 w 193341"/>
                <a:gd name="connsiteY7" fmla="*/ 184246 h 837812"/>
                <a:gd name="connsiteX8" fmla="*/ 40641 w 193341"/>
                <a:gd name="connsiteY8" fmla="*/ 258412 h 837812"/>
                <a:gd name="connsiteX9" fmla="*/ 28125 w 193341"/>
                <a:gd name="connsiteY9" fmla="*/ 421128 h 837812"/>
                <a:gd name="connsiteX10" fmla="*/ 28099 w 193341"/>
                <a:gd name="connsiteY10" fmla="*/ 422533 h 837812"/>
                <a:gd name="connsiteX11" fmla="*/ 39738 w 193341"/>
                <a:gd name="connsiteY11" fmla="*/ 783463 h 837812"/>
                <a:gd name="connsiteX12" fmla="*/ 92546 w 193341"/>
                <a:gd name="connsiteY12" fmla="*/ 834595 h 837812"/>
                <a:gd name="connsiteX13" fmla="*/ 145341 w 193341"/>
                <a:gd name="connsiteY13" fmla="*/ 783476 h 837812"/>
                <a:gd name="connsiteX14" fmla="*/ 156981 w 193341"/>
                <a:gd name="connsiteY14" fmla="*/ 422546 h 837812"/>
                <a:gd name="connsiteX15" fmla="*/ 156955 w 193341"/>
                <a:gd name="connsiteY15" fmla="*/ 421141 h 837812"/>
                <a:gd name="connsiteX16" fmla="*/ 144787 w 193341"/>
                <a:gd name="connsiteY16" fmla="*/ 262962 h 837812"/>
                <a:gd name="connsiteX17" fmla="*/ 177011 w 193341"/>
                <a:gd name="connsiteY17" fmla="*/ 229720 h 837812"/>
                <a:gd name="connsiteX18" fmla="*/ 163722 w 193341"/>
                <a:gd name="connsiteY18" fmla="*/ 93659 h 837812"/>
                <a:gd name="connsiteX19" fmla="*/ 72439 w 193341"/>
                <a:gd name="connsiteY19" fmla="*/ 90089 h 837812"/>
                <a:gd name="connsiteX20" fmla="*/ 77530 w 193341"/>
                <a:gd name="connsiteY20" fmla="*/ 49294 h 837812"/>
                <a:gd name="connsiteX21" fmla="*/ 142106 w 193341"/>
                <a:gd name="connsiteY21" fmla="*/ 107683 h 837812"/>
                <a:gd name="connsiteX22" fmla="*/ 158489 w 193341"/>
                <a:gd name="connsiteY22" fmla="*/ 144624 h 837812"/>
                <a:gd name="connsiteX23" fmla="*/ 156993 w 193341"/>
                <a:gd name="connsiteY23" fmla="*/ 146119 h 837812"/>
                <a:gd name="connsiteX24" fmla="*/ 127438 w 193341"/>
                <a:gd name="connsiteY24" fmla="*/ 116564 h 837812"/>
                <a:gd name="connsiteX25" fmla="*/ 109212 w 193341"/>
                <a:gd name="connsiteY25" fmla="*/ 116564 h 837812"/>
                <a:gd name="connsiteX26" fmla="*/ 79657 w 193341"/>
                <a:gd name="connsiteY26" fmla="*/ 146119 h 837812"/>
                <a:gd name="connsiteX27" fmla="*/ 57848 w 193341"/>
                <a:gd name="connsiteY27" fmla="*/ 124311 h 837812"/>
                <a:gd name="connsiteX28" fmla="*/ 72439 w 193341"/>
                <a:gd name="connsiteY28" fmla="*/ 90089 h 837812"/>
                <a:gd name="connsiteX29" fmla="*/ 119588 w 193341"/>
                <a:gd name="connsiteY29" fmla="*/ 782651 h 837812"/>
                <a:gd name="connsiteX30" fmla="*/ 92546 w 193341"/>
                <a:gd name="connsiteY30" fmla="*/ 808816 h 837812"/>
                <a:gd name="connsiteX31" fmla="*/ 65504 w 193341"/>
                <a:gd name="connsiteY31" fmla="*/ 782651 h 837812"/>
                <a:gd name="connsiteX32" fmla="*/ 53891 w 193341"/>
                <a:gd name="connsiteY32" fmla="*/ 422430 h 837812"/>
                <a:gd name="connsiteX33" fmla="*/ 65814 w 193341"/>
                <a:gd name="connsiteY33" fmla="*/ 267460 h 837812"/>
                <a:gd name="connsiteX34" fmla="*/ 119279 w 193341"/>
                <a:gd name="connsiteY34" fmla="*/ 267460 h 837812"/>
                <a:gd name="connsiteX35" fmla="*/ 131202 w 193341"/>
                <a:gd name="connsiteY35" fmla="*/ 422417 h 837812"/>
                <a:gd name="connsiteX36" fmla="*/ 119588 w 193341"/>
                <a:gd name="connsiteY36" fmla="*/ 782651 h 837812"/>
                <a:gd name="connsiteX37" fmla="*/ 153823 w 193341"/>
                <a:gd name="connsiteY37" fmla="*/ 218429 h 837812"/>
                <a:gd name="connsiteX38" fmla="*/ 128830 w 193341"/>
                <a:gd name="connsiteY38" fmla="*/ 241682 h 837812"/>
                <a:gd name="connsiteX39" fmla="*/ 60297 w 193341"/>
                <a:gd name="connsiteY39" fmla="*/ 241682 h 837812"/>
                <a:gd name="connsiteX40" fmla="*/ 35459 w 193341"/>
                <a:gd name="connsiteY40" fmla="*/ 184337 h 837812"/>
                <a:gd name="connsiteX41" fmla="*/ 43386 w 193341"/>
                <a:gd name="connsiteY41" fmla="*/ 153724 h 837812"/>
                <a:gd name="connsiteX42" fmla="*/ 45822 w 193341"/>
                <a:gd name="connsiteY42" fmla="*/ 148723 h 837812"/>
                <a:gd name="connsiteX43" fmla="*/ 70544 w 193341"/>
                <a:gd name="connsiteY43" fmla="*/ 173445 h 837812"/>
                <a:gd name="connsiteX44" fmla="*/ 88770 w 193341"/>
                <a:gd name="connsiteY44" fmla="*/ 173445 h 837812"/>
                <a:gd name="connsiteX45" fmla="*/ 118325 w 193341"/>
                <a:gd name="connsiteY45" fmla="*/ 143902 h 837812"/>
                <a:gd name="connsiteX46" fmla="*/ 147881 w 193341"/>
                <a:gd name="connsiteY46" fmla="*/ 173458 h 837812"/>
                <a:gd name="connsiteX47" fmla="*/ 156993 w 193341"/>
                <a:gd name="connsiteY47" fmla="*/ 177234 h 837812"/>
                <a:gd name="connsiteX48" fmla="*/ 162884 w 193341"/>
                <a:gd name="connsiteY48" fmla="*/ 175598 h 837812"/>
                <a:gd name="connsiteX49" fmla="*/ 153823 w 193341"/>
                <a:gd name="connsiteY49" fmla="*/ 218429 h 83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93341" h="837812">
                  <a:moveTo>
                    <a:pt x="163722" y="93659"/>
                  </a:moveTo>
                  <a:cubicBezTo>
                    <a:pt x="141926" y="60057"/>
                    <a:pt x="108723" y="33749"/>
                    <a:pt x="59279" y="10858"/>
                  </a:cubicBezTo>
                  <a:cubicBezTo>
                    <a:pt x="53891" y="8357"/>
                    <a:pt x="47459" y="9891"/>
                    <a:pt x="43760" y="14557"/>
                  </a:cubicBezTo>
                  <a:cubicBezTo>
                    <a:pt x="40061" y="19236"/>
                    <a:pt x="40048" y="25835"/>
                    <a:pt x="43721" y="30514"/>
                  </a:cubicBezTo>
                  <a:cubicBezTo>
                    <a:pt x="55760" y="45827"/>
                    <a:pt x="52589" y="67185"/>
                    <a:pt x="47833" y="82381"/>
                  </a:cubicBezTo>
                  <a:cubicBezTo>
                    <a:pt x="43863" y="95026"/>
                    <a:pt x="37766" y="106987"/>
                    <a:pt x="31309" y="119632"/>
                  </a:cubicBezTo>
                  <a:cubicBezTo>
                    <a:pt x="27287" y="127481"/>
                    <a:pt x="23292" y="135331"/>
                    <a:pt x="19760" y="143387"/>
                  </a:cubicBezTo>
                  <a:cubicBezTo>
                    <a:pt x="15094" y="154072"/>
                    <a:pt x="9719" y="168367"/>
                    <a:pt x="9667" y="184246"/>
                  </a:cubicBezTo>
                  <a:cubicBezTo>
                    <a:pt x="9590" y="212551"/>
                    <a:pt x="25560" y="238369"/>
                    <a:pt x="40641" y="258412"/>
                  </a:cubicBezTo>
                  <a:lnTo>
                    <a:pt x="28125" y="421128"/>
                  </a:lnTo>
                  <a:cubicBezTo>
                    <a:pt x="28086" y="421592"/>
                    <a:pt x="28073" y="422069"/>
                    <a:pt x="28099" y="422533"/>
                  </a:cubicBezTo>
                  <a:lnTo>
                    <a:pt x="39738" y="783463"/>
                  </a:lnTo>
                  <a:cubicBezTo>
                    <a:pt x="40679" y="812142"/>
                    <a:pt x="63855" y="834595"/>
                    <a:pt x="92546" y="834595"/>
                  </a:cubicBezTo>
                  <a:cubicBezTo>
                    <a:pt x="121238" y="834595"/>
                    <a:pt x="144413" y="812142"/>
                    <a:pt x="145341" y="783476"/>
                  </a:cubicBezTo>
                  <a:lnTo>
                    <a:pt x="156981" y="422546"/>
                  </a:lnTo>
                  <a:cubicBezTo>
                    <a:pt x="157006" y="422082"/>
                    <a:pt x="156993" y="421605"/>
                    <a:pt x="156955" y="421141"/>
                  </a:cubicBezTo>
                  <a:lnTo>
                    <a:pt x="144787" y="262962"/>
                  </a:lnTo>
                  <a:cubicBezTo>
                    <a:pt x="158270" y="256298"/>
                    <a:pt x="169728" y="244672"/>
                    <a:pt x="177011" y="229720"/>
                  </a:cubicBezTo>
                  <a:cubicBezTo>
                    <a:pt x="196848" y="188977"/>
                    <a:pt x="191756" y="136852"/>
                    <a:pt x="163722" y="93659"/>
                  </a:cubicBezTo>
                  <a:close/>
                  <a:moveTo>
                    <a:pt x="72439" y="90089"/>
                  </a:moveTo>
                  <a:cubicBezTo>
                    <a:pt x="77040" y="75395"/>
                    <a:pt x="78716" y="61694"/>
                    <a:pt x="77530" y="49294"/>
                  </a:cubicBezTo>
                  <a:cubicBezTo>
                    <a:pt x="106647" y="66257"/>
                    <a:pt x="127515" y="85204"/>
                    <a:pt x="142106" y="107683"/>
                  </a:cubicBezTo>
                  <a:cubicBezTo>
                    <a:pt x="149646" y="119309"/>
                    <a:pt x="154996" y="131877"/>
                    <a:pt x="158489" y="144624"/>
                  </a:cubicBezTo>
                  <a:lnTo>
                    <a:pt x="156993" y="146119"/>
                  </a:lnTo>
                  <a:lnTo>
                    <a:pt x="127438" y="116564"/>
                  </a:lnTo>
                  <a:cubicBezTo>
                    <a:pt x="122398" y="111524"/>
                    <a:pt x="114252" y="111524"/>
                    <a:pt x="109212" y="116564"/>
                  </a:cubicBezTo>
                  <a:lnTo>
                    <a:pt x="79657" y="146119"/>
                  </a:lnTo>
                  <a:lnTo>
                    <a:pt x="57848" y="124311"/>
                  </a:lnTo>
                  <a:cubicBezTo>
                    <a:pt x="63326" y="113432"/>
                    <a:pt x="68662" y="102192"/>
                    <a:pt x="72439" y="90089"/>
                  </a:cubicBezTo>
                  <a:close/>
                  <a:moveTo>
                    <a:pt x="119588" y="782651"/>
                  </a:moveTo>
                  <a:cubicBezTo>
                    <a:pt x="119111" y="797319"/>
                    <a:pt x="107240" y="808816"/>
                    <a:pt x="92546" y="808816"/>
                  </a:cubicBezTo>
                  <a:cubicBezTo>
                    <a:pt x="77852" y="808816"/>
                    <a:pt x="65981" y="797319"/>
                    <a:pt x="65504" y="782651"/>
                  </a:cubicBezTo>
                  <a:lnTo>
                    <a:pt x="53891" y="422430"/>
                  </a:lnTo>
                  <a:lnTo>
                    <a:pt x="65814" y="267460"/>
                  </a:lnTo>
                  <a:lnTo>
                    <a:pt x="119279" y="267460"/>
                  </a:lnTo>
                  <a:lnTo>
                    <a:pt x="131202" y="422417"/>
                  </a:lnTo>
                  <a:lnTo>
                    <a:pt x="119588" y="782651"/>
                  </a:lnTo>
                  <a:close/>
                  <a:moveTo>
                    <a:pt x="153823" y="218429"/>
                  </a:moveTo>
                  <a:cubicBezTo>
                    <a:pt x="148216" y="229965"/>
                    <a:pt x="139129" y="241682"/>
                    <a:pt x="128830" y="241682"/>
                  </a:cubicBezTo>
                  <a:lnTo>
                    <a:pt x="60297" y="241682"/>
                  </a:lnTo>
                  <a:cubicBezTo>
                    <a:pt x="48658" y="228792"/>
                    <a:pt x="35395" y="204728"/>
                    <a:pt x="35459" y="184337"/>
                  </a:cubicBezTo>
                  <a:cubicBezTo>
                    <a:pt x="35485" y="175649"/>
                    <a:pt x="37921" y="166201"/>
                    <a:pt x="43386" y="153724"/>
                  </a:cubicBezTo>
                  <a:cubicBezTo>
                    <a:pt x="44134" y="152036"/>
                    <a:pt x="45036" y="150399"/>
                    <a:pt x="45822" y="148723"/>
                  </a:cubicBezTo>
                  <a:lnTo>
                    <a:pt x="70544" y="173445"/>
                  </a:lnTo>
                  <a:cubicBezTo>
                    <a:pt x="75584" y="178485"/>
                    <a:pt x="83730" y="178485"/>
                    <a:pt x="88770" y="173445"/>
                  </a:cubicBezTo>
                  <a:lnTo>
                    <a:pt x="118325" y="143902"/>
                  </a:lnTo>
                  <a:lnTo>
                    <a:pt x="147881" y="173458"/>
                  </a:lnTo>
                  <a:cubicBezTo>
                    <a:pt x="150394" y="175971"/>
                    <a:pt x="153694" y="177234"/>
                    <a:pt x="156993" y="177234"/>
                  </a:cubicBezTo>
                  <a:cubicBezTo>
                    <a:pt x="159043" y="177234"/>
                    <a:pt x="161015" y="176577"/>
                    <a:pt x="162884" y="175598"/>
                  </a:cubicBezTo>
                  <a:cubicBezTo>
                    <a:pt x="162974" y="190846"/>
                    <a:pt x="160100" y="205553"/>
                    <a:pt x="153823" y="2184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22792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花园里的摆设布局&#10;&#10;描述已自动生成">
            <a:extLst>
              <a:ext uri="{FF2B5EF4-FFF2-40B4-BE49-F238E27FC236}">
                <a16:creationId xmlns:a16="http://schemas.microsoft.com/office/drawing/2014/main" xmlns="" id="{175A3466-B484-47D4-8676-BFE871DECAD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07" r="22307"/>
          <a:stretch>
            <a:fillRect/>
          </a:stretch>
        </p:blipFill>
        <p:spPr/>
      </p:pic>
      <p:sp>
        <p:nvSpPr>
          <p:cNvPr id="6" name="文本占位符 5">
            <a:extLst>
              <a:ext uri="{FF2B5EF4-FFF2-40B4-BE49-F238E27FC236}">
                <a16:creationId xmlns:a16="http://schemas.microsoft.com/office/drawing/2014/main" xmlns="" id="{C3E5F78E-5731-427A-AFA8-99727EAD167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汇报完毕感谢建议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xmlns="" id="{C5851229-9D2B-4384-AE8F-6A43156BFD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2020 </a:t>
            </a:r>
            <a:r>
              <a:rPr lang="zh-CN" altLang="en-US" dirty="0"/>
              <a:t>年 </a:t>
            </a:r>
            <a:r>
              <a:rPr lang="en-US" altLang="zh-CN" dirty="0"/>
              <a:t>11 </a:t>
            </a:r>
            <a:r>
              <a:rPr lang="zh-CN" altLang="en-US" dirty="0"/>
              <a:t>月 </a:t>
            </a:r>
            <a:r>
              <a:rPr lang="en-US" altLang="zh-CN" dirty="0"/>
              <a:t>11 </a:t>
            </a:r>
            <a:r>
              <a:rPr lang="zh-CN" altLang="en-US" dirty="0"/>
              <a:t>日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xmlns="" id="{61EEF3E3-DA22-4D62-A25C-73124957A0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输入汇报人姓名</a:t>
            </a:r>
            <a:endParaRPr lang="en-US" altLang="zh-CN"/>
          </a:p>
          <a:p>
            <a:r>
              <a:rPr lang="zh-CN" altLang="en-US"/>
              <a:t>输入汇报部门名称</a:t>
            </a:r>
          </a:p>
        </p:txBody>
      </p:sp>
    </p:spTree>
    <p:extLst>
      <p:ext uri="{BB962C8B-B14F-4D97-AF65-F5344CB8AC3E}">
        <p14:creationId xmlns:p14="http://schemas.microsoft.com/office/powerpoint/2010/main" val="32940027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76527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79485" y="3244334"/>
            <a:ext cx="540083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王牌</a:t>
            </a:r>
            <a:r>
              <a:rPr lang="en-US" altLang="zh-CN" dirty="0">
                <a:hlinkClick r:id="rId2"/>
              </a:rPr>
              <a:t>P</a:t>
            </a:r>
            <a:r>
              <a:rPr lang="zh-CN" altLang="en-US" dirty="0">
                <a:hlinkClick r:id="rId2"/>
              </a:rPr>
              <a:t>计</a:t>
            </a:r>
            <a:r>
              <a:rPr lang="zh-CN" altLang="en-US" dirty="0" smtClean="0">
                <a:hlinkClick r:id="rId2"/>
              </a:rPr>
              <a:t>划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71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文本占位符 66">
            <a:extLst>
              <a:ext uri="{FF2B5EF4-FFF2-40B4-BE49-F238E27FC236}">
                <a16:creationId xmlns:a16="http://schemas.microsoft.com/office/drawing/2014/main" xmlns="" id="{714160CA-E394-41B3-8E2C-3A7C69AB4C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年度工作概述</a:t>
            </a:r>
          </a:p>
        </p:txBody>
      </p:sp>
      <p:sp>
        <p:nvSpPr>
          <p:cNvPr id="68" name="文本占位符 67">
            <a:extLst>
              <a:ext uri="{FF2B5EF4-FFF2-40B4-BE49-F238E27FC236}">
                <a16:creationId xmlns:a16="http://schemas.microsoft.com/office/drawing/2014/main" xmlns="" id="{1487F0E9-1A0C-41EB-81D4-1759802722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未来工作展望</a:t>
            </a:r>
          </a:p>
        </p:txBody>
      </p:sp>
      <p:sp>
        <p:nvSpPr>
          <p:cNvPr id="69" name="文本占位符 68">
            <a:extLst>
              <a:ext uri="{FF2B5EF4-FFF2-40B4-BE49-F238E27FC236}">
                <a16:creationId xmlns:a16="http://schemas.microsoft.com/office/drawing/2014/main" xmlns="" id="{D63B39A7-04B8-4FBE-88E8-BC5778E6C5E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/>
              <a:t>明年工作计划</a:t>
            </a:r>
          </a:p>
        </p:txBody>
      </p:sp>
      <p:sp>
        <p:nvSpPr>
          <p:cNvPr id="70" name="文本占位符 69">
            <a:extLst>
              <a:ext uri="{FF2B5EF4-FFF2-40B4-BE49-F238E27FC236}">
                <a16:creationId xmlns:a16="http://schemas.microsoft.com/office/drawing/2014/main" xmlns="" id="{C4BF931E-21A1-4D66-887C-B58B82F344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/>
              <a:t>存在问题分析</a:t>
            </a:r>
          </a:p>
        </p:txBody>
      </p:sp>
      <p:pic>
        <p:nvPicPr>
          <p:cNvPr id="73" name="图片占位符 72" descr="城市街道与高楼大厦的景色&#10;&#10;描述已自动生成">
            <a:extLst>
              <a:ext uri="{FF2B5EF4-FFF2-40B4-BE49-F238E27FC236}">
                <a16:creationId xmlns:a16="http://schemas.microsoft.com/office/drawing/2014/main" xmlns="" id="{C7B39F4D-9F5C-4411-A3FC-0CD5A31C63B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18" b="321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6868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占位符 29">
            <a:extLst>
              <a:ext uri="{FF2B5EF4-FFF2-40B4-BE49-F238E27FC236}">
                <a16:creationId xmlns:a16="http://schemas.microsoft.com/office/drawing/2014/main" xmlns="" id="{3948FFB3-FDD1-4769-B537-3133F00944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31" name="文本占位符 30">
            <a:extLst>
              <a:ext uri="{FF2B5EF4-FFF2-40B4-BE49-F238E27FC236}">
                <a16:creationId xmlns:a16="http://schemas.microsoft.com/office/drawing/2014/main" xmlns="" id="{0E60FA07-FBE8-41D5-A65B-98833D98458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/>
              <a:t>图文排版页</a:t>
            </a:r>
          </a:p>
        </p:txBody>
      </p:sp>
      <p:sp>
        <p:nvSpPr>
          <p:cNvPr id="32" name="文本占位符 31">
            <a:extLst>
              <a:ext uri="{FF2B5EF4-FFF2-40B4-BE49-F238E27FC236}">
                <a16:creationId xmlns:a16="http://schemas.microsoft.com/office/drawing/2014/main" xmlns="" id="{F2B51698-904D-4869-ABA4-37DD94C9645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/>
              <a:t>HERE YOUR TITLE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731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3B97119E-94BA-4674-9B8E-9D0479A761C2}"/>
              </a:ext>
            </a:extLst>
          </p:cNvPr>
          <p:cNvGrpSpPr/>
          <p:nvPr/>
        </p:nvGrpSpPr>
        <p:grpSpPr>
          <a:xfrm rot="10800000" flipV="1">
            <a:off x="695322" y="1160463"/>
            <a:ext cx="6712609" cy="5148262"/>
            <a:chOff x="469899" y="1413348"/>
            <a:chExt cx="2220913" cy="1482252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A4540AE5-B53C-4917-90EB-3F9F8F399CCB}"/>
                </a:ext>
              </a:extLst>
            </p:cNvPr>
            <p:cNvSpPr/>
            <p:nvPr/>
          </p:nvSpPr>
          <p:spPr>
            <a:xfrm>
              <a:off x="469899" y="1413348"/>
              <a:ext cx="2220913" cy="1482251"/>
            </a:xfrm>
            <a:prstGeom prst="rect">
              <a:avLst/>
            </a:prstGeom>
            <a:solidFill>
              <a:schemeClr val="accent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4400">
                <a:latin typeface="+mn-ea"/>
              </a:endParaRPr>
            </a:p>
          </p:txBody>
        </p: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D046B675-AE22-4693-A5FA-32D10509BD90}"/>
                </a:ext>
              </a:extLst>
            </p:cNvPr>
            <p:cNvCxnSpPr/>
            <p:nvPr/>
          </p:nvCxnSpPr>
          <p:spPr>
            <a:xfrm>
              <a:off x="469899" y="1413349"/>
              <a:ext cx="222091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A4706E29-C5E9-437A-9AAA-D43E34C5E66B}"/>
                </a:ext>
              </a:extLst>
            </p:cNvPr>
            <p:cNvCxnSpPr/>
            <p:nvPr/>
          </p:nvCxnSpPr>
          <p:spPr>
            <a:xfrm>
              <a:off x="469899" y="2895600"/>
              <a:ext cx="222091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A-梯形 111">
            <a:extLst>
              <a:ext uri="{FF2B5EF4-FFF2-40B4-BE49-F238E27FC236}">
                <a16:creationId xmlns:a16="http://schemas.microsoft.com/office/drawing/2014/main" xmlns="" id="{95807A5A-ACC8-4010-B961-5375C175C2B8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137592" y="3082607"/>
            <a:ext cx="2826369" cy="3509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4F0F47C-5676-4A3E-900A-89929A6F1EAB}"/>
              </a:ext>
            </a:extLst>
          </p:cNvPr>
          <p:cNvSpPr txBox="1"/>
          <p:nvPr/>
        </p:nvSpPr>
        <p:spPr>
          <a:xfrm>
            <a:off x="8334376" y="3110437"/>
            <a:ext cx="2429008" cy="318554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defTabSz="913130"/>
            <a:endParaRPr lang="zh-CN" altLang="en-US" sz="850" dirty="0">
              <a:solidFill>
                <a:srgbClr val="FFFFFF"/>
              </a:solidFill>
              <a:latin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A16653B-6D2E-4B9D-9476-EFAF8BB0FF6F}"/>
              </a:ext>
            </a:extLst>
          </p:cNvPr>
          <p:cNvGrpSpPr/>
          <p:nvPr/>
        </p:nvGrpSpPr>
        <p:grpSpPr>
          <a:xfrm>
            <a:off x="8381960" y="3082607"/>
            <a:ext cx="2333022" cy="267834"/>
            <a:chOff x="0" y="0"/>
            <a:chExt cx="3084576" cy="353568"/>
          </a:xfrm>
        </p:grpSpPr>
        <p:pic>
          <p:nvPicPr>
            <p:cNvPr id="9" name="PA-梯形 112">
              <a:extLst>
                <a:ext uri="{FF2B5EF4-FFF2-40B4-BE49-F238E27FC236}">
                  <a16:creationId xmlns:a16="http://schemas.microsoft.com/office/drawing/2014/main" xmlns="" id="{9AF406CE-670F-4CDE-888A-D15FBCD5CD15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3084576" cy="3535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B4B85A95-8ABD-4412-92C2-C2E1068C30F8}"/>
                </a:ext>
              </a:extLst>
            </p:cNvPr>
            <p:cNvSpPr txBox="1"/>
            <p:nvPr/>
          </p:nvSpPr>
          <p:spPr>
            <a:xfrm>
              <a:off x="198679" y="27378"/>
              <a:ext cx="2688297" cy="3208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 defTabSz="913130"/>
              <a:endParaRPr lang="zh-CN" altLang="en-US" sz="850" dirty="0">
                <a:solidFill>
                  <a:srgbClr val="FFFFFF"/>
                </a:solidFill>
                <a:latin typeface="+mn-ea"/>
              </a:endParaRPr>
            </a:p>
          </p:txBody>
        </p:sp>
      </p:grpSp>
      <p:sp>
        <p:nvSpPr>
          <p:cNvPr id="4" name="矩形 24">
            <a:extLst>
              <a:ext uri="{FF2B5EF4-FFF2-40B4-BE49-F238E27FC236}">
                <a16:creationId xmlns:a16="http://schemas.microsoft.com/office/drawing/2014/main" xmlns="" id="{9DFED02E-9D5D-46B8-948A-CDA21929D2F6}"/>
              </a:ext>
            </a:extLst>
          </p:cNvPr>
          <p:cNvSpPr/>
          <p:nvPr/>
        </p:nvSpPr>
        <p:spPr>
          <a:xfrm>
            <a:off x="8334376" y="2718832"/>
            <a:ext cx="2429008" cy="62408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u="none" kern="1200" baseline="0">
                <a:solidFill>
                  <a:schemeClr val="tx1"/>
                </a:solidFill>
                <a:latin typeface="Calibri" panose="020F0502020204030204" charset="0"/>
                <a:ea typeface="等线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Calibri" panose="020F0502020204030204" charset="0"/>
                <a:ea typeface="等线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Calibri" panose="020F0502020204030204" charset="0"/>
                <a:ea typeface="等线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等线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等线" panose="02010600030101010101" pitchFamily="2" charset="-122"/>
              </a:defRPr>
            </a:lvl5pPr>
          </a:lstStyle>
          <a:p>
            <a:pPr marL="0" indent="0" algn="ctr" defTabSz="121920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>
                <a:solidFill>
                  <a:srgbClr val="1EB464"/>
                </a:solidFill>
                <a:latin typeface="+mj-ea"/>
                <a:ea typeface="+mj-ea"/>
              </a:rPr>
              <a:t>删除图片后</a:t>
            </a:r>
            <a:endParaRPr lang="en-US" altLang="zh-CN" sz="1600">
              <a:solidFill>
                <a:srgbClr val="1EB464"/>
              </a:solidFill>
              <a:latin typeface="+mj-ea"/>
              <a:ea typeface="+mj-ea"/>
            </a:endParaRPr>
          </a:p>
          <a:p>
            <a:pPr marL="0" indent="0" algn="ctr" defTabSz="121920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>
                <a:solidFill>
                  <a:srgbClr val="1EB464"/>
                </a:solidFill>
                <a:latin typeface="+mj-ea"/>
                <a:ea typeface="+mj-ea"/>
              </a:rPr>
              <a:t>单击图标以添加新图片</a:t>
            </a:r>
            <a:endParaRPr lang="zh-CN" altLang="en-US" sz="1600" dirty="0">
              <a:solidFill>
                <a:srgbClr val="1EB464"/>
              </a:solidFill>
              <a:latin typeface="+mj-ea"/>
              <a:ea typeface="+mj-ea"/>
            </a:endParaRPr>
          </a:p>
        </p:txBody>
      </p:sp>
      <p:sp>
        <p:nvSpPr>
          <p:cNvPr id="25" name="矩形 30">
            <a:extLst>
              <a:ext uri="{FF2B5EF4-FFF2-40B4-BE49-F238E27FC236}">
                <a16:creationId xmlns:a16="http://schemas.microsoft.com/office/drawing/2014/main" xmlns="" id="{745A31C8-559D-41AF-A937-A58061DD9C85}"/>
              </a:ext>
            </a:extLst>
          </p:cNvPr>
          <p:cNvSpPr/>
          <p:nvPr/>
        </p:nvSpPr>
        <p:spPr>
          <a:xfrm>
            <a:off x="1086115" y="1230099"/>
            <a:ext cx="5895256" cy="4912499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rgbClr val="262626"/>
                </a:solidFill>
                <a:latin typeface="+mn-ea"/>
                <a:sym typeface="微软雅黑" panose="020B0503020204020204" pitchFamily="34" charset="-122"/>
              </a:rPr>
              <a:t>一套完整的</a:t>
            </a:r>
            <a:r>
              <a:rPr lang="en-US" altLang="zh-CN" dirty="0">
                <a:solidFill>
                  <a:srgbClr val="262626"/>
                </a:solidFill>
                <a:latin typeface="+mn-ea"/>
                <a:sym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262626"/>
                </a:solidFill>
                <a:latin typeface="+mn-ea"/>
                <a:sym typeface="微软雅黑" panose="020B0503020204020204" pitchFamily="34" charset="-122"/>
              </a:rPr>
              <a:t>文件一般包含：片头、动画、</a:t>
            </a:r>
            <a:r>
              <a:rPr lang="en-US" altLang="zh-CN" dirty="0">
                <a:solidFill>
                  <a:srgbClr val="262626"/>
                </a:solidFill>
                <a:latin typeface="+mn-ea"/>
                <a:sym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262626"/>
                </a:solidFill>
                <a:latin typeface="+mn-ea"/>
                <a:sym typeface="微软雅黑" panose="020B0503020204020204" pitchFamily="34" charset="-122"/>
              </a:rPr>
              <a:t>封面、前言、目录、过渡页、图表页、图片页、文字页、封底、片尾动画等；所采用的素材有：文字、图片、图表、动画、声音、影片等；国际领先的</a:t>
            </a:r>
            <a:r>
              <a:rPr lang="en-US" altLang="zh-CN" dirty="0">
                <a:solidFill>
                  <a:srgbClr val="262626"/>
                </a:solidFill>
                <a:latin typeface="+mn-ea"/>
                <a:sym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262626"/>
                </a:solidFill>
                <a:latin typeface="+mn-ea"/>
                <a:sym typeface="微软雅黑" panose="020B0503020204020204" pitchFamily="34" charset="-122"/>
              </a:rPr>
              <a:t>设计公司有：</a:t>
            </a:r>
            <a:r>
              <a:rPr lang="en-US" altLang="zh-CN" dirty="0" err="1">
                <a:solidFill>
                  <a:srgbClr val="262626"/>
                </a:solidFill>
                <a:latin typeface="+mn-ea"/>
                <a:sym typeface="微软雅黑" panose="020B0503020204020204" pitchFamily="34" charset="-122"/>
              </a:rPr>
              <a:t>themegallery</a:t>
            </a:r>
            <a:r>
              <a:rPr lang="zh-CN" altLang="en-US" dirty="0">
                <a:solidFill>
                  <a:srgbClr val="262626"/>
                </a:solidFill>
                <a:latin typeface="+mn-ea"/>
                <a:sym typeface="微软雅黑" panose="020B0503020204020204" pitchFamily="34" charset="-122"/>
              </a:rPr>
              <a:t>、</a:t>
            </a:r>
            <a:r>
              <a:rPr lang="en-US" altLang="zh-CN" dirty="0" err="1">
                <a:solidFill>
                  <a:srgbClr val="262626"/>
                </a:solidFill>
                <a:latin typeface="+mn-ea"/>
                <a:sym typeface="微软雅黑" panose="020B0503020204020204" pitchFamily="34" charset="-122"/>
              </a:rPr>
              <a:t>poweredtemplates</a:t>
            </a:r>
            <a:r>
              <a:rPr lang="zh-CN" altLang="en-US" dirty="0">
                <a:solidFill>
                  <a:srgbClr val="262626"/>
                </a:solidFill>
                <a:latin typeface="+mn-ea"/>
                <a:sym typeface="微软雅黑" panose="020B0503020204020204" pitchFamily="34" charset="-122"/>
              </a:rPr>
              <a:t>、</a:t>
            </a:r>
            <a:r>
              <a:rPr lang="en-US" altLang="zh-CN" dirty="0" err="1">
                <a:solidFill>
                  <a:srgbClr val="262626"/>
                </a:solidFill>
                <a:latin typeface="+mn-ea"/>
                <a:sym typeface="微软雅黑" panose="020B0503020204020204" pitchFamily="34" charset="-122"/>
              </a:rPr>
              <a:t>presentationload</a:t>
            </a:r>
            <a:r>
              <a:rPr lang="zh-CN" altLang="en-US" dirty="0">
                <a:solidFill>
                  <a:srgbClr val="262626"/>
                </a:solidFill>
                <a:latin typeface="+mn-ea"/>
                <a:sym typeface="微软雅黑" panose="020B0503020204020204" pitchFamily="34" charset="-122"/>
              </a:rPr>
              <a:t>等；中国的</a:t>
            </a:r>
            <a:r>
              <a:rPr lang="en-US" altLang="zh-CN" dirty="0">
                <a:solidFill>
                  <a:srgbClr val="262626"/>
                </a:solidFill>
                <a:latin typeface="+mn-ea"/>
                <a:sym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262626"/>
                </a:solidFill>
                <a:latin typeface="+mn-ea"/>
                <a:sym typeface="微软雅黑" panose="020B0503020204020204" pitchFamily="34" charset="-122"/>
              </a:rPr>
              <a:t>应用水平逐步提高，应用领域越来越广；</a:t>
            </a:r>
            <a:r>
              <a:rPr lang="en-US" altLang="zh-CN" dirty="0">
                <a:solidFill>
                  <a:srgbClr val="262626"/>
                </a:solidFill>
                <a:latin typeface="+mn-ea"/>
                <a:sym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262626"/>
                </a:solidFill>
                <a:latin typeface="+mn-ea"/>
                <a:sym typeface="微软雅黑" panose="020B0503020204020204" pitchFamily="34" charset="-122"/>
              </a:rPr>
              <a:t>正成为人们工作生活的重要组成部分，在工作汇报、企业宣传、产品推介、婚礼庆典、项目竞标、管理咨询、教育培训等领域占着举足轻重的地位。</a:t>
            </a:r>
            <a:endParaRPr dirty="0">
              <a:solidFill>
                <a:srgbClr val="262626"/>
              </a:solidFill>
              <a:latin typeface="+mn-ea"/>
              <a:sym typeface="微软雅黑" panose="020B0503020204020204" pitchFamily="34" charset="-122"/>
            </a:endParaRPr>
          </a:p>
        </p:txBody>
      </p:sp>
      <p:pic>
        <p:nvPicPr>
          <p:cNvPr id="55" name="PA-梯形 111">
            <a:extLst>
              <a:ext uri="{FF2B5EF4-FFF2-40B4-BE49-F238E27FC236}">
                <a16:creationId xmlns:a16="http://schemas.microsoft.com/office/drawing/2014/main" xmlns="" id="{C24E7746-01DF-4508-A1F6-72952F39015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137592" y="5962338"/>
            <a:ext cx="2826369" cy="3509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07CE089D-B96D-46EE-A57D-9E2957D51044}"/>
              </a:ext>
            </a:extLst>
          </p:cNvPr>
          <p:cNvSpPr txBox="1"/>
          <p:nvPr/>
        </p:nvSpPr>
        <p:spPr>
          <a:xfrm>
            <a:off x="8334376" y="5990168"/>
            <a:ext cx="2429008" cy="318554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defTabSz="913130"/>
            <a:endParaRPr lang="zh-CN" altLang="en-US" sz="850" dirty="0">
              <a:solidFill>
                <a:srgbClr val="FFFFFF"/>
              </a:solidFill>
              <a:latin typeface="+mn-ea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51E23289-AFEA-4F70-8E4B-4EDA1F9AC2D1}"/>
              </a:ext>
            </a:extLst>
          </p:cNvPr>
          <p:cNvGrpSpPr/>
          <p:nvPr/>
        </p:nvGrpSpPr>
        <p:grpSpPr>
          <a:xfrm>
            <a:off x="8381960" y="5962338"/>
            <a:ext cx="2333022" cy="267834"/>
            <a:chOff x="0" y="0"/>
            <a:chExt cx="3084576" cy="353568"/>
          </a:xfrm>
        </p:grpSpPr>
        <p:pic>
          <p:nvPicPr>
            <p:cNvPr id="53" name="PA-梯形 112">
              <a:extLst>
                <a:ext uri="{FF2B5EF4-FFF2-40B4-BE49-F238E27FC236}">
                  <a16:creationId xmlns:a16="http://schemas.microsoft.com/office/drawing/2014/main" xmlns="" id="{81D12A3B-A8B1-4096-A56F-EEBCA460F812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3084576" cy="35356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E674A02D-3F10-4C0C-A019-215E491B11E4}"/>
                </a:ext>
              </a:extLst>
            </p:cNvPr>
            <p:cNvSpPr txBox="1"/>
            <p:nvPr/>
          </p:nvSpPr>
          <p:spPr>
            <a:xfrm>
              <a:off x="198679" y="27378"/>
              <a:ext cx="2688297" cy="3208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 defTabSz="913130"/>
              <a:endParaRPr lang="zh-CN" altLang="en-US" sz="850" dirty="0">
                <a:solidFill>
                  <a:srgbClr val="FFFFFF"/>
                </a:solidFill>
                <a:latin typeface="+mn-ea"/>
              </a:endParaRPr>
            </a:p>
          </p:txBody>
        </p:sp>
      </p:grpSp>
      <p:sp>
        <p:nvSpPr>
          <p:cNvPr id="48" name="矩形 24">
            <a:extLst>
              <a:ext uri="{FF2B5EF4-FFF2-40B4-BE49-F238E27FC236}">
                <a16:creationId xmlns:a16="http://schemas.microsoft.com/office/drawing/2014/main" xmlns="" id="{B8C83F37-19D7-4AF9-8DB4-88BFD1A16770}"/>
              </a:ext>
            </a:extLst>
          </p:cNvPr>
          <p:cNvSpPr/>
          <p:nvPr/>
        </p:nvSpPr>
        <p:spPr>
          <a:xfrm>
            <a:off x="8334376" y="5598563"/>
            <a:ext cx="2429008" cy="62408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228600" lvl="0" indent="-228600" algn="l" defTabSz="91440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u="none" kern="1200" baseline="0">
                <a:solidFill>
                  <a:schemeClr val="tx1"/>
                </a:solidFill>
                <a:latin typeface="Calibri" panose="020F0502020204030204" charset="0"/>
                <a:ea typeface="等线" panose="02010600030101010101" pitchFamily="2" charset="-122"/>
              </a:defRPr>
            </a:lvl1pPr>
            <a:lvl2pPr marL="685800" lvl="1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b="0" i="0" u="none" kern="1200" baseline="0">
                <a:solidFill>
                  <a:schemeClr val="tx1"/>
                </a:solidFill>
                <a:latin typeface="Calibri" panose="020F0502020204030204" charset="0"/>
                <a:ea typeface="等线" panose="02010600030101010101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Calibri" panose="020F0502020204030204" charset="0"/>
                <a:ea typeface="等线" panose="02010600030101010101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等线" panose="02010600030101010101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等线" panose="02010600030101010101" pitchFamily="2" charset="-122"/>
              </a:defRPr>
            </a:lvl5pPr>
          </a:lstStyle>
          <a:p>
            <a:pPr marL="0" indent="0" algn="ctr" defTabSz="121920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>
                <a:solidFill>
                  <a:srgbClr val="1EB464"/>
                </a:solidFill>
                <a:latin typeface="+mj-ea"/>
                <a:ea typeface="+mj-ea"/>
              </a:rPr>
              <a:t>删除图片后</a:t>
            </a:r>
          </a:p>
          <a:p>
            <a:pPr marL="0" indent="0" algn="ctr" defTabSz="121920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600">
                <a:solidFill>
                  <a:srgbClr val="1EB464"/>
                </a:solidFill>
                <a:latin typeface="+mj-ea"/>
                <a:ea typeface="+mj-ea"/>
              </a:rPr>
              <a:t>单击图标以添加新图片</a:t>
            </a:r>
            <a:endParaRPr lang="zh-CN" altLang="en-US" sz="1600" dirty="0">
              <a:solidFill>
                <a:srgbClr val="1EB464"/>
              </a:solidFill>
              <a:latin typeface="+mj-ea"/>
              <a:ea typeface="+mj-ea"/>
            </a:endParaRP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xmlns="" id="{F2F419A6-783C-48AA-8E7C-98A1AA770D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请在此处输入你的标题</a:t>
            </a:r>
          </a:p>
        </p:txBody>
      </p:sp>
      <p:pic>
        <p:nvPicPr>
          <p:cNvPr id="20" name="图片占位符 19" descr="蓝色的高楼&#10;&#10;描述已自动生成">
            <a:extLst>
              <a:ext uri="{FF2B5EF4-FFF2-40B4-BE49-F238E27FC236}">
                <a16:creationId xmlns:a16="http://schemas.microsoft.com/office/drawing/2014/main" xmlns="" id="{EAFF79F8-89CC-4665-A462-F5435A04CAC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2" b="4932"/>
          <a:stretch>
            <a:fillRect/>
          </a:stretch>
        </p:blipFill>
        <p:spPr/>
      </p:pic>
      <p:pic>
        <p:nvPicPr>
          <p:cNvPr id="18" name="图片占位符 17" descr="建筑的摆设布局&#10;&#10;描述已自动生成">
            <a:extLst>
              <a:ext uri="{FF2B5EF4-FFF2-40B4-BE49-F238E27FC236}">
                <a16:creationId xmlns:a16="http://schemas.microsoft.com/office/drawing/2014/main" xmlns="" id="{C7672B54-FAD0-4593-B5A6-3E11CC25355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6" r="51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33814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F194EEA-CE74-4811-9117-D99255DE7845}"/>
              </a:ext>
            </a:extLst>
          </p:cNvPr>
          <p:cNvSpPr/>
          <p:nvPr/>
        </p:nvSpPr>
        <p:spPr>
          <a:xfrm>
            <a:off x="4200314" y="966060"/>
            <a:ext cx="3910368" cy="89357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b="1" kern="1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  <a:cs typeface="仿宋_GB2312" panose="02010609030101010101" charset="-122"/>
              </a:rPr>
              <a:t>输入标题</a:t>
            </a:r>
            <a:endParaRPr lang="en-US" altLang="zh-CN" sz="4800" b="1" kern="10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atin typeface="+mj-ea"/>
              <a:ea typeface="+mj-ea"/>
              <a:cs typeface="仿宋_GB2312" panose="02010609030101010101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8B79EAB-AA11-4AF8-A069-4FA56823511A}"/>
              </a:ext>
            </a:extLst>
          </p:cNvPr>
          <p:cNvSpPr txBox="1"/>
          <p:nvPr/>
        </p:nvSpPr>
        <p:spPr>
          <a:xfrm>
            <a:off x="4460322" y="5547868"/>
            <a:ext cx="237005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kern="100">
                <a:solidFill>
                  <a:prstClr val="black">
                    <a:lumMod val="75000"/>
                    <a:lumOff val="25000"/>
                  </a:prstClr>
                </a:solidFill>
                <a:cs typeface="仿宋_GB2312" panose="02010609030101010101" charset="-122"/>
              </a:defRPr>
            </a:lvl1pPr>
          </a:lstStyle>
          <a:p>
            <a:pPr algn="ctr"/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重要内容一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任意多边形: 形状 138">
            <a:extLst>
              <a:ext uri="{FF2B5EF4-FFF2-40B4-BE49-F238E27FC236}">
                <a16:creationId xmlns:a16="http://schemas.microsoft.com/office/drawing/2014/main" xmlns="" id="{93B63E1D-3F97-4AA3-9FCD-192F1173F60F}"/>
              </a:ext>
            </a:extLst>
          </p:cNvPr>
          <p:cNvSpPr/>
          <p:nvPr/>
        </p:nvSpPr>
        <p:spPr bwMode="auto">
          <a:xfrm>
            <a:off x="4032643" y="5469592"/>
            <a:ext cx="475069" cy="758759"/>
          </a:xfrm>
          <a:custGeom>
            <a:avLst/>
            <a:gdLst>
              <a:gd name="T0" fmla="*/ 346076 w 482602"/>
              <a:gd name="T1" fmla="*/ 706905 h 770874"/>
              <a:gd name="T2" fmla="*/ 242681 w 482602"/>
              <a:gd name="T3" fmla="*/ 686360 h 770874"/>
              <a:gd name="T4" fmla="*/ 168917 w 482602"/>
              <a:gd name="T5" fmla="*/ 612776 h 770874"/>
              <a:gd name="T6" fmla="*/ 98425 w 482602"/>
              <a:gd name="T7" fmla="*/ 622036 h 770874"/>
              <a:gd name="T8" fmla="*/ 90122 w 482602"/>
              <a:gd name="T9" fmla="*/ 533571 h 770874"/>
              <a:gd name="T10" fmla="*/ 185738 w 482602"/>
              <a:gd name="T11" fmla="*/ 590777 h 770874"/>
              <a:gd name="T12" fmla="*/ 90122 w 482602"/>
              <a:gd name="T13" fmla="*/ 533571 h 770874"/>
              <a:gd name="T14" fmla="*/ 289744 w 482602"/>
              <a:gd name="T15" fmla="*/ 554546 h 770874"/>
              <a:gd name="T16" fmla="*/ 256560 w 482602"/>
              <a:gd name="T17" fmla="*/ 504825 h 770874"/>
              <a:gd name="T18" fmla="*/ 361950 w 482602"/>
              <a:gd name="T19" fmla="*/ 565609 h 770874"/>
              <a:gd name="T20" fmla="*/ 329045 w 482602"/>
              <a:gd name="T21" fmla="*/ 503238 h 770874"/>
              <a:gd name="T22" fmla="*/ 236538 w 482602"/>
              <a:gd name="T23" fmla="*/ 506611 h 770874"/>
              <a:gd name="T24" fmla="*/ 210894 w 482602"/>
              <a:gd name="T25" fmla="*/ 457200 h 770874"/>
              <a:gd name="T26" fmla="*/ 75142 w 482602"/>
              <a:gd name="T27" fmla="*/ 454908 h 770874"/>
              <a:gd name="T28" fmla="*/ 15875 w 482602"/>
              <a:gd name="T29" fmla="*/ 442066 h 770874"/>
              <a:gd name="T30" fmla="*/ 187071 w 482602"/>
              <a:gd name="T31" fmla="*/ 444984 h 770874"/>
              <a:gd name="T32" fmla="*/ 168656 w 482602"/>
              <a:gd name="T33" fmla="*/ 395288 h 770874"/>
              <a:gd name="T34" fmla="*/ 55145 w 482602"/>
              <a:gd name="T35" fmla="*/ 371416 h 770874"/>
              <a:gd name="T36" fmla="*/ 0 w 482602"/>
              <a:gd name="T37" fmla="*/ 347663 h 770874"/>
              <a:gd name="T38" fmla="*/ 152812 w 482602"/>
              <a:gd name="T39" fmla="*/ 365390 h 770874"/>
              <a:gd name="T40" fmla="*/ 145286 w 482602"/>
              <a:gd name="T41" fmla="*/ 319088 h 770874"/>
              <a:gd name="T42" fmla="*/ 58955 w 482602"/>
              <a:gd name="T43" fmla="*/ 280939 h 770874"/>
              <a:gd name="T44" fmla="*/ 11113 w 482602"/>
              <a:gd name="T45" fmla="*/ 246063 h 770874"/>
              <a:gd name="T46" fmla="*/ 150758 w 482602"/>
              <a:gd name="T47" fmla="*/ 282925 h 770874"/>
              <a:gd name="T48" fmla="*/ 154480 w 482602"/>
              <a:gd name="T49" fmla="*/ 241300 h 770874"/>
              <a:gd name="T50" fmla="*/ 164640 w 482602"/>
              <a:gd name="T51" fmla="*/ 208092 h 770874"/>
              <a:gd name="T52" fmla="*/ 177544 w 482602"/>
              <a:gd name="T53" fmla="*/ 173038 h 770874"/>
              <a:gd name="T54" fmla="*/ 87805 w 482602"/>
              <a:gd name="T55" fmla="*/ 189600 h 770874"/>
              <a:gd name="T56" fmla="*/ 54303 w 482602"/>
              <a:gd name="T57" fmla="*/ 147638 h 770874"/>
              <a:gd name="T58" fmla="*/ 191443 w 482602"/>
              <a:gd name="T59" fmla="*/ 147128 h 770874"/>
              <a:gd name="T60" fmla="*/ 207963 w 482602"/>
              <a:gd name="T61" fmla="*/ 119063 h 770874"/>
              <a:gd name="T62" fmla="*/ 126471 w 482602"/>
              <a:gd name="T63" fmla="*/ 120749 h 770874"/>
              <a:gd name="T64" fmla="*/ 109802 w 482602"/>
              <a:gd name="T65" fmla="*/ 73025 h 770874"/>
              <a:gd name="T66" fmla="*/ 220436 w 482602"/>
              <a:gd name="T67" fmla="*/ 91758 h 770874"/>
              <a:gd name="T68" fmla="*/ 234950 w 482602"/>
              <a:gd name="T69" fmla="*/ 69850 h 770874"/>
              <a:gd name="T70" fmla="*/ 106531 w 482602"/>
              <a:gd name="T71" fmla="*/ 317972 h 770874"/>
              <a:gd name="T72" fmla="*/ 366315 w 482602"/>
              <a:gd name="T73" fmla="*/ 676394 h 770874"/>
              <a:gd name="T74" fmla="*/ 405969 w 482602"/>
              <a:gd name="T75" fmla="*/ 676707 h 770874"/>
              <a:gd name="T76" fmla="*/ 434219 w 482602"/>
              <a:gd name="T77" fmla="*/ 691375 h 770874"/>
              <a:gd name="T78" fmla="*/ 482602 w 482602"/>
              <a:gd name="T79" fmla="*/ 770874 h 770874"/>
              <a:gd name="T80" fmla="*/ 406377 w 482602"/>
              <a:gd name="T81" fmla="*/ 716132 h 770874"/>
              <a:gd name="T82" fmla="*/ 385763 w 482602"/>
              <a:gd name="T83" fmla="*/ 725488 h 770874"/>
              <a:gd name="T84" fmla="*/ 359502 w 482602"/>
              <a:gd name="T85" fmla="*/ 702499 h 770874"/>
              <a:gd name="T86" fmla="*/ 93663 w 482602"/>
              <a:gd name="T87" fmla="*/ 334503 h 770874"/>
              <a:gd name="T88" fmla="*/ 160020 w 482602"/>
              <a:gd name="T89" fmla="*/ 41275 h 770874"/>
              <a:gd name="T90" fmla="*/ 146685 w 482602"/>
              <a:gd name="T91" fmla="*/ 125413 h 770874"/>
              <a:gd name="T92" fmla="*/ 220041 w 482602"/>
              <a:gd name="T93" fmla="*/ 4763 h 770874"/>
              <a:gd name="T94" fmla="*/ 185945 w 482602"/>
              <a:gd name="T95" fmla="*/ 71438 h 770874"/>
              <a:gd name="T96" fmla="*/ 277813 w 482602"/>
              <a:gd name="T97" fmla="*/ 0 h 770874"/>
              <a:gd name="T98" fmla="*/ 225425 w 482602"/>
              <a:gd name="T99" fmla="*/ 46038 h 77087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82602" h="770874">
                <a:moveTo>
                  <a:pt x="242681" y="686360"/>
                </a:moveTo>
                <a:cubicBezTo>
                  <a:pt x="277761" y="688228"/>
                  <a:pt x="305457" y="721846"/>
                  <a:pt x="346076" y="706905"/>
                </a:cubicBezTo>
                <a:cubicBezTo>
                  <a:pt x="288839" y="744257"/>
                  <a:pt x="233449" y="746125"/>
                  <a:pt x="176213" y="712507"/>
                </a:cubicBezTo>
                <a:cubicBezTo>
                  <a:pt x="198369" y="703169"/>
                  <a:pt x="207601" y="682625"/>
                  <a:pt x="242681" y="686360"/>
                </a:cubicBezTo>
                <a:close/>
                <a:moveTo>
                  <a:pt x="147207" y="609274"/>
                </a:moveTo>
                <a:cubicBezTo>
                  <a:pt x="153497" y="609071"/>
                  <a:pt x="160569" y="609998"/>
                  <a:pt x="168917" y="612776"/>
                </a:cubicBezTo>
                <a:cubicBezTo>
                  <a:pt x="202308" y="623888"/>
                  <a:pt x="222714" y="662782"/>
                  <a:pt x="263525" y="655374"/>
                </a:cubicBezTo>
                <a:cubicBezTo>
                  <a:pt x="200453" y="679451"/>
                  <a:pt x="144801" y="668339"/>
                  <a:pt x="98425" y="622036"/>
                </a:cubicBezTo>
                <a:cubicBezTo>
                  <a:pt x="116512" y="620647"/>
                  <a:pt x="128338" y="609882"/>
                  <a:pt x="147207" y="609274"/>
                </a:cubicBezTo>
                <a:close/>
                <a:moveTo>
                  <a:pt x="90122" y="533571"/>
                </a:moveTo>
                <a:cubicBezTo>
                  <a:pt x="95713" y="534421"/>
                  <a:pt x="101791" y="536349"/>
                  <a:pt x="108672" y="539977"/>
                </a:cubicBezTo>
                <a:cubicBezTo>
                  <a:pt x="136195" y="552677"/>
                  <a:pt x="147205" y="588963"/>
                  <a:pt x="185738" y="590777"/>
                </a:cubicBezTo>
                <a:cubicBezTo>
                  <a:pt x="127021" y="601663"/>
                  <a:pt x="79313" y="583520"/>
                  <a:pt x="44450" y="538163"/>
                </a:cubicBezTo>
                <a:cubicBezTo>
                  <a:pt x="60964" y="538163"/>
                  <a:pt x="73350" y="531019"/>
                  <a:pt x="90122" y="533571"/>
                </a:cubicBezTo>
                <a:close/>
                <a:moveTo>
                  <a:pt x="256560" y="504825"/>
                </a:moveTo>
                <a:cubicBezTo>
                  <a:pt x="267622" y="521399"/>
                  <a:pt x="286057" y="523240"/>
                  <a:pt x="289744" y="554546"/>
                </a:cubicBezTo>
                <a:cubicBezTo>
                  <a:pt x="295275" y="584010"/>
                  <a:pt x="273152" y="613474"/>
                  <a:pt x="295275" y="642938"/>
                </a:cubicBezTo>
                <a:cubicBezTo>
                  <a:pt x="251030" y="604266"/>
                  <a:pt x="238125" y="558229"/>
                  <a:pt x="256560" y="504825"/>
                </a:cubicBezTo>
                <a:close/>
                <a:moveTo>
                  <a:pt x="329045" y="503238"/>
                </a:moveTo>
                <a:cubicBezTo>
                  <a:pt x="340014" y="523417"/>
                  <a:pt x="360122" y="530755"/>
                  <a:pt x="361950" y="565609"/>
                </a:cubicBezTo>
                <a:cubicBezTo>
                  <a:pt x="361950" y="600464"/>
                  <a:pt x="332701" y="631649"/>
                  <a:pt x="352810" y="668338"/>
                </a:cubicBezTo>
                <a:cubicBezTo>
                  <a:pt x="308937" y="616974"/>
                  <a:pt x="301625" y="561940"/>
                  <a:pt x="329045" y="503238"/>
                </a:cubicBezTo>
                <a:close/>
                <a:moveTo>
                  <a:pt x="210894" y="457200"/>
                </a:moveTo>
                <a:cubicBezTo>
                  <a:pt x="220052" y="473671"/>
                  <a:pt x="234706" y="479161"/>
                  <a:pt x="236538" y="506611"/>
                </a:cubicBezTo>
                <a:cubicBezTo>
                  <a:pt x="236538" y="534062"/>
                  <a:pt x="212725" y="557852"/>
                  <a:pt x="227379" y="588963"/>
                </a:cubicBezTo>
                <a:cubicBezTo>
                  <a:pt x="194408" y="546872"/>
                  <a:pt x="188913" y="502951"/>
                  <a:pt x="210894" y="457200"/>
                </a:cubicBezTo>
                <a:close/>
                <a:moveTo>
                  <a:pt x="15875" y="442066"/>
                </a:moveTo>
                <a:cubicBezTo>
                  <a:pt x="36248" y="445735"/>
                  <a:pt x="52917" y="436563"/>
                  <a:pt x="75142" y="454908"/>
                </a:cubicBezTo>
                <a:cubicBezTo>
                  <a:pt x="99219" y="473252"/>
                  <a:pt x="102923" y="509941"/>
                  <a:pt x="138113" y="519113"/>
                </a:cubicBezTo>
                <a:cubicBezTo>
                  <a:pt x="80698" y="517279"/>
                  <a:pt x="39952" y="491596"/>
                  <a:pt x="15875" y="442066"/>
                </a:cubicBezTo>
                <a:close/>
                <a:moveTo>
                  <a:pt x="168656" y="395288"/>
                </a:moveTo>
                <a:cubicBezTo>
                  <a:pt x="174181" y="411853"/>
                  <a:pt x="188913" y="419216"/>
                  <a:pt x="187071" y="444984"/>
                </a:cubicBezTo>
                <a:cubicBezTo>
                  <a:pt x="183388" y="470752"/>
                  <a:pt x="159449" y="490998"/>
                  <a:pt x="170498" y="522288"/>
                </a:cubicBezTo>
                <a:cubicBezTo>
                  <a:pt x="142875" y="478114"/>
                  <a:pt x="142875" y="437621"/>
                  <a:pt x="168656" y="395288"/>
                </a:cubicBezTo>
                <a:close/>
                <a:moveTo>
                  <a:pt x="0" y="347663"/>
                </a:moveTo>
                <a:cubicBezTo>
                  <a:pt x="18382" y="356799"/>
                  <a:pt x="36763" y="349490"/>
                  <a:pt x="55145" y="371416"/>
                </a:cubicBezTo>
                <a:cubicBezTo>
                  <a:pt x="75364" y="395169"/>
                  <a:pt x="71688" y="431711"/>
                  <a:pt x="104775" y="444501"/>
                </a:cubicBezTo>
                <a:cubicBezTo>
                  <a:pt x="49630" y="433538"/>
                  <a:pt x="14705" y="402477"/>
                  <a:pt x="0" y="347663"/>
                </a:cubicBezTo>
                <a:close/>
                <a:moveTo>
                  <a:pt x="145286" y="319088"/>
                </a:moveTo>
                <a:cubicBezTo>
                  <a:pt x="147168" y="333905"/>
                  <a:pt x="160338" y="343165"/>
                  <a:pt x="152812" y="365390"/>
                </a:cubicBezTo>
                <a:cubicBezTo>
                  <a:pt x="147168" y="387615"/>
                  <a:pt x="122708" y="402432"/>
                  <a:pt x="128353" y="430213"/>
                </a:cubicBezTo>
                <a:cubicBezTo>
                  <a:pt x="109538" y="387615"/>
                  <a:pt x="115182" y="350574"/>
                  <a:pt x="145286" y="319088"/>
                </a:cubicBezTo>
                <a:close/>
                <a:moveTo>
                  <a:pt x="11113" y="246063"/>
                </a:moveTo>
                <a:cubicBezTo>
                  <a:pt x="27674" y="257076"/>
                  <a:pt x="44234" y="255241"/>
                  <a:pt x="58955" y="280939"/>
                </a:cubicBezTo>
                <a:cubicBezTo>
                  <a:pt x="73675" y="306636"/>
                  <a:pt x="62635" y="341512"/>
                  <a:pt x="92076" y="363538"/>
                </a:cubicBezTo>
                <a:cubicBezTo>
                  <a:pt x="38714" y="339676"/>
                  <a:pt x="11113" y="301130"/>
                  <a:pt x="11113" y="246063"/>
                </a:cubicBezTo>
                <a:close/>
                <a:moveTo>
                  <a:pt x="154480" y="241300"/>
                </a:moveTo>
                <a:cubicBezTo>
                  <a:pt x="152619" y="255778"/>
                  <a:pt x="161925" y="264827"/>
                  <a:pt x="150758" y="282925"/>
                </a:cubicBezTo>
                <a:cubicBezTo>
                  <a:pt x="141452" y="301022"/>
                  <a:pt x="115395" y="308261"/>
                  <a:pt x="115395" y="331788"/>
                </a:cubicBezTo>
                <a:cubicBezTo>
                  <a:pt x="107950" y="293783"/>
                  <a:pt x="120978" y="263017"/>
                  <a:pt x="154480" y="241300"/>
                </a:cubicBezTo>
                <a:close/>
                <a:moveTo>
                  <a:pt x="177544" y="173038"/>
                </a:moveTo>
                <a:cubicBezTo>
                  <a:pt x="173857" y="184108"/>
                  <a:pt x="179388" y="195177"/>
                  <a:pt x="164640" y="208092"/>
                </a:cubicBezTo>
                <a:cubicBezTo>
                  <a:pt x="151735" y="221007"/>
                  <a:pt x="129612" y="221007"/>
                  <a:pt x="122238" y="241301"/>
                </a:cubicBezTo>
                <a:cubicBezTo>
                  <a:pt x="127769" y="206247"/>
                  <a:pt x="144361" y="184108"/>
                  <a:pt x="177544" y="173038"/>
                </a:cubicBezTo>
                <a:close/>
                <a:moveTo>
                  <a:pt x="54303" y="147638"/>
                </a:moveTo>
                <a:cubicBezTo>
                  <a:pt x="65471" y="162234"/>
                  <a:pt x="82221" y="164058"/>
                  <a:pt x="87805" y="189600"/>
                </a:cubicBezTo>
                <a:cubicBezTo>
                  <a:pt x="93389" y="216967"/>
                  <a:pt x="74777" y="244334"/>
                  <a:pt x="95250" y="269876"/>
                </a:cubicBezTo>
                <a:cubicBezTo>
                  <a:pt x="54303" y="237036"/>
                  <a:pt x="41275" y="195074"/>
                  <a:pt x="54303" y="147638"/>
                </a:cubicBezTo>
                <a:close/>
                <a:moveTo>
                  <a:pt x="207963" y="119063"/>
                </a:moveTo>
                <a:cubicBezTo>
                  <a:pt x="202456" y="128418"/>
                  <a:pt x="204292" y="137773"/>
                  <a:pt x="191443" y="147128"/>
                </a:cubicBezTo>
                <a:cubicBezTo>
                  <a:pt x="178594" y="156483"/>
                  <a:pt x="158403" y="152741"/>
                  <a:pt x="149225" y="171451"/>
                </a:cubicBezTo>
                <a:cubicBezTo>
                  <a:pt x="158403" y="139644"/>
                  <a:pt x="178594" y="122805"/>
                  <a:pt x="207963" y="119063"/>
                </a:cubicBezTo>
                <a:close/>
                <a:moveTo>
                  <a:pt x="109802" y="73025"/>
                </a:moveTo>
                <a:cubicBezTo>
                  <a:pt x="115358" y="89545"/>
                  <a:pt x="130175" y="95052"/>
                  <a:pt x="126471" y="120749"/>
                </a:cubicBezTo>
                <a:cubicBezTo>
                  <a:pt x="122767" y="144611"/>
                  <a:pt x="100542" y="162967"/>
                  <a:pt x="109802" y="190500"/>
                </a:cubicBezTo>
                <a:cubicBezTo>
                  <a:pt x="85725" y="150118"/>
                  <a:pt x="85725" y="111572"/>
                  <a:pt x="109802" y="73025"/>
                </a:cubicBezTo>
                <a:close/>
                <a:moveTo>
                  <a:pt x="234950" y="69850"/>
                </a:moveTo>
                <a:cubicBezTo>
                  <a:pt x="229507" y="77153"/>
                  <a:pt x="231321" y="84455"/>
                  <a:pt x="220436" y="91758"/>
                </a:cubicBezTo>
                <a:cubicBezTo>
                  <a:pt x="207736" y="97235"/>
                  <a:pt x="193221" y="93584"/>
                  <a:pt x="184150" y="106363"/>
                </a:cubicBezTo>
                <a:cubicBezTo>
                  <a:pt x="193221" y="82630"/>
                  <a:pt x="211364" y="69850"/>
                  <a:pt x="234950" y="69850"/>
                </a:cubicBezTo>
                <a:close/>
                <a:moveTo>
                  <a:pt x="211318" y="57150"/>
                </a:moveTo>
                <a:cubicBezTo>
                  <a:pt x="146975" y="125111"/>
                  <a:pt x="106531" y="216950"/>
                  <a:pt x="106531" y="317972"/>
                </a:cubicBezTo>
                <a:cubicBezTo>
                  <a:pt x="106531" y="478289"/>
                  <a:pt x="205672" y="614918"/>
                  <a:pt x="345374" y="670156"/>
                </a:cubicBezTo>
                <a:lnTo>
                  <a:pt x="366315" y="676394"/>
                </a:lnTo>
                <a:lnTo>
                  <a:pt x="385763" y="668338"/>
                </a:lnTo>
                <a:cubicBezTo>
                  <a:pt x="393654" y="668338"/>
                  <a:pt x="400798" y="671536"/>
                  <a:pt x="405969" y="676707"/>
                </a:cubicBezTo>
                <a:lnTo>
                  <a:pt x="411074" y="689034"/>
                </a:lnTo>
                <a:lnTo>
                  <a:pt x="434219" y="691375"/>
                </a:lnTo>
                <a:lnTo>
                  <a:pt x="482602" y="624493"/>
                </a:lnTo>
                <a:lnTo>
                  <a:pt x="482602" y="770874"/>
                </a:lnTo>
                <a:lnTo>
                  <a:pt x="446708" y="720200"/>
                </a:lnTo>
                <a:lnTo>
                  <a:pt x="406377" y="716132"/>
                </a:lnTo>
                <a:lnTo>
                  <a:pt x="405969" y="717119"/>
                </a:lnTo>
                <a:cubicBezTo>
                  <a:pt x="400798" y="722290"/>
                  <a:pt x="393654" y="725488"/>
                  <a:pt x="385763" y="725488"/>
                </a:cubicBezTo>
                <a:cubicBezTo>
                  <a:pt x="377872" y="725488"/>
                  <a:pt x="370728" y="722290"/>
                  <a:pt x="365557" y="717119"/>
                </a:cubicBezTo>
                <a:lnTo>
                  <a:pt x="359502" y="702499"/>
                </a:lnTo>
                <a:lnTo>
                  <a:pt x="340554" y="696871"/>
                </a:lnTo>
                <a:cubicBezTo>
                  <a:pt x="196036" y="639886"/>
                  <a:pt x="93663" y="499038"/>
                  <a:pt x="93663" y="334503"/>
                </a:cubicBezTo>
                <a:cubicBezTo>
                  <a:pt x="93663" y="226134"/>
                  <a:pt x="139622" y="126948"/>
                  <a:pt x="211318" y="57150"/>
                </a:cubicBezTo>
                <a:close/>
                <a:moveTo>
                  <a:pt x="160020" y="41275"/>
                </a:moveTo>
                <a:cubicBezTo>
                  <a:pt x="161925" y="52250"/>
                  <a:pt x="171450" y="57737"/>
                  <a:pt x="167640" y="76028"/>
                </a:cubicBezTo>
                <a:cubicBezTo>
                  <a:pt x="163830" y="92490"/>
                  <a:pt x="142875" y="105293"/>
                  <a:pt x="146685" y="125413"/>
                </a:cubicBezTo>
                <a:cubicBezTo>
                  <a:pt x="133350" y="94319"/>
                  <a:pt x="137160" y="65053"/>
                  <a:pt x="160020" y="41275"/>
                </a:cubicBezTo>
                <a:close/>
                <a:moveTo>
                  <a:pt x="220041" y="4763"/>
                </a:moveTo>
                <a:cubicBezTo>
                  <a:pt x="220041" y="15575"/>
                  <a:pt x="225425" y="22783"/>
                  <a:pt x="216452" y="35398"/>
                </a:cubicBezTo>
                <a:cubicBezTo>
                  <a:pt x="207479" y="48012"/>
                  <a:pt x="189534" y="51616"/>
                  <a:pt x="185945" y="71438"/>
                </a:cubicBezTo>
                <a:cubicBezTo>
                  <a:pt x="184150" y="40804"/>
                  <a:pt x="194917" y="19179"/>
                  <a:pt x="220041" y="4763"/>
                </a:cubicBezTo>
                <a:close/>
                <a:moveTo>
                  <a:pt x="277813" y="0"/>
                </a:moveTo>
                <a:cubicBezTo>
                  <a:pt x="272200" y="7366"/>
                  <a:pt x="275942" y="16574"/>
                  <a:pt x="262845" y="25781"/>
                </a:cubicBezTo>
                <a:cubicBezTo>
                  <a:pt x="251619" y="33147"/>
                  <a:pt x="232909" y="31306"/>
                  <a:pt x="225425" y="46038"/>
                </a:cubicBezTo>
                <a:cubicBezTo>
                  <a:pt x="232909" y="18415"/>
                  <a:pt x="249748" y="3683"/>
                  <a:pt x="277813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9" name="任意多边形: 形状 138">
            <a:extLst>
              <a:ext uri="{FF2B5EF4-FFF2-40B4-BE49-F238E27FC236}">
                <a16:creationId xmlns:a16="http://schemas.microsoft.com/office/drawing/2014/main" xmlns="" id="{3D529B98-9401-4443-A059-F6E72E8E2EC3}"/>
              </a:ext>
            </a:extLst>
          </p:cNvPr>
          <p:cNvSpPr/>
          <p:nvPr/>
        </p:nvSpPr>
        <p:spPr bwMode="auto">
          <a:xfrm flipH="1">
            <a:off x="6782981" y="5469592"/>
            <a:ext cx="475069" cy="758759"/>
          </a:xfrm>
          <a:custGeom>
            <a:avLst/>
            <a:gdLst>
              <a:gd name="T0" fmla="*/ 346076 w 482602"/>
              <a:gd name="T1" fmla="*/ 706905 h 770874"/>
              <a:gd name="T2" fmla="*/ 242681 w 482602"/>
              <a:gd name="T3" fmla="*/ 686360 h 770874"/>
              <a:gd name="T4" fmla="*/ 168917 w 482602"/>
              <a:gd name="T5" fmla="*/ 612776 h 770874"/>
              <a:gd name="T6" fmla="*/ 98425 w 482602"/>
              <a:gd name="T7" fmla="*/ 622036 h 770874"/>
              <a:gd name="T8" fmla="*/ 90122 w 482602"/>
              <a:gd name="T9" fmla="*/ 533571 h 770874"/>
              <a:gd name="T10" fmla="*/ 185738 w 482602"/>
              <a:gd name="T11" fmla="*/ 590777 h 770874"/>
              <a:gd name="T12" fmla="*/ 90122 w 482602"/>
              <a:gd name="T13" fmla="*/ 533571 h 770874"/>
              <a:gd name="T14" fmla="*/ 289744 w 482602"/>
              <a:gd name="T15" fmla="*/ 554546 h 770874"/>
              <a:gd name="T16" fmla="*/ 256560 w 482602"/>
              <a:gd name="T17" fmla="*/ 504825 h 770874"/>
              <a:gd name="T18" fmla="*/ 361950 w 482602"/>
              <a:gd name="T19" fmla="*/ 565609 h 770874"/>
              <a:gd name="T20" fmla="*/ 329045 w 482602"/>
              <a:gd name="T21" fmla="*/ 503238 h 770874"/>
              <a:gd name="T22" fmla="*/ 236538 w 482602"/>
              <a:gd name="T23" fmla="*/ 506611 h 770874"/>
              <a:gd name="T24" fmla="*/ 210894 w 482602"/>
              <a:gd name="T25" fmla="*/ 457200 h 770874"/>
              <a:gd name="T26" fmla="*/ 75142 w 482602"/>
              <a:gd name="T27" fmla="*/ 454908 h 770874"/>
              <a:gd name="T28" fmla="*/ 15875 w 482602"/>
              <a:gd name="T29" fmla="*/ 442066 h 770874"/>
              <a:gd name="T30" fmla="*/ 187071 w 482602"/>
              <a:gd name="T31" fmla="*/ 444984 h 770874"/>
              <a:gd name="T32" fmla="*/ 168656 w 482602"/>
              <a:gd name="T33" fmla="*/ 395288 h 770874"/>
              <a:gd name="T34" fmla="*/ 55145 w 482602"/>
              <a:gd name="T35" fmla="*/ 371416 h 770874"/>
              <a:gd name="T36" fmla="*/ 0 w 482602"/>
              <a:gd name="T37" fmla="*/ 347663 h 770874"/>
              <a:gd name="T38" fmla="*/ 152812 w 482602"/>
              <a:gd name="T39" fmla="*/ 365390 h 770874"/>
              <a:gd name="T40" fmla="*/ 145286 w 482602"/>
              <a:gd name="T41" fmla="*/ 319088 h 770874"/>
              <a:gd name="T42" fmla="*/ 58955 w 482602"/>
              <a:gd name="T43" fmla="*/ 280939 h 770874"/>
              <a:gd name="T44" fmla="*/ 11113 w 482602"/>
              <a:gd name="T45" fmla="*/ 246063 h 770874"/>
              <a:gd name="T46" fmla="*/ 150758 w 482602"/>
              <a:gd name="T47" fmla="*/ 282925 h 770874"/>
              <a:gd name="T48" fmla="*/ 154480 w 482602"/>
              <a:gd name="T49" fmla="*/ 241300 h 770874"/>
              <a:gd name="T50" fmla="*/ 164640 w 482602"/>
              <a:gd name="T51" fmla="*/ 208092 h 770874"/>
              <a:gd name="T52" fmla="*/ 177544 w 482602"/>
              <a:gd name="T53" fmla="*/ 173038 h 770874"/>
              <a:gd name="T54" fmla="*/ 87805 w 482602"/>
              <a:gd name="T55" fmla="*/ 189600 h 770874"/>
              <a:gd name="T56" fmla="*/ 54303 w 482602"/>
              <a:gd name="T57" fmla="*/ 147638 h 770874"/>
              <a:gd name="T58" fmla="*/ 191443 w 482602"/>
              <a:gd name="T59" fmla="*/ 147128 h 770874"/>
              <a:gd name="T60" fmla="*/ 207963 w 482602"/>
              <a:gd name="T61" fmla="*/ 119063 h 770874"/>
              <a:gd name="T62" fmla="*/ 126471 w 482602"/>
              <a:gd name="T63" fmla="*/ 120749 h 770874"/>
              <a:gd name="T64" fmla="*/ 109802 w 482602"/>
              <a:gd name="T65" fmla="*/ 73025 h 770874"/>
              <a:gd name="T66" fmla="*/ 220436 w 482602"/>
              <a:gd name="T67" fmla="*/ 91758 h 770874"/>
              <a:gd name="T68" fmla="*/ 234950 w 482602"/>
              <a:gd name="T69" fmla="*/ 69850 h 770874"/>
              <a:gd name="T70" fmla="*/ 106531 w 482602"/>
              <a:gd name="T71" fmla="*/ 317972 h 770874"/>
              <a:gd name="T72" fmla="*/ 366315 w 482602"/>
              <a:gd name="T73" fmla="*/ 676394 h 770874"/>
              <a:gd name="T74" fmla="*/ 405969 w 482602"/>
              <a:gd name="T75" fmla="*/ 676707 h 770874"/>
              <a:gd name="T76" fmla="*/ 434219 w 482602"/>
              <a:gd name="T77" fmla="*/ 691375 h 770874"/>
              <a:gd name="T78" fmla="*/ 482602 w 482602"/>
              <a:gd name="T79" fmla="*/ 770874 h 770874"/>
              <a:gd name="T80" fmla="*/ 406377 w 482602"/>
              <a:gd name="T81" fmla="*/ 716132 h 770874"/>
              <a:gd name="T82" fmla="*/ 385763 w 482602"/>
              <a:gd name="T83" fmla="*/ 725488 h 770874"/>
              <a:gd name="T84" fmla="*/ 359502 w 482602"/>
              <a:gd name="T85" fmla="*/ 702499 h 770874"/>
              <a:gd name="T86" fmla="*/ 93663 w 482602"/>
              <a:gd name="T87" fmla="*/ 334503 h 770874"/>
              <a:gd name="T88" fmla="*/ 160020 w 482602"/>
              <a:gd name="T89" fmla="*/ 41275 h 770874"/>
              <a:gd name="T90" fmla="*/ 146685 w 482602"/>
              <a:gd name="T91" fmla="*/ 125413 h 770874"/>
              <a:gd name="T92" fmla="*/ 220041 w 482602"/>
              <a:gd name="T93" fmla="*/ 4763 h 770874"/>
              <a:gd name="T94" fmla="*/ 185945 w 482602"/>
              <a:gd name="T95" fmla="*/ 71438 h 770874"/>
              <a:gd name="T96" fmla="*/ 277813 w 482602"/>
              <a:gd name="T97" fmla="*/ 0 h 770874"/>
              <a:gd name="T98" fmla="*/ 225425 w 482602"/>
              <a:gd name="T99" fmla="*/ 46038 h 77087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82602" h="770874">
                <a:moveTo>
                  <a:pt x="242681" y="686360"/>
                </a:moveTo>
                <a:cubicBezTo>
                  <a:pt x="277761" y="688228"/>
                  <a:pt x="305457" y="721846"/>
                  <a:pt x="346076" y="706905"/>
                </a:cubicBezTo>
                <a:cubicBezTo>
                  <a:pt x="288839" y="744257"/>
                  <a:pt x="233449" y="746125"/>
                  <a:pt x="176213" y="712507"/>
                </a:cubicBezTo>
                <a:cubicBezTo>
                  <a:pt x="198369" y="703169"/>
                  <a:pt x="207601" y="682625"/>
                  <a:pt x="242681" y="686360"/>
                </a:cubicBezTo>
                <a:close/>
                <a:moveTo>
                  <a:pt x="147207" y="609274"/>
                </a:moveTo>
                <a:cubicBezTo>
                  <a:pt x="153497" y="609071"/>
                  <a:pt x="160569" y="609998"/>
                  <a:pt x="168917" y="612776"/>
                </a:cubicBezTo>
                <a:cubicBezTo>
                  <a:pt x="202308" y="623888"/>
                  <a:pt x="222714" y="662782"/>
                  <a:pt x="263525" y="655374"/>
                </a:cubicBezTo>
                <a:cubicBezTo>
                  <a:pt x="200453" y="679451"/>
                  <a:pt x="144801" y="668339"/>
                  <a:pt x="98425" y="622036"/>
                </a:cubicBezTo>
                <a:cubicBezTo>
                  <a:pt x="116512" y="620647"/>
                  <a:pt x="128338" y="609882"/>
                  <a:pt x="147207" y="609274"/>
                </a:cubicBezTo>
                <a:close/>
                <a:moveTo>
                  <a:pt x="90122" y="533571"/>
                </a:moveTo>
                <a:cubicBezTo>
                  <a:pt x="95713" y="534421"/>
                  <a:pt x="101791" y="536349"/>
                  <a:pt x="108672" y="539977"/>
                </a:cubicBezTo>
                <a:cubicBezTo>
                  <a:pt x="136195" y="552677"/>
                  <a:pt x="147205" y="588963"/>
                  <a:pt x="185738" y="590777"/>
                </a:cubicBezTo>
                <a:cubicBezTo>
                  <a:pt x="127021" y="601663"/>
                  <a:pt x="79313" y="583520"/>
                  <a:pt x="44450" y="538163"/>
                </a:cubicBezTo>
                <a:cubicBezTo>
                  <a:pt x="60964" y="538163"/>
                  <a:pt x="73350" y="531019"/>
                  <a:pt x="90122" y="533571"/>
                </a:cubicBezTo>
                <a:close/>
                <a:moveTo>
                  <a:pt x="256560" y="504825"/>
                </a:moveTo>
                <a:cubicBezTo>
                  <a:pt x="267622" y="521399"/>
                  <a:pt x="286057" y="523240"/>
                  <a:pt x="289744" y="554546"/>
                </a:cubicBezTo>
                <a:cubicBezTo>
                  <a:pt x="295275" y="584010"/>
                  <a:pt x="273152" y="613474"/>
                  <a:pt x="295275" y="642938"/>
                </a:cubicBezTo>
                <a:cubicBezTo>
                  <a:pt x="251030" y="604266"/>
                  <a:pt x="238125" y="558229"/>
                  <a:pt x="256560" y="504825"/>
                </a:cubicBezTo>
                <a:close/>
                <a:moveTo>
                  <a:pt x="329045" y="503238"/>
                </a:moveTo>
                <a:cubicBezTo>
                  <a:pt x="340014" y="523417"/>
                  <a:pt x="360122" y="530755"/>
                  <a:pt x="361950" y="565609"/>
                </a:cubicBezTo>
                <a:cubicBezTo>
                  <a:pt x="361950" y="600464"/>
                  <a:pt x="332701" y="631649"/>
                  <a:pt x="352810" y="668338"/>
                </a:cubicBezTo>
                <a:cubicBezTo>
                  <a:pt x="308937" y="616974"/>
                  <a:pt x="301625" y="561940"/>
                  <a:pt x="329045" y="503238"/>
                </a:cubicBezTo>
                <a:close/>
                <a:moveTo>
                  <a:pt x="210894" y="457200"/>
                </a:moveTo>
                <a:cubicBezTo>
                  <a:pt x="220052" y="473671"/>
                  <a:pt x="234706" y="479161"/>
                  <a:pt x="236538" y="506611"/>
                </a:cubicBezTo>
                <a:cubicBezTo>
                  <a:pt x="236538" y="534062"/>
                  <a:pt x="212725" y="557852"/>
                  <a:pt x="227379" y="588963"/>
                </a:cubicBezTo>
                <a:cubicBezTo>
                  <a:pt x="194408" y="546872"/>
                  <a:pt x="188913" y="502951"/>
                  <a:pt x="210894" y="457200"/>
                </a:cubicBezTo>
                <a:close/>
                <a:moveTo>
                  <a:pt x="15875" y="442066"/>
                </a:moveTo>
                <a:cubicBezTo>
                  <a:pt x="36248" y="445735"/>
                  <a:pt x="52917" y="436563"/>
                  <a:pt x="75142" y="454908"/>
                </a:cubicBezTo>
                <a:cubicBezTo>
                  <a:pt x="99219" y="473252"/>
                  <a:pt x="102923" y="509941"/>
                  <a:pt x="138113" y="519113"/>
                </a:cubicBezTo>
                <a:cubicBezTo>
                  <a:pt x="80698" y="517279"/>
                  <a:pt x="39952" y="491596"/>
                  <a:pt x="15875" y="442066"/>
                </a:cubicBezTo>
                <a:close/>
                <a:moveTo>
                  <a:pt x="168656" y="395288"/>
                </a:moveTo>
                <a:cubicBezTo>
                  <a:pt x="174181" y="411853"/>
                  <a:pt x="188913" y="419216"/>
                  <a:pt x="187071" y="444984"/>
                </a:cubicBezTo>
                <a:cubicBezTo>
                  <a:pt x="183388" y="470752"/>
                  <a:pt x="159449" y="490998"/>
                  <a:pt x="170498" y="522288"/>
                </a:cubicBezTo>
                <a:cubicBezTo>
                  <a:pt x="142875" y="478114"/>
                  <a:pt x="142875" y="437621"/>
                  <a:pt x="168656" y="395288"/>
                </a:cubicBezTo>
                <a:close/>
                <a:moveTo>
                  <a:pt x="0" y="347663"/>
                </a:moveTo>
                <a:cubicBezTo>
                  <a:pt x="18382" y="356799"/>
                  <a:pt x="36763" y="349490"/>
                  <a:pt x="55145" y="371416"/>
                </a:cubicBezTo>
                <a:cubicBezTo>
                  <a:pt x="75364" y="395169"/>
                  <a:pt x="71688" y="431711"/>
                  <a:pt x="104775" y="444501"/>
                </a:cubicBezTo>
                <a:cubicBezTo>
                  <a:pt x="49630" y="433538"/>
                  <a:pt x="14705" y="402477"/>
                  <a:pt x="0" y="347663"/>
                </a:cubicBezTo>
                <a:close/>
                <a:moveTo>
                  <a:pt x="145286" y="319088"/>
                </a:moveTo>
                <a:cubicBezTo>
                  <a:pt x="147168" y="333905"/>
                  <a:pt x="160338" y="343165"/>
                  <a:pt x="152812" y="365390"/>
                </a:cubicBezTo>
                <a:cubicBezTo>
                  <a:pt x="147168" y="387615"/>
                  <a:pt x="122708" y="402432"/>
                  <a:pt x="128353" y="430213"/>
                </a:cubicBezTo>
                <a:cubicBezTo>
                  <a:pt x="109538" y="387615"/>
                  <a:pt x="115182" y="350574"/>
                  <a:pt x="145286" y="319088"/>
                </a:cubicBezTo>
                <a:close/>
                <a:moveTo>
                  <a:pt x="11113" y="246063"/>
                </a:moveTo>
                <a:cubicBezTo>
                  <a:pt x="27674" y="257076"/>
                  <a:pt x="44234" y="255241"/>
                  <a:pt x="58955" y="280939"/>
                </a:cubicBezTo>
                <a:cubicBezTo>
                  <a:pt x="73675" y="306636"/>
                  <a:pt x="62635" y="341512"/>
                  <a:pt x="92076" y="363538"/>
                </a:cubicBezTo>
                <a:cubicBezTo>
                  <a:pt x="38714" y="339676"/>
                  <a:pt x="11113" y="301130"/>
                  <a:pt x="11113" y="246063"/>
                </a:cubicBezTo>
                <a:close/>
                <a:moveTo>
                  <a:pt x="154480" y="241300"/>
                </a:moveTo>
                <a:cubicBezTo>
                  <a:pt x="152619" y="255778"/>
                  <a:pt x="161925" y="264827"/>
                  <a:pt x="150758" y="282925"/>
                </a:cubicBezTo>
                <a:cubicBezTo>
                  <a:pt x="141452" y="301022"/>
                  <a:pt x="115395" y="308261"/>
                  <a:pt x="115395" y="331788"/>
                </a:cubicBezTo>
                <a:cubicBezTo>
                  <a:pt x="107950" y="293783"/>
                  <a:pt x="120978" y="263017"/>
                  <a:pt x="154480" y="241300"/>
                </a:cubicBezTo>
                <a:close/>
                <a:moveTo>
                  <a:pt x="177544" y="173038"/>
                </a:moveTo>
                <a:cubicBezTo>
                  <a:pt x="173857" y="184108"/>
                  <a:pt x="179388" y="195177"/>
                  <a:pt x="164640" y="208092"/>
                </a:cubicBezTo>
                <a:cubicBezTo>
                  <a:pt x="151735" y="221007"/>
                  <a:pt x="129612" y="221007"/>
                  <a:pt x="122238" y="241301"/>
                </a:cubicBezTo>
                <a:cubicBezTo>
                  <a:pt x="127769" y="206247"/>
                  <a:pt x="144361" y="184108"/>
                  <a:pt x="177544" y="173038"/>
                </a:cubicBezTo>
                <a:close/>
                <a:moveTo>
                  <a:pt x="54303" y="147638"/>
                </a:moveTo>
                <a:cubicBezTo>
                  <a:pt x="65471" y="162234"/>
                  <a:pt x="82221" y="164058"/>
                  <a:pt x="87805" y="189600"/>
                </a:cubicBezTo>
                <a:cubicBezTo>
                  <a:pt x="93389" y="216967"/>
                  <a:pt x="74777" y="244334"/>
                  <a:pt x="95250" y="269876"/>
                </a:cubicBezTo>
                <a:cubicBezTo>
                  <a:pt x="54303" y="237036"/>
                  <a:pt x="41275" y="195074"/>
                  <a:pt x="54303" y="147638"/>
                </a:cubicBezTo>
                <a:close/>
                <a:moveTo>
                  <a:pt x="207963" y="119063"/>
                </a:moveTo>
                <a:cubicBezTo>
                  <a:pt x="202456" y="128418"/>
                  <a:pt x="204292" y="137773"/>
                  <a:pt x="191443" y="147128"/>
                </a:cubicBezTo>
                <a:cubicBezTo>
                  <a:pt x="178594" y="156483"/>
                  <a:pt x="158403" y="152741"/>
                  <a:pt x="149225" y="171451"/>
                </a:cubicBezTo>
                <a:cubicBezTo>
                  <a:pt x="158403" y="139644"/>
                  <a:pt x="178594" y="122805"/>
                  <a:pt x="207963" y="119063"/>
                </a:cubicBezTo>
                <a:close/>
                <a:moveTo>
                  <a:pt x="109802" y="73025"/>
                </a:moveTo>
                <a:cubicBezTo>
                  <a:pt x="115358" y="89545"/>
                  <a:pt x="130175" y="95052"/>
                  <a:pt x="126471" y="120749"/>
                </a:cubicBezTo>
                <a:cubicBezTo>
                  <a:pt x="122767" y="144611"/>
                  <a:pt x="100542" y="162967"/>
                  <a:pt x="109802" y="190500"/>
                </a:cubicBezTo>
                <a:cubicBezTo>
                  <a:pt x="85725" y="150118"/>
                  <a:pt x="85725" y="111572"/>
                  <a:pt x="109802" y="73025"/>
                </a:cubicBezTo>
                <a:close/>
                <a:moveTo>
                  <a:pt x="234950" y="69850"/>
                </a:moveTo>
                <a:cubicBezTo>
                  <a:pt x="229507" y="77153"/>
                  <a:pt x="231321" y="84455"/>
                  <a:pt x="220436" y="91758"/>
                </a:cubicBezTo>
                <a:cubicBezTo>
                  <a:pt x="207736" y="97235"/>
                  <a:pt x="193221" y="93584"/>
                  <a:pt x="184150" y="106363"/>
                </a:cubicBezTo>
                <a:cubicBezTo>
                  <a:pt x="193221" y="82630"/>
                  <a:pt x="211364" y="69850"/>
                  <a:pt x="234950" y="69850"/>
                </a:cubicBezTo>
                <a:close/>
                <a:moveTo>
                  <a:pt x="211318" y="57150"/>
                </a:moveTo>
                <a:cubicBezTo>
                  <a:pt x="146975" y="125111"/>
                  <a:pt x="106531" y="216950"/>
                  <a:pt x="106531" y="317972"/>
                </a:cubicBezTo>
                <a:cubicBezTo>
                  <a:pt x="106531" y="478289"/>
                  <a:pt x="205672" y="614918"/>
                  <a:pt x="345374" y="670156"/>
                </a:cubicBezTo>
                <a:lnTo>
                  <a:pt x="366315" y="676394"/>
                </a:lnTo>
                <a:lnTo>
                  <a:pt x="385763" y="668338"/>
                </a:lnTo>
                <a:cubicBezTo>
                  <a:pt x="393654" y="668338"/>
                  <a:pt x="400798" y="671536"/>
                  <a:pt x="405969" y="676707"/>
                </a:cubicBezTo>
                <a:lnTo>
                  <a:pt x="411074" y="689034"/>
                </a:lnTo>
                <a:lnTo>
                  <a:pt x="434219" y="691375"/>
                </a:lnTo>
                <a:lnTo>
                  <a:pt x="482602" y="624493"/>
                </a:lnTo>
                <a:lnTo>
                  <a:pt x="482602" y="770874"/>
                </a:lnTo>
                <a:lnTo>
                  <a:pt x="446708" y="720200"/>
                </a:lnTo>
                <a:lnTo>
                  <a:pt x="406377" y="716132"/>
                </a:lnTo>
                <a:lnTo>
                  <a:pt x="405969" y="717119"/>
                </a:lnTo>
                <a:cubicBezTo>
                  <a:pt x="400798" y="722290"/>
                  <a:pt x="393654" y="725488"/>
                  <a:pt x="385763" y="725488"/>
                </a:cubicBezTo>
                <a:cubicBezTo>
                  <a:pt x="377872" y="725488"/>
                  <a:pt x="370728" y="722290"/>
                  <a:pt x="365557" y="717119"/>
                </a:cubicBezTo>
                <a:lnTo>
                  <a:pt x="359502" y="702499"/>
                </a:lnTo>
                <a:lnTo>
                  <a:pt x="340554" y="696871"/>
                </a:lnTo>
                <a:cubicBezTo>
                  <a:pt x="196036" y="639886"/>
                  <a:pt x="93663" y="499038"/>
                  <a:pt x="93663" y="334503"/>
                </a:cubicBezTo>
                <a:cubicBezTo>
                  <a:pt x="93663" y="226134"/>
                  <a:pt x="139622" y="126948"/>
                  <a:pt x="211318" y="57150"/>
                </a:cubicBezTo>
                <a:close/>
                <a:moveTo>
                  <a:pt x="160020" y="41275"/>
                </a:moveTo>
                <a:cubicBezTo>
                  <a:pt x="161925" y="52250"/>
                  <a:pt x="171450" y="57737"/>
                  <a:pt x="167640" y="76028"/>
                </a:cubicBezTo>
                <a:cubicBezTo>
                  <a:pt x="163830" y="92490"/>
                  <a:pt x="142875" y="105293"/>
                  <a:pt x="146685" y="125413"/>
                </a:cubicBezTo>
                <a:cubicBezTo>
                  <a:pt x="133350" y="94319"/>
                  <a:pt x="137160" y="65053"/>
                  <a:pt x="160020" y="41275"/>
                </a:cubicBezTo>
                <a:close/>
                <a:moveTo>
                  <a:pt x="220041" y="4763"/>
                </a:moveTo>
                <a:cubicBezTo>
                  <a:pt x="220041" y="15575"/>
                  <a:pt x="225425" y="22783"/>
                  <a:pt x="216452" y="35398"/>
                </a:cubicBezTo>
                <a:cubicBezTo>
                  <a:pt x="207479" y="48012"/>
                  <a:pt x="189534" y="51616"/>
                  <a:pt x="185945" y="71438"/>
                </a:cubicBezTo>
                <a:cubicBezTo>
                  <a:pt x="184150" y="40804"/>
                  <a:pt x="194917" y="19179"/>
                  <a:pt x="220041" y="4763"/>
                </a:cubicBezTo>
                <a:close/>
                <a:moveTo>
                  <a:pt x="277813" y="0"/>
                </a:moveTo>
                <a:cubicBezTo>
                  <a:pt x="272200" y="7366"/>
                  <a:pt x="275942" y="16574"/>
                  <a:pt x="262845" y="25781"/>
                </a:cubicBezTo>
                <a:cubicBezTo>
                  <a:pt x="251619" y="33147"/>
                  <a:pt x="232909" y="31306"/>
                  <a:pt x="225425" y="46038"/>
                </a:cubicBezTo>
                <a:cubicBezTo>
                  <a:pt x="232909" y="18415"/>
                  <a:pt x="249748" y="3683"/>
                  <a:pt x="277813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10" name="星形: 五角 9">
            <a:extLst>
              <a:ext uri="{FF2B5EF4-FFF2-40B4-BE49-F238E27FC236}">
                <a16:creationId xmlns:a16="http://schemas.microsoft.com/office/drawing/2014/main" xmlns="" id="{D6B5CC7B-63DF-4BC7-916E-DE002D23B056}"/>
              </a:ext>
            </a:extLst>
          </p:cNvPr>
          <p:cNvSpPr/>
          <p:nvPr/>
        </p:nvSpPr>
        <p:spPr>
          <a:xfrm>
            <a:off x="5542876" y="6053408"/>
            <a:ext cx="204940" cy="204940"/>
          </a:xfrm>
          <a:prstGeom prst="star5">
            <a:avLst>
              <a:gd name="adj" fmla="val 24751"/>
              <a:gd name="hf" fmla="val 105146"/>
              <a:gd name="vf" fmla="val 110557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11" name="星形: 五角 10">
            <a:extLst>
              <a:ext uri="{FF2B5EF4-FFF2-40B4-BE49-F238E27FC236}">
                <a16:creationId xmlns:a16="http://schemas.microsoft.com/office/drawing/2014/main" xmlns="" id="{F29B0E00-CCAD-4F6E-821D-C53C74637AB1}"/>
              </a:ext>
            </a:extLst>
          </p:cNvPr>
          <p:cNvSpPr/>
          <p:nvPr/>
        </p:nvSpPr>
        <p:spPr>
          <a:xfrm>
            <a:off x="5843973" y="6105925"/>
            <a:ext cx="99906" cy="99906"/>
          </a:xfrm>
          <a:prstGeom prst="star5">
            <a:avLst>
              <a:gd name="adj" fmla="val 24751"/>
              <a:gd name="hf" fmla="val 105146"/>
              <a:gd name="vf" fmla="val 110557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12" name="星形: 五角 11">
            <a:extLst>
              <a:ext uri="{FF2B5EF4-FFF2-40B4-BE49-F238E27FC236}">
                <a16:creationId xmlns:a16="http://schemas.microsoft.com/office/drawing/2014/main" xmlns="" id="{80311806-0227-4052-8DC3-3A008169F236}"/>
              </a:ext>
            </a:extLst>
          </p:cNvPr>
          <p:cNvSpPr/>
          <p:nvPr/>
        </p:nvSpPr>
        <p:spPr>
          <a:xfrm>
            <a:off x="5346816" y="6105925"/>
            <a:ext cx="99906" cy="99906"/>
          </a:xfrm>
          <a:prstGeom prst="star5">
            <a:avLst>
              <a:gd name="adj" fmla="val 24751"/>
              <a:gd name="hf" fmla="val 105146"/>
              <a:gd name="vf" fmla="val 110557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2F187B57-FD82-43A1-BAF2-A24B72553A21}"/>
              </a:ext>
            </a:extLst>
          </p:cNvPr>
          <p:cNvCxnSpPr/>
          <p:nvPr/>
        </p:nvCxnSpPr>
        <p:spPr>
          <a:xfrm flipH="1">
            <a:off x="4630024" y="6155878"/>
            <a:ext cx="640703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6B4740F2-680B-41FB-97C1-E93A4B7E428A}"/>
              </a:ext>
            </a:extLst>
          </p:cNvPr>
          <p:cNvCxnSpPr/>
          <p:nvPr/>
        </p:nvCxnSpPr>
        <p:spPr>
          <a:xfrm>
            <a:off x="6019968" y="6155878"/>
            <a:ext cx="640703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" name="图片 103" descr="图片包含 监视器, 室内, 电子产品, 就坐&#10;&#10;描述已自动生成">
            <a:extLst>
              <a:ext uri="{FF2B5EF4-FFF2-40B4-BE49-F238E27FC236}">
                <a16:creationId xmlns:a16="http://schemas.microsoft.com/office/drawing/2014/main" xmlns="" id="{E5525A09-7DB6-489F-A2C5-8C2CEF326C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4415" y="740546"/>
            <a:ext cx="3607764" cy="7015101"/>
          </a:xfrm>
          <a:custGeom>
            <a:avLst/>
            <a:gdLst>
              <a:gd name="connsiteX0" fmla="*/ 1811712 w 3607764"/>
              <a:gd name="connsiteY0" fmla="*/ 1986400 h 7015101"/>
              <a:gd name="connsiteX1" fmla="*/ 1811712 w 3607764"/>
              <a:gd name="connsiteY1" fmla="*/ 5652526 h 7015101"/>
              <a:gd name="connsiteX2" fmla="*/ 2993297 w 3607764"/>
              <a:gd name="connsiteY2" fmla="*/ 5652526 h 7015101"/>
              <a:gd name="connsiteX3" fmla="*/ 2993297 w 3607764"/>
              <a:gd name="connsiteY3" fmla="*/ 1986400 h 7015101"/>
              <a:gd name="connsiteX4" fmla="*/ 0 w 3607764"/>
              <a:gd name="connsiteY4" fmla="*/ 0 h 7015101"/>
              <a:gd name="connsiteX5" fmla="*/ 3607764 w 3607764"/>
              <a:gd name="connsiteY5" fmla="*/ 0 h 7015101"/>
              <a:gd name="connsiteX6" fmla="*/ 3607764 w 3607764"/>
              <a:gd name="connsiteY6" fmla="*/ 7015101 h 7015101"/>
              <a:gd name="connsiteX7" fmla="*/ 0 w 3607764"/>
              <a:gd name="connsiteY7" fmla="*/ 7015101 h 7015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07764" h="7015101">
                <a:moveTo>
                  <a:pt x="1811712" y="1986400"/>
                </a:moveTo>
                <a:lnTo>
                  <a:pt x="1811712" y="5652526"/>
                </a:lnTo>
                <a:lnTo>
                  <a:pt x="2993297" y="5652526"/>
                </a:lnTo>
                <a:lnTo>
                  <a:pt x="2993297" y="1986400"/>
                </a:lnTo>
                <a:close/>
                <a:moveTo>
                  <a:pt x="0" y="0"/>
                </a:moveTo>
                <a:lnTo>
                  <a:pt x="3607764" y="0"/>
                </a:lnTo>
                <a:lnTo>
                  <a:pt x="3607764" y="7015101"/>
                </a:lnTo>
                <a:lnTo>
                  <a:pt x="0" y="7015101"/>
                </a:lnTo>
                <a:close/>
              </a:path>
            </a:pathLst>
          </a:custGeom>
        </p:spPr>
      </p:pic>
      <p:sp>
        <p:nvSpPr>
          <p:cNvPr id="40" name="矩形: 圆角 39">
            <a:extLst>
              <a:ext uri="{FF2B5EF4-FFF2-40B4-BE49-F238E27FC236}">
                <a16:creationId xmlns:a16="http://schemas.microsoft.com/office/drawing/2014/main" xmlns="" id="{B60D04A1-A84D-4047-BACB-94967DE488F3}"/>
              </a:ext>
            </a:extLst>
          </p:cNvPr>
          <p:cNvSpPr/>
          <p:nvPr/>
        </p:nvSpPr>
        <p:spPr>
          <a:xfrm>
            <a:off x="4218826" y="2120900"/>
            <a:ext cx="2046797" cy="2742189"/>
          </a:xfrm>
          <a:prstGeom prst="roundRect">
            <a:avLst>
              <a:gd name="adj" fmla="val 4560"/>
            </a:avLst>
          </a:prstGeom>
          <a:solidFill>
            <a:schemeClr val="bg1"/>
          </a:solidFill>
          <a:ln>
            <a:noFill/>
          </a:ln>
          <a:effectLst>
            <a:outerShdw blurRad="254000" sx="101000" sy="1010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latin typeface="+mn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241258C8-C6F8-47A8-BEAF-D291ECB840DB}"/>
              </a:ext>
            </a:extLst>
          </p:cNvPr>
          <p:cNvSpPr txBox="1"/>
          <p:nvPr/>
        </p:nvSpPr>
        <p:spPr>
          <a:xfrm>
            <a:off x="4319485" y="3057849"/>
            <a:ext cx="1459542" cy="98591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spcAft>
                <a:spcPts val="0"/>
              </a:spcAft>
              <a:defRPr kern="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仿宋_GB2312" panose="02010609030101010101" charset="-122"/>
              </a:defRPr>
            </a:lvl1pPr>
          </a:lstStyle>
          <a:p>
            <a:pPr algn="l"/>
            <a:r>
              <a:rPr lang="en-US" altLang="zh-CN" sz="48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24</a:t>
            </a:r>
            <a:r>
              <a:rPr lang="en-US" altLang="zh-CN" sz="36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rPr>
              <a:t> </a:t>
            </a:r>
            <a:r>
              <a:rPr lang="zh-CN" altLang="en-US" sz="2000"/>
              <a:t>个</a:t>
            </a:r>
            <a:endParaRPr lang="zh-CN" altLang="en-US" sz="4800" dirty="0"/>
          </a:p>
        </p:txBody>
      </p:sp>
      <p:sp>
        <p:nvSpPr>
          <p:cNvPr id="42" name="文本框 36">
            <a:extLst>
              <a:ext uri="{FF2B5EF4-FFF2-40B4-BE49-F238E27FC236}">
                <a16:creationId xmlns:a16="http://schemas.microsoft.com/office/drawing/2014/main" xmlns="" id="{EF877278-3A3A-40FC-BAC4-04BA0DE28175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200314" y="4083892"/>
            <a:ext cx="1906267" cy="464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南距广州</a:t>
            </a:r>
          </a:p>
        </p:txBody>
      </p:sp>
      <p:sp>
        <p:nvSpPr>
          <p:cNvPr id="43" name="文本框 36">
            <a:extLst>
              <a:ext uri="{FF2B5EF4-FFF2-40B4-BE49-F238E27FC236}">
                <a16:creationId xmlns:a16="http://schemas.microsoft.com/office/drawing/2014/main" xmlns="" id="{883F2A30-B884-4CBF-B8F2-5A7A401F8276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4375104" y="4151762"/>
            <a:ext cx="1906267" cy="464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项目一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xmlns="" id="{CC35B028-FC34-4F6B-B3F0-8F40DD4FD24D}"/>
              </a:ext>
            </a:extLst>
          </p:cNvPr>
          <p:cNvCxnSpPr/>
          <p:nvPr/>
        </p:nvCxnSpPr>
        <p:spPr>
          <a:xfrm>
            <a:off x="4556133" y="4145152"/>
            <a:ext cx="981017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E0F0B883-8A67-4C0F-A03A-A8387FB76826}"/>
              </a:ext>
            </a:extLst>
          </p:cNvPr>
          <p:cNvSpPr>
            <a:spLocks noChangeAspect="1"/>
          </p:cNvSpPr>
          <p:nvPr/>
        </p:nvSpPr>
        <p:spPr>
          <a:xfrm>
            <a:off x="4516588" y="2418935"/>
            <a:ext cx="658881" cy="712187"/>
          </a:xfrm>
          <a:custGeom>
            <a:avLst/>
            <a:gdLst>
              <a:gd name="connsiteX0" fmla="*/ 30885 w 157769"/>
              <a:gd name="connsiteY0" fmla="*/ 92725 h 170533"/>
              <a:gd name="connsiteX1" fmla="*/ 44831 w 157769"/>
              <a:gd name="connsiteY1" fmla="*/ 92725 h 170533"/>
              <a:gd name="connsiteX2" fmla="*/ 44831 w 157769"/>
              <a:gd name="connsiteY2" fmla="*/ 140538 h 170533"/>
              <a:gd name="connsiteX3" fmla="*/ 30885 w 157769"/>
              <a:gd name="connsiteY3" fmla="*/ 140538 h 170533"/>
              <a:gd name="connsiteX4" fmla="*/ 102666 w 157769"/>
              <a:gd name="connsiteY4" fmla="*/ 56388 h 170533"/>
              <a:gd name="connsiteX5" fmla="*/ 116612 w 157769"/>
              <a:gd name="connsiteY5" fmla="*/ 56388 h 170533"/>
              <a:gd name="connsiteX6" fmla="*/ 116612 w 157769"/>
              <a:gd name="connsiteY6" fmla="*/ 140538 h 170533"/>
              <a:gd name="connsiteX7" fmla="*/ 102666 w 157769"/>
              <a:gd name="connsiteY7" fmla="*/ 140538 h 170533"/>
              <a:gd name="connsiteX8" fmla="*/ 36963 w 157769"/>
              <a:gd name="connsiteY8" fmla="*/ 52972 h 170533"/>
              <a:gd name="connsiteX9" fmla="*/ 16535 w 157769"/>
              <a:gd name="connsiteY9" fmla="*/ 64531 h 170533"/>
              <a:gd name="connsiteX10" fmla="*/ 14992 w 157769"/>
              <a:gd name="connsiteY10" fmla="*/ 67146 h 170533"/>
              <a:gd name="connsiteX11" fmla="*/ 14087 w 157769"/>
              <a:gd name="connsiteY11" fmla="*/ 155306 h 170533"/>
              <a:gd name="connsiteX12" fmla="*/ 60792 w 157769"/>
              <a:gd name="connsiteY12" fmla="*/ 155750 h 170533"/>
              <a:gd name="connsiteX13" fmla="*/ 61696 w 157769"/>
              <a:gd name="connsiteY13" fmla="*/ 67586 h 170533"/>
              <a:gd name="connsiteX14" fmla="*/ 60202 w 157769"/>
              <a:gd name="connsiteY14" fmla="*/ 64945 h 170533"/>
              <a:gd name="connsiteX15" fmla="*/ 40004 w 157769"/>
              <a:gd name="connsiteY15" fmla="*/ 53001 h 170533"/>
              <a:gd name="connsiteX16" fmla="*/ 36963 w 157769"/>
              <a:gd name="connsiteY16" fmla="*/ 52972 h 170533"/>
              <a:gd name="connsiteX17" fmla="*/ 107289 w 157769"/>
              <a:gd name="connsiteY17" fmla="*/ 14769 h 170533"/>
              <a:gd name="connsiteX18" fmla="*/ 80006 w 157769"/>
              <a:gd name="connsiteY18" fmla="*/ 30205 h 170533"/>
              <a:gd name="connsiteX19" fmla="*/ 76758 w 157769"/>
              <a:gd name="connsiteY19" fmla="*/ 35714 h 170533"/>
              <a:gd name="connsiteX20" fmla="*/ 75523 w 157769"/>
              <a:gd name="connsiteY20" fmla="*/ 155812 h 170533"/>
              <a:gd name="connsiteX21" fmla="*/ 142592 w 157769"/>
              <a:gd name="connsiteY21" fmla="*/ 156455 h 170533"/>
              <a:gd name="connsiteX22" fmla="*/ 143822 w 157769"/>
              <a:gd name="connsiteY22" fmla="*/ 36353 h 170533"/>
              <a:gd name="connsiteX23" fmla="*/ 140683 w 157769"/>
              <a:gd name="connsiteY23" fmla="*/ 30785 h 170533"/>
              <a:gd name="connsiteX24" fmla="*/ 113698 w 157769"/>
              <a:gd name="connsiteY24" fmla="*/ 14830 h 170533"/>
              <a:gd name="connsiteX25" fmla="*/ 107289 w 157769"/>
              <a:gd name="connsiteY25" fmla="*/ 14769 h 170533"/>
              <a:gd name="connsiteX26" fmla="*/ 100420 w 157769"/>
              <a:gd name="connsiteY26" fmla="*/ 2630 h 170533"/>
              <a:gd name="connsiteX27" fmla="*/ 120798 w 157769"/>
              <a:gd name="connsiteY27" fmla="*/ 2827 h 170533"/>
              <a:gd name="connsiteX28" fmla="*/ 147780 w 157769"/>
              <a:gd name="connsiteY28" fmla="*/ 18784 h 170533"/>
              <a:gd name="connsiteX29" fmla="*/ 157768 w 157769"/>
              <a:gd name="connsiteY29" fmla="*/ 36496 h 170533"/>
              <a:gd name="connsiteX30" fmla="*/ 156393 w 157769"/>
              <a:gd name="connsiteY30" fmla="*/ 170533 h 170533"/>
              <a:gd name="connsiteX31" fmla="*/ 74596 w 157769"/>
              <a:gd name="connsiteY31" fmla="*/ 169749 h 170533"/>
              <a:gd name="connsiteX32" fmla="*/ 74596 w 157769"/>
              <a:gd name="connsiteY32" fmla="*/ 169833 h 170533"/>
              <a:gd name="connsiteX33" fmla="*/ 0 w 157769"/>
              <a:gd name="connsiteY33" fmla="*/ 169121 h 170533"/>
              <a:gd name="connsiteX34" fmla="*/ 1046 w 157769"/>
              <a:gd name="connsiteY34" fmla="*/ 67008 h 170533"/>
              <a:gd name="connsiteX35" fmla="*/ 9669 w 157769"/>
              <a:gd name="connsiteY35" fmla="*/ 52392 h 170533"/>
              <a:gd name="connsiteX36" fmla="*/ 30092 w 157769"/>
              <a:gd name="connsiteY36" fmla="*/ 40836 h 170533"/>
              <a:gd name="connsiteX37" fmla="*/ 47105 w 157769"/>
              <a:gd name="connsiteY37" fmla="*/ 40999 h 170533"/>
              <a:gd name="connsiteX38" fmla="*/ 62660 w 157769"/>
              <a:gd name="connsiteY38" fmla="*/ 50197 h 170533"/>
              <a:gd name="connsiteX39" fmla="*/ 62810 w 157769"/>
              <a:gd name="connsiteY39" fmla="*/ 35576 h 170533"/>
              <a:gd name="connsiteX40" fmla="*/ 73136 w 157769"/>
              <a:gd name="connsiteY40" fmla="*/ 18068 h 1705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57769" h="170533">
                <a:moveTo>
                  <a:pt x="30885" y="92725"/>
                </a:moveTo>
                <a:lnTo>
                  <a:pt x="44831" y="92725"/>
                </a:lnTo>
                <a:lnTo>
                  <a:pt x="44831" y="140538"/>
                </a:lnTo>
                <a:lnTo>
                  <a:pt x="30885" y="140538"/>
                </a:lnTo>
                <a:close/>
                <a:moveTo>
                  <a:pt x="102666" y="56388"/>
                </a:moveTo>
                <a:lnTo>
                  <a:pt x="116612" y="56388"/>
                </a:lnTo>
                <a:lnTo>
                  <a:pt x="116612" y="140538"/>
                </a:lnTo>
                <a:lnTo>
                  <a:pt x="102666" y="140538"/>
                </a:lnTo>
                <a:close/>
                <a:moveTo>
                  <a:pt x="36963" y="52972"/>
                </a:moveTo>
                <a:lnTo>
                  <a:pt x="16535" y="64531"/>
                </a:lnTo>
                <a:cubicBezTo>
                  <a:pt x="15594" y="65062"/>
                  <a:pt x="15001" y="66066"/>
                  <a:pt x="14992" y="67146"/>
                </a:cubicBezTo>
                <a:lnTo>
                  <a:pt x="14087" y="155306"/>
                </a:lnTo>
                <a:lnTo>
                  <a:pt x="60792" y="155750"/>
                </a:lnTo>
                <a:lnTo>
                  <a:pt x="61696" y="67586"/>
                </a:lnTo>
                <a:cubicBezTo>
                  <a:pt x="61708" y="66511"/>
                  <a:pt x="61134" y="65496"/>
                  <a:pt x="60202" y="64945"/>
                </a:cubicBezTo>
                <a:lnTo>
                  <a:pt x="40004" y="53001"/>
                </a:lnTo>
                <a:cubicBezTo>
                  <a:pt x="39068" y="52449"/>
                  <a:pt x="37909" y="52438"/>
                  <a:pt x="36963" y="52972"/>
                </a:cubicBezTo>
                <a:close/>
                <a:moveTo>
                  <a:pt x="107289" y="14769"/>
                </a:moveTo>
                <a:lnTo>
                  <a:pt x="80006" y="30205"/>
                </a:lnTo>
                <a:cubicBezTo>
                  <a:pt x="78025" y="31326"/>
                  <a:pt x="76778" y="33438"/>
                  <a:pt x="76758" y="35714"/>
                </a:cubicBezTo>
                <a:lnTo>
                  <a:pt x="75523" y="155812"/>
                </a:lnTo>
                <a:lnTo>
                  <a:pt x="142592" y="156455"/>
                </a:lnTo>
                <a:lnTo>
                  <a:pt x="143822" y="36353"/>
                </a:lnTo>
                <a:cubicBezTo>
                  <a:pt x="143845" y="34079"/>
                  <a:pt x="142643" y="31946"/>
                  <a:pt x="140683" y="30785"/>
                </a:cubicBezTo>
                <a:lnTo>
                  <a:pt x="113698" y="14830"/>
                </a:lnTo>
                <a:cubicBezTo>
                  <a:pt x="111731" y="13668"/>
                  <a:pt x="109273" y="13645"/>
                  <a:pt x="107289" y="14769"/>
                </a:cubicBezTo>
                <a:close/>
                <a:moveTo>
                  <a:pt x="100420" y="2630"/>
                </a:moveTo>
                <a:cubicBezTo>
                  <a:pt x="106735" y="-944"/>
                  <a:pt x="114545" y="-875"/>
                  <a:pt x="120798" y="2827"/>
                </a:cubicBezTo>
                <a:lnTo>
                  <a:pt x="147780" y="18784"/>
                </a:lnTo>
                <a:cubicBezTo>
                  <a:pt x="154013" y="22469"/>
                  <a:pt x="157841" y="29254"/>
                  <a:pt x="157768" y="36496"/>
                </a:cubicBezTo>
                <a:lnTo>
                  <a:pt x="156393" y="170533"/>
                </a:lnTo>
                <a:lnTo>
                  <a:pt x="74596" y="169749"/>
                </a:lnTo>
                <a:lnTo>
                  <a:pt x="74596" y="169833"/>
                </a:lnTo>
                <a:lnTo>
                  <a:pt x="0" y="169121"/>
                </a:lnTo>
                <a:lnTo>
                  <a:pt x="1046" y="67008"/>
                </a:lnTo>
                <a:cubicBezTo>
                  <a:pt x="1106" y="60967"/>
                  <a:pt x="4408" y="55365"/>
                  <a:pt x="9669" y="52392"/>
                </a:cubicBezTo>
                <a:lnTo>
                  <a:pt x="30092" y="40836"/>
                </a:lnTo>
                <a:cubicBezTo>
                  <a:pt x="35362" y="37850"/>
                  <a:pt x="41884" y="37908"/>
                  <a:pt x="47105" y="40999"/>
                </a:cubicBezTo>
                <a:lnTo>
                  <a:pt x="62660" y="50197"/>
                </a:lnTo>
                <a:lnTo>
                  <a:pt x="62810" y="35576"/>
                </a:lnTo>
                <a:cubicBezTo>
                  <a:pt x="62878" y="28344"/>
                  <a:pt x="66835" y="21633"/>
                  <a:pt x="73136" y="18068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 w="16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3600">
              <a:latin typeface="+mn-ea"/>
            </a:endParaRPr>
          </a:p>
        </p:txBody>
      </p:sp>
      <p:sp>
        <p:nvSpPr>
          <p:cNvPr id="46" name="直角三角形 45">
            <a:extLst>
              <a:ext uri="{FF2B5EF4-FFF2-40B4-BE49-F238E27FC236}">
                <a16:creationId xmlns:a16="http://schemas.microsoft.com/office/drawing/2014/main" xmlns="" id="{20F816B6-2469-4DBC-8C60-E35DAABD4DD8}"/>
              </a:ext>
            </a:extLst>
          </p:cNvPr>
          <p:cNvSpPr/>
          <p:nvPr/>
        </p:nvSpPr>
        <p:spPr>
          <a:xfrm flipH="1" flipV="1">
            <a:off x="5948907" y="2226943"/>
            <a:ext cx="194662" cy="19466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latin typeface="+mn-ea"/>
            </a:endParaRP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xmlns="" id="{5EEA7DFB-8384-4147-A30D-EDCFF7D2FC11}"/>
              </a:ext>
            </a:extLst>
          </p:cNvPr>
          <p:cNvSpPr/>
          <p:nvPr/>
        </p:nvSpPr>
        <p:spPr>
          <a:xfrm>
            <a:off x="6792358" y="2120900"/>
            <a:ext cx="2046797" cy="2742189"/>
          </a:xfrm>
          <a:prstGeom prst="roundRect">
            <a:avLst>
              <a:gd name="adj" fmla="val 4560"/>
            </a:avLst>
          </a:prstGeom>
          <a:solidFill>
            <a:schemeClr val="bg1"/>
          </a:solidFill>
          <a:ln>
            <a:noFill/>
          </a:ln>
          <a:effectLst>
            <a:outerShdw blurRad="254000" sx="101000" sy="1010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latin typeface="+mn-ea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E3DCDAC2-0284-4EE1-9427-7A2D72506F42}"/>
              </a:ext>
            </a:extLst>
          </p:cNvPr>
          <p:cNvSpPr txBox="1"/>
          <p:nvPr/>
        </p:nvSpPr>
        <p:spPr>
          <a:xfrm>
            <a:off x="6893017" y="3057849"/>
            <a:ext cx="1459542" cy="98591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spcAft>
                <a:spcPts val="0"/>
              </a:spcAft>
              <a:defRPr kern="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仿宋_GB2312" panose="02010609030101010101" charset="-122"/>
              </a:defRPr>
            </a:lvl1pPr>
          </a:lstStyle>
          <a:p>
            <a:pPr algn="l"/>
            <a:r>
              <a:rPr lang="en-US" altLang="zh-CN" sz="48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36</a:t>
            </a:r>
            <a:r>
              <a:rPr lang="en-US" altLang="zh-CN" sz="36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rPr>
              <a:t> </a:t>
            </a:r>
            <a:r>
              <a:rPr lang="zh-CN" altLang="en-US" sz="2000"/>
              <a:t>个</a:t>
            </a:r>
            <a:endParaRPr lang="zh-CN" altLang="en-US" sz="4800" dirty="0"/>
          </a:p>
        </p:txBody>
      </p:sp>
      <p:sp>
        <p:nvSpPr>
          <p:cNvPr id="67" name="文本框 36">
            <a:extLst>
              <a:ext uri="{FF2B5EF4-FFF2-40B4-BE49-F238E27FC236}">
                <a16:creationId xmlns:a16="http://schemas.microsoft.com/office/drawing/2014/main" xmlns="" id="{2E46408A-90E6-4BF6-889B-F5E4C573CBD9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773846" y="4083892"/>
            <a:ext cx="1906267" cy="464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南距广州</a:t>
            </a:r>
          </a:p>
        </p:txBody>
      </p:sp>
      <p:sp>
        <p:nvSpPr>
          <p:cNvPr id="68" name="文本框 36">
            <a:extLst>
              <a:ext uri="{FF2B5EF4-FFF2-40B4-BE49-F238E27FC236}">
                <a16:creationId xmlns:a16="http://schemas.microsoft.com/office/drawing/2014/main" xmlns="" id="{902101AF-1E88-4B7F-AF90-E51718759711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948636" y="4151762"/>
            <a:ext cx="1906267" cy="464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项目二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xmlns="" id="{3591532D-F285-4D13-B23F-85255439C150}"/>
              </a:ext>
            </a:extLst>
          </p:cNvPr>
          <p:cNvCxnSpPr/>
          <p:nvPr/>
        </p:nvCxnSpPr>
        <p:spPr>
          <a:xfrm>
            <a:off x="7129665" y="4145152"/>
            <a:ext cx="981017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直角三角形 70">
            <a:extLst>
              <a:ext uri="{FF2B5EF4-FFF2-40B4-BE49-F238E27FC236}">
                <a16:creationId xmlns:a16="http://schemas.microsoft.com/office/drawing/2014/main" xmlns="" id="{34E30471-590E-4F68-A8A5-AFBDE424AE1A}"/>
              </a:ext>
            </a:extLst>
          </p:cNvPr>
          <p:cNvSpPr/>
          <p:nvPr/>
        </p:nvSpPr>
        <p:spPr>
          <a:xfrm flipH="1" flipV="1">
            <a:off x="8522439" y="2226943"/>
            <a:ext cx="194662" cy="19466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latin typeface="+mn-ea"/>
            </a:endParaRP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xmlns="" id="{A1985510-EACC-4F60-AAA9-7C6D0631E32A}"/>
              </a:ext>
            </a:extLst>
          </p:cNvPr>
          <p:cNvSpPr/>
          <p:nvPr/>
        </p:nvSpPr>
        <p:spPr>
          <a:xfrm>
            <a:off x="9425165" y="2120900"/>
            <a:ext cx="2046797" cy="2742189"/>
          </a:xfrm>
          <a:prstGeom prst="roundRect">
            <a:avLst>
              <a:gd name="adj" fmla="val 4560"/>
            </a:avLst>
          </a:prstGeom>
          <a:solidFill>
            <a:schemeClr val="bg1"/>
          </a:solidFill>
          <a:ln>
            <a:noFill/>
          </a:ln>
          <a:effectLst>
            <a:outerShdw blurRad="254000" sx="101000" sy="101000" algn="ctr" rotWithShape="0">
              <a:schemeClr val="bg1">
                <a:lumMod val="8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latin typeface="+mn-ea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D530FBD4-5BCD-4FBD-A09D-573C4B3876CA}"/>
              </a:ext>
            </a:extLst>
          </p:cNvPr>
          <p:cNvSpPr txBox="1"/>
          <p:nvPr/>
        </p:nvSpPr>
        <p:spPr>
          <a:xfrm>
            <a:off x="9525824" y="3057849"/>
            <a:ext cx="1459542" cy="98591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spcAft>
                <a:spcPts val="0"/>
              </a:spcAft>
              <a:defRPr kern="1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仿宋_GB2312" panose="02010609030101010101" charset="-122"/>
              </a:defRPr>
            </a:lvl1pPr>
          </a:lstStyle>
          <a:p>
            <a:pPr algn="l"/>
            <a:r>
              <a:rPr lang="en-US" altLang="zh-CN" sz="48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  <a:latin typeface="+mj-ea"/>
                <a:ea typeface="+mj-ea"/>
              </a:rPr>
              <a:t>15</a:t>
            </a:r>
            <a:r>
              <a:rPr lang="en-US" altLang="zh-CN" sz="360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0"/>
                </a:gradFill>
              </a:rPr>
              <a:t> </a:t>
            </a:r>
            <a:r>
              <a:rPr lang="zh-CN" altLang="en-US" sz="2000"/>
              <a:t>个</a:t>
            </a:r>
            <a:endParaRPr lang="zh-CN" altLang="en-US" sz="4800" dirty="0"/>
          </a:p>
        </p:txBody>
      </p:sp>
      <p:sp>
        <p:nvSpPr>
          <p:cNvPr id="75" name="文本框 36">
            <a:extLst>
              <a:ext uri="{FF2B5EF4-FFF2-40B4-BE49-F238E27FC236}">
                <a16:creationId xmlns:a16="http://schemas.microsoft.com/office/drawing/2014/main" xmlns="" id="{89AF2D61-78E5-415F-A331-0A1126A04869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9406653" y="4083892"/>
            <a:ext cx="1906267" cy="464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+mn-ea"/>
                <a:ea typeface="+mn-ea"/>
              </a:rPr>
              <a:t>南距广州</a:t>
            </a:r>
          </a:p>
        </p:txBody>
      </p:sp>
      <p:sp>
        <p:nvSpPr>
          <p:cNvPr id="76" name="文本框 36">
            <a:extLst>
              <a:ext uri="{FF2B5EF4-FFF2-40B4-BE49-F238E27FC236}">
                <a16:creationId xmlns:a16="http://schemas.microsoft.com/office/drawing/2014/main" xmlns="" id="{744A1025-8ABA-438C-BC6C-9DC4AFA2CDC1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9581443" y="4151762"/>
            <a:ext cx="1906267" cy="464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项目三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xmlns="" id="{B22DD839-F2FA-47D8-A749-A6C8D8C8EFED}"/>
              </a:ext>
            </a:extLst>
          </p:cNvPr>
          <p:cNvCxnSpPr/>
          <p:nvPr/>
        </p:nvCxnSpPr>
        <p:spPr>
          <a:xfrm>
            <a:off x="9762472" y="4145152"/>
            <a:ext cx="981017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直角三角形 78">
            <a:extLst>
              <a:ext uri="{FF2B5EF4-FFF2-40B4-BE49-F238E27FC236}">
                <a16:creationId xmlns:a16="http://schemas.microsoft.com/office/drawing/2014/main" xmlns="" id="{F957AF68-0E5C-495A-91A7-670CB8B95668}"/>
              </a:ext>
            </a:extLst>
          </p:cNvPr>
          <p:cNvSpPr/>
          <p:nvPr/>
        </p:nvSpPr>
        <p:spPr>
          <a:xfrm flipH="1" flipV="1">
            <a:off x="11155246" y="2226943"/>
            <a:ext cx="194662" cy="194662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latin typeface="+mn-ea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F950C292-4EDD-463F-AE57-273D2F788E5C}"/>
              </a:ext>
            </a:extLst>
          </p:cNvPr>
          <p:cNvSpPr txBox="1"/>
          <p:nvPr/>
        </p:nvSpPr>
        <p:spPr>
          <a:xfrm>
            <a:off x="8670979" y="5547868"/>
            <a:ext cx="2370051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>
              <a:defRPr kern="100">
                <a:solidFill>
                  <a:prstClr val="black">
                    <a:lumMod val="75000"/>
                    <a:lumOff val="25000"/>
                  </a:prstClr>
                </a:solidFill>
                <a:cs typeface="仿宋_GB2312" panose="02010609030101010101" charset="-122"/>
              </a:defRPr>
            </a:lvl1pPr>
          </a:lstStyle>
          <a:p>
            <a:pPr algn="ctr"/>
            <a:r>
              <a:rPr lang="zh-CN" alt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重要内容二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1" name="任意多边形: 形状 138">
            <a:extLst>
              <a:ext uri="{FF2B5EF4-FFF2-40B4-BE49-F238E27FC236}">
                <a16:creationId xmlns:a16="http://schemas.microsoft.com/office/drawing/2014/main" xmlns="" id="{C86BA3C2-837D-4A90-B7A7-FC4B443EE640}"/>
              </a:ext>
            </a:extLst>
          </p:cNvPr>
          <p:cNvSpPr/>
          <p:nvPr/>
        </p:nvSpPr>
        <p:spPr bwMode="auto">
          <a:xfrm>
            <a:off x="8243300" y="5469592"/>
            <a:ext cx="475069" cy="758759"/>
          </a:xfrm>
          <a:custGeom>
            <a:avLst/>
            <a:gdLst>
              <a:gd name="T0" fmla="*/ 346076 w 482602"/>
              <a:gd name="T1" fmla="*/ 706905 h 770874"/>
              <a:gd name="T2" fmla="*/ 242681 w 482602"/>
              <a:gd name="T3" fmla="*/ 686360 h 770874"/>
              <a:gd name="T4" fmla="*/ 168917 w 482602"/>
              <a:gd name="T5" fmla="*/ 612776 h 770874"/>
              <a:gd name="T6" fmla="*/ 98425 w 482602"/>
              <a:gd name="T7" fmla="*/ 622036 h 770874"/>
              <a:gd name="T8" fmla="*/ 90122 w 482602"/>
              <a:gd name="T9" fmla="*/ 533571 h 770874"/>
              <a:gd name="T10" fmla="*/ 185738 w 482602"/>
              <a:gd name="T11" fmla="*/ 590777 h 770874"/>
              <a:gd name="T12" fmla="*/ 90122 w 482602"/>
              <a:gd name="T13" fmla="*/ 533571 h 770874"/>
              <a:gd name="T14" fmla="*/ 289744 w 482602"/>
              <a:gd name="T15" fmla="*/ 554546 h 770874"/>
              <a:gd name="T16" fmla="*/ 256560 w 482602"/>
              <a:gd name="T17" fmla="*/ 504825 h 770874"/>
              <a:gd name="T18" fmla="*/ 361950 w 482602"/>
              <a:gd name="T19" fmla="*/ 565609 h 770874"/>
              <a:gd name="T20" fmla="*/ 329045 w 482602"/>
              <a:gd name="T21" fmla="*/ 503238 h 770874"/>
              <a:gd name="T22" fmla="*/ 236538 w 482602"/>
              <a:gd name="T23" fmla="*/ 506611 h 770874"/>
              <a:gd name="T24" fmla="*/ 210894 w 482602"/>
              <a:gd name="T25" fmla="*/ 457200 h 770874"/>
              <a:gd name="T26" fmla="*/ 75142 w 482602"/>
              <a:gd name="T27" fmla="*/ 454908 h 770874"/>
              <a:gd name="T28" fmla="*/ 15875 w 482602"/>
              <a:gd name="T29" fmla="*/ 442066 h 770874"/>
              <a:gd name="T30" fmla="*/ 187071 w 482602"/>
              <a:gd name="T31" fmla="*/ 444984 h 770874"/>
              <a:gd name="T32" fmla="*/ 168656 w 482602"/>
              <a:gd name="T33" fmla="*/ 395288 h 770874"/>
              <a:gd name="T34" fmla="*/ 55145 w 482602"/>
              <a:gd name="T35" fmla="*/ 371416 h 770874"/>
              <a:gd name="T36" fmla="*/ 0 w 482602"/>
              <a:gd name="T37" fmla="*/ 347663 h 770874"/>
              <a:gd name="T38" fmla="*/ 152812 w 482602"/>
              <a:gd name="T39" fmla="*/ 365390 h 770874"/>
              <a:gd name="T40" fmla="*/ 145286 w 482602"/>
              <a:gd name="T41" fmla="*/ 319088 h 770874"/>
              <a:gd name="T42" fmla="*/ 58955 w 482602"/>
              <a:gd name="T43" fmla="*/ 280939 h 770874"/>
              <a:gd name="T44" fmla="*/ 11113 w 482602"/>
              <a:gd name="T45" fmla="*/ 246063 h 770874"/>
              <a:gd name="T46" fmla="*/ 150758 w 482602"/>
              <a:gd name="T47" fmla="*/ 282925 h 770874"/>
              <a:gd name="T48" fmla="*/ 154480 w 482602"/>
              <a:gd name="T49" fmla="*/ 241300 h 770874"/>
              <a:gd name="T50" fmla="*/ 164640 w 482602"/>
              <a:gd name="T51" fmla="*/ 208092 h 770874"/>
              <a:gd name="T52" fmla="*/ 177544 w 482602"/>
              <a:gd name="T53" fmla="*/ 173038 h 770874"/>
              <a:gd name="T54" fmla="*/ 87805 w 482602"/>
              <a:gd name="T55" fmla="*/ 189600 h 770874"/>
              <a:gd name="T56" fmla="*/ 54303 w 482602"/>
              <a:gd name="T57" fmla="*/ 147638 h 770874"/>
              <a:gd name="T58" fmla="*/ 191443 w 482602"/>
              <a:gd name="T59" fmla="*/ 147128 h 770874"/>
              <a:gd name="T60" fmla="*/ 207963 w 482602"/>
              <a:gd name="T61" fmla="*/ 119063 h 770874"/>
              <a:gd name="T62" fmla="*/ 126471 w 482602"/>
              <a:gd name="T63" fmla="*/ 120749 h 770874"/>
              <a:gd name="T64" fmla="*/ 109802 w 482602"/>
              <a:gd name="T65" fmla="*/ 73025 h 770874"/>
              <a:gd name="T66" fmla="*/ 220436 w 482602"/>
              <a:gd name="T67" fmla="*/ 91758 h 770874"/>
              <a:gd name="T68" fmla="*/ 234950 w 482602"/>
              <a:gd name="T69" fmla="*/ 69850 h 770874"/>
              <a:gd name="T70" fmla="*/ 106531 w 482602"/>
              <a:gd name="T71" fmla="*/ 317972 h 770874"/>
              <a:gd name="T72" fmla="*/ 366315 w 482602"/>
              <a:gd name="T73" fmla="*/ 676394 h 770874"/>
              <a:gd name="T74" fmla="*/ 405969 w 482602"/>
              <a:gd name="T75" fmla="*/ 676707 h 770874"/>
              <a:gd name="T76" fmla="*/ 434219 w 482602"/>
              <a:gd name="T77" fmla="*/ 691375 h 770874"/>
              <a:gd name="T78" fmla="*/ 482602 w 482602"/>
              <a:gd name="T79" fmla="*/ 770874 h 770874"/>
              <a:gd name="T80" fmla="*/ 406377 w 482602"/>
              <a:gd name="T81" fmla="*/ 716132 h 770874"/>
              <a:gd name="T82" fmla="*/ 385763 w 482602"/>
              <a:gd name="T83" fmla="*/ 725488 h 770874"/>
              <a:gd name="T84" fmla="*/ 359502 w 482602"/>
              <a:gd name="T85" fmla="*/ 702499 h 770874"/>
              <a:gd name="T86" fmla="*/ 93663 w 482602"/>
              <a:gd name="T87" fmla="*/ 334503 h 770874"/>
              <a:gd name="T88" fmla="*/ 160020 w 482602"/>
              <a:gd name="T89" fmla="*/ 41275 h 770874"/>
              <a:gd name="T90" fmla="*/ 146685 w 482602"/>
              <a:gd name="T91" fmla="*/ 125413 h 770874"/>
              <a:gd name="T92" fmla="*/ 220041 w 482602"/>
              <a:gd name="T93" fmla="*/ 4763 h 770874"/>
              <a:gd name="T94" fmla="*/ 185945 w 482602"/>
              <a:gd name="T95" fmla="*/ 71438 h 770874"/>
              <a:gd name="T96" fmla="*/ 277813 w 482602"/>
              <a:gd name="T97" fmla="*/ 0 h 770874"/>
              <a:gd name="T98" fmla="*/ 225425 w 482602"/>
              <a:gd name="T99" fmla="*/ 46038 h 77087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82602" h="770874">
                <a:moveTo>
                  <a:pt x="242681" y="686360"/>
                </a:moveTo>
                <a:cubicBezTo>
                  <a:pt x="277761" y="688228"/>
                  <a:pt x="305457" y="721846"/>
                  <a:pt x="346076" y="706905"/>
                </a:cubicBezTo>
                <a:cubicBezTo>
                  <a:pt x="288839" y="744257"/>
                  <a:pt x="233449" y="746125"/>
                  <a:pt x="176213" y="712507"/>
                </a:cubicBezTo>
                <a:cubicBezTo>
                  <a:pt x="198369" y="703169"/>
                  <a:pt x="207601" y="682625"/>
                  <a:pt x="242681" y="686360"/>
                </a:cubicBezTo>
                <a:close/>
                <a:moveTo>
                  <a:pt x="147207" y="609274"/>
                </a:moveTo>
                <a:cubicBezTo>
                  <a:pt x="153497" y="609071"/>
                  <a:pt x="160569" y="609998"/>
                  <a:pt x="168917" y="612776"/>
                </a:cubicBezTo>
                <a:cubicBezTo>
                  <a:pt x="202308" y="623888"/>
                  <a:pt x="222714" y="662782"/>
                  <a:pt x="263525" y="655374"/>
                </a:cubicBezTo>
                <a:cubicBezTo>
                  <a:pt x="200453" y="679451"/>
                  <a:pt x="144801" y="668339"/>
                  <a:pt x="98425" y="622036"/>
                </a:cubicBezTo>
                <a:cubicBezTo>
                  <a:pt x="116512" y="620647"/>
                  <a:pt x="128338" y="609882"/>
                  <a:pt x="147207" y="609274"/>
                </a:cubicBezTo>
                <a:close/>
                <a:moveTo>
                  <a:pt x="90122" y="533571"/>
                </a:moveTo>
                <a:cubicBezTo>
                  <a:pt x="95713" y="534421"/>
                  <a:pt x="101791" y="536349"/>
                  <a:pt x="108672" y="539977"/>
                </a:cubicBezTo>
                <a:cubicBezTo>
                  <a:pt x="136195" y="552677"/>
                  <a:pt x="147205" y="588963"/>
                  <a:pt x="185738" y="590777"/>
                </a:cubicBezTo>
                <a:cubicBezTo>
                  <a:pt x="127021" y="601663"/>
                  <a:pt x="79313" y="583520"/>
                  <a:pt x="44450" y="538163"/>
                </a:cubicBezTo>
                <a:cubicBezTo>
                  <a:pt x="60964" y="538163"/>
                  <a:pt x="73350" y="531019"/>
                  <a:pt x="90122" y="533571"/>
                </a:cubicBezTo>
                <a:close/>
                <a:moveTo>
                  <a:pt x="256560" y="504825"/>
                </a:moveTo>
                <a:cubicBezTo>
                  <a:pt x="267622" y="521399"/>
                  <a:pt x="286057" y="523240"/>
                  <a:pt x="289744" y="554546"/>
                </a:cubicBezTo>
                <a:cubicBezTo>
                  <a:pt x="295275" y="584010"/>
                  <a:pt x="273152" y="613474"/>
                  <a:pt x="295275" y="642938"/>
                </a:cubicBezTo>
                <a:cubicBezTo>
                  <a:pt x="251030" y="604266"/>
                  <a:pt x="238125" y="558229"/>
                  <a:pt x="256560" y="504825"/>
                </a:cubicBezTo>
                <a:close/>
                <a:moveTo>
                  <a:pt x="329045" y="503238"/>
                </a:moveTo>
                <a:cubicBezTo>
                  <a:pt x="340014" y="523417"/>
                  <a:pt x="360122" y="530755"/>
                  <a:pt x="361950" y="565609"/>
                </a:cubicBezTo>
                <a:cubicBezTo>
                  <a:pt x="361950" y="600464"/>
                  <a:pt x="332701" y="631649"/>
                  <a:pt x="352810" y="668338"/>
                </a:cubicBezTo>
                <a:cubicBezTo>
                  <a:pt x="308937" y="616974"/>
                  <a:pt x="301625" y="561940"/>
                  <a:pt x="329045" y="503238"/>
                </a:cubicBezTo>
                <a:close/>
                <a:moveTo>
                  <a:pt x="210894" y="457200"/>
                </a:moveTo>
                <a:cubicBezTo>
                  <a:pt x="220052" y="473671"/>
                  <a:pt x="234706" y="479161"/>
                  <a:pt x="236538" y="506611"/>
                </a:cubicBezTo>
                <a:cubicBezTo>
                  <a:pt x="236538" y="534062"/>
                  <a:pt x="212725" y="557852"/>
                  <a:pt x="227379" y="588963"/>
                </a:cubicBezTo>
                <a:cubicBezTo>
                  <a:pt x="194408" y="546872"/>
                  <a:pt x="188913" y="502951"/>
                  <a:pt x="210894" y="457200"/>
                </a:cubicBezTo>
                <a:close/>
                <a:moveTo>
                  <a:pt x="15875" y="442066"/>
                </a:moveTo>
                <a:cubicBezTo>
                  <a:pt x="36248" y="445735"/>
                  <a:pt x="52917" y="436563"/>
                  <a:pt x="75142" y="454908"/>
                </a:cubicBezTo>
                <a:cubicBezTo>
                  <a:pt x="99219" y="473252"/>
                  <a:pt x="102923" y="509941"/>
                  <a:pt x="138113" y="519113"/>
                </a:cubicBezTo>
                <a:cubicBezTo>
                  <a:pt x="80698" y="517279"/>
                  <a:pt x="39952" y="491596"/>
                  <a:pt x="15875" y="442066"/>
                </a:cubicBezTo>
                <a:close/>
                <a:moveTo>
                  <a:pt x="168656" y="395288"/>
                </a:moveTo>
                <a:cubicBezTo>
                  <a:pt x="174181" y="411853"/>
                  <a:pt x="188913" y="419216"/>
                  <a:pt x="187071" y="444984"/>
                </a:cubicBezTo>
                <a:cubicBezTo>
                  <a:pt x="183388" y="470752"/>
                  <a:pt x="159449" y="490998"/>
                  <a:pt x="170498" y="522288"/>
                </a:cubicBezTo>
                <a:cubicBezTo>
                  <a:pt x="142875" y="478114"/>
                  <a:pt x="142875" y="437621"/>
                  <a:pt x="168656" y="395288"/>
                </a:cubicBezTo>
                <a:close/>
                <a:moveTo>
                  <a:pt x="0" y="347663"/>
                </a:moveTo>
                <a:cubicBezTo>
                  <a:pt x="18382" y="356799"/>
                  <a:pt x="36763" y="349490"/>
                  <a:pt x="55145" y="371416"/>
                </a:cubicBezTo>
                <a:cubicBezTo>
                  <a:pt x="75364" y="395169"/>
                  <a:pt x="71688" y="431711"/>
                  <a:pt x="104775" y="444501"/>
                </a:cubicBezTo>
                <a:cubicBezTo>
                  <a:pt x="49630" y="433538"/>
                  <a:pt x="14705" y="402477"/>
                  <a:pt x="0" y="347663"/>
                </a:cubicBezTo>
                <a:close/>
                <a:moveTo>
                  <a:pt x="145286" y="319088"/>
                </a:moveTo>
                <a:cubicBezTo>
                  <a:pt x="147168" y="333905"/>
                  <a:pt x="160338" y="343165"/>
                  <a:pt x="152812" y="365390"/>
                </a:cubicBezTo>
                <a:cubicBezTo>
                  <a:pt x="147168" y="387615"/>
                  <a:pt x="122708" y="402432"/>
                  <a:pt x="128353" y="430213"/>
                </a:cubicBezTo>
                <a:cubicBezTo>
                  <a:pt x="109538" y="387615"/>
                  <a:pt x="115182" y="350574"/>
                  <a:pt x="145286" y="319088"/>
                </a:cubicBezTo>
                <a:close/>
                <a:moveTo>
                  <a:pt x="11113" y="246063"/>
                </a:moveTo>
                <a:cubicBezTo>
                  <a:pt x="27674" y="257076"/>
                  <a:pt x="44234" y="255241"/>
                  <a:pt x="58955" y="280939"/>
                </a:cubicBezTo>
                <a:cubicBezTo>
                  <a:pt x="73675" y="306636"/>
                  <a:pt x="62635" y="341512"/>
                  <a:pt x="92076" y="363538"/>
                </a:cubicBezTo>
                <a:cubicBezTo>
                  <a:pt x="38714" y="339676"/>
                  <a:pt x="11113" y="301130"/>
                  <a:pt x="11113" y="246063"/>
                </a:cubicBezTo>
                <a:close/>
                <a:moveTo>
                  <a:pt x="154480" y="241300"/>
                </a:moveTo>
                <a:cubicBezTo>
                  <a:pt x="152619" y="255778"/>
                  <a:pt x="161925" y="264827"/>
                  <a:pt x="150758" y="282925"/>
                </a:cubicBezTo>
                <a:cubicBezTo>
                  <a:pt x="141452" y="301022"/>
                  <a:pt x="115395" y="308261"/>
                  <a:pt x="115395" y="331788"/>
                </a:cubicBezTo>
                <a:cubicBezTo>
                  <a:pt x="107950" y="293783"/>
                  <a:pt x="120978" y="263017"/>
                  <a:pt x="154480" y="241300"/>
                </a:cubicBezTo>
                <a:close/>
                <a:moveTo>
                  <a:pt x="177544" y="173038"/>
                </a:moveTo>
                <a:cubicBezTo>
                  <a:pt x="173857" y="184108"/>
                  <a:pt x="179388" y="195177"/>
                  <a:pt x="164640" y="208092"/>
                </a:cubicBezTo>
                <a:cubicBezTo>
                  <a:pt x="151735" y="221007"/>
                  <a:pt x="129612" y="221007"/>
                  <a:pt x="122238" y="241301"/>
                </a:cubicBezTo>
                <a:cubicBezTo>
                  <a:pt x="127769" y="206247"/>
                  <a:pt x="144361" y="184108"/>
                  <a:pt x="177544" y="173038"/>
                </a:cubicBezTo>
                <a:close/>
                <a:moveTo>
                  <a:pt x="54303" y="147638"/>
                </a:moveTo>
                <a:cubicBezTo>
                  <a:pt x="65471" y="162234"/>
                  <a:pt x="82221" y="164058"/>
                  <a:pt x="87805" y="189600"/>
                </a:cubicBezTo>
                <a:cubicBezTo>
                  <a:pt x="93389" y="216967"/>
                  <a:pt x="74777" y="244334"/>
                  <a:pt x="95250" y="269876"/>
                </a:cubicBezTo>
                <a:cubicBezTo>
                  <a:pt x="54303" y="237036"/>
                  <a:pt x="41275" y="195074"/>
                  <a:pt x="54303" y="147638"/>
                </a:cubicBezTo>
                <a:close/>
                <a:moveTo>
                  <a:pt x="207963" y="119063"/>
                </a:moveTo>
                <a:cubicBezTo>
                  <a:pt x="202456" y="128418"/>
                  <a:pt x="204292" y="137773"/>
                  <a:pt x="191443" y="147128"/>
                </a:cubicBezTo>
                <a:cubicBezTo>
                  <a:pt x="178594" y="156483"/>
                  <a:pt x="158403" y="152741"/>
                  <a:pt x="149225" y="171451"/>
                </a:cubicBezTo>
                <a:cubicBezTo>
                  <a:pt x="158403" y="139644"/>
                  <a:pt x="178594" y="122805"/>
                  <a:pt x="207963" y="119063"/>
                </a:cubicBezTo>
                <a:close/>
                <a:moveTo>
                  <a:pt x="109802" y="73025"/>
                </a:moveTo>
                <a:cubicBezTo>
                  <a:pt x="115358" y="89545"/>
                  <a:pt x="130175" y="95052"/>
                  <a:pt x="126471" y="120749"/>
                </a:cubicBezTo>
                <a:cubicBezTo>
                  <a:pt x="122767" y="144611"/>
                  <a:pt x="100542" y="162967"/>
                  <a:pt x="109802" y="190500"/>
                </a:cubicBezTo>
                <a:cubicBezTo>
                  <a:pt x="85725" y="150118"/>
                  <a:pt x="85725" y="111572"/>
                  <a:pt x="109802" y="73025"/>
                </a:cubicBezTo>
                <a:close/>
                <a:moveTo>
                  <a:pt x="234950" y="69850"/>
                </a:moveTo>
                <a:cubicBezTo>
                  <a:pt x="229507" y="77153"/>
                  <a:pt x="231321" y="84455"/>
                  <a:pt x="220436" y="91758"/>
                </a:cubicBezTo>
                <a:cubicBezTo>
                  <a:pt x="207736" y="97235"/>
                  <a:pt x="193221" y="93584"/>
                  <a:pt x="184150" y="106363"/>
                </a:cubicBezTo>
                <a:cubicBezTo>
                  <a:pt x="193221" y="82630"/>
                  <a:pt x="211364" y="69850"/>
                  <a:pt x="234950" y="69850"/>
                </a:cubicBezTo>
                <a:close/>
                <a:moveTo>
                  <a:pt x="211318" y="57150"/>
                </a:moveTo>
                <a:cubicBezTo>
                  <a:pt x="146975" y="125111"/>
                  <a:pt x="106531" y="216950"/>
                  <a:pt x="106531" y="317972"/>
                </a:cubicBezTo>
                <a:cubicBezTo>
                  <a:pt x="106531" y="478289"/>
                  <a:pt x="205672" y="614918"/>
                  <a:pt x="345374" y="670156"/>
                </a:cubicBezTo>
                <a:lnTo>
                  <a:pt x="366315" y="676394"/>
                </a:lnTo>
                <a:lnTo>
                  <a:pt x="385763" y="668338"/>
                </a:lnTo>
                <a:cubicBezTo>
                  <a:pt x="393654" y="668338"/>
                  <a:pt x="400798" y="671536"/>
                  <a:pt x="405969" y="676707"/>
                </a:cubicBezTo>
                <a:lnTo>
                  <a:pt x="411074" y="689034"/>
                </a:lnTo>
                <a:lnTo>
                  <a:pt x="434219" y="691375"/>
                </a:lnTo>
                <a:lnTo>
                  <a:pt x="482602" y="624493"/>
                </a:lnTo>
                <a:lnTo>
                  <a:pt x="482602" y="770874"/>
                </a:lnTo>
                <a:lnTo>
                  <a:pt x="446708" y="720200"/>
                </a:lnTo>
                <a:lnTo>
                  <a:pt x="406377" y="716132"/>
                </a:lnTo>
                <a:lnTo>
                  <a:pt x="405969" y="717119"/>
                </a:lnTo>
                <a:cubicBezTo>
                  <a:pt x="400798" y="722290"/>
                  <a:pt x="393654" y="725488"/>
                  <a:pt x="385763" y="725488"/>
                </a:cubicBezTo>
                <a:cubicBezTo>
                  <a:pt x="377872" y="725488"/>
                  <a:pt x="370728" y="722290"/>
                  <a:pt x="365557" y="717119"/>
                </a:cubicBezTo>
                <a:lnTo>
                  <a:pt x="359502" y="702499"/>
                </a:lnTo>
                <a:lnTo>
                  <a:pt x="340554" y="696871"/>
                </a:lnTo>
                <a:cubicBezTo>
                  <a:pt x="196036" y="639886"/>
                  <a:pt x="93663" y="499038"/>
                  <a:pt x="93663" y="334503"/>
                </a:cubicBezTo>
                <a:cubicBezTo>
                  <a:pt x="93663" y="226134"/>
                  <a:pt x="139622" y="126948"/>
                  <a:pt x="211318" y="57150"/>
                </a:cubicBezTo>
                <a:close/>
                <a:moveTo>
                  <a:pt x="160020" y="41275"/>
                </a:moveTo>
                <a:cubicBezTo>
                  <a:pt x="161925" y="52250"/>
                  <a:pt x="171450" y="57737"/>
                  <a:pt x="167640" y="76028"/>
                </a:cubicBezTo>
                <a:cubicBezTo>
                  <a:pt x="163830" y="92490"/>
                  <a:pt x="142875" y="105293"/>
                  <a:pt x="146685" y="125413"/>
                </a:cubicBezTo>
                <a:cubicBezTo>
                  <a:pt x="133350" y="94319"/>
                  <a:pt x="137160" y="65053"/>
                  <a:pt x="160020" y="41275"/>
                </a:cubicBezTo>
                <a:close/>
                <a:moveTo>
                  <a:pt x="220041" y="4763"/>
                </a:moveTo>
                <a:cubicBezTo>
                  <a:pt x="220041" y="15575"/>
                  <a:pt x="225425" y="22783"/>
                  <a:pt x="216452" y="35398"/>
                </a:cubicBezTo>
                <a:cubicBezTo>
                  <a:pt x="207479" y="48012"/>
                  <a:pt x="189534" y="51616"/>
                  <a:pt x="185945" y="71438"/>
                </a:cubicBezTo>
                <a:cubicBezTo>
                  <a:pt x="184150" y="40804"/>
                  <a:pt x="194917" y="19179"/>
                  <a:pt x="220041" y="4763"/>
                </a:cubicBezTo>
                <a:close/>
                <a:moveTo>
                  <a:pt x="277813" y="0"/>
                </a:moveTo>
                <a:cubicBezTo>
                  <a:pt x="272200" y="7366"/>
                  <a:pt x="275942" y="16574"/>
                  <a:pt x="262845" y="25781"/>
                </a:cubicBezTo>
                <a:cubicBezTo>
                  <a:pt x="251619" y="33147"/>
                  <a:pt x="232909" y="31306"/>
                  <a:pt x="225425" y="46038"/>
                </a:cubicBezTo>
                <a:cubicBezTo>
                  <a:pt x="232909" y="18415"/>
                  <a:pt x="249748" y="3683"/>
                  <a:pt x="277813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92" name="任意多边形: 形状 138">
            <a:extLst>
              <a:ext uri="{FF2B5EF4-FFF2-40B4-BE49-F238E27FC236}">
                <a16:creationId xmlns:a16="http://schemas.microsoft.com/office/drawing/2014/main" xmlns="" id="{C2517380-4360-438E-B577-3B0F2FD2E4C7}"/>
              </a:ext>
            </a:extLst>
          </p:cNvPr>
          <p:cNvSpPr/>
          <p:nvPr/>
        </p:nvSpPr>
        <p:spPr bwMode="auto">
          <a:xfrm flipH="1">
            <a:off x="10993638" y="5469592"/>
            <a:ext cx="475069" cy="758759"/>
          </a:xfrm>
          <a:custGeom>
            <a:avLst/>
            <a:gdLst>
              <a:gd name="T0" fmla="*/ 346076 w 482602"/>
              <a:gd name="T1" fmla="*/ 706905 h 770874"/>
              <a:gd name="T2" fmla="*/ 242681 w 482602"/>
              <a:gd name="T3" fmla="*/ 686360 h 770874"/>
              <a:gd name="T4" fmla="*/ 168917 w 482602"/>
              <a:gd name="T5" fmla="*/ 612776 h 770874"/>
              <a:gd name="T6" fmla="*/ 98425 w 482602"/>
              <a:gd name="T7" fmla="*/ 622036 h 770874"/>
              <a:gd name="T8" fmla="*/ 90122 w 482602"/>
              <a:gd name="T9" fmla="*/ 533571 h 770874"/>
              <a:gd name="T10" fmla="*/ 185738 w 482602"/>
              <a:gd name="T11" fmla="*/ 590777 h 770874"/>
              <a:gd name="T12" fmla="*/ 90122 w 482602"/>
              <a:gd name="T13" fmla="*/ 533571 h 770874"/>
              <a:gd name="T14" fmla="*/ 289744 w 482602"/>
              <a:gd name="T15" fmla="*/ 554546 h 770874"/>
              <a:gd name="T16" fmla="*/ 256560 w 482602"/>
              <a:gd name="T17" fmla="*/ 504825 h 770874"/>
              <a:gd name="T18" fmla="*/ 361950 w 482602"/>
              <a:gd name="T19" fmla="*/ 565609 h 770874"/>
              <a:gd name="T20" fmla="*/ 329045 w 482602"/>
              <a:gd name="T21" fmla="*/ 503238 h 770874"/>
              <a:gd name="T22" fmla="*/ 236538 w 482602"/>
              <a:gd name="T23" fmla="*/ 506611 h 770874"/>
              <a:gd name="T24" fmla="*/ 210894 w 482602"/>
              <a:gd name="T25" fmla="*/ 457200 h 770874"/>
              <a:gd name="T26" fmla="*/ 75142 w 482602"/>
              <a:gd name="T27" fmla="*/ 454908 h 770874"/>
              <a:gd name="T28" fmla="*/ 15875 w 482602"/>
              <a:gd name="T29" fmla="*/ 442066 h 770874"/>
              <a:gd name="T30" fmla="*/ 187071 w 482602"/>
              <a:gd name="T31" fmla="*/ 444984 h 770874"/>
              <a:gd name="T32" fmla="*/ 168656 w 482602"/>
              <a:gd name="T33" fmla="*/ 395288 h 770874"/>
              <a:gd name="T34" fmla="*/ 55145 w 482602"/>
              <a:gd name="T35" fmla="*/ 371416 h 770874"/>
              <a:gd name="T36" fmla="*/ 0 w 482602"/>
              <a:gd name="T37" fmla="*/ 347663 h 770874"/>
              <a:gd name="T38" fmla="*/ 152812 w 482602"/>
              <a:gd name="T39" fmla="*/ 365390 h 770874"/>
              <a:gd name="T40" fmla="*/ 145286 w 482602"/>
              <a:gd name="T41" fmla="*/ 319088 h 770874"/>
              <a:gd name="T42" fmla="*/ 58955 w 482602"/>
              <a:gd name="T43" fmla="*/ 280939 h 770874"/>
              <a:gd name="T44" fmla="*/ 11113 w 482602"/>
              <a:gd name="T45" fmla="*/ 246063 h 770874"/>
              <a:gd name="T46" fmla="*/ 150758 w 482602"/>
              <a:gd name="T47" fmla="*/ 282925 h 770874"/>
              <a:gd name="T48" fmla="*/ 154480 w 482602"/>
              <a:gd name="T49" fmla="*/ 241300 h 770874"/>
              <a:gd name="T50" fmla="*/ 164640 w 482602"/>
              <a:gd name="T51" fmla="*/ 208092 h 770874"/>
              <a:gd name="T52" fmla="*/ 177544 w 482602"/>
              <a:gd name="T53" fmla="*/ 173038 h 770874"/>
              <a:gd name="T54" fmla="*/ 87805 w 482602"/>
              <a:gd name="T55" fmla="*/ 189600 h 770874"/>
              <a:gd name="T56" fmla="*/ 54303 w 482602"/>
              <a:gd name="T57" fmla="*/ 147638 h 770874"/>
              <a:gd name="T58" fmla="*/ 191443 w 482602"/>
              <a:gd name="T59" fmla="*/ 147128 h 770874"/>
              <a:gd name="T60" fmla="*/ 207963 w 482602"/>
              <a:gd name="T61" fmla="*/ 119063 h 770874"/>
              <a:gd name="T62" fmla="*/ 126471 w 482602"/>
              <a:gd name="T63" fmla="*/ 120749 h 770874"/>
              <a:gd name="T64" fmla="*/ 109802 w 482602"/>
              <a:gd name="T65" fmla="*/ 73025 h 770874"/>
              <a:gd name="T66" fmla="*/ 220436 w 482602"/>
              <a:gd name="T67" fmla="*/ 91758 h 770874"/>
              <a:gd name="T68" fmla="*/ 234950 w 482602"/>
              <a:gd name="T69" fmla="*/ 69850 h 770874"/>
              <a:gd name="T70" fmla="*/ 106531 w 482602"/>
              <a:gd name="T71" fmla="*/ 317972 h 770874"/>
              <a:gd name="T72" fmla="*/ 366315 w 482602"/>
              <a:gd name="T73" fmla="*/ 676394 h 770874"/>
              <a:gd name="T74" fmla="*/ 405969 w 482602"/>
              <a:gd name="T75" fmla="*/ 676707 h 770874"/>
              <a:gd name="T76" fmla="*/ 434219 w 482602"/>
              <a:gd name="T77" fmla="*/ 691375 h 770874"/>
              <a:gd name="T78" fmla="*/ 482602 w 482602"/>
              <a:gd name="T79" fmla="*/ 770874 h 770874"/>
              <a:gd name="T80" fmla="*/ 406377 w 482602"/>
              <a:gd name="T81" fmla="*/ 716132 h 770874"/>
              <a:gd name="T82" fmla="*/ 385763 w 482602"/>
              <a:gd name="T83" fmla="*/ 725488 h 770874"/>
              <a:gd name="T84" fmla="*/ 359502 w 482602"/>
              <a:gd name="T85" fmla="*/ 702499 h 770874"/>
              <a:gd name="T86" fmla="*/ 93663 w 482602"/>
              <a:gd name="T87" fmla="*/ 334503 h 770874"/>
              <a:gd name="T88" fmla="*/ 160020 w 482602"/>
              <a:gd name="T89" fmla="*/ 41275 h 770874"/>
              <a:gd name="T90" fmla="*/ 146685 w 482602"/>
              <a:gd name="T91" fmla="*/ 125413 h 770874"/>
              <a:gd name="T92" fmla="*/ 220041 w 482602"/>
              <a:gd name="T93" fmla="*/ 4763 h 770874"/>
              <a:gd name="T94" fmla="*/ 185945 w 482602"/>
              <a:gd name="T95" fmla="*/ 71438 h 770874"/>
              <a:gd name="T96" fmla="*/ 277813 w 482602"/>
              <a:gd name="T97" fmla="*/ 0 h 770874"/>
              <a:gd name="T98" fmla="*/ 225425 w 482602"/>
              <a:gd name="T99" fmla="*/ 46038 h 77087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82602" h="770874">
                <a:moveTo>
                  <a:pt x="242681" y="686360"/>
                </a:moveTo>
                <a:cubicBezTo>
                  <a:pt x="277761" y="688228"/>
                  <a:pt x="305457" y="721846"/>
                  <a:pt x="346076" y="706905"/>
                </a:cubicBezTo>
                <a:cubicBezTo>
                  <a:pt x="288839" y="744257"/>
                  <a:pt x="233449" y="746125"/>
                  <a:pt x="176213" y="712507"/>
                </a:cubicBezTo>
                <a:cubicBezTo>
                  <a:pt x="198369" y="703169"/>
                  <a:pt x="207601" y="682625"/>
                  <a:pt x="242681" y="686360"/>
                </a:cubicBezTo>
                <a:close/>
                <a:moveTo>
                  <a:pt x="147207" y="609274"/>
                </a:moveTo>
                <a:cubicBezTo>
                  <a:pt x="153497" y="609071"/>
                  <a:pt x="160569" y="609998"/>
                  <a:pt x="168917" y="612776"/>
                </a:cubicBezTo>
                <a:cubicBezTo>
                  <a:pt x="202308" y="623888"/>
                  <a:pt x="222714" y="662782"/>
                  <a:pt x="263525" y="655374"/>
                </a:cubicBezTo>
                <a:cubicBezTo>
                  <a:pt x="200453" y="679451"/>
                  <a:pt x="144801" y="668339"/>
                  <a:pt x="98425" y="622036"/>
                </a:cubicBezTo>
                <a:cubicBezTo>
                  <a:pt x="116512" y="620647"/>
                  <a:pt x="128338" y="609882"/>
                  <a:pt x="147207" y="609274"/>
                </a:cubicBezTo>
                <a:close/>
                <a:moveTo>
                  <a:pt x="90122" y="533571"/>
                </a:moveTo>
                <a:cubicBezTo>
                  <a:pt x="95713" y="534421"/>
                  <a:pt x="101791" y="536349"/>
                  <a:pt x="108672" y="539977"/>
                </a:cubicBezTo>
                <a:cubicBezTo>
                  <a:pt x="136195" y="552677"/>
                  <a:pt x="147205" y="588963"/>
                  <a:pt x="185738" y="590777"/>
                </a:cubicBezTo>
                <a:cubicBezTo>
                  <a:pt x="127021" y="601663"/>
                  <a:pt x="79313" y="583520"/>
                  <a:pt x="44450" y="538163"/>
                </a:cubicBezTo>
                <a:cubicBezTo>
                  <a:pt x="60964" y="538163"/>
                  <a:pt x="73350" y="531019"/>
                  <a:pt x="90122" y="533571"/>
                </a:cubicBezTo>
                <a:close/>
                <a:moveTo>
                  <a:pt x="256560" y="504825"/>
                </a:moveTo>
                <a:cubicBezTo>
                  <a:pt x="267622" y="521399"/>
                  <a:pt x="286057" y="523240"/>
                  <a:pt x="289744" y="554546"/>
                </a:cubicBezTo>
                <a:cubicBezTo>
                  <a:pt x="295275" y="584010"/>
                  <a:pt x="273152" y="613474"/>
                  <a:pt x="295275" y="642938"/>
                </a:cubicBezTo>
                <a:cubicBezTo>
                  <a:pt x="251030" y="604266"/>
                  <a:pt x="238125" y="558229"/>
                  <a:pt x="256560" y="504825"/>
                </a:cubicBezTo>
                <a:close/>
                <a:moveTo>
                  <a:pt x="329045" y="503238"/>
                </a:moveTo>
                <a:cubicBezTo>
                  <a:pt x="340014" y="523417"/>
                  <a:pt x="360122" y="530755"/>
                  <a:pt x="361950" y="565609"/>
                </a:cubicBezTo>
                <a:cubicBezTo>
                  <a:pt x="361950" y="600464"/>
                  <a:pt x="332701" y="631649"/>
                  <a:pt x="352810" y="668338"/>
                </a:cubicBezTo>
                <a:cubicBezTo>
                  <a:pt x="308937" y="616974"/>
                  <a:pt x="301625" y="561940"/>
                  <a:pt x="329045" y="503238"/>
                </a:cubicBezTo>
                <a:close/>
                <a:moveTo>
                  <a:pt x="210894" y="457200"/>
                </a:moveTo>
                <a:cubicBezTo>
                  <a:pt x="220052" y="473671"/>
                  <a:pt x="234706" y="479161"/>
                  <a:pt x="236538" y="506611"/>
                </a:cubicBezTo>
                <a:cubicBezTo>
                  <a:pt x="236538" y="534062"/>
                  <a:pt x="212725" y="557852"/>
                  <a:pt x="227379" y="588963"/>
                </a:cubicBezTo>
                <a:cubicBezTo>
                  <a:pt x="194408" y="546872"/>
                  <a:pt x="188913" y="502951"/>
                  <a:pt x="210894" y="457200"/>
                </a:cubicBezTo>
                <a:close/>
                <a:moveTo>
                  <a:pt x="15875" y="442066"/>
                </a:moveTo>
                <a:cubicBezTo>
                  <a:pt x="36248" y="445735"/>
                  <a:pt x="52917" y="436563"/>
                  <a:pt x="75142" y="454908"/>
                </a:cubicBezTo>
                <a:cubicBezTo>
                  <a:pt x="99219" y="473252"/>
                  <a:pt x="102923" y="509941"/>
                  <a:pt x="138113" y="519113"/>
                </a:cubicBezTo>
                <a:cubicBezTo>
                  <a:pt x="80698" y="517279"/>
                  <a:pt x="39952" y="491596"/>
                  <a:pt x="15875" y="442066"/>
                </a:cubicBezTo>
                <a:close/>
                <a:moveTo>
                  <a:pt x="168656" y="395288"/>
                </a:moveTo>
                <a:cubicBezTo>
                  <a:pt x="174181" y="411853"/>
                  <a:pt x="188913" y="419216"/>
                  <a:pt x="187071" y="444984"/>
                </a:cubicBezTo>
                <a:cubicBezTo>
                  <a:pt x="183388" y="470752"/>
                  <a:pt x="159449" y="490998"/>
                  <a:pt x="170498" y="522288"/>
                </a:cubicBezTo>
                <a:cubicBezTo>
                  <a:pt x="142875" y="478114"/>
                  <a:pt x="142875" y="437621"/>
                  <a:pt x="168656" y="395288"/>
                </a:cubicBezTo>
                <a:close/>
                <a:moveTo>
                  <a:pt x="0" y="347663"/>
                </a:moveTo>
                <a:cubicBezTo>
                  <a:pt x="18382" y="356799"/>
                  <a:pt x="36763" y="349490"/>
                  <a:pt x="55145" y="371416"/>
                </a:cubicBezTo>
                <a:cubicBezTo>
                  <a:pt x="75364" y="395169"/>
                  <a:pt x="71688" y="431711"/>
                  <a:pt x="104775" y="444501"/>
                </a:cubicBezTo>
                <a:cubicBezTo>
                  <a:pt x="49630" y="433538"/>
                  <a:pt x="14705" y="402477"/>
                  <a:pt x="0" y="347663"/>
                </a:cubicBezTo>
                <a:close/>
                <a:moveTo>
                  <a:pt x="145286" y="319088"/>
                </a:moveTo>
                <a:cubicBezTo>
                  <a:pt x="147168" y="333905"/>
                  <a:pt x="160338" y="343165"/>
                  <a:pt x="152812" y="365390"/>
                </a:cubicBezTo>
                <a:cubicBezTo>
                  <a:pt x="147168" y="387615"/>
                  <a:pt x="122708" y="402432"/>
                  <a:pt x="128353" y="430213"/>
                </a:cubicBezTo>
                <a:cubicBezTo>
                  <a:pt x="109538" y="387615"/>
                  <a:pt x="115182" y="350574"/>
                  <a:pt x="145286" y="319088"/>
                </a:cubicBezTo>
                <a:close/>
                <a:moveTo>
                  <a:pt x="11113" y="246063"/>
                </a:moveTo>
                <a:cubicBezTo>
                  <a:pt x="27674" y="257076"/>
                  <a:pt x="44234" y="255241"/>
                  <a:pt x="58955" y="280939"/>
                </a:cubicBezTo>
                <a:cubicBezTo>
                  <a:pt x="73675" y="306636"/>
                  <a:pt x="62635" y="341512"/>
                  <a:pt x="92076" y="363538"/>
                </a:cubicBezTo>
                <a:cubicBezTo>
                  <a:pt x="38714" y="339676"/>
                  <a:pt x="11113" y="301130"/>
                  <a:pt x="11113" y="246063"/>
                </a:cubicBezTo>
                <a:close/>
                <a:moveTo>
                  <a:pt x="154480" y="241300"/>
                </a:moveTo>
                <a:cubicBezTo>
                  <a:pt x="152619" y="255778"/>
                  <a:pt x="161925" y="264827"/>
                  <a:pt x="150758" y="282925"/>
                </a:cubicBezTo>
                <a:cubicBezTo>
                  <a:pt x="141452" y="301022"/>
                  <a:pt x="115395" y="308261"/>
                  <a:pt x="115395" y="331788"/>
                </a:cubicBezTo>
                <a:cubicBezTo>
                  <a:pt x="107950" y="293783"/>
                  <a:pt x="120978" y="263017"/>
                  <a:pt x="154480" y="241300"/>
                </a:cubicBezTo>
                <a:close/>
                <a:moveTo>
                  <a:pt x="177544" y="173038"/>
                </a:moveTo>
                <a:cubicBezTo>
                  <a:pt x="173857" y="184108"/>
                  <a:pt x="179388" y="195177"/>
                  <a:pt x="164640" y="208092"/>
                </a:cubicBezTo>
                <a:cubicBezTo>
                  <a:pt x="151735" y="221007"/>
                  <a:pt x="129612" y="221007"/>
                  <a:pt x="122238" y="241301"/>
                </a:cubicBezTo>
                <a:cubicBezTo>
                  <a:pt x="127769" y="206247"/>
                  <a:pt x="144361" y="184108"/>
                  <a:pt x="177544" y="173038"/>
                </a:cubicBezTo>
                <a:close/>
                <a:moveTo>
                  <a:pt x="54303" y="147638"/>
                </a:moveTo>
                <a:cubicBezTo>
                  <a:pt x="65471" y="162234"/>
                  <a:pt x="82221" y="164058"/>
                  <a:pt x="87805" y="189600"/>
                </a:cubicBezTo>
                <a:cubicBezTo>
                  <a:pt x="93389" y="216967"/>
                  <a:pt x="74777" y="244334"/>
                  <a:pt x="95250" y="269876"/>
                </a:cubicBezTo>
                <a:cubicBezTo>
                  <a:pt x="54303" y="237036"/>
                  <a:pt x="41275" y="195074"/>
                  <a:pt x="54303" y="147638"/>
                </a:cubicBezTo>
                <a:close/>
                <a:moveTo>
                  <a:pt x="207963" y="119063"/>
                </a:moveTo>
                <a:cubicBezTo>
                  <a:pt x="202456" y="128418"/>
                  <a:pt x="204292" y="137773"/>
                  <a:pt x="191443" y="147128"/>
                </a:cubicBezTo>
                <a:cubicBezTo>
                  <a:pt x="178594" y="156483"/>
                  <a:pt x="158403" y="152741"/>
                  <a:pt x="149225" y="171451"/>
                </a:cubicBezTo>
                <a:cubicBezTo>
                  <a:pt x="158403" y="139644"/>
                  <a:pt x="178594" y="122805"/>
                  <a:pt x="207963" y="119063"/>
                </a:cubicBezTo>
                <a:close/>
                <a:moveTo>
                  <a:pt x="109802" y="73025"/>
                </a:moveTo>
                <a:cubicBezTo>
                  <a:pt x="115358" y="89545"/>
                  <a:pt x="130175" y="95052"/>
                  <a:pt x="126471" y="120749"/>
                </a:cubicBezTo>
                <a:cubicBezTo>
                  <a:pt x="122767" y="144611"/>
                  <a:pt x="100542" y="162967"/>
                  <a:pt x="109802" y="190500"/>
                </a:cubicBezTo>
                <a:cubicBezTo>
                  <a:pt x="85725" y="150118"/>
                  <a:pt x="85725" y="111572"/>
                  <a:pt x="109802" y="73025"/>
                </a:cubicBezTo>
                <a:close/>
                <a:moveTo>
                  <a:pt x="234950" y="69850"/>
                </a:moveTo>
                <a:cubicBezTo>
                  <a:pt x="229507" y="77153"/>
                  <a:pt x="231321" y="84455"/>
                  <a:pt x="220436" y="91758"/>
                </a:cubicBezTo>
                <a:cubicBezTo>
                  <a:pt x="207736" y="97235"/>
                  <a:pt x="193221" y="93584"/>
                  <a:pt x="184150" y="106363"/>
                </a:cubicBezTo>
                <a:cubicBezTo>
                  <a:pt x="193221" y="82630"/>
                  <a:pt x="211364" y="69850"/>
                  <a:pt x="234950" y="69850"/>
                </a:cubicBezTo>
                <a:close/>
                <a:moveTo>
                  <a:pt x="211318" y="57150"/>
                </a:moveTo>
                <a:cubicBezTo>
                  <a:pt x="146975" y="125111"/>
                  <a:pt x="106531" y="216950"/>
                  <a:pt x="106531" y="317972"/>
                </a:cubicBezTo>
                <a:cubicBezTo>
                  <a:pt x="106531" y="478289"/>
                  <a:pt x="205672" y="614918"/>
                  <a:pt x="345374" y="670156"/>
                </a:cubicBezTo>
                <a:lnTo>
                  <a:pt x="366315" y="676394"/>
                </a:lnTo>
                <a:lnTo>
                  <a:pt x="385763" y="668338"/>
                </a:lnTo>
                <a:cubicBezTo>
                  <a:pt x="393654" y="668338"/>
                  <a:pt x="400798" y="671536"/>
                  <a:pt x="405969" y="676707"/>
                </a:cubicBezTo>
                <a:lnTo>
                  <a:pt x="411074" y="689034"/>
                </a:lnTo>
                <a:lnTo>
                  <a:pt x="434219" y="691375"/>
                </a:lnTo>
                <a:lnTo>
                  <a:pt x="482602" y="624493"/>
                </a:lnTo>
                <a:lnTo>
                  <a:pt x="482602" y="770874"/>
                </a:lnTo>
                <a:lnTo>
                  <a:pt x="446708" y="720200"/>
                </a:lnTo>
                <a:lnTo>
                  <a:pt x="406377" y="716132"/>
                </a:lnTo>
                <a:lnTo>
                  <a:pt x="405969" y="717119"/>
                </a:lnTo>
                <a:cubicBezTo>
                  <a:pt x="400798" y="722290"/>
                  <a:pt x="393654" y="725488"/>
                  <a:pt x="385763" y="725488"/>
                </a:cubicBezTo>
                <a:cubicBezTo>
                  <a:pt x="377872" y="725488"/>
                  <a:pt x="370728" y="722290"/>
                  <a:pt x="365557" y="717119"/>
                </a:cubicBezTo>
                <a:lnTo>
                  <a:pt x="359502" y="702499"/>
                </a:lnTo>
                <a:lnTo>
                  <a:pt x="340554" y="696871"/>
                </a:lnTo>
                <a:cubicBezTo>
                  <a:pt x="196036" y="639886"/>
                  <a:pt x="93663" y="499038"/>
                  <a:pt x="93663" y="334503"/>
                </a:cubicBezTo>
                <a:cubicBezTo>
                  <a:pt x="93663" y="226134"/>
                  <a:pt x="139622" y="126948"/>
                  <a:pt x="211318" y="57150"/>
                </a:cubicBezTo>
                <a:close/>
                <a:moveTo>
                  <a:pt x="160020" y="41275"/>
                </a:moveTo>
                <a:cubicBezTo>
                  <a:pt x="161925" y="52250"/>
                  <a:pt x="171450" y="57737"/>
                  <a:pt x="167640" y="76028"/>
                </a:cubicBezTo>
                <a:cubicBezTo>
                  <a:pt x="163830" y="92490"/>
                  <a:pt x="142875" y="105293"/>
                  <a:pt x="146685" y="125413"/>
                </a:cubicBezTo>
                <a:cubicBezTo>
                  <a:pt x="133350" y="94319"/>
                  <a:pt x="137160" y="65053"/>
                  <a:pt x="160020" y="41275"/>
                </a:cubicBezTo>
                <a:close/>
                <a:moveTo>
                  <a:pt x="220041" y="4763"/>
                </a:moveTo>
                <a:cubicBezTo>
                  <a:pt x="220041" y="15575"/>
                  <a:pt x="225425" y="22783"/>
                  <a:pt x="216452" y="35398"/>
                </a:cubicBezTo>
                <a:cubicBezTo>
                  <a:pt x="207479" y="48012"/>
                  <a:pt x="189534" y="51616"/>
                  <a:pt x="185945" y="71438"/>
                </a:cubicBezTo>
                <a:cubicBezTo>
                  <a:pt x="184150" y="40804"/>
                  <a:pt x="194917" y="19179"/>
                  <a:pt x="220041" y="4763"/>
                </a:cubicBezTo>
                <a:close/>
                <a:moveTo>
                  <a:pt x="277813" y="0"/>
                </a:moveTo>
                <a:cubicBezTo>
                  <a:pt x="272200" y="7366"/>
                  <a:pt x="275942" y="16574"/>
                  <a:pt x="262845" y="25781"/>
                </a:cubicBezTo>
                <a:cubicBezTo>
                  <a:pt x="251619" y="33147"/>
                  <a:pt x="232909" y="31306"/>
                  <a:pt x="225425" y="46038"/>
                </a:cubicBezTo>
                <a:cubicBezTo>
                  <a:pt x="232909" y="18415"/>
                  <a:pt x="249748" y="3683"/>
                  <a:pt x="277813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txBody>
          <a:bodyPr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93" name="星形: 五角 92">
            <a:extLst>
              <a:ext uri="{FF2B5EF4-FFF2-40B4-BE49-F238E27FC236}">
                <a16:creationId xmlns:a16="http://schemas.microsoft.com/office/drawing/2014/main" xmlns="" id="{CB0690CE-AF2C-429F-9548-5701F71C1CBD}"/>
              </a:ext>
            </a:extLst>
          </p:cNvPr>
          <p:cNvSpPr/>
          <p:nvPr/>
        </p:nvSpPr>
        <p:spPr>
          <a:xfrm>
            <a:off x="9753533" y="6053408"/>
            <a:ext cx="204940" cy="204940"/>
          </a:xfrm>
          <a:prstGeom prst="star5">
            <a:avLst>
              <a:gd name="adj" fmla="val 24751"/>
              <a:gd name="hf" fmla="val 105146"/>
              <a:gd name="vf" fmla="val 110557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94" name="星形: 五角 93">
            <a:extLst>
              <a:ext uri="{FF2B5EF4-FFF2-40B4-BE49-F238E27FC236}">
                <a16:creationId xmlns:a16="http://schemas.microsoft.com/office/drawing/2014/main" xmlns="" id="{D0263AFD-0BC0-4982-B68D-528F89FA0FC2}"/>
              </a:ext>
            </a:extLst>
          </p:cNvPr>
          <p:cNvSpPr/>
          <p:nvPr/>
        </p:nvSpPr>
        <p:spPr>
          <a:xfrm>
            <a:off x="10054630" y="6105925"/>
            <a:ext cx="99906" cy="99906"/>
          </a:xfrm>
          <a:prstGeom prst="star5">
            <a:avLst>
              <a:gd name="adj" fmla="val 24751"/>
              <a:gd name="hf" fmla="val 105146"/>
              <a:gd name="vf" fmla="val 110557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sp>
        <p:nvSpPr>
          <p:cNvPr id="95" name="星形: 五角 94">
            <a:extLst>
              <a:ext uri="{FF2B5EF4-FFF2-40B4-BE49-F238E27FC236}">
                <a16:creationId xmlns:a16="http://schemas.microsoft.com/office/drawing/2014/main" xmlns="" id="{48943FDD-7F6E-4AE1-B39B-06AB09CFF723}"/>
              </a:ext>
            </a:extLst>
          </p:cNvPr>
          <p:cNvSpPr/>
          <p:nvPr/>
        </p:nvSpPr>
        <p:spPr>
          <a:xfrm>
            <a:off x="9557473" y="6105925"/>
            <a:ext cx="99906" cy="99906"/>
          </a:xfrm>
          <a:prstGeom prst="star5">
            <a:avLst>
              <a:gd name="adj" fmla="val 24751"/>
              <a:gd name="hf" fmla="val 105146"/>
              <a:gd name="vf" fmla="val 110557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+mn-ea"/>
            </a:endParaRPr>
          </a:p>
        </p:txBody>
      </p: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xmlns="" id="{F2848834-8C6A-4891-9DA6-F8B3610205A0}"/>
              </a:ext>
            </a:extLst>
          </p:cNvPr>
          <p:cNvCxnSpPr/>
          <p:nvPr/>
        </p:nvCxnSpPr>
        <p:spPr>
          <a:xfrm flipH="1">
            <a:off x="8840681" y="6155878"/>
            <a:ext cx="640703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xmlns="" id="{1205B358-743E-4E40-AC42-63134FA7350C}"/>
              </a:ext>
            </a:extLst>
          </p:cNvPr>
          <p:cNvCxnSpPr/>
          <p:nvPr/>
        </p:nvCxnSpPr>
        <p:spPr>
          <a:xfrm>
            <a:off x="10230625" y="6155878"/>
            <a:ext cx="640703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03BC1284-3219-40D0-AEC3-F86CB960D090}"/>
              </a:ext>
            </a:extLst>
          </p:cNvPr>
          <p:cNvSpPr>
            <a:spLocks noChangeAspect="1"/>
          </p:cNvSpPr>
          <p:nvPr/>
        </p:nvSpPr>
        <p:spPr>
          <a:xfrm>
            <a:off x="7028770" y="2418935"/>
            <a:ext cx="856609" cy="712187"/>
          </a:xfrm>
          <a:custGeom>
            <a:avLst/>
            <a:gdLst>
              <a:gd name="connsiteX0" fmla="*/ 1330111 w 1661394"/>
              <a:gd name="connsiteY0" fmla="*/ 330922 h 1381288"/>
              <a:gd name="connsiteX1" fmla="*/ 1554710 w 1661394"/>
              <a:gd name="connsiteY1" fmla="*/ 621181 h 1381288"/>
              <a:gd name="connsiteX2" fmla="*/ 1352689 w 1661394"/>
              <a:gd name="connsiteY2" fmla="*/ 904609 h 1381288"/>
              <a:gd name="connsiteX3" fmla="*/ 1661394 w 1661394"/>
              <a:gd name="connsiteY3" fmla="*/ 1267578 h 1381288"/>
              <a:gd name="connsiteX4" fmla="*/ 1583692 w 1661394"/>
              <a:gd name="connsiteY4" fmla="*/ 1267578 h 1381288"/>
              <a:gd name="connsiteX5" fmla="*/ 1421609 w 1661394"/>
              <a:gd name="connsiteY5" fmla="*/ 1016492 h 1381288"/>
              <a:gd name="connsiteX6" fmla="*/ 1268889 w 1661394"/>
              <a:gd name="connsiteY6" fmla="*/ 842987 h 1381288"/>
              <a:gd name="connsiteX7" fmla="*/ 1477180 w 1661394"/>
              <a:gd name="connsiteY7" fmla="*/ 621181 h 1381288"/>
              <a:gd name="connsiteX8" fmla="*/ 1319571 w 1661394"/>
              <a:gd name="connsiteY8" fmla="*/ 408519 h 1381288"/>
              <a:gd name="connsiteX9" fmla="*/ 1330111 w 1661394"/>
              <a:gd name="connsiteY9" fmla="*/ 330922 h 1381288"/>
              <a:gd name="connsiteX10" fmla="*/ 331280 w 1661394"/>
              <a:gd name="connsiteY10" fmla="*/ 330920 h 1381288"/>
              <a:gd name="connsiteX11" fmla="*/ 341821 w 1661394"/>
              <a:gd name="connsiteY11" fmla="*/ 408517 h 1381288"/>
              <a:gd name="connsiteX12" fmla="*/ 184212 w 1661394"/>
              <a:gd name="connsiteY12" fmla="*/ 621180 h 1381288"/>
              <a:gd name="connsiteX13" fmla="*/ 392504 w 1661394"/>
              <a:gd name="connsiteY13" fmla="*/ 842985 h 1381288"/>
              <a:gd name="connsiteX14" fmla="*/ 239784 w 1661394"/>
              <a:gd name="connsiteY14" fmla="*/ 1016490 h 1381288"/>
              <a:gd name="connsiteX15" fmla="*/ 77701 w 1661394"/>
              <a:gd name="connsiteY15" fmla="*/ 1267576 h 1381288"/>
              <a:gd name="connsiteX16" fmla="*/ 0 w 1661394"/>
              <a:gd name="connsiteY16" fmla="*/ 1267576 h 1381288"/>
              <a:gd name="connsiteX17" fmla="*/ 308703 w 1661394"/>
              <a:gd name="connsiteY17" fmla="*/ 904609 h 1381288"/>
              <a:gd name="connsiteX18" fmla="*/ 106682 w 1661394"/>
              <a:gd name="connsiteY18" fmla="*/ 621180 h 1381288"/>
              <a:gd name="connsiteX19" fmla="*/ 331280 w 1661394"/>
              <a:gd name="connsiteY19" fmla="*/ 330920 h 1381288"/>
              <a:gd name="connsiteX20" fmla="*/ 804273 w 1661394"/>
              <a:gd name="connsiteY20" fmla="*/ 77528 h 1381288"/>
              <a:gd name="connsiteX21" fmla="*/ 452443 w 1661394"/>
              <a:gd name="connsiteY21" fmla="*/ 429358 h 1381288"/>
              <a:gd name="connsiteX22" fmla="*/ 717115 w 1661394"/>
              <a:gd name="connsiteY22" fmla="*/ 770255 h 1381288"/>
              <a:gd name="connsiteX23" fmla="*/ 804273 w 1661394"/>
              <a:gd name="connsiteY23" fmla="*/ 781189 h 1381288"/>
              <a:gd name="connsiteX24" fmla="*/ 1156102 w 1661394"/>
              <a:gd name="connsiteY24" fmla="*/ 429358 h 1381288"/>
              <a:gd name="connsiteX25" fmla="*/ 898592 w 1661394"/>
              <a:gd name="connsiteY25" fmla="*/ 90385 h 1381288"/>
              <a:gd name="connsiteX26" fmla="*/ 804273 w 1661394"/>
              <a:gd name="connsiteY26" fmla="*/ 77528 h 1381288"/>
              <a:gd name="connsiteX27" fmla="*/ 804271 w 1661394"/>
              <a:gd name="connsiteY27" fmla="*/ 0 h 1381288"/>
              <a:gd name="connsiteX28" fmla="*/ 1177312 w 1661394"/>
              <a:gd name="connsiteY28" fmla="*/ 216973 h 1381288"/>
              <a:gd name="connsiteX29" fmla="*/ 1233631 w 1661394"/>
              <a:gd name="connsiteY29" fmla="*/ 429360 h 1381288"/>
              <a:gd name="connsiteX30" fmla="*/ 1021569 w 1661394"/>
              <a:gd name="connsiteY30" fmla="*/ 799534 h 1381288"/>
              <a:gd name="connsiteX31" fmla="*/ 878528 w 1661394"/>
              <a:gd name="connsiteY31" fmla="*/ 852276 h 1381288"/>
              <a:gd name="connsiteX32" fmla="*/ 1142912 w 1661394"/>
              <a:gd name="connsiteY32" fmla="*/ 931498 h 1381288"/>
              <a:gd name="connsiteX33" fmla="*/ 1263180 w 1661394"/>
              <a:gd name="connsiteY33" fmla="*/ 1019872 h 1381288"/>
              <a:gd name="connsiteX34" fmla="*/ 1441826 w 1661394"/>
              <a:gd name="connsiteY34" fmla="*/ 1381288 h 1381288"/>
              <a:gd name="connsiteX35" fmla="*/ 1363924 w 1661394"/>
              <a:gd name="connsiteY35" fmla="*/ 1381288 h 1381288"/>
              <a:gd name="connsiteX36" fmla="*/ 829157 w 1661394"/>
              <a:gd name="connsiteY36" fmla="*/ 927939 h 1381288"/>
              <a:gd name="connsiteX37" fmla="*/ 622511 w 1661394"/>
              <a:gd name="connsiteY37" fmla="*/ 966690 h 1381288"/>
              <a:gd name="connsiteX38" fmla="*/ 294389 w 1661394"/>
              <a:gd name="connsiteY38" fmla="*/ 1381288 h 1381288"/>
              <a:gd name="connsiteX39" fmla="*/ 216487 w 1661394"/>
              <a:gd name="connsiteY39" fmla="*/ 1381288 h 1381288"/>
              <a:gd name="connsiteX40" fmla="*/ 395133 w 1661394"/>
              <a:gd name="connsiteY40" fmla="*/ 1019872 h 1381288"/>
              <a:gd name="connsiteX41" fmla="*/ 749511 w 1661394"/>
              <a:gd name="connsiteY41" fmla="*/ 855242 h 1381288"/>
              <a:gd name="connsiteX42" fmla="*/ 374913 w 1661394"/>
              <a:gd name="connsiteY42" fmla="*/ 429360 h 1381288"/>
              <a:gd name="connsiteX43" fmla="*/ 804271 w 1661394"/>
              <a:gd name="connsiteY43" fmla="*/ 0 h 138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661394" h="1381288">
                <a:moveTo>
                  <a:pt x="1330111" y="330922"/>
                </a:moveTo>
                <a:cubicBezTo>
                  <a:pt x="1459146" y="364382"/>
                  <a:pt x="1554710" y="481830"/>
                  <a:pt x="1554710" y="621181"/>
                </a:cubicBezTo>
                <a:cubicBezTo>
                  <a:pt x="1554710" y="752274"/>
                  <a:pt x="1470135" y="863969"/>
                  <a:pt x="1352689" y="904609"/>
                </a:cubicBezTo>
                <a:cubicBezTo>
                  <a:pt x="1523333" y="949970"/>
                  <a:pt x="1650739" y="1094173"/>
                  <a:pt x="1661394" y="1267578"/>
                </a:cubicBezTo>
                <a:lnTo>
                  <a:pt x="1583692" y="1267578"/>
                </a:lnTo>
                <a:cubicBezTo>
                  <a:pt x="1575516" y="1161752"/>
                  <a:pt x="1512722" y="1069871"/>
                  <a:pt x="1421609" y="1016492"/>
                </a:cubicBezTo>
                <a:cubicBezTo>
                  <a:pt x="1383442" y="949386"/>
                  <a:pt x="1331034" y="890362"/>
                  <a:pt x="1268889" y="842987"/>
                </a:cubicBezTo>
                <a:cubicBezTo>
                  <a:pt x="1384958" y="835731"/>
                  <a:pt x="1477180" y="739047"/>
                  <a:pt x="1477180" y="621181"/>
                </a:cubicBezTo>
                <a:cubicBezTo>
                  <a:pt x="1477180" y="521102"/>
                  <a:pt x="1410689" y="436287"/>
                  <a:pt x="1319571" y="408519"/>
                </a:cubicBezTo>
                <a:cubicBezTo>
                  <a:pt x="1325215" y="382988"/>
                  <a:pt x="1328741" y="357034"/>
                  <a:pt x="1330111" y="330922"/>
                </a:cubicBezTo>
                <a:close/>
                <a:moveTo>
                  <a:pt x="331280" y="330920"/>
                </a:moveTo>
                <a:cubicBezTo>
                  <a:pt x="332653" y="357032"/>
                  <a:pt x="336179" y="382985"/>
                  <a:pt x="341821" y="408517"/>
                </a:cubicBezTo>
                <a:cubicBezTo>
                  <a:pt x="250703" y="436285"/>
                  <a:pt x="184212" y="521102"/>
                  <a:pt x="184212" y="621180"/>
                </a:cubicBezTo>
                <a:cubicBezTo>
                  <a:pt x="184212" y="739047"/>
                  <a:pt x="276435" y="835731"/>
                  <a:pt x="392504" y="842985"/>
                </a:cubicBezTo>
                <a:cubicBezTo>
                  <a:pt x="330359" y="890362"/>
                  <a:pt x="277951" y="949384"/>
                  <a:pt x="239784" y="1016490"/>
                </a:cubicBezTo>
                <a:cubicBezTo>
                  <a:pt x="148670" y="1069868"/>
                  <a:pt x="85878" y="1161750"/>
                  <a:pt x="77701" y="1267576"/>
                </a:cubicBezTo>
                <a:lnTo>
                  <a:pt x="0" y="1267576"/>
                </a:lnTo>
                <a:cubicBezTo>
                  <a:pt x="10652" y="1094173"/>
                  <a:pt x="138059" y="949970"/>
                  <a:pt x="308703" y="904609"/>
                </a:cubicBezTo>
                <a:cubicBezTo>
                  <a:pt x="191257" y="863968"/>
                  <a:pt x="106682" y="752274"/>
                  <a:pt x="106682" y="621180"/>
                </a:cubicBezTo>
                <a:cubicBezTo>
                  <a:pt x="106682" y="481828"/>
                  <a:pt x="202246" y="364380"/>
                  <a:pt x="331280" y="330920"/>
                </a:cubicBezTo>
                <a:close/>
                <a:moveTo>
                  <a:pt x="804273" y="77528"/>
                </a:moveTo>
                <a:cubicBezTo>
                  <a:pt x="610271" y="77528"/>
                  <a:pt x="452441" y="235359"/>
                  <a:pt x="452443" y="429358"/>
                </a:cubicBezTo>
                <a:cubicBezTo>
                  <a:pt x="452443" y="593284"/>
                  <a:pt x="565136" y="731378"/>
                  <a:pt x="717115" y="770255"/>
                </a:cubicBezTo>
                <a:cubicBezTo>
                  <a:pt x="745596" y="777532"/>
                  <a:pt x="774877" y="781205"/>
                  <a:pt x="804273" y="781189"/>
                </a:cubicBezTo>
                <a:cubicBezTo>
                  <a:pt x="998272" y="781189"/>
                  <a:pt x="1156102" y="623356"/>
                  <a:pt x="1156102" y="429358"/>
                </a:cubicBezTo>
                <a:cubicBezTo>
                  <a:pt x="1156102" y="268019"/>
                  <a:pt x="1046935" y="131715"/>
                  <a:pt x="898592" y="90385"/>
                </a:cubicBezTo>
                <a:cubicBezTo>
                  <a:pt x="868563" y="82019"/>
                  <a:pt x="836933" y="77528"/>
                  <a:pt x="804273" y="77528"/>
                </a:cubicBezTo>
                <a:close/>
                <a:moveTo>
                  <a:pt x="804271" y="0"/>
                </a:moveTo>
                <a:cubicBezTo>
                  <a:pt x="963811" y="0"/>
                  <a:pt x="1103294" y="87474"/>
                  <a:pt x="1177312" y="216973"/>
                </a:cubicBezTo>
                <a:cubicBezTo>
                  <a:pt x="1213133" y="279642"/>
                  <a:pt x="1233631" y="352152"/>
                  <a:pt x="1233631" y="429360"/>
                </a:cubicBezTo>
                <a:cubicBezTo>
                  <a:pt x="1233631" y="586873"/>
                  <a:pt x="1148358" y="724820"/>
                  <a:pt x="1021569" y="799534"/>
                </a:cubicBezTo>
                <a:cubicBezTo>
                  <a:pt x="978167" y="825110"/>
                  <a:pt x="929910" y="843280"/>
                  <a:pt x="878528" y="852276"/>
                </a:cubicBezTo>
                <a:cubicBezTo>
                  <a:pt x="972815" y="859312"/>
                  <a:pt x="1062824" y="886442"/>
                  <a:pt x="1142912" y="931498"/>
                </a:cubicBezTo>
                <a:cubicBezTo>
                  <a:pt x="1186438" y="955968"/>
                  <a:pt x="1226824" y="985644"/>
                  <a:pt x="1263180" y="1019872"/>
                </a:cubicBezTo>
                <a:cubicBezTo>
                  <a:pt x="1367172" y="1117793"/>
                  <a:pt x="1429485" y="1244628"/>
                  <a:pt x="1441826" y="1381288"/>
                </a:cubicBezTo>
                <a:lnTo>
                  <a:pt x="1363924" y="1381288"/>
                </a:lnTo>
                <a:cubicBezTo>
                  <a:pt x="1336830" y="1127091"/>
                  <a:pt x="1107342" y="927939"/>
                  <a:pt x="829157" y="927939"/>
                </a:cubicBezTo>
                <a:cubicBezTo>
                  <a:pt x="755968" y="927939"/>
                  <a:pt x="686161" y="941744"/>
                  <a:pt x="622511" y="966690"/>
                </a:cubicBezTo>
                <a:cubicBezTo>
                  <a:pt x="444233" y="1036559"/>
                  <a:pt x="314356" y="1193969"/>
                  <a:pt x="294389" y="1381288"/>
                </a:cubicBezTo>
                <a:lnTo>
                  <a:pt x="216487" y="1381288"/>
                </a:lnTo>
                <a:cubicBezTo>
                  <a:pt x="228829" y="1244628"/>
                  <a:pt x="291139" y="1117793"/>
                  <a:pt x="395133" y="1019872"/>
                </a:cubicBezTo>
                <a:cubicBezTo>
                  <a:pt x="492165" y="928503"/>
                  <a:pt x="615828" y="871488"/>
                  <a:pt x="749511" y="855242"/>
                </a:cubicBezTo>
                <a:cubicBezTo>
                  <a:pt x="538525" y="828265"/>
                  <a:pt x="374913" y="647562"/>
                  <a:pt x="374913" y="429360"/>
                </a:cubicBezTo>
                <a:cubicBezTo>
                  <a:pt x="374913" y="192610"/>
                  <a:pt x="567522" y="0"/>
                  <a:pt x="804271" y="0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 w="16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3600">
              <a:latin typeface="+mn-ea"/>
            </a:endParaRPr>
          </a:p>
        </p:txBody>
      </p:sp>
      <p:sp>
        <p:nvSpPr>
          <p:cNvPr id="51" name="图形 19">
            <a:extLst>
              <a:ext uri="{FF2B5EF4-FFF2-40B4-BE49-F238E27FC236}">
                <a16:creationId xmlns:a16="http://schemas.microsoft.com/office/drawing/2014/main" xmlns="" id="{7F4DA548-EAB9-4A76-A28F-05F23E86D26A}"/>
              </a:ext>
            </a:extLst>
          </p:cNvPr>
          <p:cNvSpPr>
            <a:spLocks noChangeAspect="1"/>
          </p:cNvSpPr>
          <p:nvPr/>
        </p:nvSpPr>
        <p:spPr>
          <a:xfrm>
            <a:off x="9647599" y="2424144"/>
            <a:ext cx="712187" cy="712187"/>
          </a:xfrm>
          <a:custGeom>
            <a:avLst/>
            <a:gdLst>
              <a:gd name="connsiteX0" fmla="*/ 156592 w 166880"/>
              <a:gd name="connsiteY0" fmla="*/ 73905 h 166880"/>
              <a:gd name="connsiteX1" fmla="*/ 156592 w 166880"/>
              <a:gd name="connsiteY1" fmla="*/ 156617 h 166880"/>
              <a:gd name="connsiteX2" fmla="*/ 10429 w 166880"/>
              <a:gd name="connsiteY2" fmla="*/ 156617 h 166880"/>
              <a:gd name="connsiteX3" fmla="*/ 10429 w 166880"/>
              <a:gd name="connsiteY3" fmla="*/ 129602 h 166880"/>
              <a:gd name="connsiteX4" fmla="*/ 55014 w 166880"/>
              <a:gd name="connsiteY4" fmla="*/ 85017 h 166880"/>
              <a:gd name="connsiteX5" fmla="*/ 116904 w 166880"/>
              <a:gd name="connsiteY5" fmla="*/ 105655 h 166880"/>
              <a:gd name="connsiteX6" fmla="*/ 156592 w 166880"/>
              <a:gd name="connsiteY6" fmla="*/ 73905 h 166880"/>
              <a:gd name="connsiteX7" fmla="*/ 10429 w 166880"/>
              <a:gd name="connsiteY7" fmla="*/ 76412 h 166880"/>
              <a:gd name="connsiteX8" fmla="*/ 54805 w 166880"/>
              <a:gd name="connsiteY8" fmla="*/ 14267 h 166880"/>
              <a:gd name="connsiteX9" fmla="*/ 113601 w 166880"/>
              <a:gd name="connsiteY9" fmla="*/ 53475 h 166880"/>
              <a:gd name="connsiteX10" fmla="*/ 156592 w 166880"/>
              <a:gd name="connsiteY10" fmla="*/ 36282 h 166880"/>
              <a:gd name="connsiteX11" fmla="*/ 156592 w 166880"/>
              <a:gd name="connsiteY11" fmla="*/ 60545 h 166880"/>
              <a:gd name="connsiteX12" fmla="*/ 114815 w 166880"/>
              <a:gd name="connsiteY12" fmla="*/ 93952 h 166880"/>
              <a:gd name="connsiteX13" fmla="*/ 52195 w 166880"/>
              <a:gd name="connsiteY13" fmla="*/ 73064 h 166880"/>
              <a:gd name="connsiteX14" fmla="*/ 10429 w 166880"/>
              <a:gd name="connsiteY14" fmla="*/ 114841 h 166880"/>
              <a:gd name="connsiteX15" fmla="*/ 10429 w 166880"/>
              <a:gd name="connsiteY15" fmla="*/ 76412 h 166880"/>
              <a:gd name="connsiteX16" fmla="*/ 52175 w 166880"/>
              <a:gd name="connsiteY16" fmla="*/ 0 h 166880"/>
              <a:gd name="connsiteX17" fmla="*/ 0 w 166880"/>
              <a:gd name="connsiteY17" fmla="*/ 73064 h 166880"/>
              <a:gd name="connsiteX18" fmla="*/ 0 w 166880"/>
              <a:gd name="connsiteY18" fmla="*/ 167025 h 166880"/>
              <a:gd name="connsiteX19" fmla="*/ 167031 w 166880"/>
              <a:gd name="connsiteY19" fmla="*/ 167025 h 166880"/>
              <a:gd name="connsiteX20" fmla="*/ 167031 w 166880"/>
              <a:gd name="connsiteY20" fmla="*/ 20853 h 166880"/>
              <a:gd name="connsiteX21" fmla="*/ 114815 w 166880"/>
              <a:gd name="connsiteY21" fmla="*/ 41746 h 166880"/>
              <a:gd name="connsiteX22" fmla="*/ 52236 w 166880"/>
              <a:gd name="connsiteY22" fmla="*/ 0 h 166880"/>
              <a:gd name="connsiteX23" fmla="*/ 52175 w 166880"/>
              <a:gd name="connsiteY23" fmla="*/ 0 h 166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66880" h="166880">
                <a:moveTo>
                  <a:pt x="156592" y="73905"/>
                </a:moveTo>
                <a:lnTo>
                  <a:pt x="156592" y="156617"/>
                </a:lnTo>
                <a:lnTo>
                  <a:pt x="10429" y="156617"/>
                </a:lnTo>
                <a:lnTo>
                  <a:pt x="10429" y="129602"/>
                </a:lnTo>
                <a:lnTo>
                  <a:pt x="55014" y="85017"/>
                </a:lnTo>
                <a:lnTo>
                  <a:pt x="116904" y="105655"/>
                </a:lnTo>
                <a:lnTo>
                  <a:pt x="156592" y="73905"/>
                </a:lnTo>
                <a:close/>
                <a:moveTo>
                  <a:pt x="10429" y="76412"/>
                </a:moveTo>
                <a:lnTo>
                  <a:pt x="54805" y="14267"/>
                </a:lnTo>
                <a:lnTo>
                  <a:pt x="113601" y="53475"/>
                </a:lnTo>
                <a:lnTo>
                  <a:pt x="156592" y="36282"/>
                </a:lnTo>
                <a:lnTo>
                  <a:pt x="156592" y="60545"/>
                </a:lnTo>
                <a:lnTo>
                  <a:pt x="114815" y="93952"/>
                </a:lnTo>
                <a:lnTo>
                  <a:pt x="52195" y="73064"/>
                </a:lnTo>
                <a:lnTo>
                  <a:pt x="10429" y="114841"/>
                </a:lnTo>
                <a:lnTo>
                  <a:pt x="10429" y="76412"/>
                </a:lnTo>
                <a:close/>
                <a:moveTo>
                  <a:pt x="52175" y="0"/>
                </a:moveTo>
                <a:lnTo>
                  <a:pt x="0" y="73064"/>
                </a:lnTo>
                <a:lnTo>
                  <a:pt x="0" y="167025"/>
                </a:lnTo>
                <a:lnTo>
                  <a:pt x="167031" y="167025"/>
                </a:lnTo>
                <a:lnTo>
                  <a:pt x="167031" y="20853"/>
                </a:lnTo>
                <a:lnTo>
                  <a:pt x="114815" y="41746"/>
                </a:lnTo>
                <a:lnTo>
                  <a:pt x="52236" y="0"/>
                </a:lnTo>
                <a:lnTo>
                  <a:pt x="52175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0"/>
          </a:gradFill>
          <a:ln w="16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3600">
              <a:latin typeface="+mn-ea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77F9D212-44B2-4C28-AB2A-6262837ABD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请在此处输入你的标题</a:t>
            </a:r>
          </a:p>
        </p:txBody>
      </p:sp>
      <p:pic>
        <p:nvPicPr>
          <p:cNvPr id="15" name="图片占位符 14" descr="图片包含 室内, 窗户, 黑色, 白色&#10;&#10;描述已自动生成">
            <a:extLst>
              <a:ext uri="{FF2B5EF4-FFF2-40B4-BE49-F238E27FC236}">
                <a16:creationId xmlns:a16="http://schemas.microsoft.com/office/drawing/2014/main" xmlns="" id="{CC948BB0-FC8D-49C3-ACF5-7DAD5F59C40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2" r="91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09226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AE70D0E8-F173-446F-9763-8EC1127CD1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请在此处输入你的标题</a:t>
            </a:r>
          </a:p>
        </p:txBody>
      </p:sp>
      <p:grpSp>
        <p:nvGrpSpPr>
          <p:cNvPr id="4" name="图形 7">
            <a:extLst>
              <a:ext uri="{FF2B5EF4-FFF2-40B4-BE49-F238E27FC236}">
                <a16:creationId xmlns:a16="http://schemas.microsoft.com/office/drawing/2014/main" xmlns="" id="{F2C12146-F8A2-4359-842E-B51288051B4F}"/>
              </a:ext>
            </a:extLst>
          </p:cNvPr>
          <p:cNvGrpSpPr/>
          <p:nvPr/>
        </p:nvGrpSpPr>
        <p:grpSpPr>
          <a:xfrm>
            <a:off x="3917347" y="4002734"/>
            <a:ext cx="1401710" cy="1401712"/>
            <a:chOff x="9717074" y="1367994"/>
            <a:chExt cx="916002" cy="916003"/>
          </a:xfr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xmlns="" id="{A4C8633F-1DA9-41BB-99E5-818765D37A29}"/>
                </a:ext>
              </a:extLst>
            </p:cNvPr>
            <p:cNvSpPr/>
            <p:nvPr/>
          </p:nvSpPr>
          <p:spPr>
            <a:xfrm>
              <a:off x="9763590" y="1886824"/>
              <a:ext cx="758564" cy="343501"/>
            </a:xfrm>
            <a:custGeom>
              <a:avLst/>
              <a:gdLst>
                <a:gd name="connsiteX0" fmla="*/ 738326 w 758564"/>
                <a:gd name="connsiteY0" fmla="*/ 70790 h 343501"/>
                <a:gd name="connsiteX1" fmla="*/ 700198 w 758564"/>
                <a:gd name="connsiteY1" fmla="*/ 60499 h 343501"/>
                <a:gd name="connsiteX2" fmla="*/ 416352 w 758564"/>
                <a:gd name="connsiteY2" fmla="*/ 109863 h 343501"/>
                <a:gd name="connsiteX3" fmla="*/ 335729 w 758564"/>
                <a:gd name="connsiteY3" fmla="*/ 29241 h 343501"/>
                <a:gd name="connsiteX4" fmla="*/ 325610 w 758564"/>
                <a:gd name="connsiteY4" fmla="*/ 25047 h 343501"/>
                <a:gd name="connsiteX5" fmla="*/ 182485 w 758564"/>
                <a:gd name="connsiteY5" fmla="*/ 25047 h 343501"/>
                <a:gd name="connsiteX6" fmla="*/ 168172 w 758564"/>
                <a:gd name="connsiteY6" fmla="*/ 10734 h 343501"/>
                <a:gd name="connsiteX7" fmla="*/ 110922 w 758564"/>
                <a:gd name="connsiteY7" fmla="*/ 10734 h 343501"/>
                <a:gd name="connsiteX8" fmla="*/ 10734 w 758564"/>
                <a:gd name="connsiteY8" fmla="*/ 10734 h 343501"/>
                <a:gd name="connsiteX9" fmla="*/ 10734 w 758564"/>
                <a:gd name="connsiteY9" fmla="*/ 39360 h 343501"/>
                <a:gd name="connsiteX10" fmla="*/ 96610 w 758564"/>
                <a:gd name="connsiteY10" fmla="*/ 39360 h 343501"/>
                <a:gd name="connsiteX11" fmla="*/ 96610 w 758564"/>
                <a:gd name="connsiteY11" fmla="*/ 239735 h 343501"/>
                <a:gd name="connsiteX12" fmla="*/ 10734 w 758564"/>
                <a:gd name="connsiteY12" fmla="*/ 239735 h 343501"/>
                <a:gd name="connsiteX13" fmla="*/ 10734 w 758564"/>
                <a:gd name="connsiteY13" fmla="*/ 268360 h 343501"/>
                <a:gd name="connsiteX14" fmla="*/ 110922 w 758564"/>
                <a:gd name="connsiteY14" fmla="*/ 268360 h 343501"/>
                <a:gd name="connsiteX15" fmla="*/ 168172 w 758564"/>
                <a:gd name="connsiteY15" fmla="*/ 268360 h 343501"/>
                <a:gd name="connsiteX16" fmla="*/ 182485 w 758564"/>
                <a:gd name="connsiteY16" fmla="*/ 254048 h 343501"/>
                <a:gd name="connsiteX17" fmla="*/ 222045 w 758564"/>
                <a:gd name="connsiteY17" fmla="*/ 254048 h 343501"/>
                <a:gd name="connsiteX18" fmla="*/ 375060 w 758564"/>
                <a:gd name="connsiteY18" fmla="*/ 330563 h 343501"/>
                <a:gd name="connsiteX19" fmla="*/ 395999 w 758564"/>
                <a:gd name="connsiteY19" fmla="*/ 335515 h 343501"/>
                <a:gd name="connsiteX20" fmla="*/ 419558 w 758564"/>
                <a:gd name="connsiteY20" fmla="*/ 329131 h 343501"/>
                <a:gd name="connsiteX21" fmla="*/ 731800 w 758564"/>
                <a:gd name="connsiteY21" fmla="*/ 146990 h 343501"/>
                <a:gd name="connsiteX22" fmla="*/ 754986 w 758564"/>
                <a:gd name="connsiteY22" fmla="*/ 106586 h 343501"/>
                <a:gd name="connsiteX23" fmla="*/ 738326 w 758564"/>
                <a:gd name="connsiteY23" fmla="*/ 70790 h 343501"/>
                <a:gd name="connsiteX24" fmla="*/ 153860 w 758564"/>
                <a:gd name="connsiteY24" fmla="*/ 239735 h 343501"/>
                <a:gd name="connsiteX25" fmla="*/ 125235 w 758564"/>
                <a:gd name="connsiteY25" fmla="*/ 239735 h 343501"/>
                <a:gd name="connsiteX26" fmla="*/ 125235 w 758564"/>
                <a:gd name="connsiteY26" fmla="*/ 39360 h 343501"/>
                <a:gd name="connsiteX27" fmla="*/ 153860 w 758564"/>
                <a:gd name="connsiteY27" fmla="*/ 39360 h 343501"/>
                <a:gd name="connsiteX28" fmla="*/ 153860 w 758564"/>
                <a:gd name="connsiteY28" fmla="*/ 239735 h 343501"/>
                <a:gd name="connsiteX29" fmla="*/ 717358 w 758564"/>
                <a:gd name="connsiteY29" fmla="*/ 122272 h 343501"/>
                <a:gd name="connsiteX30" fmla="*/ 405131 w 758564"/>
                <a:gd name="connsiteY30" fmla="*/ 304399 h 343501"/>
                <a:gd name="connsiteX31" fmla="*/ 387870 w 758564"/>
                <a:gd name="connsiteY31" fmla="*/ 304957 h 343501"/>
                <a:gd name="connsiteX32" fmla="*/ 231834 w 758564"/>
                <a:gd name="connsiteY32" fmla="*/ 226940 h 343501"/>
                <a:gd name="connsiteX33" fmla="*/ 225422 w 758564"/>
                <a:gd name="connsiteY33" fmla="*/ 225423 h 343501"/>
                <a:gd name="connsiteX34" fmla="*/ 182485 w 758564"/>
                <a:gd name="connsiteY34" fmla="*/ 225423 h 343501"/>
                <a:gd name="connsiteX35" fmla="*/ 182485 w 758564"/>
                <a:gd name="connsiteY35" fmla="*/ 53672 h 343501"/>
                <a:gd name="connsiteX36" fmla="*/ 319685 w 758564"/>
                <a:gd name="connsiteY36" fmla="*/ 53672 h 343501"/>
                <a:gd name="connsiteX37" fmla="*/ 432453 w 758564"/>
                <a:gd name="connsiteY37" fmla="*/ 166426 h 343501"/>
                <a:gd name="connsiteX38" fmla="*/ 440110 w 758564"/>
                <a:gd name="connsiteY38" fmla="*/ 184932 h 343501"/>
                <a:gd name="connsiteX39" fmla="*/ 413947 w 758564"/>
                <a:gd name="connsiteY39" fmla="*/ 211110 h 343501"/>
                <a:gd name="connsiteX40" fmla="*/ 395441 w 758564"/>
                <a:gd name="connsiteY40" fmla="*/ 203439 h 343501"/>
                <a:gd name="connsiteX41" fmla="*/ 321417 w 758564"/>
                <a:gd name="connsiteY41" fmla="*/ 129428 h 343501"/>
                <a:gd name="connsiteX42" fmla="*/ 301179 w 758564"/>
                <a:gd name="connsiteY42" fmla="*/ 149666 h 343501"/>
                <a:gd name="connsiteX43" fmla="*/ 375203 w 758564"/>
                <a:gd name="connsiteY43" fmla="*/ 223676 h 343501"/>
                <a:gd name="connsiteX44" fmla="*/ 413947 w 758564"/>
                <a:gd name="connsiteY44" fmla="*/ 239735 h 343501"/>
                <a:gd name="connsiteX45" fmla="*/ 468735 w 758564"/>
                <a:gd name="connsiteY45" fmla="*/ 184932 h 343501"/>
                <a:gd name="connsiteX46" fmla="*/ 452691 w 758564"/>
                <a:gd name="connsiteY46" fmla="*/ 146188 h 343501"/>
                <a:gd name="connsiteX47" fmla="*/ 441112 w 758564"/>
                <a:gd name="connsiteY47" fmla="*/ 134609 h 343501"/>
                <a:gd name="connsiteX48" fmla="*/ 705093 w 758564"/>
                <a:gd name="connsiteY48" fmla="*/ 88695 h 343501"/>
                <a:gd name="connsiteX49" fmla="*/ 719892 w 758564"/>
                <a:gd name="connsiteY49" fmla="*/ 92688 h 343501"/>
                <a:gd name="connsiteX50" fmla="*/ 726361 w 758564"/>
                <a:gd name="connsiteY50" fmla="*/ 106586 h 343501"/>
                <a:gd name="connsiteX51" fmla="*/ 717358 w 758564"/>
                <a:gd name="connsiteY51" fmla="*/ 122272 h 343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758564" h="343501">
                  <a:moveTo>
                    <a:pt x="738326" y="70790"/>
                  </a:moveTo>
                  <a:cubicBezTo>
                    <a:pt x="727721" y="61859"/>
                    <a:pt x="713709" y="58152"/>
                    <a:pt x="700198" y="60499"/>
                  </a:cubicBezTo>
                  <a:lnTo>
                    <a:pt x="416352" y="109863"/>
                  </a:lnTo>
                  <a:lnTo>
                    <a:pt x="335729" y="29241"/>
                  </a:lnTo>
                  <a:cubicBezTo>
                    <a:pt x="333053" y="26550"/>
                    <a:pt x="329417" y="25047"/>
                    <a:pt x="325610" y="25047"/>
                  </a:cubicBezTo>
                  <a:lnTo>
                    <a:pt x="182485" y="25047"/>
                  </a:lnTo>
                  <a:cubicBezTo>
                    <a:pt x="182485" y="17146"/>
                    <a:pt x="176087" y="10734"/>
                    <a:pt x="168172" y="10734"/>
                  </a:cubicBezTo>
                  <a:lnTo>
                    <a:pt x="110922" y="10734"/>
                  </a:lnTo>
                  <a:lnTo>
                    <a:pt x="10734" y="10734"/>
                  </a:lnTo>
                  <a:lnTo>
                    <a:pt x="10734" y="39360"/>
                  </a:lnTo>
                  <a:lnTo>
                    <a:pt x="96610" y="39360"/>
                  </a:lnTo>
                  <a:lnTo>
                    <a:pt x="96610" y="239735"/>
                  </a:lnTo>
                  <a:lnTo>
                    <a:pt x="10734" y="239735"/>
                  </a:lnTo>
                  <a:lnTo>
                    <a:pt x="10734" y="268360"/>
                  </a:lnTo>
                  <a:lnTo>
                    <a:pt x="110922" y="268360"/>
                  </a:lnTo>
                  <a:lnTo>
                    <a:pt x="168172" y="268360"/>
                  </a:lnTo>
                  <a:cubicBezTo>
                    <a:pt x="176087" y="268360"/>
                    <a:pt x="182485" y="261948"/>
                    <a:pt x="182485" y="254048"/>
                  </a:cubicBezTo>
                  <a:lnTo>
                    <a:pt x="222045" y="254048"/>
                  </a:lnTo>
                  <a:lnTo>
                    <a:pt x="375060" y="330563"/>
                  </a:lnTo>
                  <a:cubicBezTo>
                    <a:pt x="381687" y="333869"/>
                    <a:pt x="388843" y="335529"/>
                    <a:pt x="395999" y="335515"/>
                  </a:cubicBezTo>
                  <a:cubicBezTo>
                    <a:pt x="404129" y="335515"/>
                    <a:pt x="412272" y="333382"/>
                    <a:pt x="419558" y="329131"/>
                  </a:cubicBezTo>
                  <a:lnTo>
                    <a:pt x="731800" y="146990"/>
                  </a:lnTo>
                  <a:cubicBezTo>
                    <a:pt x="746098" y="138631"/>
                    <a:pt x="754986" y="123145"/>
                    <a:pt x="754986" y="106586"/>
                  </a:cubicBezTo>
                  <a:cubicBezTo>
                    <a:pt x="754986" y="92745"/>
                    <a:pt x="748903" y="79692"/>
                    <a:pt x="738326" y="70790"/>
                  </a:cubicBezTo>
                  <a:close/>
                  <a:moveTo>
                    <a:pt x="153860" y="239735"/>
                  </a:moveTo>
                  <a:lnTo>
                    <a:pt x="125235" y="239735"/>
                  </a:lnTo>
                  <a:lnTo>
                    <a:pt x="125235" y="39360"/>
                  </a:lnTo>
                  <a:lnTo>
                    <a:pt x="153860" y="39360"/>
                  </a:lnTo>
                  <a:lnTo>
                    <a:pt x="153860" y="239735"/>
                  </a:lnTo>
                  <a:close/>
                  <a:moveTo>
                    <a:pt x="717358" y="122272"/>
                  </a:moveTo>
                  <a:lnTo>
                    <a:pt x="405131" y="304399"/>
                  </a:lnTo>
                  <a:cubicBezTo>
                    <a:pt x="399835" y="307491"/>
                    <a:pt x="393380" y="307705"/>
                    <a:pt x="387870" y="304957"/>
                  </a:cubicBezTo>
                  <a:lnTo>
                    <a:pt x="231834" y="226940"/>
                  </a:lnTo>
                  <a:cubicBezTo>
                    <a:pt x="229845" y="225938"/>
                    <a:pt x="227641" y="225423"/>
                    <a:pt x="225422" y="225423"/>
                  </a:cubicBezTo>
                  <a:lnTo>
                    <a:pt x="182485" y="225423"/>
                  </a:lnTo>
                  <a:lnTo>
                    <a:pt x="182485" y="53672"/>
                  </a:lnTo>
                  <a:lnTo>
                    <a:pt x="319685" y="53672"/>
                  </a:lnTo>
                  <a:lnTo>
                    <a:pt x="432453" y="166426"/>
                  </a:lnTo>
                  <a:cubicBezTo>
                    <a:pt x="437391" y="171378"/>
                    <a:pt x="440110" y="177948"/>
                    <a:pt x="440110" y="184932"/>
                  </a:cubicBezTo>
                  <a:cubicBezTo>
                    <a:pt x="440110" y="199374"/>
                    <a:pt x="428374" y="211110"/>
                    <a:pt x="413947" y="211110"/>
                  </a:cubicBezTo>
                  <a:cubicBezTo>
                    <a:pt x="407063" y="211110"/>
                    <a:pt x="400322" y="208319"/>
                    <a:pt x="395441" y="203439"/>
                  </a:cubicBezTo>
                  <a:lnTo>
                    <a:pt x="321417" y="129428"/>
                  </a:lnTo>
                  <a:lnTo>
                    <a:pt x="301179" y="149666"/>
                  </a:lnTo>
                  <a:lnTo>
                    <a:pt x="375203" y="223676"/>
                  </a:lnTo>
                  <a:cubicBezTo>
                    <a:pt x="385551" y="234039"/>
                    <a:pt x="399291" y="239735"/>
                    <a:pt x="413947" y="239735"/>
                  </a:cubicBezTo>
                  <a:cubicBezTo>
                    <a:pt x="444147" y="239735"/>
                    <a:pt x="468735" y="215161"/>
                    <a:pt x="468735" y="184932"/>
                  </a:cubicBezTo>
                  <a:cubicBezTo>
                    <a:pt x="468735" y="170305"/>
                    <a:pt x="463039" y="156551"/>
                    <a:pt x="452691" y="146188"/>
                  </a:cubicBezTo>
                  <a:lnTo>
                    <a:pt x="441112" y="134609"/>
                  </a:lnTo>
                  <a:lnTo>
                    <a:pt x="705093" y="88695"/>
                  </a:lnTo>
                  <a:cubicBezTo>
                    <a:pt x="710417" y="87765"/>
                    <a:pt x="715784" y="89239"/>
                    <a:pt x="719892" y="92688"/>
                  </a:cubicBezTo>
                  <a:cubicBezTo>
                    <a:pt x="723999" y="96152"/>
                    <a:pt x="726361" y="101218"/>
                    <a:pt x="726361" y="106586"/>
                  </a:cubicBezTo>
                  <a:cubicBezTo>
                    <a:pt x="726361" y="113012"/>
                    <a:pt x="722912" y="119023"/>
                    <a:pt x="717358" y="1222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DC9D1440-6EBF-42E7-BC36-4AAC9AAA8EDB}"/>
                </a:ext>
              </a:extLst>
            </p:cNvPr>
            <p:cNvSpPr/>
            <p:nvPr/>
          </p:nvSpPr>
          <p:spPr>
            <a:xfrm>
              <a:off x="10106384" y="1557923"/>
              <a:ext cx="186063" cy="200376"/>
            </a:xfrm>
            <a:custGeom>
              <a:avLst/>
              <a:gdLst>
                <a:gd name="connsiteX0" fmla="*/ 15163 w 186062"/>
                <a:gd name="connsiteY0" fmla="*/ 172592 h 200375"/>
                <a:gd name="connsiteX1" fmla="*/ 158294 w 186062"/>
                <a:gd name="connsiteY1" fmla="*/ 15163 h 200375"/>
                <a:gd name="connsiteX2" fmla="*/ 179484 w 186062"/>
                <a:gd name="connsiteY2" fmla="*/ 34429 h 200375"/>
                <a:gd name="connsiteX3" fmla="*/ 36354 w 186062"/>
                <a:gd name="connsiteY3" fmla="*/ 191858 h 200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062" h="200375">
                  <a:moveTo>
                    <a:pt x="15163" y="172592"/>
                  </a:moveTo>
                  <a:lnTo>
                    <a:pt x="158294" y="15163"/>
                  </a:lnTo>
                  <a:lnTo>
                    <a:pt x="179484" y="34429"/>
                  </a:lnTo>
                  <a:lnTo>
                    <a:pt x="36354" y="1918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145C9626-DE1F-4BD3-A80F-EFE3DCAA6390}"/>
                </a:ext>
              </a:extLst>
            </p:cNvPr>
            <p:cNvSpPr/>
            <p:nvPr/>
          </p:nvSpPr>
          <p:spPr>
            <a:xfrm>
              <a:off x="10092778" y="1564792"/>
              <a:ext cx="100188" cy="100188"/>
            </a:xfrm>
            <a:custGeom>
              <a:avLst/>
              <a:gdLst>
                <a:gd name="connsiteX0" fmla="*/ 53672 w 100187"/>
                <a:gd name="connsiteY0" fmla="*/ 96610 h 100187"/>
                <a:gd name="connsiteX1" fmla="*/ 96610 w 100187"/>
                <a:gd name="connsiteY1" fmla="*/ 53672 h 100187"/>
                <a:gd name="connsiteX2" fmla="*/ 53672 w 100187"/>
                <a:gd name="connsiteY2" fmla="*/ 10734 h 100187"/>
                <a:gd name="connsiteX3" fmla="*/ 10734 w 100187"/>
                <a:gd name="connsiteY3" fmla="*/ 53672 h 100187"/>
                <a:gd name="connsiteX4" fmla="*/ 53672 w 100187"/>
                <a:gd name="connsiteY4" fmla="*/ 96610 h 100187"/>
                <a:gd name="connsiteX5" fmla="*/ 53672 w 100187"/>
                <a:gd name="connsiteY5" fmla="*/ 39360 h 100187"/>
                <a:gd name="connsiteX6" fmla="*/ 67985 w 100187"/>
                <a:gd name="connsiteY6" fmla="*/ 53672 h 100187"/>
                <a:gd name="connsiteX7" fmla="*/ 53672 w 100187"/>
                <a:gd name="connsiteY7" fmla="*/ 67985 h 100187"/>
                <a:gd name="connsiteX8" fmla="*/ 39359 w 100187"/>
                <a:gd name="connsiteY8" fmla="*/ 53672 h 100187"/>
                <a:gd name="connsiteX9" fmla="*/ 53672 w 100187"/>
                <a:gd name="connsiteY9" fmla="*/ 39360 h 10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187" h="100187">
                  <a:moveTo>
                    <a:pt x="53672" y="96610"/>
                  </a:moveTo>
                  <a:cubicBezTo>
                    <a:pt x="77345" y="96610"/>
                    <a:pt x="96610" y="77345"/>
                    <a:pt x="96610" y="53672"/>
                  </a:cubicBezTo>
                  <a:cubicBezTo>
                    <a:pt x="96610" y="29999"/>
                    <a:pt x="77345" y="10734"/>
                    <a:pt x="53672" y="10734"/>
                  </a:cubicBezTo>
                  <a:cubicBezTo>
                    <a:pt x="29999" y="10734"/>
                    <a:pt x="10734" y="29999"/>
                    <a:pt x="10734" y="53672"/>
                  </a:cubicBezTo>
                  <a:cubicBezTo>
                    <a:pt x="10734" y="77345"/>
                    <a:pt x="29999" y="96610"/>
                    <a:pt x="53672" y="96610"/>
                  </a:cubicBezTo>
                  <a:close/>
                  <a:moveTo>
                    <a:pt x="53672" y="39360"/>
                  </a:moveTo>
                  <a:cubicBezTo>
                    <a:pt x="61573" y="39360"/>
                    <a:pt x="67985" y="45786"/>
                    <a:pt x="67985" y="53672"/>
                  </a:cubicBezTo>
                  <a:cubicBezTo>
                    <a:pt x="67985" y="61558"/>
                    <a:pt x="61573" y="67985"/>
                    <a:pt x="53672" y="67985"/>
                  </a:cubicBezTo>
                  <a:cubicBezTo>
                    <a:pt x="45771" y="67985"/>
                    <a:pt x="39359" y="61558"/>
                    <a:pt x="39359" y="53672"/>
                  </a:cubicBezTo>
                  <a:cubicBezTo>
                    <a:pt x="39359" y="45786"/>
                    <a:pt x="45771" y="39360"/>
                    <a:pt x="53672" y="393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xmlns="" id="{0168A9EE-05D2-4463-9677-D82735572053}"/>
                </a:ext>
              </a:extLst>
            </p:cNvPr>
            <p:cNvSpPr/>
            <p:nvPr/>
          </p:nvSpPr>
          <p:spPr>
            <a:xfrm>
              <a:off x="10207278" y="1650667"/>
              <a:ext cx="100188" cy="100188"/>
            </a:xfrm>
            <a:custGeom>
              <a:avLst/>
              <a:gdLst>
                <a:gd name="connsiteX0" fmla="*/ 10734 w 100187"/>
                <a:gd name="connsiteY0" fmla="*/ 53672 h 100187"/>
                <a:gd name="connsiteX1" fmla="*/ 53672 w 100187"/>
                <a:gd name="connsiteY1" fmla="*/ 96610 h 100187"/>
                <a:gd name="connsiteX2" fmla="*/ 96610 w 100187"/>
                <a:gd name="connsiteY2" fmla="*/ 53672 h 100187"/>
                <a:gd name="connsiteX3" fmla="*/ 53672 w 100187"/>
                <a:gd name="connsiteY3" fmla="*/ 10734 h 100187"/>
                <a:gd name="connsiteX4" fmla="*/ 10734 w 100187"/>
                <a:gd name="connsiteY4" fmla="*/ 53672 h 100187"/>
                <a:gd name="connsiteX5" fmla="*/ 67985 w 100187"/>
                <a:gd name="connsiteY5" fmla="*/ 53672 h 100187"/>
                <a:gd name="connsiteX6" fmla="*/ 53672 w 100187"/>
                <a:gd name="connsiteY6" fmla="*/ 67985 h 100187"/>
                <a:gd name="connsiteX7" fmla="*/ 39359 w 100187"/>
                <a:gd name="connsiteY7" fmla="*/ 53672 h 100187"/>
                <a:gd name="connsiteX8" fmla="*/ 53672 w 100187"/>
                <a:gd name="connsiteY8" fmla="*/ 39360 h 100187"/>
                <a:gd name="connsiteX9" fmla="*/ 67985 w 100187"/>
                <a:gd name="connsiteY9" fmla="*/ 53672 h 10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187" h="100187">
                  <a:moveTo>
                    <a:pt x="10734" y="53672"/>
                  </a:moveTo>
                  <a:cubicBezTo>
                    <a:pt x="10734" y="77345"/>
                    <a:pt x="29999" y="96610"/>
                    <a:pt x="53672" y="96610"/>
                  </a:cubicBezTo>
                  <a:cubicBezTo>
                    <a:pt x="77345" y="96610"/>
                    <a:pt x="96610" y="77345"/>
                    <a:pt x="96610" y="53672"/>
                  </a:cubicBezTo>
                  <a:cubicBezTo>
                    <a:pt x="96610" y="29999"/>
                    <a:pt x="77345" y="10734"/>
                    <a:pt x="53672" y="10734"/>
                  </a:cubicBezTo>
                  <a:cubicBezTo>
                    <a:pt x="29999" y="10734"/>
                    <a:pt x="10734" y="29999"/>
                    <a:pt x="10734" y="53672"/>
                  </a:cubicBezTo>
                  <a:close/>
                  <a:moveTo>
                    <a:pt x="67985" y="53672"/>
                  </a:moveTo>
                  <a:cubicBezTo>
                    <a:pt x="67985" y="61558"/>
                    <a:pt x="61572" y="67985"/>
                    <a:pt x="53672" y="67985"/>
                  </a:cubicBezTo>
                  <a:cubicBezTo>
                    <a:pt x="45772" y="67985"/>
                    <a:pt x="39359" y="61558"/>
                    <a:pt x="39359" y="53672"/>
                  </a:cubicBezTo>
                  <a:cubicBezTo>
                    <a:pt x="39359" y="45786"/>
                    <a:pt x="45772" y="39360"/>
                    <a:pt x="53672" y="39360"/>
                  </a:cubicBezTo>
                  <a:cubicBezTo>
                    <a:pt x="61572" y="39360"/>
                    <a:pt x="67985" y="45786"/>
                    <a:pt x="67985" y="5367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xmlns="" id="{2D056D2C-0311-4121-807B-2630318F0E17}"/>
                </a:ext>
              </a:extLst>
            </p:cNvPr>
            <p:cNvSpPr/>
            <p:nvPr/>
          </p:nvSpPr>
          <p:spPr>
            <a:xfrm>
              <a:off x="9906851" y="1414510"/>
              <a:ext cx="586814" cy="558189"/>
            </a:xfrm>
            <a:custGeom>
              <a:avLst/>
              <a:gdLst>
                <a:gd name="connsiteX0" fmla="*/ 286458 w 586813"/>
                <a:gd name="connsiteY0" fmla="*/ 550146 h 558189"/>
                <a:gd name="connsiteX1" fmla="*/ 296849 w 586813"/>
                <a:gd name="connsiteY1" fmla="*/ 554611 h 558189"/>
                <a:gd name="connsiteX2" fmla="*/ 307240 w 586813"/>
                <a:gd name="connsiteY2" fmla="*/ 550146 h 558189"/>
                <a:gd name="connsiteX3" fmla="*/ 534208 w 586813"/>
                <a:gd name="connsiteY3" fmla="*/ 311012 h 558189"/>
                <a:gd name="connsiteX4" fmla="*/ 534208 w 586813"/>
                <a:gd name="connsiteY4" fmla="*/ 62574 h 558189"/>
                <a:gd name="connsiteX5" fmla="*/ 415271 w 586813"/>
                <a:gd name="connsiteY5" fmla="*/ 10734 h 558189"/>
                <a:gd name="connsiteX6" fmla="*/ 296849 w 586813"/>
                <a:gd name="connsiteY6" fmla="*/ 62031 h 558189"/>
                <a:gd name="connsiteX7" fmla="*/ 178427 w 586813"/>
                <a:gd name="connsiteY7" fmla="*/ 10734 h 558189"/>
                <a:gd name="connsiteX8" fmla="*/ 59490 w 586813"/>
                <a:gd name="connsiteY8" fmla="*/ 62574 h 558189"/>
                <a:gd name="connsiteX9" fmla="*/ 59490 w 586813"/>
                <a:gd name="connsiteY9" fmla="*/ 311012 h 558189"/>
                <a:gd name="connsiteX10" fmla="*/ 286458 w 586813"/>
                <a:gd name="connsiteY10" fmla="*/ 550146 h 558189"/>
                <a:gd name="connsiteX11" fmla="*/ 80258 w 586813"/>
                <a:gd name="connsiteY11" fmla="*/ 82283 h 558189"/>
                <a:gd name="connsiteX12" fmla="*/ 178427 w 586813"/>
                <a:gd name="connsiteY12" fmla="*/ 39360 h 558189"/>
                <a:gd name="connsiteX13" fmla="*/ 276597 w 586813"/>
                <a:gd name="connsiteY13" fmla="*/ 82283 h 558189"/>
                <a:gd name="connsiteX14" fmla="*/ 286458 w 586813"/>
                <a:gd name="connsiteY14" fmla="*/ 92688 h 558189"/>
                <a:gd name="connsiteX15" fmla="*/ 307226 w 586813"/>
                <a:gd name="connsiteY15" fmla="*/ 92688 h 558189"/>
                <a:gd name="connsiteX16" fmla="*/ 317087 w 586813"/>
                <a:gd name="connsiteY16" fmla="*/ 82283 h 558189"/>
                <a:gd name="connsiteX17" fmla="*/ 415271 w 586813"/>
                <a:gd name="connsiteY17" fmla="*/ 39360 h 558189"/>
                <a:gd name="connsiteX18" fmla="*/ 513426 w 586813"/>
                <a:gd name="connsiteY18" fmla="*/ 82283 h 558189"/>
                <a:gd name="connsiteX19" fmla="*/ 513426 w 586813"/>
                <a:gd name="connsiteY19" fmla="*/ 291303 h 558189"/>
                <a:gd name="connsiteX20" fmla="*/ 296849 w 586813"/>
                <a:gd name="connsiteY20" fmla="*/ 519503 h 558189"/>
                <a:gd name="connsiteX21" fmla="*/ 80258 w 586813"/>
                <a:gd name="connsiteY21" fmla="*/ 291303 h 558189"/>
                <a:gd name="connsiteX22" fmla="*/ 80258 w 586813"/>
                <a:gd name="connsiteY22" fmla="*/ 82283 h 558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86813" h="558189">
                  <a:moveTo>
                    <a:pt x="286458" y="550146"/>
                  </a:moveTo>
                  <a:cubicBezTo>
                    <a:pt x="289178" y="552994"/>
                    <a:pt x="292927" y="554611"/>
                    <a:pt x="296849" y="554611"/>
                  </a:cubicBezTo>
                  <a:cubicBezTo>
                    <a:pt x="300771" y="554611"/>
                    <a:pt x="304521" y="552994"/>
                    <a:pt x="307240" y="550146"/>
                  </a:cubicBezTo>
                  <a:lnTo>
                    <a:pt x="534208" y="311012"/>
                  </a:lnTo>
                  <a:cubicBezTo>
                    <a:pt x="599216" y="242512"/>
                    <a:pt x="599216" y="131060"/>
                    <a:pt x="534208" y="62574"/>
                  </a:cubicBezTo>
                  <a:cubicBezTo>
                    <a:pt x="502477" y="29140"/>
                    <a:pt x="460241" y="10734"/>
                    <a:pt x="415271" y="10734"/>
                  </a:cubicBezTo>
                  <a:cubicBezTo>
                    <a:pt x="370530" y="10734"/>
                    <a:pt x="328508" y="28940"/>
                    <a:pt x="296849" y="62031"/>
                  </a:cubicBezTo>
                  <a:cubicBezTo>
                    <a:pt x="265190" y="28940"/>
                    <a:pt x="223168" y="10734"/>
                    <a:pt x="178427" y="10734"/>
                  </a:cubicBezTo>
                  <a:cubicBezTo>
                    <a:pt x="133457" y="10734"/>
                    <a:pt x="91221" y="29140"/>
                    <a:pt x="59490" y="62574"/>
                  </a:cubicBezTo>
                  <a:cubicBezTo>
                    <a:pt x="-5517" y="131074"/>
                    <a:pt x="-5517" y="242526"/>
                    <a:pt x="59490" y="311012"/>
                  </a:cubicBezTo>
                  <a:lnTo>
                    <a:pt x="286458" y="550146"/>
                  </a:lnTo>
                  <a:close/>
                  <a:moveTo>
                    <a:pt x="80258" y="82283"/>
                  </a:moveTo>
                  <a:cubicBezTo>
                    <a:pt x="106521" y="54602"/>
                    <a:pt x="141386" y="39360"/>
                    <a:pt x="178427" y="39360"/>
                  </a:cubicBezTo>
                  <a:cubicBezTo>
                    <a:pt x="215482" y="39360"/>
                    <a:pt x="250333" y="54602"/>
                    <a:pt x="276597" y="82283"/>
                  </a:cubicBezTo>
                  <a:lnTo>
                    <a:pt x="286458" y="92688"/>
                  </a:lnTo>
                  <a:cubicBezTo>
                    <a:pt x="291883" y="98370"/>
                    <a:pt x="301801" y="98370"/>
                    <a:pt x="307226" y="92688"/>
                  </a:cubicBezTo>
                  <a:lnTo>
                    <a:pt x="317087" y="82283"/>
                  </a:lnTo>
                  <a:cubicBezTo>
                    <a:pt x="343365" y="54602"/>
                    <a:pt x="378230" y="39360"/>
                    <a:pt x="415271" y="39360"/>
                  </a:cubicBezTo>
                  <a:cubicBezTo>
                    <a:pt x="452312" y="39360"/>
                    <a:pt x="487163" y="54602"/>
                    <a:pt x="513426" y="82283"/>
                  </a:cubicBezTo>
                  <a:cubicBezTo>
                    <a:pt x="568129" y="139905"/>
                    <a:pt x="568129" y="233681"/>
                    <a:pt x="513426" y="291303"/>
                  </a:cubicBezTo>
                  <a:lnTo>
                    <a:pt x="296849" y="519503"/>
                  </a:lnTo>
                  <a:lnTo>
                    <a:pt x="80258" y="291303"/>
                  </a:lnTo>
                  <a:cubicBezTo>
                    <a:pt x="25555" y="233681"/>
                    <a:pt x="25555" y="139905"/>
                    <a:pt x="80258" y="822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A2B4613E-C2C0-4B56-B00D-694407FF2962}"/>
                </a:ext>
              </a:extLst>
            </p:cNvPr>
            <p:cNvSpPr/>
            <p:nvPr/>
          </p:nvSpPr>
          <p:spPr>
            <a:xfrm>
              <a:off x="10121403" y="1758011"/>
              <a:ext cx="42938" cy="42938"/>
            </a:xfrm>
            <a:custGeom>
              <a:avLst/>
              <a:gdLst>
                <a:gd name="connsiteX0" fmla="*/ 10734 w 42937"/>
                <a:gd name="connsiteY0" fmla="*/ 10734 h 42937"/>
                <a:gd name="connsiteX1" fmla="*/ 39359 w 42937"/>
                <a:gd name="connsiteY1" fmla="*/ 10734 h 42937"/>
                <a:gd name="connsiteX2" fmla="*/ 39359 w 42937"/>
                <a:gd name="connsiteY2" fmla="*/ 39360 h 42937"/>
                <a:gd name="connsiteX3" fmla="*/ 10734 w 42937"/>
                <a:gd name="connsiteY3" fmla="*/ 39360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37" h="42937">
                  <a:moveTo>
                    <a:pt x="10734" y="10734"/>
                  </a:moveTo>
                  <a:lnTo>
                    <a:pt x="39359" y="10734"/>
                  </a:lnTo>
                  <a:lnTo>
                    <a:pt x="39359" y="39360"/>
                  </a:lnTo>
                  <a:lnTo>
                    <a:pt x="10734" y="39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xmlns="" id="{CD4EFD0A-9D57-4CDE-96B6-BE098CF7C763}"/>
                </a:ext>
              </a:extLst>
            </p:cNvPr>
            <p:cNvSpPr/>
            <p:nvPr/>
          </p:nvSpPr>
          <p:spPr>
            <a:xfrm>
              <a:off x="10178653" y="1758011"/>
              <a:ext cx="42938" cy="42938"/>
            </a:xfrm>
            <a:custGeom>
              <a:avLst/>
              <a:gdLst>
                <a:gd name="connsiteX0" fmla="*/ 10734 w 42937"/>
                <a:gd name="connsiteY0" fmla="*/ 10734 h 42937"/>
                <a:gd name="connsiteX1" fmla="*/ 39359 w 42937"/>
                <a:gd name="connsiteY1" fmla="*/ 10734 h 42937"/>
                <a:gd name="connsiteX2" fmla="*/ 39359 w 42937"/>
                <a:gd name="connsiteY2" fmla="*/ 39360 h 42937"/>
                <a:gd name="connsiteX3" fmla="*/ 10734 w 42937"/>
                <a:gd name="connsiteY3" fmla="*/ 39360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37" h="42937">
                  <a:moveTo>
                    <a:pt x="10734" y="10734"/>
                  </a:moveTo>
                  <a:lnTo>
                    <a:pt x="39359" y="10734"/>
                  </a:lnTo>
                  <a:lnTo>
                    <a:pt x="39359" y="39360"/>
                  </a:lnTo>
                  <a:lnTo>
                    <a:pt x="10734" y="39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xmlns="" id="{CCE3CFC0-08DC-407C-8C3B-1541E62A23BD}"/>
                </a:ext>
              </a:extLst>
            </p:cNvPr>
            <p:cNvSpPr/>
            <p:nvPr/>
          </p:nvSpPr>
          <p:spPr>
            <a:xfrm>
              <a:off x="10235903" y="1758011"/>
              <a:ext cx="42938" cy="42938"/>
            </a:xfrm>
            <a:custGeom>
              <a:avLst/>
              <a:gdLst>
                <a:gd name="connsiteX0" fmla="*/ 10734 w 42937"/>
                <a:gd name="connsiteY0" fmla="*/ 10734 h 42937"/>
                <a:gd name="connsiteX1" fmla="*/ 39359 w 42937"/>
                <a:gd name="connsiteY1" fmla="*/ 10734 h 42937"/>
                <a:gd name="connsiteX2" fmla="*/ 39359 w 42937"/>
                <a:gd name="connsiteY2" fmla="*/ 39360 h 42937"/>
                <a:gd name="connsiteX3" fmla="*/ 10734 w 42937"/>
                <a:gd name="connsiteY3" fmla="*/ 39360 h 42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37" h="42937">
                  <a:moveTo>
                    <a:pt x="10734" y="10734"/>
                  </a:moveTo>
                  <a:lnTo>
                    <a:pt x="39359" y="10734"/>
                  </a:lnTo>
                  <a:lnTo>
                    <a:pt x="39359" y="39360"/>
                  </a:lnTo>
                  <a:lnTo>
                    <a:pt x="10734" y="393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" name="矩形 42">
            <a:extLst>
              <a:ext uri="{FF2B5EF4-FFF2-40B4-BE49-F238E27FC236}">
                <a16:creationId xmlns:a16="http://schemas.microsoft.com/office/drawing/2014/main" xmlns="" id="{B0076831-49B9-45AA-8D18-EE83BB1DF7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1278" y="5764423"/>
            <a:ext cx="18538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/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  <a:sym typeface="思源黑体 CN Medium" panose="020B0600000000000000" pitchFamily="34" charset="-122"/>
              </a:rPr>
              <a:t>输入内容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  <a:sym typeface="思源黑体 CN Medium" panose="020B0600000000000000" pitchFamily="34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5A91F5E-CEE2-47CB-AE1A-F7CB8E33DEB5}"/>
              </a:ext>
            </a:extLst>
          </p:cNvPr>
          <p:cNvGrpSpPr/>
          <p:nvPr/>
        </p:nvGrpSpPr>
        <p:grpSpPr>
          <a:xfrm>
            <a:off x="3352042" y="5112008"/>
            <a:ext cx="2532320" cy="512035"/>
            <a:chOff x="2751138" y="2092325"/>
            <a:chExt cx="1092200" cy="220843"/>
          </a:xfrm>
        </p:grpSpPr>
        <p:sp>
          <p:nvSpPr>
            <p:cNvPr id="10" name="梯形 9">
              <a:extLst>
                <a:ext uri="{FF2B5EF4-FFF2-40B4-BE49-F238E27FC236}">
                  <a16:creationId xmlns:a16="http://schemas.microsoft.com/office/drawing/2014/main" xmlns="" id="{4AF0CED4-119F-40E6-BC05-1CE9562B7E2A}"/>
                </a:ext>
              </a:extLst>
            </p:cNvPr>
            <p:cNvSpPr/>
            <p:nvPr/>
          </p:nvSpPr>
          <p:spPr>
            <a:xfrm>
              <a:off x="2790070" y="2092325"/>
              <a:ext cx="1014335" cy="162422"/>
            </a:xfrm>
            <a:prstGeom prst="trapezoid">
              <a:avLst>
                <a:gd name="adj" fmla="val 36422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36000"/>
                  </a:schemeClr>
                </a:gs>
              </a:gsLst>
              <a:lin ang="5400000" scaled="0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72578B7C-7060-4E17-A5B8-D1DF436D0468}"/>
                </a:ext>
              </a:extLst>
            </p:cNvPr>
            <p:cNvSpPr/>
            <p:nvPr/>
          </p:nvSpPr>
          <p:spPr>
            <a:xfrm>
              <a:off x="2751138" y="2103511"/>
              <a:ext cx="1092200" cy="209657"/>
            </a:xfrm>
            <a:custGeom>
              <a:avLst/>
              <a:gdLst>
                <a:gd name="connsiteX0" fmla="*/ 63698 w 1092200"/>
                <a:gd name="connsiteY0" fmla="*/ 0 h 209657"/>
                <a:gd name="connsiteX1" fmla="*/ 1028502 w 1092200"/>
                <a:gd name="connsiteY1" fmla="*/ 0 h 209657"/>
                <a:gd name="connsiteX2" fmla="*/ 1092200 w 1092200"/>
                <a:gd name="connsiteY2" fmla="*/ 174890 h 209657"/>
                <a:gd name="connsiteX3" fmla="*/ 566265 w 1092200"/>
                <a:gd name="connsiteY3" fmla="*/ 174890 h 209657"/>
                <a:gd name="connsiteX4" fmla="*/ 546100 w 1092200"/>
                <a:gd name="connsiteY4" fmla="*/ 209657 h 209657"/>
                <a:gd name="connsiteX5" fmla="*/ 525935 w 1092200"/>
                <a:gd name="connsiteY5" fmla="*/ 174890 h 209657"/>
                <a:gd name="connsiteX6" fmla="*/ 0 w 1092200"/>
                <a:gd name="connsiteY6" fmla="*/ 174890 h 20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2200" h="209657">
                  <a:moveTo>
                    <a:pt x="63698" y="0"/>
                  </a:moveTo>
                  <a:lnTo>
                    <a:pt x="1028502" y="0"/>
                  </a:lnTo>
                  <a:lnTo>
                    <a:pt x="1092200" y="174890"/>
                  </a:lnTo>
                  <a:lnTo>
                    <a:pt x="566265" y="174890"/>
                  </a:lnTo>
                  <a:lnTo>
                    <a:pt x="546100" y="209657"/>
                  </a:lnTo>
                  <a:lnTo>
                    <a:pt x="525935" y="174890"/>
                  </a:lnTo>
                  <a:lnTo>
                    <a:pt x="0" y="17489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36000"/>
                  </a:schemeClr>
                </a:gs>
              </a:gsLst>
              <a:lin ang="5400000" scaled="0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平行四边形 6">
            <a:extLst>
              <a:ext uri="{FF2B5EF4-FFF2-40B4-BE49-F238E27FC236}">
                <a16:creationId xmlns:a16="http://schemas.microsoft.com/office/drawing/2014/main" xmlns="" id="{A7B70372-D141-41D0-BF79-10A30BFCA4FE}"/>
              </a:ext>
            </a:extLst>
          </p:cNvPr>
          <p:cNvSpPr/>
          <p:nvPr/>
        </p:nvSpPr>
        <p:spPr>
          <a:xfrm rot="5400000">
            <a:off x="3102797" y="3044569"/>
            <a:ext cx="1655917" cy="116832"/>
          </a:xfrm>
          <a:prstGeom prst="parallelogram">
            <a:avLst>
              <a:gd name="adj" fmla="val 61604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1">
                  <a:alpha val="52000"/>
                </a:schemeClr>
              </a:gs>
            </a:gsLst>
            <a:lin ang="0" scaled="0"/>
          </a:gradFill>
          <a:ln w="6350">
            <a:gradFill>
              <a:gsLst>
                <a:gs pos="0">
                  <a:schemeClr val="accent1"/>
                </a:gs>
                <a:gs pos="61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>
            <a:extLst>
              <a:ext uri="{FF2B5EF4-FFF2-40B4-BE49-F238E27FC236}">
                <a16:creationId xmlns:a16="http://schemas.microsoft.com/office/drawing/2014/main" xmlns="" id="{A95E01A2-28F8-40D2-8057-F19649B79F30}"/>
              </a:ext>
            </a:extLst>
          </p:cNvPr>
          <p:cNvSpPr/>
          <p:nvPr/>
        </p:nvSpPr>
        <p:spPr>
          <a:xfrm rot="5400000">
            <a:off x="3863080" y="3519747"/>
            <a:ext cx="1655917" cy="116832"/>
          </a:xfrm>
          <a:prstGeom prst="parallelogram">
            <a:avLst>
              <a:gd name="adj" fmla="val 61604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1">
                  <a:alpha val="52000"/>
                </a:schemeClr>
              </a:gs>
            </a:gsLst>
            <a:lin ang="0" scaled="0"/>
          </a:gradFill>
          <a:ln w="6350">
            <a:gradFill>
              <a:gsLst>
                <a:gs pos="0">
                  <a:schemeClr val="accent1"/>
                </a:gs>
                <a:gs pos="61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>
            <a:extLst>
              <a:ext uri="{FF2B5EF4-FFF2-40B4-BE49-F238E27FC236}">
                <a16:creationId xmlns:a16="http://schemas.microsoft.com/office/drawing/2014/main" xmlns="" id="{E7DBBA8B-23AD-4343-817A-3A3CAB09591C}"/>
              </a:ext>
            </a:extLst>
          </p:cNvPr>
          <p:cNvSpPr/>
          <p:nvPr/>
        </p:nvSpPr>
        <p:spPr>
          <a:xfrm rot="5400000">
            <a:off x="4599604" y="3914144"/>
            <a:ext cx="1655917" cy="116832"/>
          </a:xfrm>
          <a:prstGeom prst="parallelogram">
            <a:avLst>
              <a:gd name="adj" fmla="val 61604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1">
                  <a:alpha val="52000"/>
                </a:schemeClr>
              </a:gs>
            </a:gsLst>
            <a:lin ang="0" scaled="0"/>
          </a:gradFill>
          <a:ln w="6350">
            <a:gradFill>
              <a:gsLst>
                <a:gs pos="0">
                  <a:schemeClr val="accent1"/>
                </a:gs>
                <a:gs pos="61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42">
            <a:extLst>
              <a:ext uri="{FF2B5EF4-FFF2-40B4-BE49-F238E27FC236}">
                <a16:creationId xmlns:a16="http://schemas.microsoft.com/office/drawing/2014/main" xmlns="" id="{73B2D737-6CB6-44F1-A153-8DB57D3A8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741" y="5764423"/>
            <a:ext cx="18538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/>
            <a:r>
              <a:rPr lang="zh-CN" altLang="en-US" sz="2400">
                <a:solidFill>
                  <a:schemeClr val="accent1"/>
                </a:solidFill>
                <a:latin typeface="+mj-ea"/>
                <a:ea typeface="+mj-ea"/>
                <a:sym typeface="思源黑体 CN Medium" panose="020B0600000000000000" pitchFamily="34" charset="-122"/>
              </a:rPr>
              <a:t>输入内容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CCB67164-CFEC-47F5-AFD7-17AEF1A73E6E}"/>
              </a:ext>
            </a:extLst>
          </p:cNvPr>
          <p:cNvGrpSpPr/>
          <p:nvPr/>
        </p:nvGrpSpPr>
        <p:grpSpPr>
          <a:xfrm>
            <a:off x="515505" y="5112008"/>
            <a:ext cx="2532320" cy="512035"/>
            <a:chOff x="2751138" y="2092325"/>
            <a:chExt cx="1092200" cy="220843"/>
          </a:xfrm>
        </p:grpSpPr>
        <p:sp>
          <p:nvSpPr>
            <p:cNvPr id="32" name="梯形 31">
              <a:extLst>
                <a:ext uri="{FF2B5EF4-FFF2-40B4-BE49-F238E27FC236}">
                  <a16:creationId xmlns:a16="http://schemas.microsoft.com/office/drawing/2014/main" xmlns="" id="{3D6017FF-254F-4BCC-8279-053B26FB821E}"/>
                </a:ext>
              </a:extLst>
            </p:cNvPr>
            <p:cNvSpPr/>
            <p:nvPr/>
          </p:nvSpPr>
          <p:spPr>
            <a:xfrm>
              <a:off x="2790070" y="2092325"/>
              <a:ext cx="1014335" cy="162422"/>
            </a:xfrm>
            <a:prstGeom prst="trapezoid">
              <a:avLst>
                <a:gd name="adj" fmla="val 36422"/>
              </a:avLst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36000"/>
                  </a:schemeClr>
                </a:gs>
              </a:gsLst>
              <a:lin ang="5400000" scaled="0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D1FCDDB8-894E-4DB9-A82D-C70A6B642930}"/>
                </a:ext>
              </a:extLst>
            </p:cNvPr>
            <p:cNvSpPr/>
            <p:nvPr/>
          </p:nvSpPr>
          <p:spPr>
            <a:xfrm>
              <a:off x="2751138" y="2103511"/>
              <a:ext cx="1092200" cy="209657"/>
            </a:xfrm>
            <a:custGeom>
              <a:avLst/>
              <a:gdLst>
                <a:gd name="connsiteX0" fmla="*/ 63698 w 1092200"/>
                <a:gd name="connsiteY0" fmla="*/ 0 h 209657"/>
                <a:gd name="connsiteX1" fmla="*/ 1028502 w 1092200"/>
                <a:gd name="connsiteY1" fmla="*/ 0 h 209657"/>
                <a:gd name="connsiteX2" fmla="*/ 1092200 w 1092200"/>
                <a:gd name="connsiteY2" fmla="*/ 174890 h 209657"/>
                <a:gd name="connsiteX3" fmla="*/ 566265 w 1092200"/>
                <a:gd name="connsiteY3" fmla="*/ 174890 h 209657"/>
                <a:gd name="connsiteX4" fmla="*/ 546100 w 1092200"/>
                <a:gd name="connsiteY4" fmla="*/ 209657 h 209657"/>
                <a:gd name="connsiteX5" fmla="*/ 525935 w 1092200"/>
                <a:gd name="connsiteY5" fmla="*/ 174890 h 209657"/>
                <a:gd name="connsiteX6" fmla="*/ 0 w 1092200"/>
                <a:gd name="connsiteY6" fmla="*/ 174890 h 209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92200" h="209657">
                  <a:moveTo>
                    <a:pt x="63698" y="0"/>
                  </a:moveTo>
                  <a:lnTo>
                    <a:pt x="1028502" y="0"/>
                  </a:lnTo>
                  <a:lnTo>
                    <a:pt x="1092200" y="174890"/>
                  </a:lnTo>
                  <a:lnTo>
                    <a:pt x="566265" y="174890"/>
                  </a:lnTo>
                  <a:lnTo>
                    <a:pt x="546100" y="209657"/>
                  </a:lnTo>
                  <a:lnTo>
                    <a:pt x="525935" y="174890"/>
                  </a:lnTo>
                  <a:lnTo>
                    <a:pt x="0" y="17489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36000"/>
                  </a:schemeClr>
                </a:gs>
              </a:gsLst>
              <a:lin ang="5400000" scaled="0"/>
            </a:gradFill>
            <a:ln w="6350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平行四边形 22">
            <a:extLst>
              <a:ext uri="{FF2B5EF4-FFF2-40B4-BE49-F238E27FC236}">
                <a16:creationId xmlns:a16="http://schemas.microsoft.com/office/drawing/2014/main" xmlns="" id="{D1822EC3-8092-4F83-BC1C-08655143A983}"/>
              </a:ext>
            </a:extLst>
          </p:cNvPr>
          <p:cNvSpPr/>
          <p:nvPr/>
        </p:nvSpPr>
        <p:spPr>
          <a:xfrm rot="5400000">
            <a:off x="266260" y="3044569"/>
            <a:ext cx="1655917" cy="116832"/>
          </a:xfrm>
          <a:prstGeom prst="parallelogram">
            <a:avLst>
              <a:gd name="adj" fmla="val 61604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1">
                  <a:alpha val="52000"/>
                </a:schemeClr>
              </a:gs>
            </a:gsLst>
            <a:lin ang="0" scaled="0"/>
          </a:gradFill>
          <a:ln w="6350">
            <a:gradFill>
              <a:gsLst>
                <a:gs pos="0">
                  <a:schemeClr val="accent1"/>
                </a:gs>
                <a:gs pos="61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平行四边形 23">
            <a:extLst>
              <a:ext uri="{FF2B5EF4-FFF2-40B4-BE49-F238E27FC236}">
                <a16:creationId xmlns:a16="http://schemas.microsoft.com/office/drawing/2014/main" xmlns="" id="{DC3D9993-B27E-41B8-AB39-34970F3F3D65}"/>
              </a:ext>
            </a:extLst>
          </p:cNvPr>
          <p:cNvSpPr/>
          <p:nvPr/>
        </p:nvSpPr>
        <p:spPr>
          <a:xfrm rot="5400000">
            <a:off x="1026543" y="3519747"/>
            <a:ext cx="1655917" cy="116832"/>
          </a:xfrm>
          <a:prstGeom prst="parallelogram">
            <a:avLst>
              <a:gd name="adj" fmla="val 61604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1">
                  <a:alpha val="52000"/>
                </a:schemeClr>
              </a:gs>
            </a:gsLst>
            <a:lin ang="0" scaled="0"/>
          </a:gradFill>
          <a:ln w="6350">
            <a:gradFill>
              <a:gsLst>
                <a:gs pos="0">
                  <a:schemeClr val="accent1"/>
                </a:gs>
                <a:gs pos="61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>
            <a:extLst>
              <a:ext uri="{FF2B5EF4-FFF2-40B4-BE49-F238E27FC236}">
                <a16:creationId xmlns:a16="http://schemas.microsoft.com/office/drawing/2014/main" xmlns="" id="{4D0DFE68-EAE8-43E3-95CE-55DA7DA914D2}"/>
              </a:ext>
            </a:extLst>
          </p:cNvPr>
          <p:cNvSpPr/>
          <p:nvPr/>
        </p:nvSpPr>
        <p:spPr>
          <a:xfrm rot="5400000">
            <a:off x="1763067" y="3914144"/>
            <a:ext cx="1655917" cy="116832"/>
          </a:xfrm>
          <a:prstGeom prst="parallelogram">
            <a:avLst>
              <a:gd name="adj" fmla="val 61604"/>
            </a:avLst>
          </a:prstGeom>
          <a:gradFill>
            <a:gsLst>
              <a:gs pos="100000">
                <a:schemeClr val="accent2">
                  <a:alpha val="0"/>
                </a:schemeClr>
              </a:gs>
              <a:gs pos="0">
                <a:schemeClr val="accent1">
                  <a:alpha val="52000"/>
                </a:schemeClr>
              </a:gs>
            </a:gsLst>
            <a:lin ang="0" scaled="0"/>
          </a:gradFill>
          <a:ln w="6350">
            <a:gradFill>
              <a:gsLst>
                <a:gs pos="0">
                  <a:schemeClr val="accent1"/>
                </a:gs>
                <a:gs pos="61000">
                  <a:schemeClr val="accent2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图形 24">
            <a:extLst>
              <a:ext uri="{FF2B5EF4-FFF2-40B4-BE49-F238E27FC236}">
                <a16:creationId xmlns:a16="http://schemas.microsoft.com/office/drawing/2014/main" xmlns="" id="{E5991B1B-A02D-4D82-B119-09A49C6EE362}"/>
              </a:ext>
            </a:extLst>
          </p:cNvPr>
          <p:cNvGrpSpPr/>
          <p:nvPr/>
        </p:nvGrpSpPr>
        <p:grpSpPr>
          <a:xfrm>
            <a:off x="1179802" y="4115036"/>
            <a:ext cx="1242172" cy="1242172"/>
            <a:chOff x="9821331" y="2965146"/>
            <a:chExt cx="811745" cy="811745"/>
          </a:xfr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xmlns="" id="{74AEF9CA-ADBB-4937-B6A2-81D71F3CEBAD}"/>
                </a:ext>
              </a:extLst>
            </p:cNvPr>
            <p:cNvSpPr/>
            <p:nvPr/>
          </p:nvSpPr>
          <p:spPr>
            <a:xfrm>
              <a:off x="9832203" y="2954274"/>
              <a:ext cx="782754" cy="826240"/>
            </a:xfrm>
            <a:custGeom>
              <a:avLst/>
              <a:gdLst>
                <a:gd name="connsiteX0" fmla="*/ 779130 w 782754"/>
                <a:gd name="connsiteY0" fmla="*/ 518212 h 826240"/>
                <a:gd name="connsiteX1" fmla="*/ 779130 w 782754"/>
                <a:gd name="connsiteY1" fmla="*/ 489221 h 826240"/>
                <a:gd name="connsiteX2" fmla="*/ 677662 w 782754"/>
                <a:gd name="connsiteY2" fmla="*/ 489221 h 826240"/>
                <a:gd name="connsiteX3" fmla="*/ 619680 w 782754"/>
                <a:gd name="connsiteY3" fmla="*/ 489221 h 826240"/>
                <a:gd name="connsiteX4" fmla="*/ 605185 w 782754"/>
                <a:gd name="connsiteY4" fmla="*/ 503717 h 826240"/>
                <a:gd name="connsiteX5" fmla="*/ 547203 w 782754"/>
                <a:gd name="connsiteY5" fmla="*/ 503717 h 826240"/>
                <a:gd name="connsiteX6" fmla="*/ 547203 w 782754"/>
                <a:gd name="connsiteY6" fmla="*/ 387753 h 826240"/>
                <a:gd name="connsiteX7" fmla="*/ 532708 w 782754"/>
                <a:gd name="connsiteY7" fmla="*/ 373258 h 826240"/>
                <a:gd name="connsiteX8" fmla="*/ 445735 w 782754"/>
                <a:gd name="connsiteY8" fmla="*/ 460230 h 826240"/>
                <a:gd name="connsiteX9" fmla="*/ 445735 w 782754"/>
                <a:gd name="connsiteY9" fmla="*/ 503717 h 826240"/>
                <a:gd name="connsiteX10" fmla="*/ 431240 w 782754"/>
                <a:gd name="connsiteY10" fmla="*/ 503717 h 826240"/>
                <a:gd name="connsiteX11" fmla="*/ 416744 w 782754"/>
                <a:gd name="connsiteY11" fmla="*/ 503717 h 826240"/>
                <a:gd name="connsiteX12" fmla="*/ 416744 w 782754"/>
                <a:gd name="connsiteY12" fmla="*/ 383680 h 826240"/>
                <a:gd name="connsiteX13" fmla="*/ 547652 w 782754"/>
                <a:gd name="connsiteY13" fmla="*/ 315261 h 826240"/>
                <a:gd name="connsiteX14" fmla="*/ 735644 w 782754"/>
                <a:gd name="connsiteY14" fmla="*/ 126835 h 826240"/>
                <a:gd name="connsiteX15" fmla="*/ 735644 w 782754"/>
                <a:gd name="connsiteY15" fmla="*/ 68853 h 826240"/>
                <a:gd name="connsiteX16" fmla="*/ 721148 w 782754"/>
                <a:gd name="connsiteY16" fmla="*/ 54358 h 826240"/>
                <a:gd name="connsiteX17" fmla="*/ 619680 w 782754"/>
                <a:gd name="connsiteY17" fmla="*/ 54358 h 826240"/>
                <a:gd name="connsiteX18" fmla="*/ 619680 w 782754"/>
                <a:gd name="connsiteY18" fmla="*/ 25367 h 826240"/>
                <a:gd name="connsiteX19" fmla="*/ 605185 w 782754"/>
                <a:gd name="connsiteY19" fmla="*/ 10872 h 826240"/>
                <a:gd name="connsiteX20" fmla="*/ 141331 w 782754"/>
                <a:gd name="connsiteY20" fmla="*/ 10872 h 826240"/>
                <a:gd name="connsiteX21" fmla="*/ 126835 w 782754"/>
                <a:gd name="connsiteY21" fmla="*/ 25367 h 826240"/>
                <a:gd name="connsiteX22" fmla="*/ 126835 w 782754"/>
                <a:gd name="connsiteY22" fmla="*/ 54358 h 826240"/>
                <a:gd name="connsiteX23" fmla="*/ 25367 w 782754"/>
                <a:gd name="connsiteY23" fmla="*/ 54358 h 826240"/>
                <a:gd name="connsiteX24" fmla="*/ 10872 w 782754"/>
                <a:gd name="connsiteY24" fmla="*/ 68853 h 826240"/>
                <a:gd name="connsiteX25" fmla="*/ 10872 w 782754"/>
                <a:gd name="connsiteY25" fmla="*/ 126835 h 826240"/>
                <a:gd name="connsiteX26" fmla="*/ 198863 w 782754"/>
                <a:gd name="connsiteY26" fmla="*/ 315247 h 826240"/>
                <a:gd name="connsiteX27" fmla="*/ 329771 w 782754"/>
                <a:gd name="connsiteY27" fmla="*/ 383665 h 826240"/>
                <a:gd name="connsiteX28" fmla="*/ 329771 w 782754"/>
                <a:gd name="connsiteY28" fmla="*/ 503717 h 826240"/>
                <a:gd name="connsiteX29" fmla="*/ 315276 w 782754"/>
                <a:gd name="connsiteY29" fmla="*/ 503717 h 826240"/>
                <a:gd name="connsiteX30" fmla="*/ 271790 w 782754"/>
                <a:gd name="connsiteY30" fmla="*/ 547203 h 826240"/>
                <a:gd name="connsiteX31" fmla="*/ 283096 w 782754"/>
                <a:gd name="connsiteY31" fmla="*/ 576194 h 826240"/>
                <a:gd name="connsiteX32" fmla="*/ 271790 w 782754"/>
                <a:gd name="connsiteY32" fmla="*/ 605185 h 826240"/>
                <a:gd name="connsiteX33" fmla="*/ 283096 w 782754"/>
                <a:gd name="connsiteY33" fmla="*/ 634176 h 826240"/>
                <a:gd name="connsiteX34" fmla="*/ 271790 w 782754"/>
                <a:gd name="connsiteY34" fmla="*/ 663167 h 826240"/>
                <a:gd name="connsiteX35" fmla="*/ 283096 w 782754"/>
                <a:gd name="connsiteY35" fmla="*/ 692158 h 826240"/>
                <a:gd name="connsiteX36" fmla="*/ 271790 w 782754"/>
                <a:gd name="connsiteY36" fmla="*/ 721148 h 826240"/>
                <a:gd name="connsiteX37" fmla="*/ 274819 w 782754"/>
                <a:gd name="connsiteY37" fmla="*/ 736804 h 826240"/>
                <a:gd name="connsiteX38" fmla="*/ 213808 w 782754"/>
                <a:gd name="connsiteY38" fmla="*/ 808121 h 826240"/>
                <a:gd name="connsiteX39" fmla="*/ 228303 w 782754"/>
                <a:gd name="connsiteY39" fmla="*/ 822617 h 826240"/>
                <a:gd name="connsiteX40" fmla="*/ 518212 w 782754"/>
                <a:gd name="connsiteY40" fmla="*/ 822617 h 826240"/>
                <a:gd name="connsiteX41" fmla="*/ 532708 w 782754"/>
                <a:gd name="connsiteY41" fmla="*/ 808121 h 826240"/>
                <a:gd name="connsiteX42" fmla="*/ 517835 w 782754"/>
                <a:gd name="connsiteY42" fmla="*/ 764635 h 826240"/>
                <a:gd name="connsiteX43" fmla="*/ 605185 w 782754"/>
                <a:gd name="connsiteY43" fmla="*/ 764635 h 826240"/>
                <a:gd name="connsiteX44" fmla="*/ 619680 w 782754"/>
                <a:gd name="connsiteY44" fmla="*/ 779130 h 826240"/>
                <a:gd name="connsiteX45" fmla="*/ 677662 w 782754"/>
                <a:gd name="connsiteY45" fmla="*/ 779130 h 826240"/>
                <a:gd name="connsiteX46" fmla="*/ 779130 w 782754"/>
                <a:gd name="connsiteY46" fmla="*/ 779130 h 826240"/>
                <a:gd name="connsiteX47" fmla="*/ 779130 w 782754"/>
                <a:gd name="connsiteY47" fmla="*/ 750139 h 826240"/>
                <a:gd name="connsiteX48" fmla="*/ 692158 w 782754"/>
                <a:gd name="connsiteY48" fmla="*/ 750139 h 826240"/>
                <a:gd name="connsiteX49" fmla="*/ 692158 w 782754"/>
                <a:gd name="connsiteY49" fmla="*/ 518212 h 826240"/>
                <a:gd name="connsiteX50" fmla="*/ 779130 w 782754"/>
                <a:gd name="connsiteY50" fmla="*/ 518212 h 826240"/>
                <a:gd name="connsiteX51" fmla="*/ 300781 w 782754"/>
                <a:gd name="connsiteY51" fmla="*/ 721148 h 826240"/>
                <a:gd name="connsiteX52" fmla="*/ 315276 w 782754"/>
                <a:gd name="connsiteY52" fmla="*/ 706653 h 826240"/>
                <a:gd name="connsiteX53" fmla="*/ 431240 w 782754"/>
                <a:gd name="connsiteY53" fmla="*/ 706653 h 826240"/>
                <a:gd name="connsiteX54" fmla="*/ 445735 w 782754"/>
                <a:gd name="connsiteY54" fmla="*/ 721148 h 826240"/>
                <a:gd name="connsiteX55" fmla="*/ 431240 w 782754"/>
                <a:gd name="connsiteY55" fmla="*/ 735644 h 826240"/>
                <a:gd name="connsiteX56" fmla="*/ 416744 w 782754"/>
                <a:gd name="connsiteY56" fmla="*/ 735644 h 826240"/>
                <a:gd name="connsiteX57" fmla="*/ 315276 w 782754"/>
                <a:gd name="connsiteY57" fmla="*/ 735644 h 826240"/>
                <a:gd name="connsiteX58" fmla="*/ 300781 w 782754"/>
                <a:gd name="connsiteY58" fmla="*/ 721148 h 826240"/>
                <a:gd name="connsiteX59" fmla="*/ 300781 w 782754"/>
                <a:gd name="connsiteY59" fmla="*/ 663167 h 826240"/>
                <a:gd name="connsiteX60" fmla="*/ 315276 w 782754"/>
                <a:gd name="connsiteY60" fmla="*/ 648671 h 826240"/>
                <a:gd name="connsiteX61" fmla="*/ 431240 w 782754"/>
                <a:gd name="connsiteY61" fmla="*/ 648671 h 826240"/>
                <a:gd name="connsiteX62" fmla="*/ 445735 w 782754"/>
                <a:gd name="connsiteY62" fmla="*/ 663167 h 826240"/>
                <a:gd name="connsiteX63" fmla="*/ 431240 w 782754"/>
                <a:gd name="connsiteY63" fmla="*/ 677662 h 826240"/>
                <a:gd name="connsiteX64" fmla="*/ 315276 w 782754"/>
                <a:gd name="connsiteY64" fmla="*/ 677662 h 826240"/>
                <a:gd name="connsiteX65" fmla="*/ 300781 w 782754"/>
                <a:gd name="connsiteY65" fmla="*/ 663167 h 826240"/>
                <a:gd name="connsiteX66" fmla="*/ 300781 w 782754"/>
                <a:gd name="connsiteY66" fmla="*/ 605185 h 826240"/>
                <a:gd name="connsiteX67" fmla="*/ 315276 w 782754"/>
                <a:gd name="connsiteY67" fmla="*/ 590689 h 826240"/>
                <a:gd name="connsiteX68" fmla="*/ 431240 w 782754"/>
                <a:gd name="connsiteY68" fmla="*/ 590689 h 826240"/>
                <a:gd name="connsiteX69" fmla="*/ 445735 w 782754"/>
                <a:gd name="connsiteY69" fmla="*/ 605185 h 826240"/>
                <a:gd name="connsiteX70" fmla="*/ 431240 w 782754"/>
                <a:gd name="connsiteY70" fmla="*/ 619680 h 826240"/>
                <a:gd name="connsiteX71" fmla="*/ 315276 w 782754"/>
                <a:gd name="connsiteY71" fmla="*/ 619680 h 826240"/>
                <a:gd name="connsiteX72" fmla="*/ 300781 w 782754"/>
                <a:gd name="connsiteY72" fmla="*/ 605185 h 826240"/>
                <a:gd name="connsiteX73" fmla="*/ 706653 w 782754"/>
                <a:gd name="connsiteY73" fmla="*/ 83349 h 826240"/>
                <a:gd name="connsiteX74" fmla="*/ 706653 w 782754"/>
                <a:gd name="connsiteY74" fmla="*/ 126835 h 826240"/>
                <a:gd name="connsiteX75" fmla="*/ 573904 w 782754"/>
                <a:gd name="connsiteY75" fmla="*/ 283864 h 826240"/>
                <a:gd name="connsiteX76" fmla="*/ 619680 w 782754"/>
                <a:gd name="connsiteY76" fmla="*/ 141331 h 826240"/>
                <a:gd name="connsiteX77" fmla="*/ 619680 w 782754"/>
                <a:gd name="connsiteY77" fmla="*/ 83349 h 826240"/>
                <a:gd name="connsiteX78" fmla="*/ 706653 w 782754"/>
                <a:gd name="connsiteY78" fmla="*/ 83349 h 826240"/>
                <a:gd name="connsiteX79" fmla="*/ 39862 w 782754"/>
                <a:gd name="connsiteY79" fmla="*/ 126835 h 826240"/>
                <a:gd name="connsiteX80" fmla="*/ 39862 w 782754"/>
                <a:gd name="connsiteY80" fmla="*/ 83349 h 826240"/>
                <a:gd name="connsiteX81" fmla="*/ 126835 w 782754"/>
                <a:gd name="connsiteY81" fmla="*/ 83349 h 826240"/>
                <a:gd name="connsiteX82" fmla="*/ 126835 w 782754"/>
                <a:gd name="connsiteY82" fmla="*/ 141331 h 826240"/>
                <a:gd name="connsiteX83" fmla="*/ 172612 w 782754"/>
                <a:gd name="connsiteY83" fmla="*/ 283864 h 826240"/>
                <a:gd name="connsiteX84" fmla="*/ 39862 w 782754"/>
                <a:gd name="connsiteY84" fmla="*/ 126835 h 826240"/>
                <a:gd name="connsiteX85" fmla="*/ 155826 w 782754"/>
                <a:gd name="connsiteY85" fmla="*/ 141331 h 826240"/>
                <a:gd name="connsiteX86" fmla="*/ 155826 w 782754"/>
                <a:gd name="connsiteY86" fmla="*/ 39862 h 826240"/>
                <a:gd name="connsiteX87" fmla="*/ 590689 w 782754"/>
                <a:gd name="connsiteY87" fmla="*/ 39862 h 826240"/>
                <a:gd name="connsiteX88" fmla="*/ 590689 w 782754"/>
                <a:gd name="connsiteY88" fmla="*/ 141331 h 826240"/>
                <a:gd name="connsiteX89" fmla="*/ 373258 w 782754"/>
                <a:gd name="connsiteY89" fmla="*/ 358762 h 826240"/>
                <a:gd name="connsiteX90" fmla="*/ 155826 w 782754"/>
                <a:gd name="connsiteY90" fmla="*/ 141331 h 826240"/>
                <a:gd name="connsiteX91" fmla="*/ 358762 w 782754"/>
                <a:gd name="connsiteY91" fmla="*/ 387014 h 826240"/>
                <a:gd name="connsiteX92" fmla="*/ 373258 w 782754"/>
                <a:gd name="connsiteY92" fmla="*/ 387753 h 826240"/>
                <a:gd name="connsiteX93" fmla="*/ 387753 w 782754"/>
                <a:gd name="connsiteY93" fmla="*/ 387014 h 826240"/>
                <a:gd name="connsiteX94" fmla="*/ 387753 w 782754"/>
                <a:gd name="connsiteY94" fmla="*/ 503717 h 826240"/>
                <a:gd name="connsiteX95" fmla="*/ 358762 w 782754"/>
                <a:gd name="connsiteY95" fmla="*/ 503717 h 826240"/>
                <a:gd name="connsiteX96" fmla="*/ 358762 w 782754"/>
                <a:gd name="connsiteY96" fmla="*/ 387014 h 826240"/>
                <a:gd name="connsiteX97" fmla="*/ 315276 w 782754"/>
                <a:gd name="connsiteY97" fmla="*/ 532708 h 826240"/>
                <a:gd name="connsiteX98" fmla="*/ 416744 w 782754"/>
                <a:gd name="connsiteY98" fmla="*/ 532708 h 826240"/>
                <a:gd name="connsiteX99" fmla="*/ 431240 w 782754"/>
                <a:gd name="connsiteY99" fmla="*/ 532708 h 826240"/>
                <a:gd name="connsiteX100" fmla="*/ 445735 w 782754"/>
                <a:gd name="connsiteY100" fmla="*/ 547203 h 826240"/>
                <a:gd name="connsiteX101" fmla="*/ 431240 w 782754"/>
                <a:gd name="connsiteY101" fmla="*/ 561699 h 826240"/>
                <a:gd name="connsiteX102" fmla="*/ 315276 w 782754"/>
                <a:gd name="connsiteY102" fmla="*/ 561699 h 826240"/>
                <a:gd name="connsiteX103" fmla="*/ 300781 w 782754"/>
                <a:gd name="connsiteY103" fmla="*/ 547203 h 826240"/>
                <a:gd name="connsiteX104" fmla="*/ 315276 w 782754"/>
                <a:gd name="connsiteY104" fmla="*/ 532708 h 826240"/>
                <a:gd name="connsiteX105" fmla="*/ 501238 w 782754"/>
                <a:gd name="connsiteY105" fmla="*/ 793626 h 826240"/>
                <a:gd name="connsiteX106" fmla="*/ 245277 w 782754"/>
                <a:gd name="connsiteY106" fmla="*/ 793626 h 826240"/>
                <a:gd name="connsiteX107" fmla="*/ 286285 w 782754"/>
                <a:gd name="connsiteY107" fmla="*/ 764635 h 826240"/>
                <a:gd name="connsiteX108" fmla="*/ 315276 w 782754"/>
                <a:gd name="connsiteY108" fmla="*/ 764635 h 826240"/>
                <a:gd name="connsiteX109" fmla="*/ 416744 w 782754"/>
                <a:gd name="connsiteY109" fmla="*/ 764635 h 826240"/>
                <a:gd name="connsiteX110" fmla="*/ 431240 w 782754"/>
                <a:gd name="connsiteY110" fmla="*/ 764635 h 826240"/>
                <a:gd name="connsiteX111" fmla="*/ 460230 w 782754"/>
                <a:gd name="connsiteY111" fmla="*/ 764635 h 826240"/>
                <a:gd name="connsiteX112" fmla="*/ 501238 w 782754"/>
                <a:gd name="connsiteY112" fmla="*/ 793626 h 826240"/>
                <a:gd name="connsiteX113" fmla="*/ 472059 w 782754"/>
                <a:gd name="connsiteY113" fmla="*/ 735644 h 826240"/>
                <a:gd name="connsiteX114" fmla="*/ 474726 w 782754"/>
                <a:gd name="connsiteY114" fmla="*/ 721148 h 826240"/>
                <a:gd name="connsiteX115" fmla="*/ 463419 w 782754"/>
                <a:gd name="connsiteY115" fmla="*/ 692158 h 826240"/>
                <a:gd name="connsiteX116" fmla="*/ 474726 w 782754"/>
                <a:gd name="connsiteY116" fmla="*/ 663167 h 826240"/>
                <a:gd name="connsiteX117" fmla="*/ 463419 w 782754"/>
                <a:gd name="connsiteY117" fmla="*/ 634176 h 826240"/>
                <a:gd name="connsiteX118" fmla="*/ 474726 w 782754"/>
                <a:gd name="connsiteY118" fmla="*/ 605185 h 826240"/>
                <a:gd name="connsiteX119" fmla="*/ 463419 w 782754"/>
                <a:gd name="connsiteY119" fmla="*/ 576194 h 826240"/>
                <a:gd name="connsiteX120" fmla="*/ 474726 w 782754"/>
                <a:gd name="connsiteY120" fmla="*/ 547203 h 826240"/>
                <a:gd name="connsiteX121" fmla="*/ 470348 w 782754"/>
                <a:gd name="connsiteY121" fmla="*/ 528548 h 826240"/>
                <a:gd name="connsiteX122" fmla="*/ 474726 w 782754"/>
                <a:gd name="connsiteY122" fmla="*/ 518212 h 826240"/>
                <a:gd name="connsiteX123" fmla="*/ 474726 w 782754"/>
                <a:gd name="connsiteY123" fmla="*/ 460230 h 826240"/>
                <a:gd name="connsiteX124" fmla="*/ 518212 w 782754"/>
                <a:gd name="connsiteY124" fmla="*/ 404075 h 826240"/>
                <a:gd name="connsiteX125" fmla="*/ 518212 w 782754"/>
                <a:gd name="connsiteY125" fmla="*/ 518212 h 826240"/>
                <a:gd name="connsiteX126" fmla="*/ 532708 w 782754"/>
                <a:gd name="connsiteY126" fmla="*/ 532708 h 826240"/>
                <a:gd name="connsiteX127" fmla="*/ 605185 w 782754"/>
                <a:gd name="connsiteY127" fmla="*/ 532708 h 826240"/>
                <a:gd name="connsiteX128" fmla="*/ 605185 w 782754"/>
                <a:gd name="connsiteY128" fmla="*/ 735644 h 826240"/>
                <a:gd name="connsiteX129" fmla="*/ 472059 w 782754"/>
                <a:gd name="connsiteY129" fmla="*/ 735644 h 826240"/>
                <a:gd name="connsiteX130" fmla="*/ 634176 w 782754"/>
                <a:gd name="connsiteY130" fmla="*/ 518212 h 826240"/>
                <a:gd name="connsiteX131" fmla="*/ 663167 w 782754"/>
                <a:gd name="connsiteY131" fmla="*/ 518212 h 826240"/>
                <a:gd name="connsiteX132" fmla="*/ 663167 w 782754"/>
                <a:gd name="connsiteY132" fmla="*/ 750139 h 826240"/>
                <a:gd name="connsiteX133" fmla="*/ 634176 w 782754"/>
                <a:gd name="connsiteY133" fmla="*/ 750139 h 826240"/>
                <a:gd name="connsiteX134" fmla="*/ 634176 w 782754"/>
                <a:gd name="connsiteY134" fmla="*/ 518212 h 82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782754" h="826240">
                  <a:moveTo>
                    <a:pt x="779130" y="518212"/>
                  </a:moveTo>
                  <a:lnTo>
                    <a:pt x="779130" y="489221"/>
                  </a:lnTo>
                  <a:lnTo>
                    <a:pt x="677662" y="489221"/>
                  </a:lnTo>
                  <a:lnTo>
                    <a:pt x="619680" y="489221"/>
                  </a:lnTo>
                  <a:cubicBezTo>
                    <a:pt x="611679" y="489221"/>
                    <a:pt x="605185" y="495715"/>
                    <a:pt x="605185" y="503717"/>
                  </a:cubicBezTo>
                  <a:lnTo>
                    <a:pt x="547203" y="503717"/>
                  </a:lnTo>
                  <a:lnTo>
                    <a:pt x="547203" y="387753"/>
                  </a:lnTo>
                  <a:cubicBezTo>
                    <a:pt x="547203" y="379752"/>
                    <a:pt x="540709" y="373258"/>
                    <a:pt x="532708" y="373258"/>
                  </a:cubicBezTo>
                  <a:cubicBezTo>
                    <a:pt x="484742" y="373258"/>
                    <a:pt x="445735" y="412265"/>
                    <a:pt x="445735" y="460230"/>
                  </a:cubicBezTo>
                  <a:lnTo>
                    <a:pt x="445735" y="503717"/>
                  </a:lnTo>
                  <a:lnTo>
                    <a:pt x="431240" y="503717"/>
                  </a:lnTo>
                  <a:lnTo>
                    <a:pt x="416744" y="503717"/>
                  </a:lnTo>
                  <a:lnTo>
                    <a:pt x="416744" y="383680"/>
                  </a:lnTo>
                  <a:cubicBezTo>
                    <a:pt x="467377" y="374620"/>
                    <a:pt x="512747" y="350239"/>
                    <a:pt x="547652" y="315261"/>
                  </a:cubicBezTo>
                  <a:cubicBezTo>
                    <a:pt x="651353" y="315015"/>
                    <a:pt x="735644" y="230594"/>
                    <a:pt x="735644" y="126835"/>
                  </a:cubicBezTo>
                  <a:lnTo>
                    <a:pt x="735644" y="68853"/>
                  </a:lnTo>
                  <a:cubicBezTo>
                    <a:pt x="735644" y="60852"/>
                    <a:pt x="729150" y="54358"/>
                    <a:pt x="721148" y="54358"/>
                  </a:cubicBezTo>
                  <a:lnTo>
                    <a:pt x="619680" y="54358"/>
                  </a:lnTo>
                  <a:lnTo>
                    <a:pt x="619680" y="25367"/>
                  </a:lnTo>
                  <a:cubicBezTo>
                    <a:pt x="619680" y="17366"/>
                    <a:pt x="613186" y="10872"/>
                    <a:pt x="605185" y="10872"/>
                  </a:cubicBezTo>
                  <a:lnTo>
                    <a:pt x="141331" y="10872"/>
                  </a:lnTo>
                  <a:cubicBezTo>
                    <a:pt x="133329" y="10872"/>
                    <a:pt x="126835" y="17366"/>
                    <a:pt x="126835" y="25367"/>
                  </a:cubicBezTo>
                  <a:lnTo>
                    <a:pt x="126835" y="54358"/>
                  </a:lnTo>
                  <a:lnTo>
                    <a:pt x="25367" y="54358"/>
                  </a:lnTo>
                  <a:cubicBezTo>
                    <a:pt x="17366" y="54358"/>
                    <a:pt x="10872" y="60852"/>
                    <a:pt x="10872" y="68853"/>
                  </a:cubicBezTo>
                  <a:lnTo>
                    <a:pt x="10872" y="126835"/>
                  </a:lnTo>
                  <a:cubicBezTo>
                    <a:pt x="10872" y="230594"/>
                    <a:pt x="95163" y="315015"/>
                    <a:pt x="198863" y="315247"/>
                  </a:cubicBezTo>
                  <a:cubicBezTo>
                    <a:pt x="233754" y="350239"/>
                    <a:pt x="279139" y="374606"/>
                    <a:pt x="329771" y="383665"/>
                  </a:cubicBezTo>
                  <a:lnTo>
                    <a:pt x="329771" y="503717"/>
                  </a:lnTo>
                  <a:lnTo>
                    <a:pt x="315276" y="503717"/>
                  </a:lnTo>
                  <a:cubicBezTo>
                    <a:pt x="291301" y="503717"/>
                    <a:pt x="271790" y="523228"/>
                    <a:pt x="271790" y="547203"/>
                  </a:cubicBezTo>
                  <a:cubicBezTo>
                    <a:pt x="271790" y="558379"/>
                    <a:pt x="276153" y="568482"/>
                    <a:pt x="283096" y="576194"/>
                  </a:cubicBezTo>
                  <a:cubicBezTo>
                    <a:pt x="276138" y="583906"/>
                    <a:pt x="271790" y="594009"/>
                    <a:pt x="271790" y="605185"/>
                  </a:cubicBezTo>
                  <a:cubicBezTo>
                    <a:pt x="271790" y="616361"/>
                    <a:pt x="276153" y="626464"/>
                    <a:pt x="283096" y="634176"/>
                  </a:cubicBezTo>
                  <a:cubicBezTo>
                    <a:pt x="276138" y="641887"/>
                    <a:pt x="271790" y="651991"/>
                    <a:pt x="271790" y="663167"/>
                  </a:cubicBezTo>
                  <a:cubicBezTo>
                    <a:pt x="271790" y="674343"/>
                    <a:pt x="276153" y="684446"/>
                    <a:pt x="283096" y="692158"/>
                  </a:cubicBezTo>
                  <a:cubicBezTo>
                    <a:pt x="276138" y="699869"/>
                    <a:pt x="271790" y="709973"/>
                    <a:pt x="271790" y="721148"/>
                  </a:cubicBezTo>
                  <a:cubicBezTo>
                    <a:pt x="271790" y="726686"/>
                    <a:pt x="272935" y="731933"/>
                    <a:pt x="274819" y="736804"/>
                  </a:cubicBezTo>
                  <a:cubicBezTo>
                    <a:pt x="240320" y="742341"/>
                    <a:pt x="213808" y="772085"/>
                    <a:pt x="213808" y="808121"/>
                  </a:cubicBezTo>
                  <a:cubicBezTo>
                    <a:pt x="213808" y="816123"/>
                    <a:pt x="220302" y="822617"/>
                    <a:pt x="228303" y="822617"/>
                  </a:cubicBezTo>
                  <a:lnTo>
                    <a:pt x="518212" y="822617"/>
                  </a:lnTo>
                  <a:cubicBezTo>
                    <a:pt x="526214" y="822617"/>
                    <a:pt x="532708" y="816123"/>
                    <a:pt x="532708" y="808121"/>
                  </a:cubicBezTo>
                  <a:cubicBezTo>
                    <a:pt x="532708" y="791741"/>
                    <a:pt x="527040" y="776782"/>
                    <a:pt x="517835" y="764635"/>
                  </a:cubicBezTo>
                  <a:lnTo>
                    <a:pt x="605185" y="764635"/>
                  </a:lnTo>
                  <a:cubicBezTo>
                    <a:pt x="605185" y="772636"/>
                    <a:pt x="611679" y="779130"/>
                    <a:pt x="619680" y="779130"/>
                  </a:cubicBezTo>
                  <a:lnTo>
                    <a:pt x="677662" y="779130"/>
                  </a:lnTo>
                  <a:lnTo>
                    <a:pt x="779130" y="779130"/>
                  </a:lnTo>
                  <a:lnTo>
                    <a:pt x="779130" y="750139"/>
                  </a:lnTo>
                  <a:lnTo>
                    <a:pt x="692158" y="750139"/>
                  </a:lnTo>
                  <a:lnTo>
                    <a:pt x="692158" y="518212"/>
                  </a:lnTo>
                  <a:lnTo>
                    <a:pt x="779130" y="518212"/>
                  </a:lnTo>
                  <a:close/>
                  <a:moveTo>
                    <a:pt x="300781" y="721148"/>
                  </a:moveTo>
                  <a:cubicBezTo>
                    <a:pt x="300781" y="713162"/>
                    <a:pt x="307289" y="706653"/>
                    <a:pt x="315276" y="706653"/>
                  </a:cubicBezTo>
                  <a:lnTo>
                    <a:pt x="431240" y="706653"/>
                  </a:lnTo>
                  <a:cubicBezTo>
                    <a:pt x="439227" y="706653"/>
                    <a:pt x="445735" y="713162"/>
                    <a:pt x="445735" y="721148"/>
                  </a:cubicBezTo>
                  <a:cubicBezTo>
                    <a:pt x="445735" y="729135"/>
                    <a:pt x="439227" y="735644"/>
                    <a:pt x="431240" y="735644"/>
                  </a:cubicBezTo>
                  <a:lnTo>
                    <a:pt x="416744" y="735644"/>
                  </a:lnTo>
                  <a:lnTo>
                    <a:pt x="315276" y="735644"/>
                  </a:lnTo>
                  <a:cubicBezTo>
                    <a:pt x="307289" y="735644"/>
                    <a:pt x="300781" y="729135"/>
                    <a:pt x="300781" y="721148"/>
                  </a:cubicBezTo>
                  <a:close/>
                  <a:moveTo>
                    <a:pt x="300781" y="663167"/>
                  </a:moveTo>
                  <a:cubicBezTo>
                    <a:pt x="300781" y="655180"/>
                    <a:pt x="307289" y="648671"/>
                    <a:pt x="315276" y="648671"/>
                  </a:cubicBezTo>
                  <a:lnTo>
                    <a:pt x="431240" y="648671"/>
                  </a:lnTo>
                  <a:cubicBezTo>
                    <a:pt x="439227" y="648671"/>
                    <a:pt x="445735" y="655180"/>
                    <a:pt x="445735" y="663167"/>
                  </a:cubicBezTo>
                  <a:cubicBezTo>
                    <a:pt x="445735" y="671154"/>
                    <a:pt x="439227" y="677662"/>
                    <a:pt x="431240" y="677662"/>
                  </a:cubicBezTo>
                  <a:lnTo>
                    <a:pt x="315276" y="677662"/>
                  </a:lnTo>
                  <a:cubicBezTo>
                    <a:pt x="307289" y="677662"/>
                    <a:pt x="300781" y="671154"/>
                    <a:pt x="300781" y="663167"/>
                  </a:cubicBezTo>
                  <a:close/>
                  <a:moveTo>
                    <a:pt x="300781" y="605185"/>
                  </a:moveTo>
                  <a:cubicBezTo>
                    <a:pt x="300781" y="597198"/>
                    <a:pt x="307289" y="590689"/>
                    <a:pt x="315276" y="590689"/>
                  </a:cubicBezTo>
                  <a:lnTo>
                    <a:pt x="431240" y="590689"/>
                  </a:lnTo>
                  <a:cubicBezTo>
                    <a:pt x="439227" y="590689"/>
                    <a:pt x="445735" y="597198"/>
                    <a:pt x="445735" y="605185"/>
                  </a:cubicBezTo>
                  <a:cubicBezTo>
                    <a:pt x="445735" y="613172"/>
                    <a:pt x="439227" y="619680"/>
                    <a:pt x="431240" y="619680"/>
                  </a:cubicBezTo>
                  <a:lnTo>
                    <a:pt x="315276" y="619680"/>
                  </a:lnTo>
                  <a:cubicBezTo>
                    <a:pt x="307289" y="619680"/>
                    <a:pt x="300781" y="613172"/>
                    <a:pt x="300781" y="605185"/>
                  </a:cubicBezTo>
                  <a:close/>
                  <a:moveTo>
                    <a:pt x="706653" y="83349"/>
                  </a:moveTo>
                  <a:lnTo>
                    <a:pt x="706653" y="126835"/>
                  </a:lnTo>
                  <a:cubicBezTo>
                    <a:pt x="706653" y="205632"/>
                    <a:pt x="649135" y="271094"/>
                    <a:pt x="573904" y="283864"/>
                  </a:cubicBezTo>
                  <a:cubicBezTo>
                    <a:pt x="602619" y="243582"/>
                    <a:pt x="619680" y="194456"/>
                    <a:pt x="619680" y="141331"/>
                  </a:cubicBezTo>
                  <a:lnTo>
                    <a:pt x="619680" y="83349"/>
                  </a:lnTo>
                  <a:lnTo>
                    <a:pt x="706653" y="83349"/>
                  </a:lnTo>
                  <a:close/>
                  <a:moveTo>
                    <a:pt x="39862" y="126835"/>
                  </a:moveTo>
                  <a:lnTo>
                    <a:pt x="39862" y="83349"/>
                  </a:lnTo>
                  <a:lnTo>
                    <a:pt x="126835" y="83349"/>
                  </a:lnTo>
                  <a:lnTo>
                    <a:pt x="126835" y="141331"/>
                  </a:lnTo>
                  <a:cubicBezTo>
                    <a:pt x="126835" y="194456"/>
                    <a:pt x="143896" y="243582"/>
                    <a:pt x="172612" y="283864"/>
                  </a:cubicBezTo>
                  <a:cubicBezTo>
                    <a:pt x="97380" y="271094"/>
                    <a:pt x="39862" y="205632"/>
                    <a:pt x="39862" y="126835"/>
                  </a:cubicBezTo>
                  <a:close/>
                  <a:moveTo>
                    <a:pt x="155826" y="141331"/>
                  </a:moveTo>
                  <a:lnTo>
                    <a:pt x="155826" y="39862"/>
                  </a:lnTo>
                  <a:lnTo>
                    <a:pt x="590689" y="39862"/>
                  </a:lnTo>
                  <a:lnTo>
                    <a:pt x="590689" y="141331"/>
                  </a:lnTo>
                  <a:cubicBezTo>
                    <a:pt x="590689" y="261222"/>
                    <a:pt x="493150" y="358762"/>
                    <a:pt x="373258" y="358762"/>
                  </a:cubicBezTo>
                  <a:cubicBezTo>
                    <a:pt x="253366" y="358762"/>
                    <a:pt x="155826" y="261222"/>
                    <a:pt x="155826" y="141331"/>
                  </a:cubicBezTo>
                  <a:close/>
                  <a:moveTo>
                    <a:pt x="358762" y="387014"/>
                  </a:moveTo>
                  <a:cubicBezTo>
                    <a:pt x="363589" y="387304"/>
                    <a:pt x="368358" y="387753"/>
                    <a:pt x="373258" y="387753"/>
                  </a:cubicBezTo>
                  <a:cubicBezTo>
                    <a:pt x="378157" y="387753"/>
                    <a:pt x="382926" y="387304"/>
                    <a:pt x="387753" y="387014"/>
                  </a:cubicBezTo>
                  <a:lnTo>
                    <a:pt x="387753" y="503717"/>
                  </a:lnTo>
                  <a:lnTo>
                    <a:pt x="358762" y="503717"/>
                  </a:lnTo>
                  <a:lnTo>
                    <a:pt x="358762" y="387014"/>
                  </a:lnTo>
                  <a:close/>
                  <a:moveTo>
                    <a:pt x="315276" y="532708"/>
                  </a:moveTo>
                  <a:lnTo>
                    <a:pt x="416744" y="532708"/>
                  </a:lnTo>
                  <a:lnTo>
                    <a:pt x="431240" y="532708"/>
                  </a:lnTo>
                  <a:cubicBezTo>
                    <a:pt x="439227" y="532708"/>
                    <a:pt x="445735" y="539216"/>
                    <a:pt x="445735" y="547203"/>
                  </a:cubicBezTo>
                  <a:cubicBezTo>
                    <a:pt x="445735" y="555190"/>
                    <a:pt x="439227" y="561699"/>
                    <a:pt x="431240" y="561699"/>
                  </a:cubicBezTo>
                  <a:lnTo>
                    <a:pt x="315276" y="561699"/>
                  </a:lnTo>
                  <a:cubicBezTo>
                    <a:pt x="307289" y="561699"/>
                    <a:pt x="300781" y="555190"/>
                    <a:pt x="300781" y="547203"/>
                  </a:cubicBezTo>
                  <a:cubicBezTo>
                    <a:pt x="300781" y="539216"/>
                    <a:pt x="307289" y="532708"/>
                    <a:pt x="315276" y="532708"/>
                  </a:cubicBezTo>
                  <a:close/>
                  <a:moveTo>
                    <a:pt x="501238" y="793626"/>
                  </a:moveTo>
                  <a:lnTo>
                    <a:pt x="245277" y="793626"/>
                  </a:lnTo>
                  <a:cubicBezTo>
                    <a:pt x="251264" y="776753"/>
                    <a:pt x="267383" y="764635"/>
                    <a:pt x="286285" y="764635"/>
                  </a:cubicBezTo>
                  <a:lnTo>
                    <a:pt x="315276" y="764635"/>
                  </a:lnTo>
                  <a:lnTo>
                    <a:pt x="416744" y="764635"/>
                  </a:lnTo>
                  <a:lnTo>
                    <a:pt x="431240" y="764635"/>
                  </a:lnTo>
                  <a:lnTo>
                    <a:pt x="460230" y="764635"/>
                  </a:lnTo>
                  <a:cubicBezTo>
                    <a:pt x="479133" y="764635"/>
                    <a:pt x="495251" y="776753"/>
                    <a:pt x="501238" y="793626"/>
                  </a:cubicBezTo>
                  <a:close/>
                  <a:moveTo>
                    <a:pt x="472059" y="735644"/>
                  </a:moveTo>
                  <a:cubicBezTo>
                    <a:pt x="473682" y="731092"/>
                    <a:pt x="474726" y="726251"/>
                    <a:pt x="474726" y="721148"/>
                  </a:cubicBezTo>
                  <a:cubicBezTo>
                    <a:pt x="474726" y="709973"/>
                    <a:pt x="470363" y="699869"/>
                    <a:pt x="463419" y="692158"/>
                  </a:cubicBezTo>
                  <a:cubicBezTo>
                    <a:pt x="470377" y="684446"/>
                    <a:pt x="474726" y="674343"/>
                    <a:pt x="474726" y="663167"/>
                  </a:cubicBezTo>
                  <a:cubicBezTo>
                    <a:pt x="474726" y="651991"/>
                    <a:pt x="470363" y="641887"/>
                    <a:pt x="463419" y="634176"/>
                  </a:cubicBezTo>
                  <a:cubicBezTo>
                    <a:pt x="470377" y="626464"/>
                    <a:pt x="474726" y="616361"/>
                    <a:pt x="474726" y="605185"/>
                  </a:cubicBezTo>
                  <a:cubicBezTo>
                    <a:pt x="474726" y="594009"/>
                    <a:pt x="470363" y="583906"/>
                    <a:pt x="463419" y="576194"/>
                  </a:cubicBezTo>
                  <a:cubicBezTo>
                    <a:pt x="470377" y="568482"/>
                    <a:pt x="474726" y="558379"/>
                    <a:pt x="474726" y="547203"/>
                  </a:cubicBezTo>
                  <a:cubicBezTo>
                    <a:pt x="474726" y="540506"/>
                    <a:pt x="473073" y="534215"/>
                    <a:pt x="470348" y="528548"/>
                  </a:cubicBezTo>
                  <a:cubicBezTo>
                    <a:pt x="473044" y="525909"/>
                    <a:pt x="474726" y="522271"/>
                    <a:pt x="474726" y="518212"/>
                  </a:cubicBezTo>
                  <a:lnTo>
                    <a:pt x="474726" y="460230"/>
                  </a:lnTo>
                  <a:cubicBezTo>
                    <a:pt x="474726" y="433269"/>
                    <a:pt x="493237" y="410540"/>
                    <a:pt x="518212" y="404075"/>
                  </a:cubicBezTo>
                  <a:lnTo>
                    <a:pt x="518212" y="518212"/>
                  </a:lnTo>
                  <a:cubicBezTo>
                    <a:pt x="518212" y="526214"/>
                    <a:pt x="524706" y="532708"/>
                    <a:pt x="532708" y="532708"/>
                  </a:cubicBezTo>
                  <a:lnTo>
                    <a:pt x="605185" y="532708"/>
                  </a:lnTo>
                  <a:lnTo>
                    <a:pt x="605185" y="735644"/>
                  </a:lnTo>
                  <a:lnTo>
                    <a:pt x="472059" y="735644"/>
                  </a:lnTo>
                  <a:close/>
                  <a:moveTo>
                    <a:pt x="634176" y="518212"/>
                  </a:moveTo>
                  <a:lnTo>
                    <a:pt x="663167" y="518212"/>
                  </a:lnTo>
                  <a:lnTo>
                    <a:pt x="663167" y="750139"/>
                  </a:lnTo>
                  <a:lnTo>
                    <a:pt x="634176" y="750139"/>
                  </a:lnTo>
                  <a:lnTo>
                    <a:pt x="634176" y="51821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xmlns="" id="{8DDBD878-9352-4BDD-B084-F89C7FF4586A}"/>
                </a:ext>
              </a:extLst>
            </p:cNvPr>
            <p:cNvSpPr/>
            <p:nvPr/>
          </p:nvSpPr>
          <p:spPr>
            <a:xfrm>
              <a:off x="10093121" y="3070238"/>
              <a:ext cx="217432" cy="217432"/>
            </a:xfrm>
            <a:custGeom>
              <a:avLst/>
              <a:gdLst>
                <a:gd name="connsiteX0" fmla="*/ 213808 w 217431"/>
                <a:gd name="connsiteY0" fmla="*/ 112340 h 217431"/>
                <a:gd name="connsiteX1" fmla="*/ 112340 w 217431"/>
                <a:gd name="connsiteY1" fmla="*/ 10872 h 217431"/>
                <a:gd name="connsiteX2" fmla="*/ 10872 w 217431"/>
                <a:gd name="connsiteY2" fmla="*/ 112340 h 217431"/>
                <a:gd name="connsiteX3" fmla="*/ 112340 w 217431"/>
                <a:gd name="connsiteY3" fmla="*/ 213808 h 217431"/>
                <a:gd name="connsiteX4" fmla="*/ 213808 w 217431"/>
                <a:gd name="connsiteY4" fmla="*/ 112340 h 217431"/>
                <a:gd name="connsiteX5" fmla="*/ 39862 w 217431"/>
                <a:gd name="connsiteY5" fmla="*/ 112340 h 217431"/>
                <a:gd name="connsiteX6" fmla="*/ 112340 w 217431"/>
                <a:gd name="connsiteY6" fmla="*/ 39862 h 217431"/>
                <a:gd name="connsiteX7" fmla="*/ 184817 w 217431"/>
                <a:gd name="connsiteY7" fmla="*/ 112340 h 217431"/>
                <a:gd name="connsiteX8" fmla="*/ 112340 w 217431"/>
                <a:gd name="connsiteY8" fmla="*/ 184817 h 217431"/>
                <a:gd name="connsiteX9" fmla="*/ 39862 w 217431"/>
                <a:gd name="connsiteY9" fmla="*/ 112340 h 21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7431" h="217431">
                  <a:moveTo>
                    <a:pt x="213808" y="112340"/>
                  </a:moveTo>
                  <a:cubicBezTo>
                    <a:pt x="213808" y="56387"/>
                    <a:pt x="168292" y="10872"/>
                    <a:pt x="112340" y="10872"/>
                  </a:cubicBezTo>
                  <a:cubicBezTo>
                    <a:pt x="56387" y="10872"/>
                    <a:pt x="10872" y="56387"/>
                    <a:pt x="10872" y="112340"/>
                  </a:cubicBezTo>
                  <a:cubicBezTo>
                    <a:pt x="10872" y="168292"/>
                    <a:pt x="56387" y="213808"/>
                    <a:pt x="112340" y="213808"/>
                  </a:cubicBezTo>
                  <a:cubicBezTo>
                    <a:pt x="168292" y="213808"/>
                    <a:pt x="213808" y="168292"/>
                    <a:pt x="213808" y="112340"/>
                  </a:cubicBezTo>
                  <a:close/>
                  <a:moveTo>
                    <a:pt x="39862" y="112340"/>
                  </a:moveTo>
                  <a:cubicBezTo>
                    <a:pt x="39862" y="72376"/>
                    <a:pt x="72376" y="39862"/>
                    <a:pt x="112340" y="39862"/>
                  </a:cubicBezTo>
                  <a:cubicBezTo>
                    <a:pt x="152304" y="39862"/>
                    <a:pt x="184817" y="72376"/>
                    <a:pt x="184817" y="112340"/>
                  </a:cubicBezTo>
                  <a:cubicBezTo>
                    <a:pt x="184817" y="152304"/>
                    <a:pt x="152304" y="184817"/>
                    <a:pt x="112340" y="184817"/>
                  </a:cubicBezTo>
                  <a:cubicBezTo>
                    <a:pt x="72376" y="184817"/>
                    <a:pt x="39862" y="152304"/>
                    <a:pt x="39862" y="1123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xmlns="" id="{A6EFC23F-304C-49E4-99CD-DFE645E62E17}"/>
                </a:ext>
              </a:extLst>
            </p:cNvPr>
            <p:cNvSpPr/>
            <p:nvPr/>
          </p:nvSpPr>
          <p:spPr>
            <a:xfrm>
              <a:off x="10122112" y="3012256"/>
              <a:ext cx="43486" cy="43486"/>
            </a:xfrm>
            <a:custGeom>
              <a:avLst/>
              <a:gdLst>
                <a:gd name="connsiteX0" fmla="*/ 10872 w 43486"/>
                <a:gd name="connsiteY0" fmla="*/ 10872 h 43486"/>
                <a:gd name="connsiteX1" fmla="*/ 39862 w 43486"/>
                <a:gd name="connsiteY1" fmla="*/ 10872 h 43486"/>
                <a:gd name="connsiteX2" fmla="*/ 39862 w 43486"/>
                <a:gd name="connsiteY2" fmla="*/ 39862 h 43486"/>
                <a:gd name="connsiteX3" fmla="*/ 10872 w 43486"/>
                <a:gd name="connsiteY3" fmla="*/ 39862 h 4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86" h="43486">
                  <a:moveTo>
                    <a:pt x="10872" y="10872"/>
                  </a:moveTo>
                  <a:lnTo>
                    <a:pt x="39862" y="10872"/>
                  </a:lnTo>
                  <a:lnTo>
                    <a:pt x="39862" y="39862"/>
                  </a:lnTo>
                  <a:lnTo>
                    <a:pt x="10872" y="3986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xmlns="" id="{09AF2063-4851-4F03-8FC0-7A305FFB7DF4}"/>
                </a:ext>
              </a:extLst>
            </p:cNvPr>
            <p:cNvSpPr/>
            <p:nvPr/>
          </p:nvSpPr>
          <p:spPr>
            <a:xfrm>
              <a:off x="10180093" y="3012256"/>
              <a:ext cx="43486" cy="43486"/>
            </a:xfrm>
            <a:custGeom>
              <a:avLst/>
              <a:gdLst>
                <a:gd name="connsiteX0" fmla="*/ 10872 w 43486"/>
                <a:gd name="connsiteY0" fmla="*/ 10872 h 43486"/>
                <a:gd name="connsiteX1" fmla="*/ 39862 w 43486"/>
                <a:gd name="connsiteY1" fmla="*/ 10872 h 43486"/>
                <a:gd name="connsiteX2" fmla="*/ 39862 w 43486"/>
                <a:gd name="connsiteY2" fmla="*/ 39862 h 43486"/>
                <a:gd name="connsiteX3" fmla="*/ 10872 w 43486"/>
                <a:gd name="connsiteY3" fmla="*/ 39862 h 4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86" h="43486">
                  <a:moveTo>
                    <a:pt x="10872" y="10872"/>
                  </a:moveTo>
                  <a:lnTo>
                    <a:pt x="39862" y="10872"/>
                  </a:lnTo>
                  <a:lnTo>
                    <a:pt x="39862" y="39862"/>
                  </a:lnTo>
                  <a:lnTo>
                    <a:pt x="10872" y="3986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xmlns="" id="{A9B08E89-0D03-43CD-A7E2-1B686C4EA898}"/>
                </a:ext>
              </a:extLst>
            </p:cNvPr>
            <p:cNvSpPr/>
            <p:nvPr/>
          </p:nvSpPr>
          <p:spPr>
            <a:xfrm>
              <a:off x="10238075" y="3012256"/>
              <a:ext cx="43486" cy="43486"/>
            </a:xfrm>
            <a:custGeom>
              <a:avLst/>
              <a:gdLst>
                <a:gd name="connsiteX0" fmla="*/ 10872 w 43486"/>
                <a:gd name="connsiteY0" fmla="*/ 10872 h 43486"/>
                <a:gd name="connsiteX1" fmla="*/ 39862 w 43486"/>
                <a:gd name="connsiteY1" fmla="*/ 10872 h 43486"/>
                <a:gd name="connsiteX2" fmla="*/ 39862 w 43486"/>
                <a:gd name="connsiteY2" fmla="*/ 39862 h 43486"/>
                <a:gd name="connsiteX3" fmla="*/ 10872 w 43486"/>
                <a:gd name="connsiteY3" fmla="*/ 39862 h 43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486" h="43486">
                  <a:moveTo>
                    <a:pt x="10872" y="10872"/>
                  </a:moveTo>
                  <a:lnTo>
                    <a:pt x="39862" y="10872"/>
                  </a:lnTo>
                  <a:lnTo>
                    <a:pt x="39862" y="39862"/>
                  </a:lnTo>
                  <a:lnTo>
                    <a:pt x="10872" y="3986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4" name="梯形 33">
            <a:extLst>
              <a:ext uri="{FF2B5EF4-FFF2-40B4-BE49-F238E27FC236}">
                <a16:creationId xmlns:a16="http://schemas.microsoft.com/office/drawing/2014/main" xmlns="" id="{EF9B3709-A10D-43A7-9834-07A1D5D423CE}"/>
              </a:ext>
            </a:extLst>
          </p:cNvPr>
          <p:cNvSpPr/>
          <p:nvPr/>
        </p:nvSpPr>
        <p:spPr>
          <a:xfrm>
            <a:off x="1434204" y="1200790"/>
            <a:ext cx="3562987" cy="431239"/>
          </a:xfrm>
          <a:prstGeom prst="trapezoid">
            <a:avLst/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60063B83-AEB2-426A-8BA4-90F913428465}"/>
              </a:ext>
            </a:extLst>
          </p:cNvPr>
          <p:cNvSpPr/>
          <p:nvPr/>
        </p:nvSpPr>
        <p:spPr>
          <a:xfrm>
            <a:off x="1985235" y="1155700"/>
            <a:ext cx="2460930" cy="46897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kern="100">
                <a:solidFill>
                  <a:schemeClr val="bg1"/>
                </a:solidFill>
                <a:latin typeface="+mj-ea"/>
                <a:ea typeface="+mj-ea"/>
                <a:cs typeface="仿宋_GB2312" panose="02010609030101010101" charset="-122"/>
              </a:rPr>
              <a:t>在此输入你的文本内容</a:t>
            </a:r>
            <a:endParaRPr lang="zh-CN" altLang="zh-CN" kern="1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505C37B3-793F-4D62-9F8E-D69A61CC24A3}"/>
              </a:ext>
            </a:extLst>
          </p:cNvPr>
          <p:cNvGrpSpPr/>
          <p:nvPr/>
        </p:nvGrpSpPr>
        <p:grpSpPr>
          <a:xfrm>
            <a:off x="515505" y="1200790"/>
            <a:ext cx="918986" cy="431239"/>
            <a:chOff x="2957290" y="793750"/>
            <a:chExt cx="463915" cy="217694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xmlns="" id="{379AC3EF-F5E6-4010-96B4-41355C2D0D18}"/>
                </a:ext>
              </a:extLst>
            </p:cNvPr>
            <p:cNvSpPr/>
            <p:nvPr/>
          </p:nvSpPr>
          <p:spPr>
            <a:xfrm>
              <a:off x="3341381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xmlns="" id="{8D21F6CE-90C7-4CC7-AABC-090EF242CF3C}"/>
                </a:ext>
              </a:extLst>
            </p:cNvPr>
            <p:cNvSpPr/>
            <p:nvPr/>
          </p:nvSpPr>
          <p:spPr>
            <a:xfrm>
              <a:off x="327736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83333"/>
                  </a:schemeClr>
                </a:gs>
                <a:gs pos="100000">
                  <a:schemeClr val="accent1">
                    <a:alpha val="8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xmlns="" id="{4A9C5C9C-62CE-4485-9162-79B7EFC61DFB}"/>
                </a:ext>
              </a:extLst>
            </p:cNvPr>
            <p:cNvSpPr/>
            <p:nvPr/>
          </p:nvSpPr>
          <p:spPr>
            <a:xfrm>
              <a:off x="321335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66667"/>
                  </a:schemeClr>
                </a:gs>
                <a:gs pos="100000">
                  <a:schemeClr val="accent1">
                    <a:alpha val="6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9FDD018E-9006-44BD-93BD-429F2871038C}"/>
                </a:ext>
              </a:extLst>
            </p:cNvPr>
            <p:cNvSpPr/>
            <p:nvPr/>
          </p:nvSpPr>
          <p:spPr>
            <a:xfrm>
              <a:off x="314933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5000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F035E4A0-60A4-4FEE-A19D-395544932582}"/>
                </a:ext>
              </a:extLst>
            </p:cNvPr>
            <p:cNvSpPr/>
            <p:nvPr/>
          </p:nvSpPr>
          <p:spPr>
            <a:xfrm>
              <a:off x="308532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33333"/>
                  </a:schemeClr>
                </a:gs>
                <a:gs pos="100000">
                  <a:schemeClr val="accent1">
                    <a:alpha val="3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9310D44C-A079-4803-9163-7B220E3DE400}"/>
                </a:ext>
              </a:extLst>
            </p:cNvPr>
            <p:cNvSpPr/>
            <p:nvPr/>
          </p:nvSpPr>
          <p:spPr>
            <a:xfrm>
              <a:off x="302130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16667"/>
                  </a:schemeClr>
                </a:gs>
                <a:gs pos="100000">
                  <a:schemeClr val="accent1">
                    <a:alpha val="1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53B7084B-AEAB-4727-A2CD-3A88C3BA1DE9}"/>
                </a:ext>
              </a:extLst>
            </p:cNvPr>
            <p:cNvSpPr/>
            <p:nvPr/>
          </p:nvSpPr>
          <p:spPr>
            <a:xfrm>
              <a:off x="295729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49070D1F-1110-42D3-AB7A-C0547974F536}"/>
              </a:ext>
            </a:extLst>
          </p:cNvPr>
          <p:cNvGrpSpPr/>
          <p:nvPr/>
        </p:nvGrpSpPr>
        <p:grpSpPr>
          <a:xfrm flipH="1">
            <a:off x="4997194" y="1200790"/>
            <a:ext cx="918986" cy="431239"/>
            <a:chOff x="2957290" y="793750"/>
            <a:chExt cx="463915" cy="217694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272E4324-11E9-4B2C-AF1D-B1D333CE26B2}"/>
                </a:ext>
              </a:extLst>
            </p:cNvPr>
            <p:cNvSpPr/>
            <p:nvPr/>
          </p:nvSpPr>
          <p:spPr>
            <a:xfrm>
              <a:off x="3341381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3F4771E7-C3DE-47D5-9EE8-63C9F65DEC39}"/>
                </a:ext>
              </a:extLst>
            </p:cNvPr>
            <p:cNvSpPr/>
            <p:nvPr/>
          </p:nvSpPr>
          <p:spPr>
            <a:xfrm>
              <a:off x="327736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83333"/>
                  </a:schemeClr>
                </a:gs>
                <a:gs pos="100000">
                  <a:schemeClr val="accent1">
                    <a:alpha val="8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590681AC-6D99-4714-AF17-EED6E8344FE6}"/>
                </a:ext>
              </a:extLst>
            </p:cNvPr>
            <p:cNvSpPr/>
            <p:nvPr/>
          </p:nvSpPr>
          <p:spPr>
            <a:xfrm>
              <a:off x="321335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66667"/>
                  </a:schemeClr>
                </a:gs>
                <a:gs pos="100000">
                  <a:schemeClr val="accent1">
                    <a:alpha val="6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FE7257CB-0458-45FC-96D2-2724477988BA}"/>
                </a:ext>
              </a:extLst>
            </p:cNvPr>
            <p:cNvSpPr/>
            <p:nvPr/>
          </p:nvSpPr>
          <p:spPr>
            <a:xfrm>
              <a:off x="314933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50000"/>
                  </a:schemeClr>
                </a:gs>
                <a:gs pos="100000">
                  <a:schemeClr val="accent1">
                    <a:alpha val="50000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7605176F-D123-4FB3-B99C-9F9044292412}"/>
                </a:ext>
              </a:extLst>
            </p:cNvPr>
            <p:cNvSpPr/>
            <p:nvPr/>
          </p:nvSpPr>
          <p:spPr>
            <a:xfrm>
              <a:off x="308532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33333"/>
                  </a:schemeClr>
                </a:gs>
                <a:gs pos="100000">
                  <a:schemeClr val="accent1">
                    <a:alpha val="33333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06F24706-A3E4-488C-92A2-9F0F3EED0E24}"/>
                </a:ext>
              </a:extLst>
            </p:cNvPr>
            <p:cNvSpPr/>
            <p:nvPr/>
          </p:nvSpPr>
          <p:spPr>
            <a:xfrm>
              <a:off x="3021305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100000"/>
                    <a:alpha val="16667"/>
                  </a:schemeClr>
                </a:gs>
                <a:gs pos="100000">
                  <a:schemeClr val="accent1">
                    <a:alpha val="16667"/>
                  </a:schemeClr>
                </a:gs>
              </a:gsLst>
              <a:lin ang="27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198B5CCE-841F-4DF0-AFCC-2E82B0269075}"/>
                </a:ext>
              </a:extLst>
            </p:cNvPr>
            <p:cNvSpPr/>
            <p:nvPr/>
          </p:nvSpPr>
          <p:spPr>
            <a:xfrm>
              <a:off x="2957290" y="793750"/>
              <a:ext cx="79824" cy="217694"/>
            </a:xfrm>
            <a:custGeom>
              <a:avLst/>
              <a:gdLst>
                <a:gd name="connsiteX0" fmla="*/ 54424 w 79824"/>
                <a:gd name="connsiteY0" fmla="*/ 0 h 217694"/>
                <a:gd name="connsiteX1" fmla="*/ 79824 w 79824"/>
                <a:gd name="connsiteY1" fmla="*/ 0 h 217694"/>
                <a:gd name="connsiteX2" fmla="*/ 25400 w 79824"/>
                <a:gd name="connsiteY2" fmla="*/ 217694 h 217694"/>
                <a:gd name="connsiteX3" fmla="*/ 0 w 79824"/>
                <a:gd name="connsiteY3" fmla="*/ 217694 h 217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4" h="217694">
                  <a:moveTo>
                    <a:pt x="54424" y="0"/>
                  </a:moveTo>
                  <a:lnTo>
                    <a:pt x="79824" y="0"/>
                  </a:lnTo>
                  <a:lnTo>
                    <a:pt x="25400" y="217694"/>
                  </a:lnTo>
                  <a:lnTo>
                    <a:pt x="0" y="217694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EE1EA789-87D2-4C24-8145-63E74BBECECA}"/>
              </a:ext>
            </a:extLst>
          </p:cNvPr>
          <p:cNvGrpSpPr/>
          <p:nvPr/>
        </p:nvGrpSpPr>
        <p:grpSpPr>
          <a:xfrm>
            <a:off x="6302232" y="1455446"/>
            <a:ext cx="7471825" cy="1973553"/>
            <a:chOff x="3751702" y="1162309"/>
            <a:chExt cx="4401698" cy="832012"/>
          </a:xfrm>
        </p:grpSpPr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xmlns="" id="{912CDD9A-D389-4B73-A890-A14969CFF67B}"/>
                </a:ext>
              </a:extLst>
            </p:cNvPr>
            <p:cNvSpPr/>
            <p:nvPr/>
          </p:nvSpPr>
          <p:spPr bwMode="auto">
            <a:xfrm flipV="1">
              <a:off x="3751702" y="1184275"/>
              <a:ext cx="4366535" cy="810046"/>
            </a:xfrm>
            <a:prstGeom prst="parallelogram">
              <a:avLst>
                <a:gd name="adj" fmla="val 16907"/>
              </a:avLst>
            </a:prstGeom>
            <a:gradFill flip="none" rotWithShape="1">
              <a:gsLst>
                <a:gs pos="100000">
                  <a:schemeClr val="accent1">
                    <a:alpha val="5000"/>
                  </a:schemeClr>
                </a:gs>
                <a:gs pos="12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ln w="6350">
              <a:gradFill flip="none" rotWithShape="1">
                <a:gsLst>
                  <a:gs pos="100000">
                    <a:schemeClr val="accent1">
                      <a:alpha val="30000"/>
                    </a:schemeClr>
                  </a:gs>
                  <a:gs pos="11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4" name="平行四边形 53">
              <a:extLst>
                <a:ext uri="{FF2B5EF4-FFF2-40B4-BE49-F238E27FC236}">
                  <a16:creationId xmlns:a16="http://schemas.microsoft.com/office/drawing/2014/main" xmlns="" id="{BB7599BB-BF95-4BB7-AF2A-9A679B151122}"/>
                </a:ext>
              </a:extLst>
            </p:cNvPr>
            <p:cNvSpPr/>
            <p:nvPr/>
          </p:nvSpPr>
          <p:spPr bwMode="auto">
            <a:xfrm flipV="1">
              <a:off x="3786865" y="1162309"/>
              <a:ext cx="4366535" cy="810046"/>
            </a:xfrm>
            <a:prstGeom prst="parallelogram">
              <a:avLst>
                <a:gd name="adj" fmla="val 16880"/>
              </a:avLst>
            </a:prstGeom>
            <a:gradFill flip="none" rotWithShape="1">
              <a:gsLst>
                <a:gs pos="100000">
                  <a:schemeClr val="accent1">
                    <a:lumMod val="95000"/>
                    <a:alpha val="0"/>
                  </a:schemeClr>
                </a:gs>
                <a:gs pos="15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  <a:ln w="6350">
              <a:gradFill flip="none" rotWithShape="1">
                <a:gsLst>
                  <a:gs pos="100000">
                    <a:schemeClr val="accent1"/>
                  </a:gs>
                  <a:gs pos="21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9698754-C91D-43BE-A41A-2E393C2F751A}"/>
              </a:ext>
            </a:extLst>
          </p:cNvPr>
          <p:cNvGrpSpPr/>
          <p:nvPr/>
        </p:nvGrpSpPr>
        <p:grpSpPr>
          <a:xfrm>
            <a:off x="6302232" y="4073915"/>
            <a:ext cx="7471825" cy="1973553"/>
            <a:chOff x="3751702" y="1162309"/>
            <a:chExt cx="4401698" cy="832012"/>
          </a:xfrm>
        </p:grpSpPr>
        <p:sp>
          <p:nvSpPr>
            <p:cNvPr id="57" name="平行四边形 56">
              <a:extLst>
                <a:ext uri="{FF2B5EF4-FFF2-40B4-BE49-F238E27FC236}">
                  <a16:creationId xmlns:a16="http://schemas.microsoft.com/office/drawing/2014/main" xmlns="" id="{EFA0E01B-0974-4837-A512-9997386F0FA1}"/>
                </a:ext>
              </a:extLst>
            </p:cNvPr>
            <p:cNvSpPr/>
            <p:nvPr/>
          </p:nvSpPr>
          <p:spPr bwMode="auto">
            <a:xfrm flipV="1">
              <a:off x="3751702" y="1184275"/>
              <a:ext cx="4366535" cy="810046"/>
            </a:xfrm>
            <a:prstGeom prst="parallelogram">
              <a:avLst>
                <a:gd name="adj" fmla="val 16907"/>
              </a:avLst>
            </a:prstGeom>
            <a:gradFill flip="none" rotWithShape="1">
              <a:gsLst>
                <a:gs pos="100000">
                  <a:schemeClr val="accent1">
                    <a:alpha val="5000"/>
                  </a:schemeClr>
                </a:gs>
                <a:gs pos="12000">
                  <a:schemeClr val="accent1">
                    <a:alpha val="0"/>
                  </a:schemeClr>
                </a:gs>
              </a:gsLst>
              <a:lin ang="10800000" scaled="1"/>
              <a:tileRect/>
            </a:gradFill>
            <a:ln w="6350">
              <a:gradFill flip="none" rotWithShape="1">
                <a:gsLst>
                  <a:gs pos="100000">
                    <a:schemeClr val="accent1">
                      <a:alpha val="30000"/>
                    </a:schemeClr>
                  </a:gs>
                  <a:gs pos="11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8" name="平行四边形 57">
              <a:extLst>
                <a:ext uri="{FF2B5EF4-FFF2-40B4-BE49-F238E27FC236}">
                  <a16:creationId xmlns:a16="http://schemas.microsoft.com/office/drawing/2014/main" xmlns="" id="{A2AF090E-0FD3-4A2C-B09D-2990648CBD6C}"/>
                </a:ext>
              </a:extLst>
            </p:cNvPr>
            <p:cNvSpPr/>
            <p:nvPr/>
          </p:nvSpPr>
          <p:spPr bwMode="auto">
            <a:xfrm flipV="1">
              <a:off x="3786865" y="1162309"/>
              <a:ext cx="4366535" cy="810046"/>
            </a:xfrm>
            <a:prstGeom prst="parallelogram">
              <a:avLst>
                <a:gd name="adj" fmla="val 16880"/>
              </a:avLst>
            </a:prstGeom>
            <a:gradFill flip="none" rotWithShape="1">
              <a:gsLst>
                <a:gs pos="100000">
                  <a:schemeClr val="accent1">
                    <a:lumMod val="95000"/>
                    <a:alpha val="0"/>
                  </a:schemeClr>
                </a:gs>
                <a:gs pos="15000">
                  <a:schemeClr val="accent2">
                    <a:alpha val="0"/>
                  </a:schemeClr>
                </a:gs>
              </a:gsLst>
              <a:lin ang="10800000" scaled="1"/>
              <a:tileRect/>
            </a:gradFill>
            <a:ln w="6350">
              <a:gradFill flip="none" rotWithShape="1">
                <a:gsLst>
                  <a:gs pos="100000">
                    <a:schemeClr val="accent1"/>
                  </a:gs>
                  <a:gs pos="21000">
                    <a:schemeClr val="accent1">
                      <a:alpha val="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5D820D2E-14E2-490B-BCBB-E3A5D5939009}"/>
              </a:ext>
            </a:extLst>
          </p:cNvPr>
          <p:cNvSpPr/>
          <p:nvPr/>
        </p:nvSpPr>
        <p:spPr>
          <a:xfrm>
            <a:off x="6969228" y="2828260"/>
            <a:ext cx="96821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老秦</a:t>
            </a:r>
            <a:r>
              <a:rPr lang="en-US" altLang="zh-CN" sz="20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PPT</a:t>
            </a:r>
            <a:endParaRPr lang="zh-CN" altLang="en-US" sz="2000" kern="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60" name="图形 11">
            <a:extLst>
              <a:ext uri="{FF2B5EF4-FFF2-40B4-BE49-F238E27FC236}">
                <a16:creationId xmlns:a16="http://schemas.microsoft.com/office/drawing/2014/main" xmlns="" id="{EC6EB4EE-08AA-4F01-9F14-A132F684B7FE}"/>
              </a:ext>
            </a:extLst>
          </p:cNvPr>
          <p:cNvGrpSpPr/>
          <p:nvPr/>
        </p:nvGrpSpPr>
        <p:grpSpPr>
          <a:xfrm>
            <a:off x="7041035" y="1882845"/>
            <a:ext cx="824554" cy="824554"/>
            <a:chOff x="6453815" y="2999624"/>
            <a:chExt cx="801502" cy="801502"/>
          </a:xfr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CAF207EA-B49D-4EE5-BD4D-7AE1990A7E85}"/>
                </a:ext>
              </a:extLst>
            </p:cNvPr>
            <p:cNvSpPr/>
            <p:nvPr/>
          </p:nvSpPr>
          <p:spPr>
            <a:xfrm>
              <a:off x="6443081" y="3361030"/>
              <a:ext cx="243313" cy="443689"/>
            </a:xfrm>
            <a:custGeom>
              <a:avLst/>
              <a:gdLst>
                <a:gd name="connsiteX0" fmla="*/ 125235 w 243313"/>
                <a:gd name="connsiteY0" fmla="*/ 10734 h 443688"/>
                <a:gd name="connsiteX1" fmla="*/ 10734 w 243313"/>
                <a:gd name="connsiteY1" fmla="*/ 82297 h 443688"/>
                <a:gd name="connsiteX2" fmla="*/ 10734 w 243313"/>
                <a:gd name="connsiteY2" fmla="*/ 368548 h 443688"/>
                <a:gd name="connsiteX3" fmla="*/ 125235 w 243313"/>
                <a:gd name="connsiteY3" fmla="*/ 440110 h 443688"/>
                <a:gd name="connsiteX4" fmla="*/ 239735 w 243313"/>
                <a:gd name="connsiteY4" fmla="*/ 368548 h 443688"/>
                <a:gd name="connsiteX5" fmla="*/ 239735 w 243313"/>
                <a:gd name="connsiteY5" fmla="*/ 82297 h 443688"/>
                <a:gd name="connsiteX6" fmla="*/ 125235 w 243313"/>
                <a:gd name="connsiteY6" fmla="*/ 10734 h 443688"/>
                <a:gd name="connsiteX7" fmla="*/ 125235 w 243313"/>
                <a:gd name="connsiteY7" fmla="*/ 411485 h 443688"/>
                <a:gd name="connsiteX8" fmla="*/ 39359 w 243313"/>
                <a:gd name="connsiteY8" fmla="*/ 368548 h 443688"/>
                <a:gd name="connsiteX9" fmla="*/ 39359 w 243313"/>
                <a:gd name="connsiteY9" fmla="*/ 344689 h 443688"/>
                <a:gd name="connsiteX10" fmla="*/ 125235 w 243313"/>
                <a:gd name="connsiteY10" fmla="*/ 368548 h 443688"/>
                <a:gd name="connsiteX11" fmla="*/ 211110 w 243313"/>
                <a:gd name="connsiteY11" fmla="*/ 344689 h 443688"/>
                <a:gd name="connsiteX12" fmla="*/ 211110 w 243313"/>
                <a:gd name="connsiteY12" fmla="*/ 368548 h 443688"/>
                <a:gd name="connsiteX13" fmla="*/ 125235 w 243313"/>
                <a:gd name="connsiteY13" fmla="*/ 411485 h 443688"/>
                <a:gd name="connsiteX14" fmla="*/ 125235 w 243313"/>
                <a:gd name="connsiteY14" fmla="*/ 339923 h 443688"/>
                <a:gd name="connsiteX15" fmla="*/ 39359 w 243313"/>
                <a:gd name="connsiteY15" fmla="*/ 296985 h 443688"/>
                <a:gd name="connsiteX16" fmla="*/ 39359 w 243313"/>
                <a:gd name="connsiteY16" fmla="*/ 273126 h 443688"/>
                <a:gd name="connsiteX17" fmla="*/ 125235 w 243313"/>
                <a:gd name="connsiteY17" fmla="*/ 296985 h 443688"/>
                <a:gd name="connsiteX18" fmla="*/ 211110 w 243313"/>
                <a:gd name="connsiteY18" fmla="*/ 273126 h 443688"/>
                <a:gd name="connsiteX19" fmla="*/ 211110 w 243313"/>
                <a:gd name="connsiteY19" fmla="*/ 296985 h 443688"/>
                <a:gd name="connsiteX20" fmla="*/ 125235 w 243313"/>
                <a:gd name="connsiteY20" fmla="*/ 339923 h 443688"/>
                <a:gd name="connsiteX21" fmla="*/ 125235 w 243313"/>
                <a:gd name="connsiteY21" fmla="*/ 268360 h 443688"/>
                <a:gd name="connsiteX22" fmla="*/ 39359 w 243313"/>
                <a:gd name="connsiteY22" fmla="*/ 225422 h 443688"/>
                <a:gd name="connsiteX23" fmla="*/ 39359 w 243313"/>
                <a:gd name="connsiteY23" fmla="*/ 201563 h 443688"/>
                <a:gd name="connsiteX24" fmla="*/ 125235 w 243313"/>
                <a:gd name="connsiteY24" fmla="*/ 225422 h 443688"/>
                <a:gd name="connsiteX25" fmla="*/ 211110 w 243313"/>
                <a:gd name="connsiteY25" fmla="*/ 201563 h 443688"/>
                <a:gd name="connsiteX26" fmla="*/ 211110 w 243313"/>
                <a:gd name="connsiteY26" fmla="*/ 225422 h 443688"/>
                <a:gd name="connsiteX27" fmla="*/ 125235 w 243313"/>
                <a:gd name="connsiteY27" fmla="*/ 268360 h 443688"/>
                <a:gd name="connsiteX28" fmla="*/ 125235 w 243313"/>
                <a:gd name="connsiteY28" fmla="*/ 196797 h 443688"/>
                <a:gd name="connsiteX29" fmla="*/ 39359 w 243313"/>
                <a:gd name="connsiteY29" fmla="*/ 153860 h 443688"/>
                <a:gd name="connsiteX30" fmla="*/ 39359 w 243313"/>
                <a:gd name="connsiteY30" fmla="*/ 130001 h 443688"/>
                <a:gd name="connsiteX31" fmla="*/ 125235 w 243313"/>
                <a:gd name="connsiteY31" fmla="*/ 153860 h 443688"/>
                <a:gd name="connsiteX32" fmla="*/ 211110 w 243313"/>
                <a:gd name="connsiteY32" fmla="*/ 130001 h 443688"/>
                <a:gd name="connsiteX33" fmla="*/ 211110 w 243313"/>
                <a:gd name="connsiteY33" fmla="*/ 153860 h 443688"/>
                <a:gd name="connsiteX34" fmla="*/ 125235 w 243313"/>
                <a:gd name="connsiteY34" fmla="*/ 196797 h 443688"/>
                <a:gd name="connsiteX35" fmla="*/ 125235 w 243313"/>
                <a:gd name="connsiteY35" fmla="*/ 125235 h 443688"/>
                <a:gd name="connsiteX36" fmla="*/ 39359 w 243313"/>
                <a:gd name="connsiteY36" fmla="*/ 82297 h 443688"/>
                <a:gd name="connsiteX37" fmla="*/ 125235 w 243313"/>
                <a:gd name="connsiteY37" fmla="*/ 39359 h 443688"/>
                <a:gd name="connsiteX38" fmla="*/ 211110 w 243313"/>
                <a:gd name="connsiteY38" fmla="*/ 82297 h 443688"/>
                <a:gd name="connsiteX39" fmla="*/ 125235 w 243313"/>
                <a:gd name="connsiteY39" fmla="*/ 125235 h 443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43313" h="443688">
                  <a:moveTo>
                    <a:pt x="125235" y="10734"/>
                  </a:moveTo>
                  <a:cubicBezTo>
                    <a:pt x="61029" y="10734"/>
                    <a:pt x="10734" y="42165"/>
                    <a:pt x="10734" y="82297"/>
                  </a:cubicBezTo>
                  <a:lnTo>
                    <a:pt x="10734" y="368548"/>
                  </a:lnTo>
                  <a:cubicBezTo>
                    <a:pt x="10734" y="408680"/>
                    <a:pt x="61029" y="440110"/>
                    <a:pt x="125235" y="440110"/>
                  </a:cubicBezTo>
                  <a:cubicBezTo>
                    <a:pt x="189441" y="440110"/>
                    <a:pt x="239735" y="408680"/>
                    <a:pt x="239735" y="368548"/>
                  </a:cubicBezTo>
                  <a:lnTo>
                    <a:pt x="239735" y="82297"/>
                  </a:lnTo>
                  <a:cubicBezTo>
                    <a:pt x="239735" y="42165"/>
                    <a:pt x="189441" y="10734"/>
                    <a:pt x="125235" y="10734"/>
                  </a:cubicBezTo>
                  <a:close/>
                  <a:moveTo>
                    <a:pt x="125235" y="411485"/>
                  </a:moveTo>
                  <a:cubicBezTo>
                    <a:pt x="74626" y="411485"/>
                    <a:pt x="39359" y="388857"/>
                    <a:pt x="39359" y="368548"/>
                  </a:cubicBezTo>
                  <a:lnTo>
                    <a:pt x="39359" y="344689"/>
                  </a:lnTo>
                  <a:cubicBezTo>
                    <a:pt x="60184" y="359373"/>
                    <a:pt x="90641" y="368548"/>
                    <a:pt x="125235" y="368548"/>
                  </a:cubicBezTo>
                  <a:cubicBezTo>
                    <a:pt x="159828" y="368548"/>
                    <a:pt x="190285" y="359373"/>
                    <a:pt x="211110" y="344689"/>
                  </a:cubicBezTo>
                  <a:lnTo>
                    <a:pt x="211110" y="368548"/>
                  </a:lnTo>
                  <a:cubicBezTo>
                    <a:pt x="211110" y="388857"/>
                    <a:pt x="175844" y="411485"/>
                    <a:pt x="125235" y="411485"/>
                  </a:cubicBezTo>
                  <a:close/>
                  <a:moveTo>
                    <a:pt x="125235" y="339923"/>
                  </a:moveTo>
                  <a:cubicBezTo>
                    <a:pt x="74626" y="339923"/>
                    <a:pt x="39359" y="317295"/>
                    <a:pt x="39359" y="296985"/>
                  </a:cubicBezTo>
                  <a:lnTo>
                    <a:pt x="39359" y="273126"/>
                  </a:lnTo>
                  <a:cubicBezTo>
                    <a:pt x="60184" y="287811"/>
                    <a:pt x="90641" y="296985"/>
                    <a:pt x="125235" y="296985"/>
                  </a:cubicBezTo>
                  <a:cubicBezTo>
                    <a:pt x="159828" y="296985"/>
                    <a:pt x="190285" y="287811"/>
                    <a:pt x="211110" y="273126"/>
                  </a:cubicBezTo>
                  <a:lnTo>
                    <a:pt x="211110" y="296985"/>
                  </a:lnTo>
                  <a:cubicBezTo>
                    <a:pt x="211110" y="317295"/>
                    <a:pt x="175844" y="339923"/>
                    <a:pt x="125235" y="339923"/>
                  </a:cubicBezTo>
                  <a:close/>
                  <a:moveTo>
                    <a:pt x="125235" y="268360"/>
                  </a:moveTo>
                  <a:cubicBezTo>
                    <a:pt x="74626" y="268360"/>
                    <a:pt x="39359" y="245732"/>
                    <a:pt x="39359" y="225422"/>
                  </a:cubicBezTo>
                  <a:lnTo>
                    <a:pt x="39359" y="201563"/>
                  </a:lnTo>
                  <a:cubicBezTo>
                    <a:pt x="60184" y="216248"/>
                    <a:pt x="90641" y="225422"/>
                    <a:pt x="125235" y="225422"/>
                  </a:cubicBezTo>
                  <a:cubicBezTo>
                    <a:pt x="159828" y="225422"/>
                    <a:pt x="190285" y="216248"/>
                    <a:pt x="211110" y="201563"/>
                  </a:cubicBezTo>
                  <a:lnTo>
                    <a:pt x="211110" y="225422"/>
                  </a:lnTo>
                  <a:cubicBezTo>
                    <a:pt x="211110" y="245732"/>
                    <a:pt x="175844" y="268360"/>
                    <a:pt x="125235" y="268360"/>
                  </a:cubicBezTo>
                  <a:close/>
                  <a:moveTo>
                    <a:pt x="125235" y="196797"/>
                  </a:moveTo>
                  <a:cubicBezTo>
                    <a:pt x="74626" y="196797"/>
                    <a:pt x="39359" y="174169"/>
                    <a:pt x="39359" y="153860"/>
                  </a:cubicBezTo>
                  <a:lnTo>
                    <a:pt x="39359" y="130001"/>
                  </a:lnTo>
                  <a:cubicBezTo>
                    <a:pt x="60184" y="144685"/>
                    <a:pt x="90641" y="153860"/>
                    <a:pt x="125235" y="153860"/>
                  </a:cubicBezTo>
                  <a:cubicBezTo>
                    <a:pt x="159828" y="153860"/>
                    <a:pt x="190285" y="144685"/>
                    <a:pt x="211110" y="130001"/>
                  </a:cubicBezTo>
                  <a:lnTo>
                    <a:pt x="211110" y="153860"/>
                  </a:lnTo>
                  <a:cubicBezTo>
                    <a:pt x="211110" y="174169"/>
                    <a:pt x="175844" y="196797"/>
                    <a:pt x="125235" y="196797"/>
                  </a:cubicBezTo>
                  <a:close/>
                  <a:moveTo>
                    <a:pt x="125235" y="125235"/>
                  </a:moveTo>
                  <a:cubicBezTo>
                    <a:pt x="74626" y="125235"/>
                    <a:pt x="39359" y="102607"/>
                    <a:pt x="39359" y="82297"/>
                  </a:cubicBezTo>
                  <a:cubicBezTo>
                    <a:pt x="39359" y="61988"/>
                    <a:pt x="74626" y="39359"/>
                    <a:pt x="125235" y="39359"/>
                  </a:cubicBezTo>
                  <a:cubicBezTo>
                    <a:pt x="175844" y="39359"/>
                    <a:pt x="211110" y="61988"/>
                    <a:pt x="211110" y="82297"/>
                  </a:cubicBezTo>
                  <a:cubicBezTo>
                    <a:pt x="211110" y="102607"/>
                    <a:pt x="175844" y="125235"/>
                    <a:pt x="125235" y="1252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38C3A77C-C595-496F-AAEA-ACE0A5A9A915}"/>
                </a:ext>
              </a:extLst>
            </p:cNvPr>
            <p:cNvSpPr/>
            <p:nvPr/>
          </p:nvSpPr>
          <p:spPr>
            <a:xfrm>
              <a:off x="7015582" y="3003216"/>
              <a:ext cx="243313" cy="801502"/>
            </a:xfrm>
            <a:custGeom>
              <a:avLst/>
              <a:gdLst>
                <a:gd name="connsiteX0" fmla="*/ 125235 w 243313"/>
                <a:gd name="connsiteY0" fmla="*/ 10734 h 801502"/>
                <a:gd name="connsiteX1" fmla="*/ 10734 w 243313"/>
                <a:gd name="connsiteY1" fmla="*/ 82297 h 801502"/>
                <a:gd name="connsiteX2" fmla="*/ 10734 w 243313"/>
                <a:gd name="connsiteY2" fmla="*/ 726361 h 801502"/>
                <a:gd name="connsiteX3" fmla="*/ 125235 w 243313"/>
                <a:gd name="connsiteY3" fmla="*/ 797924 h 801502"/>
                <a:gd name="connsiteX4" fmla="*/ 239735 w 243313"/>
                <a:gd name="connsiteY4" fmla="*/ 726361 h 801502"/>
                <a:gd name="connsiteX5" fmla="*/ 239735 w 243313"/>
                <a:gd name="connsiteY5" fmla="*/ 82297 h 801502"/>
                <a:gd name="connsiteX6" fmla="*/ 125235 w 243313"/>
                <a:gd name="connsiteY6" fmla="*/ 10734 h 801502"/>
                <a:gd name="connsiteX7" fmla="*/ 125235 w 243313"/>
                <a:gd name="connsiteY7" fmla="*/ 39359 h 801502"/>
                <a:gd name="connsiteX8" fmla="*/ 211110 w 243313"/>
                <a:gd name="connsiteY8" fmla="*/ 82297 h 801502"/>
                <a:gd name="connsiteX9" fmla="*/ 125235 w 243313"/>
                <a:gd name="connsiteY9" fmla="*/ 125235 h 801502"/>
                <a:gd name="connsiteX10" fmla="*/ 39359 w 243313"/>
                <a:gd name="connsiteY10" fmla="*/ 82297 h 801502"/>
                <a:gd name="connsiteX11" fmla="*/ 125235 w 243313"/>
                <a:gd name="connsiteY11" fmla="*/ 39359 h 801502"/>
                <a:gd name="connsiteX12" fmla="*/ 125235 w 243313"/>
                <a:gd name="connsiteY12" fmla="*/ 769299 h 801502"/>
                <a:gd name="connsiteX13" fmla="*/ 39359 w 243313"/>
                <a:gd name="connsiteY13" fmla="*/ 726361 h 801502"/>
                <a:gd name="connsiteX14" fmla="*/ 39359 w 243313"/>
                <a:gd name="connsiteY14" fmla="*/ 702502 h 801502"/>
                <a:gd name="connsiteX15" fmla="*/ 125235 w 243313"/>
                <a:gd name="connsiteY15" fmla="*/ 726361 h 801502"/>
                <a:gd name="connsiteX16" fmla="*/ 211110 w 243313"/>
                <a:gd name="connsiteY16" fmla="*/ 702502 h 801502"/>
                <a:gd name="connsiteX17" fmla="*/ 211110 w 243313"/>
                <a:gd name="connsiteY17" fmla="*/ 726361 h 801502"/>
                <a:gd name="connsiteX18" fmla="*/ 125235 w 243313"/>
                <a:gd name="connsiteY18" fmla="*/ 769299 h 801502"/>
                <a:gd name="connsiteX19" fmla="*/ 125235 w 243313"/>
                <a:gd name="connsiteY19" fmla="*/ 697736 h 801502"/>
                <a:gd name="connsiteX20" fmla="*/ 39359 w 243313"/>
                <a:gd name="connsiteY20" fmla="*/ 654799 h 801502"/>
                <a:gd name="connsiteX21" fmla="*/ 39359 w 243313"/>
                <a:gd name="connsiteY21" fmla="*/ 630940 h 801502"/>
                <a:gd name="connsiteX22" fmla="*/ 125235 w 243313"/>
                <a:gd name="connsiteY22" fmla="*/ 654799 h 801502"/>
                <a:gd name="connsiteX23" fmla="*/ 211110 w 243313"/>
                <a:gd name="connsiteY23" fmla="*/ 630940 h 801502"/>
                <a:gd name="connsiteX24" fmla="*/ 211110 w 243313"/>
                <a:gd name="connsiteY24" fmla="*/ 654799 h 801502"/>
                <a:gd name="connsiteX25" fmla="*/ 125235 w 243313"/>
                <a:gd name="connsiteY25" fmla="*/ 697736 h 801502"/>
                <a:gd name="connsiteX26" fmla="*/ 125235 w 243313"/>
                <a:gd name="connsiteY26" fmla="*/ 626173 h 801502"/>
                <a:gd name="connsiteX27" fmla="*/ 39359 w 243313"/>
                <a:gd name="connsiteY27" fmla="*/ 583236 h 801502"/>
                <a:gd name="connsiteX28" fmla="*/ 39359 w 243313"/>
                <a:gd name="connsiteY28" fmla="*/ 559377 h 801502"/>
                <a:gd name="connsiteX29" fmla="*/ 125235 w 243313"/>
                <a:gd name="connsiteY29" fmla="*/ 583236 h 801502"/>
                <a:gd name="connsiteX30" fmla="*/ 211110 w 243313"/>
                <a:gd name="connsiteY30" fmla="*/ 559377 h 801502"/>
                <a:gd name="connsiteX31" fmla="*/ 211110 w 243313"/>
                <a:gd name="connsiteY31" fmla="*/ 583236 h 801502"/>
                <a:gd name="connsiteX32" fmla="*/ 125235 w 243313"/>
                <a:gd name="connsiteY32" fmla="*/ 626173 h 801502"/>
                <a:gd name="connsiteX33" fmla="*/ 125235 w 243313"/>
                <a:gd name="connsiteY33" fmla="*/ 554611 h 801502"/>
                <a:gd name="connsiteX34" fmla="*/ 39359 w 243313"/>
                <a:gd name="connsiteY34" fmla="*/ 511673 h 801502"/>
                <a:gd name="connsiteX35" fmla="*/ 39359 w 243313"/>
                <a:gd name="connsiteY35" fmla="*/ 487814 h 801502"/>
                <a:gd name="connsiteX36" fmla="*/ 125235 w 243313"/>
                <a:gd name="connsiteY36" fmla="*/ 511673 h 801502"/>
                <a:gd name="connsiteX37" fmla="*/ 211110 w 243313"/>
                <a:gd name="connsiteY37" fmla="*/ 487814 h 801502"/>
                <a:gd name="connsiteX38" fmla="*/ 211110 w 243313"/>
                <a:gd name="connsiteY38" fmla="*/ 511673 h 801502"/>
                <a:gd name="connsiteX39" fmla="*/ 125235 w 243313"/>
                <a:gd name="connsiteY39" fmla="*/ 554611 h 801502"/>
                <a:gd name="connsiteX40" fmla="*/ 125235 w 243313"/>
                <a:gd name="connsiteY40" fmla="*/ 483048 h 801502"/>
                <a:gd name="connsiteX41" fmla="*/ 39359 w 243313"/>
                <a:gd name="connsiteY41" fmla="*/ 440110 h 801502"/>
                <a:gd name="connsiteX42" fmla="*/ 39359 w 243313"/>
                <a:gd name="connsiteY42" fmla="*/ 416251 h 801502"/>
                <a:gd name="connsiteX43" fmla="*/ 125235 w 243313"/>
                <a:gd name="connsiteY43" fmla="*/ 440110 h 801502"/>
                <a:gd name="connsiteX44" fmla="*/ 211110 w 243313"/>
                <a:gd name="connsiteY44" fmla="*/ 416251 h 801502"/>
                <a:gd name="connsiteX45" fmla="*/ 211110 w 243313"/>
                <a:gd name="connsiteY45" fmla="*/ 440110 h 801502"/>
                <a:gd name="connsiteX46" fmla="*/ 125235 w 243313"/>
                <a:gd name="connsiteY46" fmla="*/ 483048 h 801502"/>
                <a:gd name="connsiteX47" fmla="*/ 125235 w 243313"/>
                <a:gd name="connsiteY47" fmla="*/ 411485 h 801502"/>
                <a:gd name="connsiteX48" fmla="*/ 39359 w 243313"/>
                <a:gd name="connsiteY48" fmla="*/ 368548 h 801502"/>
                <a:gd name="connsiteX49" fmla="*/ 39359 w 243313"/>
                <a:gd name="connsiteY49" fmla="*/ 344689 h 801502"/>
                <a:gd name="connsiteX50" fmla="*/ 125235 w 243313"/>
                <a:gd name="connsiteY50" fmla="*/ 368548 h 801502"/>
                <a:gd name="connsiteX51" fmla="*/ 211110 w 243313"/>
                <a:gd name="connsiteY51" fmla="*/ 344689 h 801502"/>
                <a:gd name="connsiteX52" fmla="*/ 211110 w 243313"/>
                <a:gd name="connsiteY52" fmla="*/ 368548 h 801502"/>
                <a:gd name="connsiteX53" fmla="*/ 125235 w 243313"/>
                <a:gd name="connsiteY53" fmla="*/ 411485 h 801502"/>
                <a:gd name="connsiteX54" fmla="*/ 125235 w 243313"/>
                <a:gd name="connsiteY54" fmla="*/ 339923 h 801502"/>
                <a:gd name="connsiteX55" fmla="*/ 39359 w 243313"/>
                <a:gd name="connsiteY55" fmla="*/ 296985 h 801502"/>
                <a:gd name="connsiteX56" fmla="*/ 39359 w 243313"/>
                <a:gd name="connsiteY56" fmla="*/ 273126 h 801502"/>
                <a:gd name="connsiteX57" fmla="*/ 125235 w 243313"/>
                <a:gd name="connsiteY57" fmla="*/ 296985 h 801502"/>
                <a:gd name="connsiteX58" fmla="*/ 211110 w 243313"/>
                <a:gd name="connsiteY58" fmla="*/ 273126 h 801502"/>
                <a:gd name="connsiteX59" fmla="*/ 211110 w 243313"/>
                <a:gd name="connsiteY59" fmla="*/ 296985 h 801502"/>
                <a:gd name="connsiteX60" fmla="*/ 125235 w 243313"/>
                <a:gd name="connsiteY60" fmla="*/ 339923 h 801502"/>
                <a:gd name="connsiteX61" fmla="*/ 125235 w 243313"/>
                <a:gd name="connsiteY61" fmla="*/ 268360 h 801502"/>
                <a:gd name="connsiteX62" fmla="*/ 39359 w 243313"/>
                <a:gd name="connsiteY62" fmla="*/ 225422 h 801502"/>
                <a:gd name="connsiteX63" fmla="*/ 39359 w 243313"/>
                <a:gd name="connsiteY63" fmla="*/ 201563 h 801502"/>
                <a:gd name="connsiteX64" fmla="*/ 125235 w 243313"/>
                <a:gd name="connsiteY64" fmla="*/ 225422 h 801502"/>
                <a:gd name="connsiteX65" fmla="*/ 211110 w 243313"/>
                <a:gd name="connsiteY65" fmla="*/ 201563 h 801502"/>
                <a:gd name="connsiteX66" fmla="*/ 211110 w 243313"/>
                <a:gd name="connsiteY66" fmla="*/ 225422 h 801502"/>
                <a:gd name="connsiteX67" fmla="*/ 125235 w 243313"/>
                <a:gd name="connsiteY67" fmla="*/ 268360 h 801502"/>
                <a:gd name="connsiteX68" fmla="*/ 125235 w 243313"/>
                <a:gd name="connsiteY68" fmla="*/ 196797 h 801502"/>
                <a:gd name="connsiteX69" fmla="*/ 39359 w 243313"/>
                <a:gd name="connsiteY69" fmla="*/ 153860 h 801502"/>
                <a:gd name="connsiteX70" fmla="*/ 39359 w 243313"/>
                <a:gd name="connsiteY70" fmla="*/ 129986 h 801502"/>
                <a:gd name="connsiteX71" fmla="*/ 125235 w 243313"/>
                <a:gd name="connsiteY71" fmla="*/ 153845 h 801502"/>
                <a:gd name="connsiteX72" fmla="*/ 211110 w 243313"/>
                <a:gd name="connsiteY72" fmla="*/ 129986 h 801502"/>
                <a:gd name="connsiteX73" fmla="*/ 211110 w 243313"/>
                <a:gd name="connsiteY73" fmla="*/ 153845 h 801502"/>
                <a:gd name="connsiteX74" fmla="*/ 125235 w 243313"/>
                <a:gd name="connsiteY74" fmla="*/ 196797 h 801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243313" h="801502">
                  <a:moveTo>
                    <a:pt x="125235" y="10734"/>
                  </a:moveTo>
                  <a:cubicBezTo>
                    <a:pt x="61029" y="10734"/>
                    <a:pt x="10734" y="42165"/>
                    <a:pt x="10734" y="82297"/>
                  </a:cubicBezTo>
                  <a:lnTo>
                    <a:pt x="10734" y="726361"/>
                  </a:lnTo>
                  <a:cubicBezTo>
                    <a:pt x="10734" y="766494"/>
                    <a:pt x="61029" y="797924"/>
                    <a:pt x="125235" y="797924"/>
                  </a:cubicBezTo>
                  <a:cubicBezTo>
                    <a:pt x="189441" y="797924"/>
                    <a:pt x="239735" y="766494"/>
                    <a:pt x="239735" y="726361"/>
                  </a:cubicBezTo>
                  <a:lnTo>
                    <a:pt x="239735" y="82297"/>
                  </a:lnTo>
                  <a:cubicBezTo>
                    <a:pt x="239735" y="42165"/>
                    <a:pt x="189441" y="10734"/>
                    <a:pt x="125235" y="10734"/>
                  </a:cubicBezTo>
                  <a:close/>
                  <a:moveTo>
                    <a:pt x="125235" y="39359"/>
                  </a:moveTo>
                  <a:cubicBezTo>
                    <a:pt x="175844" y="39359"/>
                    <a:pt x="211110" y="61988"/>
                    <a:pt x="211110" y="82297"/>
                  </a:cubicBezTo>
                  <a:cubicBezTo>
                    <a:pt x="211110" y="102607"/>
                    <a:pt x="175844" y="125235"/>
                    <a:pt x="125235" y="125235"/>
                  </a:cubicBezTo>
                  <a:cubicBezTo>
                    <a:pt x="74626" y="125235"/>
                    <a:pt x="39359" y="102607"/>
                    <a:pt x="39359" y="82297"/>
                  </a:cubicBezTo>
                  <a:cubicBezTo>
                    <a:pt x="39359" y="61988"/>
                    <a:pt x="74626" y="39359"/>
                    <a:pt x="125235" y="39359"/>
                  </a:cubicBezTo>
                  <a:close/>
                  <a:moveTo>
                    <a:pt x="125235" y="769299"/>
                  </a:moveTo>
                  <a:cubicBezTo>
                    <a:pt x="74626" y="769299"/>
                    <a:pt x="39359" y="746671"/>
                    <a:pt x="39359" y="726361"/>
                  </a:cubicBezTo>
                  <a:lnTo>
                    <a:pt x="39359" y="702502"/>
                  </a:lnTo>
                  <a:cubicBezTo>
                    <a:pt x="60184" y="717187"/>
                    <a:pt x="90641" y="726361"/>
                    <a:pt x="125235" y="726361"/>
                  </a:cubicBezTo>
                  <a:cubicBezTo>
                    <a:pt x="159828" y="726361"/>
                    <a:pt x="190285" y="717187"/>
                    <a:pt x="211110" y="702502"/>
                  </a:cubicBezTo>
                  <a:lnTo>
                    <a:pt x="211110" y="726361"/>
                  </a:lnTo>
                  <a:cubicBezTo>
                    <a:pt x="211110" y="746671"/>
                    <a:pt x="175844" y="769299"/>
                    <a:pt x="125235" y="769299"/>
                  </a:cubicBezTo>
                  <a:close/>
                  <a:moveTo>
                    <a:pt x="125235" y="697736"/>
                  </a:moveTo>
                  <a:cubicBezTo>
                    <a:pt x="74626" y="697736"/>
                    <a:pt x="39359" y="675108"/>
                    <a:pt x="39359" y="654799"/>
                  </a:cubicBezTo>
                  <a:lnTo>
                    <a:pt x="39359" y="630940"/>
                  </a:lnTo>
                  <a:cubicBezTo>
                    <a:pt x="60184" y="645624"/>
                    <a:pt x="90641" y="654799"/>
                    <a:pt x="125235" y="654799"/>
                  </a:cubicBezTo>
                  <a:cubicBezTo>
                    <a:pt x="159828" y="654799"/>
                    <a:pt x="190285" y="645624"/>
                    <a:pt x="211110" y="630940"/>
                  </a:cubicBezTo>
                  <a:lnTo>
                    <a:pt x="211110" y="654799"/>
                  </a:lnTo>
                  <a:cubicBezTo>
                    <a:pt x="211110" y="675108"/>
                    <a:pt x="175844" y="697736"/>
                    <a:pt x="125235" y="697736"/>
                  </a:cubicBezTo>
                  <a:close/>
                  <a:moveTo>
                    <a:pt x="125235" y="626173"/>
                  </a:moveTo>
                  <a:cubicBezTo>
                    <a:pt x="74626" y="626173"/>
                    <a:pt x="39359" y="603545"/>
                    <a:pt x="39359" y="583236"/>
                  </a:cubicBezTo>
                  <a:lnTo>
                    <a:pt x="39359" y="559377"/>
                  </a:lnTo>
                  <a:cubicBezTo>
                    <a:pt x="60184" y="574062"/>
                    <a:pt x="90641" y="583236"/>
                    <a:pt x="125235" y="583236"/>
                  </a:cubicBezTo>
                  <a:cubicBezTo>
                    <a:pt x="159828" y="583236"/>
                    <a:pt x="190285" y="574062"/>
                    <a:pt x="211110" y="559377"/>
                  </a:cubicBezTo>
                  <a:lnTo>
                    <a:pt x="211110" y="583236"/>
                  </a:lnTo>
                  <a:cubicBezTo>
                    <a:pt x="211110" y="603545"/>
                    <a:pt x="175844" y="626173"/>
                    <a:pt x="125235" y="626173"/>
                  </a:cubicBezTo>
                  <a:close/>
                  <a:moveTo>
                    <a:pt x="125235" y="554611"/>
                  </a:moveTo>
                  <a:cubicBezTo>
                    <a:pt x="74626" y="554611"/>
                    <a:pt x="39359" y="531983"/>
                    <a:pt x="39359" y="511673"/>
                  </a:cubicBezTo>
                  <a:lnTo>
                    <a:pt x="39359" y="487814"/>
                  </a:lnTo>
                  <a:cubicBezTo>
                    <a:pt x="60184" y="502499"/>
                    <a:pt x="90641" y="511673"/>
                    <a:pt x="125235" y="511673"/>
                  </a:cubicBezTo>
                  <a:cubicBezTo>
                    <a:pt x="159828" y="511673"/>
                    <a:pt x="190285" y="502499"/>
                    <a:pt x="211110" y="487814"/>
                  </a:cubicBezTo>
                  <a:lnTo>
                    <a:pt x="211110" y="511673"/>
                  </a:lnTo>
                  <a:cubicBezTo>
                    <a:pt x="211110" y="531983"/>
                    <a:pt x="175844" y="554611"/>
                    <a:pt x="125235" y="554611"/>
                  </a:cubicBezTo>
                  <a:close/>
                  <a:moveTo>
                    <a:pt x="125235" y="483048"/>
                  </a:moveTo>
                  <a:cubicBezTo>
                    <a:pt x="74626" y="483048"/>
                    <a:pt x="39359" y="460420"/>
                    <a:pt x="39359" y="440110"/>
                  </a:cubicBezTo>
                  <a:lnTo>
                    <a:pt x="39359" y="416251"/>
                  </a:lnTo>
                  <a:cubicBezTo>
                    <a:pt x="60184" y="430936"/>
                    <a:pt x="90641" y="440110"/>
                    <a:pt x="125235" y="440110"/>
                  </a:cubicBezTo>
                  <a:cubicBezTo>
                    <a:pt x="159828" y="440110"/>
                    <a:pt x="190285" y="430936"/>
                    <a:pt x="211110" y="416251"/>
                  </a:cubicBezTo>
                  <a:lnTo>
                    <a:pt x="211110" y="440110"/>
                  </a:lnTo>
                  <a:cubicBezTo>
                    <a:pt x="211110" y="460420"/>
                    <a:pt x="175844" y="483048"/>
                    <a:pt x="125235" y="483048"/>
                  </a:cubicBezTo>
                  <a:close/>
                  <a:moveTo>
                    <a:pt x="125235" y="411485"/>
                  </a:moveTo>
                  <a:cubicBezTo>
                    <a:pt x="74626" y="411485"/>
                    <a:pt x="39359" y="388857"/>
                    <a:pt x="39359" y="368548"/>
                  </a:cubicBezTo>
                  <a:lnTo>
                    <a:pt x="39359" y="344689"/>
                  </a:lnTo>
                  <a:cubicBezTo>
                    <a:pt x="60184" y="359373"/>
                    <a:pt x="90641" y="368548"/>
                    <a:pt x="125235" y="368548"/>
                  </a:cubicBezTo>
                  <a:cubicBezTo>
                    <a:pt x="159828" y="368548"/>
                    <a:pt x="190285" y="359373"/>
                    <a:pt x="211110" y="344689"/>
                  </a:cubicBezTo>
                  <a:lnTo>
                    <a:pt x="211110" y="368548"/>
                  </a:lnTo>
                  <a:cubicBezTo>
                    <a:pt x="211110" y="388857"/>
                    <a:pt x="175844" y="411485"/>
                    <a:pt x="125235" y="411485"/>
                  </a:cubicBezTo>
                  <a:close/>
                  <a:moveTo>
                    <a:pt x="125235" y="339923"/>
                  </a:moveTo>
                  <a:cubicBezTo>
                    <a:pt x="74626" y="339923"/>
                    <a:pt x="39359" y="317295"/>
                    <a:pt x="39359" y="296985"/>
                  </a:cubicBezTo>
                  <a:lnTo>
                    <a:pt x="39359" y="273126"/>
                  </a:lnTo>
                  <a:cubicBezTo>
                    <a:pt x="60184" y="287811"/>
                    <a:pt x="90641" y="296985"/>
                    <a:pt x="125235" y="296985"/>
                  </a:cubicBezTo>
                  <a:cubicBezTo>
                    <a:pt x="159828" y="296985"/>
                    <a:pt x="190285" y="287811"/>
                    <a:pt x="211110" y="273126"/>
                  </a:cubicBezTo>
                  <a:lnTo>
                    <a:pt x="211110" y="296985"/>
                  </a:lnTo>
                  <a:cubicBezTo>
                    <a:pt x="211110" y="317295"/>
                    <a:pt x="175844" y="339923"/>
                    <a:pt x="125235" y="339923"/>
                  </a:cubicBezTo>
                  <a:close/>
                  <a:moveTo>
                    <a:pt x="125235" y="268360"/>
                  </a:moveTo>
                  <a:cubicBezTo>
                    <a:pt x="74626" y="268360"/>
                    <a:pt x="39359" y="245732"/>
                    <a:pt x="39359" y="225422"/>
                  </a:cubicBezTo>
                  <a:lnTo>
                    <a:pt x="39359" y="201563"/>
                  </a:lnTo>
                  <a:cubicBezTo>
                    <a:pt x="60184" y="216248"/>
                    <a:pt x="90641" y="225422"/>
                    <a:pt x="125235" y="225422"/>
                  </a:cubicBezTo>
                  <a:cubicBezTo>
                    <a:pt x="159828" y="225422"/>
                    <a:pt x="190285" y="216248"/>
                    <a:pt x="211110" y="201563"/>
                  </a:cubicBezTo>
                  <a:lnTo>
                    <a:pt x="211110" y="225422"/>
                  </a:lnTo>
                  <a:cubicBezTo>
                    <a:pt x="211110" y="245732"/>
                    <a:pt x="175844" y="268360"/>
                    <a:pt x="125235" y="268360"/>
                  </a:cubicBezTo>
                  <a:close/>
                  <a:moveTo>
                    <a:pt x="125235" y="196797"/>
                  </a:moveTo>
                  <a:cubicBezTo>
                    <a:pt x="74626" y="196797"/>
                    <a:pt x="39359" y="174169"/>
                    <a:pt x="39359" y="153860"/>
                  </a:cubicBezTo>
                  <a:lnTo>
                    <a:pt x="39359" y="129986"/>
                  </a:lnTo>
                  <a:cubicBezTo>
                    <a:pt x="60184" y="144671"/>
                    <a:pt x="90641" y="153845"/>
                    <a:pt x="125235" y="153845"/>
                  </a:cubicBezTo>
                  <a:cubicBezTo>
                    <a:pt x="159828" y="153845"/>
                    <a:pt x="190285" y="144671"/>
                    <a:pt x="211110" y="129986"/>
                  </a:cubicBezTo>
                  <a:lnTo>
                    <a:pt x="211110" y="153845"/>
                  </a:lnTo>
                  <a:cubicBezTo>
                    <a:pt x="211110" y="174169"/>
                    <a:pt x="175844" y="196797"/>
                    <a:pt x="125235" y="1967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0C4F8F00-E4F4-4BED-9395-4063FF30752D}"/>
                </a:ext>
              </a:extLst>
            </p:cNvPr>
            <p:cNvSpPr/>
            <p:nvPr/>
          </p:nvSpPr>
          <p:spPr>
            <a:xfrm>
              <a:off x="6643443" y="2988893"/>
              <a:ext cx="357813" cy="815815"/>
            </a:xfrm>
            <a:custGeom>
              <a:avLst/>
              <a:gdLst>
                <a:gd name="connsiteX0" fmla="*/ 341037 w 357813"/>
                <a:gd name="connsiteY0" fmla="*/ 69098 h 815814"/>
                <a:gd name="connsiteX1" fmla="*/ 250224 w 357813"/>
                <a:gd name="connsiteY1" fmla="*/ 92785 h 815814"/>
                <a:gd name="connsiteX2" fmla="*/ 225807 w 357813"/>
                <a:gd name="connsiteY2" fmla="*/ 176198 h 815814"/>
                <a:gd name="connsiteX3" fmla="*/ 201004 w 357813"/>
                <a:gd name="connsiteY3" fmla="*/ 201002 h 815814"/>
                <a:gd name="connsiteX4" fmla="*/ 196810 w 357813"/>
                <a:gd name="connsiteY4" fmla="*/ 211121 h 815814"/>
                <a:gd name="connsiteX5" fmla="*/ 196810 w 357813"/>
                <a:gd name="connsiteY5" fmla="*/ 219508 h 815814"/>
                <a:gd name="connsiteX6" fmla="*/ 153872 w 357813"/>
                <a:gd name="connsiteY6" fmla="*/ 176571 h 815814"/>
                <a:gd name="connsiteX7" fmla="*/ 153872 w 357813"/>
                <a:gd name="connsiteY7" fmla="*/ 125246 h 815814"/>
                <a:gd name="connsiteX8" fmla="*/ 153772 w 357813"/>
                <a:gd name="connsiteY8" fmla="*/ 125246 h 815814"/>
                <a:gd name="connsiteX9" fmla="*/ 126120 w 357813"/>
                <a:gd name="connsiteY9" fmla="*/ 38497 h 815814"/>
                <a:gd name="connsiteX10" fmla="*/ 24072 w 357813"/>
                <a:gd name="connsiteY10" fmla="*/ 11976 h 815814"/>
                <a:gd name="connsiteX11" fmla="*/ 11964 w 357813"/>
                <a:gd name="connsiteY11" fmla="*/ 24085 h 815814"/>
                <a:gd name="connsiteX12" fmla="*/ 38485 w 357813"/>
                <a:gd name="connsiteY12" fmla="*/ 126133 h 815814"/>
                <a:gd name="connsiteX13" fmla="*/ 120209 w 357813"/>
                <a:gd name="connsiteY13" fmla="*/ 153871 h 815814"/>
                <a:gd name="connsiteX14" fmla="*/ 125247 w 357813"/>
                <a:gd name="connsiteY14" fmla="*/ 153756 h 815814"/>
                <a:gd name="connsiteX15" fmla="*/ 125247 w 357813"/>
                <a:gd name="connsiteY15" fmla="*/ 182496 h 815814"/>
                <a:gd name="connsiteX16" fmla="*/ 129441 w 357813"/>
                <a:gd name="connsiteY16" fmla="*/ 192615 h 815814"/>
                <a:gd name="connsiteX17" fmla="*/ 179320 w 357813"/>
                <a:gd name="connsiteY17" fmla="*/ 242494 h 815814"/>
                <a:gd name="connsiteX18" fmla="*/ 96622 w 357813"/>
                <a:gd name="connsiteY18" fmla="*/ 311309 h 815814"/>
                <a:gd name="connsiteX19" fmla="*/ 96622 w 357813"/>
                <a:gd name="connsiteY19" fmla="*/ 740685 h 815814"/>
                <a:gd name="connsiteX20" fmla="*/ 211123 w 357813"/>
                <a:gd name="connsiteY20" fmla="*/ 812247 h 815814"/>
                <a:gd name="connsiteX21" fmla="*/ 325623 w 357813"/>
                <a:gd name="connsiteY21" fmla="*/ 740685 h 815814"/>
                <a:gd name="connsiteX22" fmla="*/ 325623 w 357813"/>
                <a:gd name="connsiteY22" fmla="*/ 311309 h 815814"/>
                <a:gd name="connsiteX23" fmla="*/ 225435 w 357813"/>
                <a:gd name="connsiteY23" fmla="*/ 240333 h 815814"/>
                <a:gd name="connsiteX24" fmla="*/ 225435 w 357813"/>
                <a:gd name="connsiteY24" fmla="*/ 217046 h 815814"/>
                <a:gd name="connsiteX25" fmla="*/ 246059 w 357813"/>
                <a:gd name="connsiteY25" fmla="*/ 196422 h 815814"/>
                <a:gd name="connsiteX26" fmla="*/ 256636 w 357813"/>
                <a:gd name="connsiteY26" fmla="*/ 196794 h 815814"/>
                <a:gd name="connsiteX27" fmla="*/ 329459 w 357813"/>
                <a:gd name="connsiteY27" fmla="*/ 172019 h 815814"/>
                <a:gd name="connsiteX28" fmla="*/ 353146 w 357813"/>
                <a:gd name="connsiteY28" fmla="*/ 81206 h 815814"/>
                <a:gd name="connsiteX29" fmla="*/ 341037 w 357813"/>
                <a:gd name="connsiteY29" fmla="*/ 69098 h 815814"/>
                <a:gd name="connsiteX30" fmla="*/ 58737 w 357813"/>
                <a:gd name="connsiteY30" fmla="*/ 105895 h 815814"/>
                <a:gd name="connsiteX31" fmla="*/ 39458 w 357813"/>
                <a:gd name="connsiteY31" fmla="*/ 39456 h 815814"/>
                <a:gd name="connsiteX32" fmla="*/ 105897 w 357813"/>
                <a:gd name="connsiteY32" fmla="*/ 58735 h 815814"/>
                <a:gd name="connsiteX33" fmla="*/ 125176 w 357813"/>
                <a:gd name="connsiteY33" fmla="*/ 125174 h 815814"/>
                <a:gd name="connsiteX34" fmla="*/ 58737 w 357813"/>
                <a:gd name="connsiteY34" fmla="*/ 105895 h 815814"/>
                <a:gd name="connsiteX35" fmla="*/ 211123 w 357813"/>
                <a:gd name="connsiteY35" fmla="*/ 783622 h 815814"/>
                <a:gd name="connsiteX36" fmla="*/ 125247 w 357813"/>
                <a:gd name="connsiteY36" fmla="*/ 740685 h 815814"/>
                <a:gd name="connsiteX37" fmla="*/ 125247 w 357813"/>
                <a:gd name="connsiteY37" fmla="*/ 716826 h 815814"/>
                <a:gd name="connsiteX38" fmla="*/ 211123 w 357813"/>
                <a:gd name="connsiteY38" fmla="*/ 740685 h 815814"/>
                <a:gd name="connsiteX39" fmla="*/ 296998 w 357813"/>
                <a:gd name="connsiteY39" fmla="*/ 716826 h 815814"/>
                <a:gd name="connsiteX40" fmla="*/ 296998 w 357813"/>
                <a:gd name="connsiteY40" fmla="*/ 740685 h 815814"/>
                <a:gd name="connsiteX41" fmla="*/ 211123 w 357813"/>
                <a:gd name="connsiteY41" fmla="*/ 783622 h 815814"/>
                <a:gd name="connsiteX42" fmla="*/ 211123 w 357813"/>
                <a:gd name="connsiteY42" fmla="*/ 712060 h 815814"/>
                <a:gd name="connsiteX43" fmla="*/ 125247 w 357813"/>
                <a:gd name="connsiteY43" fmla="*/ 669122 h 815814"/>
                <a:gd name="connsiteX44" fmla="*/ 125247 w 357813"/>
                <a:gd name="connsiteY44" fmla="*/ 645263 h 815814"/>
                <a:gd name="connsiteX45" fmla="*/ 211123 w 357813"/>
                <a:gd name="connsiteY45" fmla="*/ 669122 h 815814"/>
                <a:gd name="connsiteX46" fmla="*/ 296998 w 357813"/>
                <a:gd name="connsiteY46" fmla="*/ 645263 h 815814"/>
                <a:gd name="connsiteX47" fmla="*/ 296998 w 357813"/>
                <a:gd name="connsiteY47" fmla="*/ 669122 h 815814"/>
                <a:gd name="connsiteX48" fmla="*/ 211123 w 357813"/>
                <a:gd name="connsiteY48" fmla="*/ 712060 h 815814"/>
                <a:gd name="connsiteX49" fmla="*/ 211123 w 357813"/>
                <a:gd name="connsiteY49" fmla="*/ 640497 h 815814"/>
                <a:gd name="connsiteX50" fmla="*/ 125247 w 357813"/>
                <a:gd name="connsiteY50" fmla="*/ 597559 h 815814"/>
                <a:gd name="connsiteX51" fmla="*/ 125247 w 357813"/>
                <a:gd name="connsiteY51" fmla="*/ 573700 h 815814"/>
                <a:gd name="connsiteX52" fmla="*/ 211123 w 357813"/>
                <a:gd name="connsiteY52" fmla="*/ 597559 h 815814"/>
                <a:gd name="connsiteX53" fmla="*/ 296998 w 357813"/>
                <a:gd name="connsiteY53" fmla="*/ 573700 h 815814"/>
                <a:gd name="connsiteX54" fmla="*/ 296998 w 357813"/>
                <a:gd name="connsiteY54" fmla="*/ 597559 h 815814"/>
                <a:gd name="connsiteX55" fmla="*/ 211123 w 357813"/>
                <a:gd name="connsiteY55" fmla="*/ 640497 h 815814"/>
                <a:gd name="connsiteX56" fmla="*/ 211123 w 357813"/>
                <a:gd name="connsiteY56" fmla="*/ 568934 h 815814"/>
                <a:gd name="connsiteX57" fmla="*/ 125247 w 357813"/>
                <a:gd name="connsiteY57" fmla="*/ 525997 h 815814"/>
                <a:gd name="connsiteX58" fmla="*/ 125247 w 357813"/>
                <a:gd name="connsiteY58" fmla="*/ 502138 h 815814"/>
                <a:gd name="connsiteX59" fmla="*/ 211123 w 357813"/>
                <a:gd name="connsiteY59" fmla="*/ 525997 h 815814"/>
                <a:gd name="connsiteX60" fmla="*/ 296998 w 357813"/>
                <a:gd name="connsiteY60" fmla="*/ 502138 h 815814"/>
                <a:gd name="connsiteX61" fmla="*/ 296998 w 357813"/>
                <a:gd name="connsiteY61" fmla="*/ 525997 h 815814"/>
                <a:gd name="connsiteX62" fmla="*/ 211123 w 357813"/>
                <a:gd name="connsiteY62" fmla="*/ 568934 h 815814"/>
                <a:gd name="connsiteX63" fmla="*/ 211123 w 357813"/>
                <a:gd name="connsiteY63" fmla="*/ 497372 h 815814"/>
                <a:gd name="connsiteX64" fmla="*/ 125247 w 357813"/>
                <a:gd name="connsiteY64" fmla="*/ 454434 h 815814"/>
                <a:gd name="connsiteX65" fmla="*/ 125247 w 357813"/>
                <a:gd name="connsiteY65" fmla="*/ 430575 h 815814"/>
                <a:gd name="connsiteX66" fmla="*/ 211123 w 357813"/>
                <a:gd name="connsiteY66" fmla="*/ 454434 h 815814"/>
                <a:gd name="connsiteX67" fmla="*/ 296998 w 357813"/>
                <a:gd name="connsiteY67" fmla="*/ 430575 h 815814"/>
                <a:gd name="connsiteX68" fmla="*/ 296998 w 357813"/>
                <a:gd name="connsiteY68" fmla="*/ 454434 h 815814"/>
                <a:gd name="connsiteX69" fmla="*/ 211123 w 357813"/>
                <a:gd name="connsiteY69" fmla="*/ 497372 h 815814"/>
                <a:gd name="connsiteX70" fmla="*/ 211123 w 357813"/>
                <a:gd name="connsiteY70" fmla="*/ 425809 h 815814"/>
                <a:gd name="connsiteX71" fmla="*/ 125247 w 357813"/>
                <a:gd name="connsiteY71" fmla="*/ 382871 h 815814"/>
                <a:gd name="connsiteX72" fmla="*/ 125247 w 357813"/>
                <a:gd name="connsiteY72" fmla="*/ 359012 h 815814"/>
                <a:gd name="connsiteX73" fmla="*/ 211123 w 357813"/>
                <a:gd name="connsiteY73" fmla="*/ 382871 h 815814"/>
                <a:gd name="connsiteX74" fmla="*/ 296998 w 357813"/>
                <a:gd name="connsiteY74" fmla="*/ 359012 h 815814"/>
                <a:gd name="connsiteX75" fmla="*/ 296998 w 357813"/>
                <a:gd name="connsiteY75" fmla="*/ 382871 h 815814"/>
                <a:gd name="connsiteX76" fmla="*/ 211123 w 357813"/>
                <a:gd name="connsiteY76" fmla="*/ 425809 h 815814"/>
                <a:gd name="connsiteX77" fmla="*/ 296998 w 357813"/>
                <a:gd name="connsiteY77" fmla="*/ 311309 h 815814"/>
                <a:gd name="connsiteX78" fmla="*/ 211123 w 357813"/>
                <a:gd name="connsiteY78" fmla="*/ 354246 h 815814"/>
                <a:gd name="connsiteX79" fmla="*/ 125247 w 357813"/>
                <a:gd name="connsiteY79" fmla="*/ 311309 h 815814"/>
                <a:gd name="connsiteX80" fmla="*/ 196810 w 357813"/>
                <a:gd name="connsiteY80" fmla="*/ 269058 h 815814"/>
                <a:gd name="connsiteX81" fmla="*/ 196810 w 357813"/>
                <a:gd name="connsiteY81" fmla="*/ 311309 h 815814"/>
                <a:gd name="connsiteX82" fmla="*/ 225435 w 357813"/>
                <a:gd name="connsiteY82" fmla="*/ 311309 h 815814"/>
                <a:gd name="connsiteX83" fmla="*/ 225435 w 357813"/>
                <a:gd name="connsiteY83" fmla="*/ 269058 h 815814"/>
                <a:gd name="connsiteX84" fmla="*/ 296998 w 357813"/>
                <a:gd name="connsiteY84" fmla="*/ 311309 h 815814"/>
                <a:gd name="connsiteX85" fmla="*/ 309221 w 357813"/>
                <a:gd name="connsiteY85" fmla="*/ 151767 h 815814"/>
                <a:gd name="connsiteX86" fmla="*/ 254089 w 357813"/>
                <a:gd name="connsiteY86" fmla="*/ 168155 h 815814"/>
                <a:gd name="connsiteX87" fmla="*/ 270477 w 357813"/>
                <a:gd name="connsiteY87" fmla="*/ 113023 h 815814"/>
                <a:gd name="connsiteX88" fmla="*/ 325609 w 357813"/>
                <a:gd name="connsiteY88" fmla="*/ 96635 h 815814"/>
                <a:gd name="connsiteX89" fmla="*/ 309221 w 357813"/>
                <a:gd name="connsiteY89" fmla="*/ 151767 h 81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357813" h="815814">
                  <a:moveTo>
                    <a:pt x="341037" y="69098"/>
                  </a:moveTo>
                  <a:cubicBezTo>
                    <a:pt x="338633" y="68711"/>
                    <a:pt x="282056" y="60940"/>
                    <a:pt x="250224" y="92785"/>
                  </a:cubicBezTo>
                  <a:cubicBezTo>
                    <a:pt x="224762" y="118261"/>
                    <a:pt x="224662" y="159453"/>
                    <a:pt x="225807" y="176198"/>
                  </a:cubicBezTo>
                  <a:lnTo>
                    <a:pt x="201004" y="201002"/>
                  </a:lnTo>
                  <a:cubicBezTo>
                    <a:pt x="198313" y="203678"/>
                    <a:pt x="196810" y="207314"/>
                    <a:pt x="196810" y="211121"/>
                  </a:cubicBezTo>
                  <a:lnTo>
                    <a:pt x="196810" y="219508"/>
                  </a:lnTo>
                  <a:lnTo>
                    <a:pt x="153872" y="176571"/>
                  </a:lnTo>
                  <a:lnTo>
                    <a:pt x="153872" y="125246"/>
                  </a:lnTo>
                  <a:lnTo>
                    <a:pt x="153772" y="125246"/>
                  </a:lnTo>
                  <a:cubicBezTo>
                    <a:pt x="154388" y="103620"/>
                    <a:pt x="151597" y="63974"/>
                    <a:pt x="126120" y="38497"/>
                  </a:cubicBezTo>
                  <a:cubicBezTo>
                    <a:pt x="90454" y="2802"/>
                    <a:pt x="26748" y="11561"/>
                    <a:pt x="24072" y="11976"/>
                  </a:cubicBezTo>
                  <a:cubicBezTo>
                    <a:pt x="17789" y="12892"/>
                    <a:pt x="12865" y="17816"/>
                    <a:pt x="11964" y="24085"/>
                  </a:cubicBezTo>
                  <a:cubicBezTo>
                    <a:pt x="11577" y="26776"/>
                    <a:pt x="2789" y="90452"/>
                    <a:pt x="38485" y="126133"/>
                  </a:cubicBezTo>
                  <a:cubicBezTo>
                    <a:pt x="62057" y="149706"/>
                    <a:pt x="97853" y="153871"/>
                    <a:pt x="120209" y="153871"/>
                  </a:cubicBezTo>
                  <a:cubicBezTo>
                    <a:pt x="122041" y="153871"/>
                    <a:pt x="123616" y="153814"/>
                    <a:pt x="125247" y="153756"/>
                  </a:cubicBezTo>
                  <a:lnTo>
                    <a:pt x="125247" y="182496"/>
                  </a:lnTo>
                  <a:cubicBezTo>
                    <a:pt x="125247" y="186303"/>
                    <a:pt x="126750" y="189938"/>
                    <a:pt x="129441" y="192615"/>
                  </a:cubicBezTo>
                  <a:lnTo>
                    <a:pt x="179320" y="242494"/>
                  </a:lnTo>
                  <a:cubicBezTo>
                    <a:pt x="131087" y="250924"/>
                    <a:pt x="96622" y="278104"/>
                    <a:pt x="96622" y="311309"/>
                  </a:cubicBezTo>
                  <a:lnTo>
                    <a:pt x="96622" y="740685"/>
                  </a:lnTo>
                  <a:cubicBezTo>
                    <a:pt x="96622" y="780817"/>
                    <a:pt x="146917" y="812247"/>
                    <a:pt x="211123" y="812247"/>
                  </a:cubicBezTo>
                  <a:cubicBezTo>
                    <a:pt x="275329" y="812247"/>
                    <a:pt x="325623" y="780817"/>
                    <a:pt x="325623" y="740685"/>
                  </a:cubicBezTo>
                  <a:lnTo>
                    <a:pt x="325623" y="311309"/>
                  </a:lnTo>
                  <a:cubicBezTo>
                    <a:pt x="325623" y="274225"/>
                    <a:pt x="282628" y="244612"/>
                    <a:pt x="225435" y="240333"/>
                  </a:cubicBezTo>
                  <a:lnTo>
                    <a:pt x="225435" y="217046"/>
                  </a:lnTo>
                  <a:lnTo>
                    <a:pt x="246059" y="196422"/>
                  </a:lnTo>
                  <a:cubicBezTo>
                    <a:pt x="248979" y="196622"/>
                    <a:pt x="252443" y="196794"/>
                    <a:pt x="256636" y="196794"/>
                  </a:cubicBezTo>
                  <a:cubicBezTo>
                    <a:pt x="276488" y="196794"/>
                    <a:pt x="308391" y="193073"/>
                    <a:pt x="329459" y="172019"/>
                  </a:cubicBezTo>
                  <a:cubicBezTo>
                    <a:pt x="361304" y="140159"/>
                    <a:pt x="353489" y="83596"/>
                    <a:pt x="353146" y="81206"/>
                  </a:cubicBezTo>
                  <a:cubicBezTo>
                    <a:pt x="352230" y="74923"/>
                    <a:pt x="347306" y="69999"/>
                    <a:pt x="341037" y="69098"/>
                  </a:cubicBezTo>
                  <a:close/>
                  <a:moveTo>
                    <a:pt x="58737" y="105895"/>
                  </a:moveTo>
                  <a:cubicBezTo>
                    <a:pt x="40560" y="87733"/>
                    <a:pt x="38900" y="56245"/>
                    <a:pt x="39458" y="39456"/>
                  </a:cubicBezTo>
                  <a:cubicBezTo>
                    <a:pt x="56375" y="39041"/>
                    <a:pt x="87748" y="40558"/>
                    <a:pt x="105897" y="58735"/>
                  </a:cubicBezTo>
                  <a:cubicBezTo>
                    <a:pt x="124074" y="76898"/>
                    <a:pt x="125734" y="108386"/>
                    <a:pt x="125176" y="125174"/>
                  </a:cubicBezTo>
                  <a:cubicBezTo>
                    <a:pt x="108316" y="125661"/>
                    <a:pt x="76900" y="124072"/>
                    <a:pt x="58737" y="105895"/>
                  </a:cubicBezTo>
                  <a:close/>
                  <a:moveTo>
                    <a:pt x="211123" y="783622"/>
                  </a:moveTo>
                  <a:cubicBezTo>
                    <a:pt x="160513" y="783622"/>
                    <a:pt x="125247" y="760994"/>
                    <a:pt x="125247" y="740685"/>
                  </a:cubicBezTo>
                  <a:lnTo>
                    <a:pt x="125247" y="716826"/>
                  </a:lnTo>
                  <a:cubicBezTo>
                    <a:pt x="146072" y="731510"/>
                    <a:pt x="176529" y="740685"/>
                    <a:pt x="211123" y="740685"/>
                  </a:cubicBezTo>
                  <a:cubicBezTo>
                    <a:pt x="245716" y="740685"/>
                    <a:pt x="276173" y="731510"/>
                    <a:pt x="296998" y="716826"/>
                  </a:cubicBezTo>
                  <a:lnTo>
                    <a:pt x="296998" y="740685"/>
                  </a:lnTo>
                  <a:cubicBezTo>
                    <a:pt x="296998" y="760994"/>
                    <a:pt x="261732" y="783622"/>
                    <a:pt x="211123" y="783622"/>
                  </a:cubicBezTo>
                  <a:close/>
                  <a:moveTo>
                    <a:pt x="211123" y="712060"/>
                  </a:moveTo>
                  <a:cubicBezTo>
                    <a:pt x="160513" y="712060"/>
                    <a:pt x="125247" y="689432"/>
                    <a:pt x="125247" y="669122"/>
                  </a:cubicBezTo>
                  <a:lnTo>
                    <a:pt x="125247" y="645263"/>
                  </a:lnTo>
                  <a:cubicBezTo>
                    <a:pt x="146072" y="659948"/>
                    <a:pt x="176529" y="669122"/>
                    <a:pt x="211123" y="669122"/>
                  </a:cubicBezTo>
                  <a:cubicBezTo>
                    <a:pt x="245716" y="669122"/>
                    <a:pt x="276173" y="659948"/>
                    <a:pt x="296998" y="645263"/>
                  </a:cubicBezTo>
                  <a:lnTo>
                    <a:pt x="296998" y="669122"/>
                  </a:lnTo>
                  <a:cubicBezTo>
                    <a:pt x="296998" y="689432"/>
                    <a:pt x="261732" y="712060"/>
                    <a:pt x="211123" y="712060"/>
                  </a:cubicBezTo>
                  <a:close/>
                  <a:moveTo>
                    <a:pt x="211123" y="640497"/>
                  </a:moveTo>
                  <a:cubicBezTo>
                    <a:pt x="160513" y="640497"/>
                    <a:pt x="125247" y="617869"/>
                    <a:pt x="125247" y="597559"/>
                  </a:cubicBezTo>
                  <a:lnTo>
                    <a:pt x="125247" y="573700"/>
                  </a:lnTo>
                  <a:cubicBezTo>
                    <a:pt x="146072" y="588385"/>
                    <a:pt x="176529" y="597559"/>
                    <a:pt x="211123" y="597559"/>
                  </a:cubicBezTo>
                  <a:cubicBezTo>
                    <a:pt x="245716" y="597559"/>
                    <a:pt x="276173" y="588385"/>
                    <a:pt x="296998" y="573700"/>
                  </a:cubicBezTo>
                  <a:lnTo>
                    <a:pt x="296998" y="597559"/>
                  </a:lnTo>
                  <a:cubicBezTo>
                    <a:pt x="296998" y="617869"/>
                    <a:pt x="261732" y="640497"/>
                    <a:pt x="211123" y="640497"/>
                  </a:cubicBezTo>
                  <a:close/>
                  <a:moveTo>
                    <a:pt x="211123" y="568934"/>
                  </a:moveTo>
                  <a:cubicBezTo>
                    <a:pt x="160513" y="568934"/>
                    <a:pt x="125247" y="546306"/>
                    <a:pt x="125247" y="525997"/>
                  </a:cubicBezTo>
                  <a:lnTo>
                    <a:pt x="125247" y="502138"/>
                  </a:lnTo>
                  <a:cubicBezTo>
                    <a:pt x="146072" y="516822"/>
                    <a:pt x="176529" y="525997"/>
                    <a:pt x="211123" y="525997"/>
                  </a:cubicBezTo>
                  <a:cubicBezTo>
                    <a:pt x="245716" y="525997"/>
                    <a:pt x="276173" y="516822"/>
                    <a:pt x="296998" y="502138"/>
                  </a:cubicBezTo>
                  <a:lnTo>
                    <a:pt x="296998" y="525997"/>
                  </a:lnTo>
                  <a:cubicBezTo>
                    <a:pt x="296998" y="546306"/>
                    <a:pt x="261732" y="568934"/>
                    <a:pt x="211123" y="568934"/>
                  </a:cubicBezTo>
                  <a:close/>
                  <a:moveTo>
                    <a:pt x="211123" y="497372"/>
                  </a:moveTo>
                  <a:cubicBezTo>
                    <a:pt x="160513" y="497372"/>
                    <a:pt x="125247" y="474744"/>
                    <a:pt x="125247" y="454434"/>
                  </a:cubicBezTo>
                  <a:lnTo>
                    <a:pt x="125247" y="430575"/>
                  </a:lnTo>
                  <a:cubicBezTo>
                    <a:pt x="146072" y="445260"/>
                    <a:pt x="176529" y="454434"/>
                    <a:pt x="211123" y="454434"/>
                  </a:cubicBezTo>
                  <a:cubicBezTo>
                    <a:pt x="245716" y="454434"/>
                    <a:pt x="276173" y="445260"/>
                    <a:pt x="296998" y="430575"/>
                  </a:cubicBezTo>
                  <a:lnTo>
                    <a:pt x="296998" y="454434"/>
                  </a:lnTo>
                  <a:cubicBezTo>
                    <a:pt x="296998" y="474744"/>
                    <a:pt x="261732" y="497372"/>
                    <a:pt x="211123" y="497372"/>
                  </a:cubicBezTo>
                  <a:close/>
                  <a:moveTo>
                    <a:pt x="211123" y="425809"/>
                  </a:moveTo>
                  <a:cubicBezTo>
                    <a:pt x="160513" y="425809"/>
                    <a:pt x="125247" y="403181"/>
                    <a:pt x="125247" y="382871"/>
                  </a:cubicBezTo>
                  <a:lnTo>
                    <a:pt x="125247" y="359012"/>
                  </a:lnTo>
                  <a:cubicBezTo>
                    <a:pt x="146072" y="373697"/>
                    <a:pt x="176529" y="382871"/>
                    <a:pt x="211123" y="382871"/>
                  </a:cubicBezTo>
                  <a:cubicBezTo>
                    <a:pt x="245716" y="382871"/>
                    <a:pt x="276173" y="373697"/>
                    <a:pt x="296998" y="359012"/>
                  </a:cubicBezTo>
                  <a:lnTo>
                    <a:pt x="296998" y="382871"/>
                  </a:lnTo>
                  <a:cubicBezTo>
                    <a:pt x="296998" y="403181"/>
                    <a:pt x="261732" y="425809"/>
                    <a:pt x="211123" y="425809"/>
                  </a:cubicBezTo>
                  <a:close/>
                  <a:moveTo>
                    <a:pt x="296998" y="311309"/>
                  </a:moveTo>
                  <a:cubicBezTo>
                    <a:pt x="296998" y="331618"/>
                    <a:pt x="261732" y="354246"/>
                    <a:pt x="211123" y="354246"/>
                  </a:cubicBezTo>
                  <a:cubicBezTo>
                    <a:pt x="160513" y="354246"/>
                    <a:pt x="125247" y="331618"/>
                    <a:pt x="125247" y="311309"/>
                  </a:cubicBezTo>
                  <a:cubicBezTo>
                    <a:pt x="125247" y="292974"/>
                    <a:pt x="154016" y="272822"/>
                    <a:pt x="196810" y="269058"/>
                  </a:cubicBezTo>
                  <a:lnTo>
                    <a:pt x="196810" y="311309"/>
                  </a:lnTo>
                  <a:lnTo>
                    <a:pt x="225435" y="311309"/>
                  </a:lnTo>
                  <a:lnTo>
                    <a:pt x="225435" y="269058"/>
                  </a:lnTo>
                  <a:cubicBezTo>
                    <a:pt x="268230" y="272822"/>
                    <a:pt x="296998" y="292974"/>
                    <a:pt x="296998" y="311309"/>
                  </a:cubicBezTo>
                  <a:close/>
                  <a:moveTo>
                    <a:pt x="309221" y="151767"/>
                  </a:moveTo>
                  <a:cubicBezTo>
                    <a:pt x="294336" y="166652"/>
                    <a:pt x="268859" y="168427"/>
                    <a:pt x="254089" y="168155"/>
                  </a:cubicBezTo>
                  <a:cubicBezTo>
                    <a:pt x="253760" y="153427"/>
                    <a:pt x="255620" y="127879"/>
                    <a:pt x="270477" y="113023"/>
                  </a:cubicBezTo>
                  <a:cubicBezTo>
                    <a:pt x="285333" y="98166"/>
                    <a:pt x="310738" y="96478"/>
                    <a:pt x="325609" y="96635"/>
                  </a:cubicBezTo>
                  <a:cubicBezTo>
                    <a:pt x="325923" y="111377"/>
                    <a:pt x="324063" y="136925"/>
                    <a:pt x="309221" y="15176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0A90FC87-E7E4-456B-B6B4-4DD3C15D705B}"/>
              </a:ext>
            </a:extLst>
          </p:cNvPr>
          <p:cNvSpPr/>
          <p:nvPr/>
        </p:nvSpPr>
        <p:spPr>
          <a:xfrm>
            <a:off x="6969228" y="5380709"/>
            <a:ext cx="968214" cy="3077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en-US" sz="20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仿宋_GB2312" panose="02010609030101010101" charset="-122"/>
              </a:rPr>
              <a:t>老秦</a:t>
            </a:r>
            <a:r>
              <a:rPr lang="en-US" altLang="zh-CN" sz="20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仿宋_GB2312" panose="02010609030101010101" charset="-122"/>
              </a:rPr>
              <a:t>PPT</a:t>
            </a:r>
            <a:endParaRPr lang="zh-CN" altLang="en-US" sz="2000" kern="1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仿宋_GB2312" panose="02010609030101010101" charset="-122"/>
            </a:endParaRPr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xmlns="" id="{0BE12A63-F66F-440D-BD03-DB0C3E3C39D4}"/>
              </a:ext>
            </a:extLst>
          </p:cNvPr>
          <p:cNvSpPr/>
          <p:nvPr/>
        </p:nvSpPr>
        <p:spPr>
          <a:xfrm>
            <a:off x="6993311" y="4348939"/>
            <a:ext cx="920048" cy="948096"/>
          </a:xfrm>
          <a:custGeom>
            <a:avLst/>
            <a:gdLst>
              <a:gd name="connsiteX0" fmla="*/ 744137 w 920048"/>
              <a:gd name="connsiteY0" fmla="*/ 640750 h 948096"/>
              <a:gd name="connsiteX1" fmla="*/ 767368 w 920048"/>
              <a:gd name="connsiteY1" fmla="*/ 663981 h 948096"/>
              <a:gd name="connsiteX2" fmla="*/ 701650 w 920048"/>
              <a:gd name="connsiteY2" fmla="*/ 729701 h 948096"/>
              <a:gd name="connsiteX3" fmla="*/ 690035 w 920048"/>
              <a:gd name="connsiteY3" fmla="*/ 734514 h 948096"/>
              <a:gd name="connsiteX4" fmla="*/ 682692 w 920048"/>
              <a:gd name="connsiteY4" fmla="*/ 732772 h 948096"/>
              <a:gd name="connsiteX5" fmla="*/ 616973 w 920048"/>
              <a:gd name="connsiteY5" fmla="*/ 699913 h 948096"/>
              <a:gd name="connsiteX6" fmla="*/ 631678 w 920048"/>
              <a:gd name="connsiteY6" fmla="*/ 670521 h 948096"/>
              <a:gd name="connsiteX7" fmla="*/ 686799 w 920048"/>
              <a:gd name="connsiteY7" fmla="*/ 698089 h 948096"/>
              <a:gd name="connsiteX8" fmla="*/ 690036 w 920048"/>
              <a:gd name="connsiteY8" fmla="*/ 586648 h 948096"/>
              <a:gd name="connsiteX9" fmla="*/ 558600 w 920048"/>
              <a:gd name="connsiteY9" fmla="*/ 718083 h 948096"/>
              <a:gd name="connsiteX10" fmla="*/ 690036 w 920048"/>
              <a:gd name="connsiteY10" fmla="*/ 849517 h 948096"/>
              <a:gd name="connsiteX11" fmla="*/ 821471 w 920048"/>
              <a:gd name="connsiteY11" fmla="*/ 718083 h 948096"/>
              <a:gd name="connsiteX12" fmla="*/ 690036 w 920048"/>
              <a:gd name="connsiteY12" fmla="*/ 586648 h 948096"/>
              <a:gd name="connsiteX13" fmla="*/ 690036 w 920048"/>
              <a:gd name="connsiteY13" fmla="*/ 553788 h 948096"/>
              <a:gd name="connsiteX14" fmla="*/ 854330 w 920048"/>
              <a:gd name="connsiteY14" fmla="*/ 718083 h 948096"/>
              <a:gd name="connsiteX15" fmla="*/ 690036 w 920048"/>
              <a:gd name="connsiteY15" fmla="*/ 882376 h 948096"/>
              <a:gd name="connsiteX16" fmla="*/ 525741 w 920048"/>
              <a:gd name="connsiteY16" fmla="*/ 718083 h 948096"/>
              <a:gd name="connsiteX17" fmla="*/ 690036 w 920048"/>
              <a:gd name="connsiteY17" fmla="*/ 553788 h 948096"/>
              <a:gd name="connsiteX18" fmla="*/ 690037 w 920048"/>
              <a:gd name="connsiteY18" fmla="*/ 520930 h 948096"/>
              <a:gd name="connsiteX19" fmla="*/ 492883 w 920048"/>
              <a:gd name="connsiteY19" fmla="*/ 718084 h 948096"/>
              <a:gd name="connsiteX20" fmla="*/ 690037 w 920048"/>
              <a:gd name="connsiteY20" fmla="*/ 915237 h 948096"/>
              <a:gd name="connsiteX21" fmla="*/ 887189 w 920048"/>
              <a:gd name="connsiteY21" fmla="*/ 718084 h 948096"/>
              <a:gd name="connsiteX22" fmla="*/ 690037 w 920048"/>
              <a:gd name="connsiteY22" fmla="*/ 520930 h 948096"/>
              <a:gd name="connsiteX23" fmla="*/ 476453 w 920048"/>
              <a:gd name="connsiteY23" fmla="*/ 488070 h 948096"/>
              <a:gd name="connsiteX24" fmla="*/ 509313 w 920048"/>
              <a:gd name="connsiteY24" fmla="*/ 488070 h 948096"/>
              <a:gd name="connsiteX25" fmla="*/ 509313 w 920048"/>
              <a:gd name="connsiteY25" fmla="*/ 520931 h 948096"/>
              <a:gd name="connsiteX26" fmla="*/ 476453 w 920048"/>
              <a:gd name="connsiteY26" fmla="*/ 520931 h 948096"/>
              <a:gd name="connsiteX27" fmla="*/ 410735 w 920048"/>
              <a:gd name="connsiteY27" fmla="*/ 488070 h 948096"/>
              <a:gd name="connsiteX28" fmla="*/ 443595 w 920048"/>
              <a:gd name="connsiteY28" fmla="*/ 488070 h 948096"/>
              <a:gd name="connsiteX29" fmla="*/ 443595 w 920048"/>
              <a:gd name="connsiteY29" fmla="*/ 520931 h 948096"/>
              <a:gd name="connsiteX30" fmla="*/ 410735 w 920048"/>
              <a:gd name="connsiteY30" fmla="*/ 520931 h 948096"/>
              <a:gd name="connsiteX31" fmla="*/ 345018 w 920048"/>
              <a:gd name="connsiteY31" fmla="*/ 488070 h 948096"/>
              <a:gd name="connsiteX32" fmla="*/ 377878 w 920048"/>
              <a:gd name="connsiteY32" fmla="*/ 488070 h 948096"/>
              <a:gd name="connsiteX33" fmla="*/ 377878 w 920048"/>
              <a:gd name="connsiteY33" fmla="*/ 520931 h 948096"/>
              <a:gd name="connsiteX34" fmla="*/ 345018 w 920048"/>
              <a:gd name="connsiteY34" fmla="*/ 520931 h 948096"/>
              <a:gd name="connsiteX35" fmla="*/ 865941 w 920048"/>
              <a:gd name="connsiteY35" fmla="*/ 476462 h 948096"/>
              <a:gd name="connsiteX36" fmla="*/ 915233 w 920048"/>
              <a:gd name="connsiteY36" fmla="*/ 525752 h 948096"/>
              <a:gd name="connsiteX37" fmla="*/ 891998 w 920048"/>
              <a:gd name="connsiteY37" fmla="*/ 548987 h 948096"/>
              <a:gd name="connsiteX38" fmla="*/ 842708 w 920048"/>
              <a:gd name="connsiteY38" fmla="*/ 499695 h 948096"/>
              <a:gd name="connsiteX39" fmla="*/ 131436 w 920048"/>
              <a:gd name="connsiteY39" fmla="*/ 340206 h 948096"/>
              <a:gd name="connsiteX40" fmla="*/ 115006 w 920048"/>
              <a:gd name="connsiteY40" fmla="*/ 356636 h 948096"/>
              <a:gd name="connsiteX41" fmla="*/ 115006 w 920048"/>
              <a:gd name="connsiteY41" fmla="*/ 701654 h 948096"/>
              <a:gd name="connsiteX42" fmla="*/ 131436 w 920048"/>
              <a:gd name="connsiteY42" fmla="*/ 718084 h 948096"/>
              <a:gd name="connsiteX43" fmla="*/ 164295 w 920048"/>
              <a:gd name="connsiteY43" fmla="*/ 718084 h 948096"/>
              <a:gd name="connsiteX44" fmla="*/ 164295 w 920048"/>
              <a:gd name="connsiteY44" fmla="*/ 340206 h 948096"/>
              <a:gd name="connsiteX45" fmla="*/ 115006 w 920048"/>
              <a:gd name="connsiteY45" fmla="*/ 258060 h 948096"/>
              <a:gd name="connsiteX46" fmla="*/ 32859 w 920048"/>
              <a:gd name="connsiteY46" fmla="*/ 340206 h 948096"/>
              <a:gd name="connsiteX47" fmla="*/ 32859 w 920048"/>
              <a:gd name="connsiteY47" fmla="*/ 718084 h 948096"/>
              <a:gd name="connsiteX48" fmla="*/ 115006 w 920048"/>
              <a:gd name="connsiteY48" fmla="*/ 800231 h 948096"/>
              <a:gd name="connsiteX49" fmla="*/ 164295 w 920048"/>
              <a:gd name="connsiteY49" fmla="*/ 800231 h 948096"/>
              <a:gd name="connsiteX50" fmla="*/ 164295 w 920048"/>
              <a:gd name="connsiteY50" fmla="*/ 750942 h 948096"/>
              <a:gd name="connsiteX51" fmla="*/ 131436 w 920048"/>
              <a:gd name="connsiteY51" fmla="*/ 750942 h 948096"/>
              <a:gd name="connsiteX52" fmla="*/ 82147 w 920048"/>
              <a:gd name="connsiteY52" fmla="*/ 701654 h 948096"/>
              <a:gd name="connsiteX53" fmla="*/ 82147 w 920048"/>
              <a:gd name="connsiteY53" fmla="*/ 356636 h 948096"/>
              <a:gd name="connsiteX54" fmla="*/ 131436 w 920048"/>
              <a:gd name="connsiteY54" fmla="*/ 307347 h 948096"/>
              <a:gd name="connsiteX55" fmla="*/ 164295 w 920048"/>
              <a:gd name="connsiteY55" fmla="*/ 307347 h 948096"/>
              <a:gd name="connsiteX56" fmla="*/ 164295 w 920048"/>
              <a:gd name="connsiteY56" fmla="*/ 258060 h 948096"/>
              <a:gd name="connsiteX57" fmla="*/ 180724 w 920048"/>
              <a:gd name="connsiteY57" fmla="*/ 192341 h 948096"/>
              <a:gd name="connsiteX58" fmla="*/ 722895 w 920048"/>
              <a:gd name="connsiteY58" fmla="*/ 192341 h 948096"/>
              <a:gd name="connsiteX59" fmla="*/ 739324 w 920048"/>
              <a:gd name="connsiteY59" fmla="*/ 208771 h 948096"/>
              <a:gd name="connsiteX60" fmla="*/ 739324 w 920048"/>
              <a:gd name="connsiteY60" fmla="*/ 389495 h 948096"/>
              <a:gd name="connsiteX61" fmla="*/ 706465 w 920048"/>
              <a:gd name="connsiteY61" fmla="*/ 389495 h 948096"/>
              <a:gd name="connsiteX62" fmla="*/ 706465 w 920048"/>
              <a:gd name="connsiteY62" fmla="*/ 225201 h 948096"/>
              <a:gd name="connsiteX63" fmla="*/ 197154 w 920048"/>
              <a:gd name="connsiteY63" fmla="*/ 225201 h 948096"/>
              <a:gd name="connsiteX64" fmla="*/ 197154 w 920048"/>
              <a:gd name="connsiteY64" fmla="*/ 833090 h 948096"/>
              <a:gd name="connsiteX65" fmla="*/ 491141 w 920048"/>
              <a:gd name="connsiteY65" fmla="*/ 833090 h 948096"/>
              <a:gd name="connsiteX66" fmla="*/ 460024 w 920048"/>
              <a:gd name="connsiteY66" fmla="*/ 718084 h 948096"/>
              <a:gd name="connsiteX67" fmla="*/ 673607 w 920048"/>
              <a:gd name="connsiteY67" fmla="*/ 488909 h 948096"/>
              <a:gd name="connsiteX68" fmla="*/ 673607 w 920048"/>
              <a:gd name="connsiteY68" fmla="*/ 455212 h 948096"/>
              <a:gd name="connsiteX69" fmla="*/ 640748 w 920048"/>
              <a:gd name="connsiteY69" fmla="*/ 455212 h 948096"/>
              <a:gd name="connsiteX70" fmla="*/ 640748 w 920048"/>
              <a:gd name="connsiteY70" fmla="*/ 422353 h 948096"/>
              <a:gd name="connsiteX71" fmla="*/ 739324 w 920048"/>
              <a:gd name="connsiteY71" fmla="*/ 422353 h 948096"/>
              <a:gd name="connsiteX72" fmla="*/ 739324 w 920048"/>
              <a:gd name="connsiteY72" fmla="*/ 455212 h 948096"/>
              <a:gd name="connsiteX73" fmla="*/ 706465 w 920048"/>
              <a:gd name="connsiteY73" fmla="*/ 455212 h 948096"/>
              <a:gd name="connsiteX74" fmla="*/ 706465 w 920048"/>
              <a:gd name="connsiteY74" fmla="*/ 488909 h 948096"/>
              <a:gd name="connsiteX75" fmla="*/ 920048 w 920048"/>
              <a:gd name="connsiteY75" fmla="*/ 718084 h 948096"/>
              <a:gd name="connsiteX76" fmla="*/ 690037 w 920048"/>
              <a:gd name="connsiteY76" fmla="*/ 948096 h 948096"/>
              <a:gd name="connsiteX77" fmla="*/ 514110 w 920048"/>
              <a:gd name="connsiteY77" fmla="*/ 865949 h 948096"/>
              <a:gd name="connsiteX78" fmla="*/ 180724 w 920048"/>
              <a:gd name="connsiteY78" fmla="*/ 865949 h 948096"/>
              <a:gd name="connsiteX79" fmla="*/ 164295 w 920048"/>
              <a:gd name="connsiteY79" fmla="*/ 849519 h 948096"/>
              <a:gd name="connsiteX80" fmla="*/ 164295 w 920048"/>
              <a:gd name="connsiteY80" fmla="*/ 833090 h 948096"/>
              <a:gd name="connsiteX81" fmla="*/ 115006 w 920048"/>
              <a:gd name="connsiteY81" fmla="*/ 833090 h 948096"/>
              <a:gd name="connsiteX82" fmla="*/ 0 w 920048"/>
              <a:gd name="connsiteY82" fmla="*/ 718084 h 948096"/>
              <a:gd name="connsiteX83" fmla="*/ 0 w 920048"/>
              <a:gd name="connsiteY83" fmla="*/ 340206 h 948096"/>
              <a:gd name="connsiteX84" fmla="*/ 115006 w 920048"/>
              <a:gd name="connsiteY84" fmla="*/ 225201 h 948096"/>
              <a:gd name="connsiteX85" fmla="*/ 164295 w 920048"/>
              <a:gd name="connsiteY85" fmla="*/ 225201 h 948096"/>
              <a:gd name="connsiteX86" fmla="*/ 164295 w 920048"/>
              <a:gd name="connsiteY86" fmla="*/ 208771 h 948096"/>
              <a:gd name="connsiteX87" fmla="*/ 180724 w 920048"/>
              <a:gd name="connsiteY87" fmla="*/ 192341 h 948096"/>
              <a:gd name="connsiteX88" fmla="*/ 523754 w 920048"/>
              <a:gd name="connsiteY88" fmla="*/ 0 h 948096"/>
              <a:gd name="connsiteX89" fmla="*/ 546985 w 920048"/>
              <a:gd name="connsiteY89" fmla="*/ 23249 h 948096"/>
              <a:gd name="connsiteX90" fmla="*/ 544997 w 920048"/>
              <a:gd name="connsiteY90" fmla="*/ 28046 h 948096"/>
              <a:gd name="connsiteX91" fmla="*/ 546985 w 920048"/>
              <a:gd name="connsiteY91" fmla="*/ 32843 h 948096"/>
              <a:gd name="connsiteX92" fmla="*/ 546985 w 920048"/>
              <a:gd name="connsiteY92" fmla="*/ 88950 h 948096"/>
              <a:gd name="connsiteX93" fmla="*/ 544997 w 920048"/>
              <a:gd name="connsiteY93" fmla="*/ 93764 h 948096"/>
              <a:gd name="connsiteX94" fmla="*/ 546985 w 920048"/>
              <a:gd name="connsiteY94" fmla="*/ 98561 h 948096"/>
              <a:gd name="connsiteX95" fmla="*/ 546985 w 920048"/>
              <a:gd name="connsiteY95" fmla="*/ 154668 h 948096"/>
              <a:gd name="connsiteX96" fmla="*/ 523754 w 920048"/>
              <a:gd name="connsiteY96" fmla="*/ 131437 h 948096"/>
              <a:gd name="connsiteX97" fmla="*/ 523754 w 920048"/>
              <a:gd name="connsiteY97" fmla="*/ 121809 h 948096"/>
              <a:gd name="connsiteX98" fmla="*/ 512138 w 920048"/>
              <a:gd name="connsiteY98" fmla="*/ 93764 h 948096"/>
              <a:gd name="connsiteX99" fmla="*/ 523754 w 920048"/>
              <a:gd name="connsiteY99" fmla="*/ 65702 h 948096"/>
              <a:gd name="connsiteX100" fmla="*/ 523754 w 920048"/>
              <a:gd name="connsiteY100" fmla="*/ 56090 h 948096"/>
              <a:gd name="connsiteX101" fmla="*/ 512138 w 920048"/>
              <a:gd name="connsiteY101" fmla="*/ 28046 h 948096"/>
              <a:gd name="connsiteX102" fmla="*/ 523754 w 920048"/>
              <a:gd name="connsiteY102" fmla="*/ 0 h 948096"/>
              <a:gd name="connsiteX103" fmla="*/ 434805 w 920048"/>
              <a:gd name="connsiteY103" fmla="*/ 0 h 948096"/>
              <a:gd name="connsiteX104" fmla="*/ 458036 w 920048"/>
              <a:gd name="connsiteY104" fmla="*/ 23249 h 948096"/>
              <a:gd name="connsiteX105" fmla="*/ 456048 w 920048"/>
              <a:gd name="connsiteY105" fmla="*/ 28046 h 948096"/>
              <a:gd name="connsiteX106" fmla="*/ 458036 w 920048"/>
              <a:gd name="connsiteY106" fmla="*/ 32843 h 948096"/>
              <a:gd name="connsiteX107" fmla="*/ 458036 w 920048"/>
              <a:gd name="connsiteY107" fmla="*/ 88950 h 948096"/>
              <a:gd name="connsiteX108" fmla="*/ 456048 w 920048"/>
              <a:gd name="connsiteY108" fmla="*/ 93764 h 948096"/>
              <a:gd name="connsiteX109" fmla="*/ 458036 w 920048"/>
              <a:gd name="connsiteY109" fmla="*/ 98561 h 948096"/>
              <a:gd name="connsiteX110" fmla="*/ 458036 w 920048"/>
              <a:gd name="connsiteY110" fmla="*/ 154668 h 948096"/>
              <a:gd name="connsiteX111" fmla="*/ 434805 w 920048"/>
              <a:gd name="connsiteY111" fmla="*/ 131437 h 948096"/>
              <a:gd name="connsiteX112" fmla="*/ 434805 w 920048"/>
              <a:gd name="connsiteY112" fmla="*/ 121809 h 948096"/>
              <a:gd name="connsiteX113" fmla="*/ 423189 w 920048"/>
              <a:gd name="connsiteY113" fmla="*/ 93764 h 948096"/>
              <a:gd name="connsiteX114" fmla="*/ 434805 w 920048"/>
              <a:gd name="connsiteY114" fmla="*/ 65702 h 948096"/>
              <a:gd name="connsiteX115" fmla="*/ 434805 w 920048"/>
              <a:gd name="connsiteY115" fmla="*/ 56090 h 948096"/>
              <a:gd name="connsiteX116" fmla="*/ 423189 w 920048"/>
              <a:gd name="connsiteY116" fmla="*/ 28046 h 948096"/>
              <a:gd name="connsiteX117" fmla="*/ 434805 w 920048"/>
              <a:gd name="connsiteY117" fmla="*/ 0 h 948096"/>
              <a:gd name="connsiteX118" fmla="*/ 345856 w 920048"/>
              <a:gd name="connsiteY118" fmla="*/ 0 h 948096"/>
              <a:gd name="connsiteX119" fmla="*/ 369087 w 920048"/>
              <a:gd name="connsiteY119" fmla="*/ 23249 h 948096"/>
              <a:gd name="connsiteX120" fmla="*/ 367099 w 920048"/>
              <a:gd name="connsiteY120" fmla="*/ 28046 h 948096"/>
              <a:gd name="connsiteX121" fmla="*/ 369087 w 920048"/>
              <a:gd name="connsiteY121" fmla="*/ 32843 h 948096"/>
              <a:gd name="connsiteX122" fmla="*/ 369087 w 920048"/>
              <a:gd name="connsiteY122" fmla="*/ 88950 h 948096"/>
              <a:gd name="connsiteX123" fmla="*/ 367099 w 920048"/>
              <a:gd name="connsiteY123" fmla="*/ 93764 h 948096"/>
              <a:gd name="connsiteX124" fmla="*/ 369087 w 920048"/>
              <a:gd name="connsiteY124" fmla="*/ 98561 h 948096"/>
              <a:gd name="connsiteX125" fmla="*/ 369087 w 920048"/>
              <a:gd name="connsiteY125" fmla="*/ 154668 h 948096"/>
              <a:gd name="connsiteX126" fmla="*/ 345856 w 920048"/>
              <a:gd name="connsiteY126" fmla="*/ 131437 h 948096"/>
              <a:gd name="connsiteX127" fmla="*/ 345856 w 920048"/>
              <a:gd name="connsiteY127" fmla="*/ 121809 h 948096"/>
              <a:gd name="connsiteX128" fmla="*/ 334240 w 920048"/>
              <a:gd name="connsiteY128" fmla="*/ 93764 h 948096"/>
              <a:gd name="connsiteX129" fmla="*/ 345856 w 920048"/>
              <a:gd name="connsiteY129" fmla="*/ 65702 h 948096"/>
              <a:gd name="connsiteX130" fmla="*/ 345856 w 920048"/>
              <a:gd name="connsiteY130" fmla="*/ 56090 h 948096"/>
              <a:gd name="connsiteX131" fmla="*/ 334240 w 920048"/>
              <a:gd name="connsiteY131" fmla="*/ 28046 h 948096"/>
              <a:gd name="connsiteX132" fmla="*/ 345856 w 920048"/>
              <a:gd name="connsiteY132" fmla="*/ 0 h 948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</a:cxnLst>
            <a:rect l="l" t="t" r="r" b="b"/>
            <a:pathLst>
              <a:path w="920048" h="948096">
                <a:moveTo>
                  <a:pt x="744137" y="640750"/>
                </a:moveTo>
                <a:lnTo>
                  <a:pt x="767368" y="663981"/>
                </a:lnTo>
                <a:lnTo>
                  <a:pt x="701650" y="729701"/>
                </a:lnTo>
                <a:cubicBezTo>
                  <a:pt x="698496" y="732855"/>
                  <a:pt x="694290" y="734514"/>
                  <a:pt x="690035" y="734514"/>
                </a:cubicBezTo>
                <a:cubicBezTo>
                  <a:pt x="687538" y="734514"/>
                  <a:pt x="685024" y="733939"/>
                  <a:pt x="682692" y="732772"/>
                </a:cubicBezTo>
                <a:lnTo>
                  <a:pt x="616973" y="699913"/>
                </a:lnTo>
                <a:lnTo>
                  <a:pt x="631678" y="670521"/>
                </a:lnTo>
                <a:lnTo>
                  <a:pt x="686799" y="698089"/>
                </a:lnTo>
                <a:close/>
                <a:moveTo>
                  <a:pt x="690036" y="586648"/>
                </a:moveTo>
                <a:cubicBezTo>
                  <a:pt x="617565" y="586648"/>
                  <a:pt x="558600" y="645612"/>
                  <a:pt x="558600" y="718083"/>
                </a:cubicBezTo>
                <a:cubicBezTo>
                  <a:pt x="558600" y="790553"/>
                  <a:pt x="617565" y="849517"/>
                  <a:pt x="690036" y="849517"/>
                </a:cubicBezTo>
                <a:cubicBezTo>
                  <a:pt x="762506" y="849517"/>
                  <a:pt x="821471" y="790553"/>
                  <a:pt x="821471" y="718083"/>
                </a:cubicBezTo>
                <a:cubicBezTo>
                  <a:pt x="821471" y="645612"/>
                  <a:pt x="762506" y="586648"/>
                  <a:pt x="690036" y="586648"/>
                </a:cubicBezTo>
                <a:close/>
                <a:moveTo>
                  <a:pt x="690036" y="553788"/>
                </a:moveTo>
                <a:cubicBezTo>
                  <a:pt x="780628" y="553788"/>
                  <a:pt x="854330" y="627491"/>
                  <a:pt x="854330" y="718083"/>
                </a:cubicBezTo>
                <a:cubicBezTo>
                  <a:pt x="854330" y="808674"/>
                  <a:pt x="780628" y="882376"/>
                  <a:pt x="690036" y="882376"/>
                </a:cubicBezTo>
                <a:cubicBezTo>
                  <a:pt x="599443" y="882376"/>
                  <a:pt x="525741" y="808674"/>
                  <a:pt x="525741" y="718083"/>
                </a:cubicBezTo>
                <a:cubicBezTo>
                  <a:pt x="525741" y="627491"/>
                  <a:pt x="599443" y="553788"/>
                  <a:pt x="690036" y="553788"/>
                </a:cubicBezTo>
                <a:close/>
                <a:moveTo>
                  <a:pt x="690037" y="520930"/>
                </a:moveTo>
                <a:cubicBezTo>
                  <a:pt x="581323" y="520930"/>
                  <a:pt x="492883" y="609370"/>
                  <a:pt x="492883" y="718084"/>
                </a:cubicBezTo>
                <a:cubicBezTo>
                  <a:pt x="492883" y="826797"/>
                  <a:pt x="581323" y="915237"/>
                  <a:pt x="690037" y="915237"/>
                </a:cubicBezTo>
                <a:cubicBezTo>
                  <a:pt x="798750" y="915237"/>
                  <a:pt x="887189" y="826797"/>
                  <a:pt x="887189" y="718084"/>
                </a:cubicBezTo>
                <a:cubicBezTo>
                  <a:pt x="887189" y="609370"/>
                  <a:pt x="798750" y="520930"/>
                  <a:pt x="690037" y="520930"/>
                </a:cubicBezTo>
                <a:close/>
                <a:moveTo>
                  <a:pt x="476453" y="488070"/>
                </a:moveTo>
                <a:lnTo>
                  <a:pt x="509313" y="488070"/>
                </a:lnTo>
                <a:lnTo>
                  <a:pt x="509313" y="520931"/>
                </a:lnTo>
                <a:lnTo>
                  <a:pt x="476453" y="520931"/>
                </a:lnTo>
                <a:close/>
                <a:moveTo>
                  <a:pt x="410735" y="488070"/>
                </a:moveTo>
                <a:lnTo>
                  <a:pt x="443595" y="488070"/>
                </a:lnTo>
                <a:lnTo>
                  <a:pt x="443595" y="520931"/>
                </a:lnTo>
                <a:lnTo>
                  <a:pt x="410735" y="520931"/>
                </a:lnTo>
                <a:close/>
                <a:moveTo>
                  <a:pt x="345018" y="488070"/>
                </a:moveTo>
                <a:lnTo>
                  <a:pt x="377878" y="488070"/>
                </a:lnTo>
                <a:lnTo>
                  <a:pt x="377878" y="520931"/>
                </a:lnTo>
                <a:lnTo>
                  <a:pt x="345018" y="520931"/>
                </a:lnTo>
                <a:close/>
                <a:moveTo>
                  <a:pt x="865941" y="476462"/>
                </a:moveTo>
                <a:lnTo>
                  <a:pt x="915233" y="525752"/>
                </a:lnTo>
                <a:lnTo>
                  <a:pt x="891998" y="548987"/>
                </a:lnTo>
                <a:lnTo>
                  <a:pt x="842708" y="499695"/>
                </a:lnTo>
                <a:close/>
                <a:moveTo>
                  <a:pt x="131436" y="340206"/>
                </a:moveTo>
                <a:cubicBezTo>
                  <a:pt x="122367" y="340206"/>
                  <a:pt x="115006" y="347584"/>
                  <a:pt x="115006" y="356636"/>
                </a:cubicBezTo>
                <a:lnTo>
                  <a:pt x="115006" y="701654"/>
                </a:lnTo>
                <a:cubicBezTo>
                  <a:pt x="115006" y="710707"/>
                  <a:pt x="122367" y="718084"/>
                  <a:pt x="131436" y="718084"/>
                </a:cubicBezTo>
                <a:lnTo>
                  <a:pt x="164295" y="718084"/>
                </a:lnTo>
                <a:lnTo>
                  <a:pt x="164295" y="340206"/>
                </a:lnTo>
                <a:close/>
                <a:moveTo>
                  <a:pt x="115006" y="258060"/>
                </a:moveTo>
                <a:cubicBezTo>
                  <a:pt x="69710" y="258060"/>
                  <a:pt x="32859" y="294911"/>
                  <a:pt x="32859" y="340206"/>
                </a:cubicBezTo>
                <a:lnTo>
                  <a:pt x="32859" y="718084"/>
                </a:lnTo>
                <a:cubicBezTo>
                  <a:pt x="32859" y="763380"/>
                  <a:pt x="69710" y="800231"/>
                  <a:pt x="115006" y="800231"/>
                </a:cubicBezTo>
                <a:lnTo>
                  <a:pt x="164295" y="800231"/>
                </a:lnTo>
                <a:lnTo>
                  <a:pt x="164295" y="750942"/>
                </a:lnTo>
                <a:lnTo>
                  <a:pt x="131436" y="750942"/>
                </a:lnTo>
                <a:cubicBezTo>
                  <a:pt x="104262" y="750942"/>
                  <a:pt x="82147" y="728828"/>
                  <a:pt x="82147" y="701654"/>
                </a:cubicBezTo>
                <a:lnTo>
                  <a:pt x="82147" y="356636"/>
                </a:lnTo>
                <a:cubicBezTo>
                  <a:pt x="82147" y="329462"/>
                  <a:pt x="104262" y="307347"/>
                  <a:pt x="131436" y="307347"/>
                </a:cubicBezTo>
                <a:lnTo>
                  <a:pt x="164295" y="307347"/>
                </a:lnTo>
                <a:lnTo>
                  <a:pt x="164295" y="258060"/>
                </a:lnTo>
                <a:close/>
                <a:moveTo>
                  <a:pt x="180724" y="192341"/>
                </a:moveTo>
                <a:lnTo>
                  <a:pt x="722895" y="192341"/>
                </a:lnTo>
                <a:cubicBezTo>
                  <a:pt x="731981" y="192341"/>
                  <a:pt x="739324" y="199701"/>
                  <a:pt x="739324" y="208771"/>
                </a:cubicBezTo>
                <a:lnTo>
                  <a:pt x="739324" y="389495"/>
                </a:lnTo>
                <a:lnTo>
                  <a:pt x="706465" y="389495"/>
                </a:lnTo>
                <a:lnTo>
                  <a:pt x="706465" y="225201"/>
                </a:lnTo>
                <a:lnTo>
                  <a:pt x="197154" y="225201"/>
                </a:lnTo>
                <a:lnTo>
                  <a:pt x="197154" y="833090"/>
                </a:lnTo>
                <a:lnTo>
                  <a:pt x="491141" y="833090"/>
                </a:lnTo>
                <a:cubicBezTo>
                  <a:pt x="471475" y="799212"/>
                  <a:pt x="460024" y="759995"/>
                  <a:pt x="460024" y="718084"/>
                </a:cubicBezTo>
                <a:cubicBezTo>
                  <a:pt x="460024" y="596802"/>
                  <a:pt x="554444" y="497387"/>
                  <a:pt x="673607" y="488909"/>
                </a:cubicBezTo>
                <a:lnTo>
                  <a:pt x="673607" y="455212"/>
                </a:lnTo>
                <a:lnTo>
                  <a:pt x="640748" y="455212"/>
                </a:lnTo>
                <a:lnTo>
                  <a:pt x="640748" y="422353"/>
                </a:lnTo>
                <a:lnTo>
                  <a:pt x="739324" y="422353"/>
                </a:lnTo>
                <a:lnTo>
                  <a:pt x="739324" y="455212"/>
                </a:lnTo>
                <a:lnTo>
                  <a:pt x="706465" y="455212"/>
                </a:lnTo>
                <a:lnTo>
                  <a:pt x="706465" y="488909"/>
                </a:lnTo>
                <a:cubicBezTo>
                  <a:pt x="825628" y="497387"/>
                  <a:pt x="920048" y="596802"/>
                  <a:pt x="920048" y="718084"/>
                </a:cubicBezTo>
                <a:cubicBezTo>
                  <a:pt x="920048" y="844919"/>
                  <a:pt x="816872" y="948096"/>
                  <a:pt x="690037" y="948096"/>
                </a:cubicBezTo>
                <a:cubicBezTo>
                  <a:pt x="619489" y="948096"/>
                  <a:pt x="556333" y="916107"/>
                  <a:pt x="514110" y="865949"/>
                </a:cubicBezTo>
                <a:lnTo>
                  <a:pt x="180724" y="865949"/>
                </a:lnTo>
                <a:cubicBezTo>
                  <a:pt x="171638" y="865949"/>
                  <a:pt x="164295" y="858588"/>
                  <a:pt x="164295" y="849519"/>
                </a:cubicBezTo>
                <a:lnTo>
                  <a:pt x="164295" y="833090"/>
                </a:lnTo>
                <a:lnTo>
                  <a:pt x="115006" y="833090"/>
                </a:lnTo>
                <a:cubicBezTo>
                  <a:pt x="51605" y="833090"/>
                  <a:pt x="0" y="781501"/>
                  <a:pt x="0" y="718084"/>
                </a:cubicBezTo>
                <a:lnTo>
                  <a:pt x="0" y="340206"/>
                </a:lnTo>
                <a:cubicBezTo>
                  <a:pt x="0" y="276789"/>
                  <a:pt x="51605" y="225201"/>
                  <a:pt x="115006" y="225201"/>
                </a:cubicBezTo>
                <a:lnTo>
                  <a:pt x="164295" y="225201"/>
                </a:lnTo>
                <a:lnTo>
                  <a:pt x="164295" y="208771"/>
                </a:lnTo>
                <a:cubicBezTo>
                  <a:pt x="164295" y="199701"/>
                  <a:pt x="171638" y="192341"/>
                  <a:pt x="180724" y="192341"/>
                </a:cubicBezTo>
                <a:close/>
                <a:moveTo>
                  <a:pt x="523754" y="0"/>
                </a:moveTo>
                <a:lnTo>
                  <a:pt x="546985" y="23249"/>
                </a:lnTo>
                <a:cubicBezTo>
                  <a:pt x="545260" y="24973"/>
                  <a:pt x="544997" y="26995"/>
                  <a:pt x="544997" y="28046"/>
                </a:cubicBezTo>
                <a:cubicBezTo>
                  <a:pt x="544997" y="29097"/>
                  <a:pt x="545260" y="31118"/>
                  <a:pt x="546985" y="32843"/>
                </a:cubicBezTo>
                <a:cubicBezTo>
                  <a:pt x="562429" y="48320"/>
                  <a:pt x="562429" y="73489"/>
                  <a:pt x="546985" y="88950"/>
                </a:cubicBezTo>
                <a:cubicBezTo>
                  <a:pt x="545260" y="90692"/>
                  <a:pt x="544997" y="92712"/>
                  <a:pt x="544997" y="93764"/>
                </a:cubicBezTo>
                <a:cubicBezTo>
                  <a:pt x="544997" y="94815"/>
                  <a:pt x="545260" y="96837"/>
                  <a:pt x="546985" y="98561"/>
                </a:cubicBezTo>
                <a:cubicBezTo>
                  <a:pt x="562429" y="114038"/>
                  <a:pt x="562429" y="139208"/>
                  <a:pt x="546985" y="154668"/>
                </a:cubicBezTo>
                <a:lnTo>
                  <a:pt x="523754" y="131437"/>
                </a:lnTo>
                <a:cubicBezTo>
                  <a:pt x="526400" y="128775"/>
                  <a:pt x="526400" y="124470"/>
                  <a:pt x="523754" y="121809"/>
                </a:cubicBezTo>
                <a:cubicBezTo>
                  <a:pt x="516262" y="114317"/>
                  <a:pt x="512138" y="104361"/>
                  <a:pt x="512138" y="93764"/>
                </a:cubicBezTo>
                <a:cubicBezTo>
                  <a:pt x="512138" y="83167"/>
                  <a:pt x="516262" y="73210"/>
                  <a:pt x="523754" y="65702"/>
                </a:cubicBezTo>
                <a:cubicBezTo>
                  <a:pt x="526400" y="63057"/>
                  <a:pt x="526400" y="58752"/>
                  <a:pt x="523754" y="56090"/>
                </a:cubicBezTo>
                <a:cubicBezTo>
                  <a:pt x="516262" y="48599"/>
                  <a:pt x="512138" y="38643"/>
                  <a:pt x="512138" y="28046"/>
                </a:cubicBezTo>
                <a:cubicBezTo>
                  <a:pt x="512138" y="17449"/>
                  <a:pt x="516262" y="7493"/>
                  <a:pt x="523754" y="0"/>
                </a:cubicBezTo>
                <a:close/>
                <a:moveTo>
                  <a:pt x="434805" y="0"/>
                </a:moveTo>
                <a:lnTo>
                  <a:pt x="458036" y="23249"/>
                </a:lnTo>
                <a:cubicBezTo>
                  <a:pt x="456311" y="24973"/>
                  <a:pt x="456048" y="26995"/>
                  <a:pt x="456048" y="28046"/>
                </a:cubicBezTo>
                <a:cubicBezTo>
                  <a:pt x="456048" y="29097"/>
                  <a:pt x="456295" y="31118"/>
                  <a:pt x="458036" y="32843"/>
                </a:cubicBezTo>
                <a:cubicBezTo>
                  <a:pt x="473480" y="48320"/>
                  <a:pt x="473480" y="73489"/>
                  <a:pt x="458036" y="88950"/>
                </a:cubicBezTo>
                <a:cubicBezTo>
                  <a:pt x="456311" y="90692"/>
                  <a:pt x="456048" y="92712"/>
                  <a:pt x="456048" y="93764"/>
                </a:cubicBezTo>
                <a:cubicBezTo>
                  <a:pt x="456048" y="94815"/>
                  <a:pt x="456295" y="96837"/>
                  <a:pt x="458036" y="98561"/>
                </a:cubicBezTo>
                <a:cubicBezTo>
                  <a:pt x="473480" y="114038"/>
                  <a:pt x="473480" y="139208"/>
                  <a:pt x="458036" y="154668"/>
                </a:cubicBezTo>
                <a:lnTo>
                  <a:pt x="434805" y="131437"/>
                </a:lnTo>
                <a:cubicBezTo>
                  <a:pt x="437451" y="128775"/>
                  <a:pt x="437451" y="124470"/>
                  <a:pt x="434805" y="121809"/>
                </a:cubicBezTo>
                <a:cubicBezTo>
                  <a:pt x="427313" y="114317"/>
                  <a:pt x="423189" y="104361"/>
                  <a:pt x="423189" y="93764"/>
                </a:cubicBezTo>
                <a:cubicBezTo>
                  <a:pt x="423189" y="83167"/>
                  <a:pt x="427313" y="73210"/>
                  <a:pt x="434805" y="65702"/>
                </a:cubicBezTo>
                <a:cubicBezTo>
                  <a:pt x="437451" y="63057"/>
                  <a:pt x="437451" y="58752"/>
                  <a:pt x="434805" y="56090"/>
                </a:cubicBezTo>
                <a:cubicBezTo>
                  <a:pt x="427313" y="48599"/>
                  <a:pt x="423189" y="38643"/>
                  <a:pt x="423189" y="28046"/>
                </a:cubicBezTo>
                <a:cubicBezTo>
                  <a:pt x="423189" y="17449"/>
                  <a:pt x="427313" y="7493"/>
                  <a:pt x="434805" y="0"/>
                </a:cubicBezTo>
                <a:close/>
                <a:moveTo>
                  <a:pt x="345856" y="0"/>
                </a:moveTo>
                <a:lnTo>
                  <a:pt x="369087" y="23249"/>
                </a:lnTo>
                <a:cubicBezTo>
                  <a:pt x="367362" y="24973"/>
                  <a:pt x="367099" y="26995"/>
                  <a:pt x="367099" y="28046"/>
                </a:cubicBezTo>
                <a:cubicBezTo>
                  <a:pt x="367099" y="29097"/>
                  <a:pt x="367346" y="31118"/>
                  <a:pt x="369087" y="32843"/>
                </a:cubicBezTo>
                <a:cubicBezTo>
                  <a:pt x="384531" y="48320"/>
                  <a:pt x="384531" y="73489"/>
                  <a:pt x="369087" y="88950"/>
                </a:cubicBezTo>
                <a:cubicBezTo>
                  <a:pt x="367362" y="90692"/>
                  <a:pt x="367099" y="92712"/>
                  <a:pt x="367099" y="93764"/>
                </a:cubicBezTo>
                <a:cubicBezTo>
                  <a:pt x="367099" y="94815"/>
                  <a:pt x="367346" y="96837"/>
                  <a:pt x="369087" y="98561"/>
                </a:cubicBezTo>
                <a:cubicBezTo>
                  <a:pt x="384531" y="114038"/>
                  <a:pt x="384531" y="139208"/>
                  <a:pt x="369087" y="154668"/>
                </a:cubicBezTo>
                <a:lnTo>
                  <a:pt x="345856" y="131437"/>
                </a:lnTo>
                <a:cubicBezTo>
                  <a:pt x="348502" y="128775"/>
                  <a:pt x="348502" y="124470"/>
                  <a:pt x="345856" y="121809"/>
                </a:cubicBezTo>
                <a:cubicBezTo>
                  <a:pt x="338364" y="114317"/>
                  <a:pt x="334240" y="104361"/>
                  <a:pt x="334240" y="93764"/>
                </a:cubicBezTo>
                <a:cubicBezTo>
                  <a:pt x="334240" y="83167"/>
                  <a:pt x="338364" y="73210"/>
                  <a:pt x="345856" y="65702"/>
                </a:cubicBezTo>
                <a:cubicBezTo>
                  <a:pt x="348502" y="63057"/>
                  <a:pt x="348502" y="58752"/>
                  <a:pt x="345856" y="56090"/>
                </a:cubicBezTo>
                <a:cubicBezTo>
                  <a:pt x="338364" y="48599"/>
                  <a:pt x="334240" y="38643"/>
                  <a:pt x="334240" y="28046"/>
                </a:cubicBezTo>
                <a:cubicBezTo>
                  <a:pt x="334240" y="17449"/>
                  <a:pt x="338364" y="7493"/>
                  <a:pt x="345856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2" name="矩形 81">
            <a:extLst>
              <a:ext uri="{FF2B5EF4-FFF2-40B4-BE49-F238E27FC236}">
                <a16:creationId xmlns:a16="http://schemas.microsoft.com/office/drawing/2014/main" xmlns="" id="{0A4CB445-AE39-4DDB-B4D5-BE14E87F80A5}"/>
              </a:ext>
            </a:extLst>
          </p:cNvPr>
          <p:cNvSpPr/>
          <p:nvPr/>
        </p:nvSpPr>
        <p:spPr>
          <a:xfrm>
            <a:off x="8386173" y="4293141"/>
            <a:ext cx="3103838" cy="1535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在工作汇报、企业宣传、产品推介、婚礼庆典、项目竞标、管理咨询、教育培训等领域占着举足轻重的地位。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3" name="矩形 82">
            <a:extLst>
              <a:ext uri="{FF2B5EF4-FFF2-40B4-BE49-F238E27FC236}">
                <a16:creationId xmlns:a16="http://schemas.microsoft.com/office/drawing/2014/main" xmlns="" id="{F4C3C6C6-290E-4D0A-AFC5-DE4A0AB2F12B}"/>
              </a:ext>
            </a:extLst>
          </p:cNvPr>
          <p:cNvSpPr/>
          <p:nvPr/>
        </p:nvSpPr>
        <p:spPr>
          <a:xfrm>
            <a:off x="8386173" y="1674672"/>
            <a:ext cx="3103838" cy="1165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中国的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应用水平逐步提高，应用领域越来越广；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正成为人们工作生活的重要组成部分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91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梯形 83">
            <a:extLst>
              <a:ext uri="{FF2B5EF4-FFF2-40B4-BE49-F238E27FC236}">
                <a16:creationId xmlns:a16="http://schemas.microsoft.com/office/drawing/2014/main" xmlns="" id="{C5188818-572B-4C18-A683-BC2C3A76E13E}"/>
              </a:ext>
            </a:extLst>
          </p:cNvPr>
          <p:cNvSpPr/>
          <p:nvPr/>
        </p:nvSpPr>
        <p:spPr>
          <a:xfrm>
            <a:off x="3666944" y="1160463"/>
            <a:ext cx="4858114" cy="5148246"/>
          </a:xfrm>
          <a:prstGeom prst="trapezoid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rgbClr val="1EB464">
                  <a:alpha val="10000"/>
                </a:srgbClr>
              </a:gs>
            </a:gsLst>
            <a:lin ang="5400000" scaled="0"/>
          </a:gradFill>
          <a:ln w="25400">
            <a:gradFill>
              <a:gsLst>
                <a:gs pos="100000">
                  <a:schemeClr val="accent1">
                    <a:alpha val="92000"/>
                  </a:schemeClr>
                </a:gs>
                <a:gs pos="69000">
                  <a:schemeClr val="accent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5" name="梯形 84">
            <a:extLst>
              <a:ext uri="{FF2B5EF4-FFF2-40B4-BE49-F238E27FC236}">
                <a16:creationId xmlns:a16="http://schemas.microsoft.com/office/drawing/2014/main" xmlns="" id="{C64DD4AF-C28D-4E7E-B3D7-16E1E2A68A16}"/>
              </a:ext>
            </a:extLst>
          </p:cNvPr>
          <p:cNvSpPr/>
          <p:nvPr/>
        </p:nvSpPr>
        <p:spPr>
          <a:xfrm flipV="1">
            <a:off x="-1276509" y="1160463"/>
            <a:ext cx="6094573" cy="5148262"/>
          </a:xfrm>
          <a:prstGeom prst="trapezoid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rgbClr val="1EB464">
                  <a:alpha val="10000"/>
                </a:srgbClr>
              </a:gs>
            </a:gsLst>
            <a:lin ang="5400000" scaled="0"/>
          </a:gradFill>
          <a:ln w="25400">
            <a:gradFill>
              <a:gsLst>
                <a:gs pos="100000">
                  <a:schemeClr val="accent1">
                    <a:alpha val="92000"/>
                  </a:schemeClr>
                </a:gs>
                <a:gs pos="69000">
                  <a:schemeClr val="accent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6" name="梯形 85">
            <a:extLst>
              <a:ext uri="{FF2B5EF4-FFF2-40B4-BE49-F238E27FC236}">
                <a16:creationId xmlns:a16="http://schemas.microsoft.com/office/drawing/2014/main" xmlns="" id="{486D8EFE-6662-4A47-9764-12A914354126}"/>
              </a:ext>
            </a:extLst>
          </p:cNvPr>
          <p:cNvSpPr/>
          <p:nvPr/>
        </p:nvSpPr>
        <p:spPr>
          <a:xfrm flipV="1">
            <a:off x="7373938" y="1160463"/>
            <a:ext cx="6094573" cy="5148262"/>
          </a:xfrm>
          <a:prstGeom prst="trapezoid">
            <a:avLst/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rgbClr val="1EB464">
                  <a:alpha val="10000"/>
                </a:srgbClr>
              </a:gs>
            </a:gsLst>
            <a:lin ang="5400000" scaled="0"/>
          </a:gradFill>
          <a:ln w="25400">
            <a:gradFill>
              <a:gsLst>
                <a:gs pos="100000">
                  <a:schemeClr val="accent1">
                    <a:alpha val="92000"/>
                  </a:schemeClr>
                </a:gs>
                <a:gs pos="69000">
                  <a:schemeClr val="accent1">
                    <a:alpha val="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329B08D7-7679-47B9-8F6F-341E8AD9B48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请在此处输入你的标题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85D6C14A-1F07-4A7C-8AFB-14BDC1DA64A3}"/>
              </a:ext>
            </a:extLst>
          </p:cNvPr>
          <p:cNvSpPr/>
          <p:nvPr/>
        </p:nvSpPr>
        <p:spPr>
          <a:xfrm>
            <a:off x="5057641" y="1499143"/>
            <a:ext cx="2076718" cy="2076718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0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82886E7B-E8CF-4551-9B34-D8B13D912387}"/>
              </a:ext>
            </a:extLst>
          </p:cNvPr>
          <p:cNvSpPr/>
          <p:nvPr/>
        </p:nvSpPr>
        <p:spPr>
          <a:xfrm>
            <a:off x="5626160" y="2825996"/>
            <a:ext cx="9396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图标二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xmlns="" id="{00B30EA3-A31B-46CD-B5E4-4EA0F269BB5F}"/>
              </a:ext>
            </a:extLst>
          </p:cNvPr>
          <p:cNvSpPr/>
          <p:nvPr/>
        </p:nvSpPr>
        <p:spPr>
          <a:xfrm>
            <a:off x="5669695" y="1810395"/>
            <a:ext cx="866428" cy="901931"/>
          </a:xfrm>
          <a:custGeom>
            <a:avLst/>
            <a:gdLst>
              <a:gd name="connsiteX0" fmla="*/ 29186 w 866428"/>
              <a:gd name="connsiteY0" fmla="*/ 789190 h 901931"/>
              <a:gd name="connsiteX1" fmla="*/ 126834 w 866428"/>
              <a:gd name="connsiteY1" fmla="*/ 873746 h 901931"/>
              <a:gd name="connsiteX2" fmla="*/ 611101 w 866428"/>
              <a:gd name="connsiteY2" fmla="*/ 873746 h 901931"/>
              <a:gd name="connsiteX3" fmla="*/ 564497 w 866428"/>
              <a:gd name="connsiteY3" fmla="*/ 789190 h 901931"/>
              <a:gd name="connsiteX4" fmla="*/ 563708 w 866428"/>
              <a:gd name="connsiteY4" fmla="*/ 789190 h 901931"/>
              <a:gd name="connsiteX5" fmla="*/ 98649 w 866428"/>
              <a:gd name="connsiteY5" fmla="*/ 789190 h 901931"/>
              <a:gd name="connsiteX6" fmla="*/ 507337 w 866428"/>
              <a:gd name="connsiteY6" fmla="*/ 676386 h 901931"/>
              <a:gd name="connsiteX7" fmla="*/ 718728 w 866428"/>
              <a:gd name="connsiteY7" fmla="*/ 676386 h 901931"/>
              <a:gd name="connsiteX8" fmla="*/ 718728 w 866428"/>
              <a:gd name="connsiteY8" fmla="*/ 704570 h 901931"/>
              <a:gd name="connsiteX9" fmla="*/ 507337 w 866428"/>
              <a:gd name="connsiteY9" fmla="*/ 704570 h 901931"/>
              <a:gd name="connsiteX10" fmla="*/ 169114 w 866428"/>
              <a:gd name="connsiteY10" fmla="*/ 465042 h 901931"/>
              <a:gd name="connsiteX11" fmla="*/ 436873 w 866428"/>
              <a:gd name="connsiteY11" fmla="*/ 465042 h 901931"/>
              <a:gd name="connsiteX12" fmla="*/ 436873 w 866428"/>
              <a:gd name="connsiteY12" fmla="*/ 493226 h 901931"/>
              <a:gd name="connsiteX13" fmla="*/ 169114 w 866428"/>
              <a:gd name="connsiteY13" fmla="*/ 493226 h 901931"/>
              <a:gd name="connsiteX14" fmla="*/ 169114 w 866428"/>
              <a:gd name="connsiteY14" fmla="*/ 408686 h 901931"/>
              <a:gd name="connsiteX15" fmla="*/ 295947 w 866428"/>
              <a:gd name="connsiteY15" fmla="*/ 408686 h 901931"/>
              <a:gd name="connsiteX16" fmla="*/ 295947 w 866428"/>
              <a:gd name="connsiteY16" fmla="*/ 436870 h 901931"/>
              <a:gd name="connsiteX17" fmla="*/ 169114 w 866428"/>
              <a:gd name="connsiteY17" fmla="*/ 436870 h 901931"/>
              <a:gd name="connsiteX18" fmla="*/ 324131 w 866428"/>
              <a:gd name="connsiteY18" fmla="*/ 408677 h 901931"/>
              <a:gd name="connsiteX19" fmla="*/ 479149 w 866428"/>
              <a:gd name="connsiteY19" fmla="*/ 408677 h 901931"/>
              <a:gd name="connsiteX20" fmla="*/ 479149 w 866428"/>
              <a:gd name="connsiteY20" fmla="*/ 436861 h 901931"/>
              <a:gd name="connsiteX21" fmla="*/ 324131 w 866428"/>
              <a:gd name="connsiteY21" fmla="*/ 436861 h 901931"/>
              <a:gd name="connsiteX22" fmla="*/ 169114 w 866428"/>
              <a:gd name="connsiteY22" fmla="*/ 352315 h 901931"/>
              <a:gd name="connsiteX23" fmla="*/ 521433 w 866428"/>
              <a:gd name="connsiteY23" fmla="*/ 352315 h 901931"/>
              <a:gd name="connsiteX24" fmla="*/ 521433 w 866428"/>
              <a:gd name="connsiteY24" fmla="*/ 380499 h 901931"/>
              <a:gd name="connsiteX25" fmla="*/ 169114 w 866428"/>
              <a:gd name="connsiteY25" fmla="*/ 380499 h 901931"/>
              <a:gd name="connsiteX26" fmla="*/ 225482 w 866428"/>
              <a:gd name="connsiteY26" fmla="*/ 295945 h 901931"/>
              <a:gd name="connsiteX27" fmla="*/ 577801 w 866428"/>
              <a:gd name="connsiteY27" fmla="*/ 295945 h 901931"/>
              <a:gd name="connsiteX28" fmla="*/ 577801 w 866428"/>
              <a:gd name="connsiteY28" fmla="*/ 324129 h 901931"/>
              <a:gd name="connsiteX29" fmla="*/ 225482 w 866428"/>
              <a:gd name="connsiteY29" fmla="*/ 324129 h 901931"/>
              <a:gd name="connsiteX30" fmla="*/ 155020 w 866428"/>
              <a:gd name="connsiteY30" fmla="*/ 211387 h 901931"/>
              <a:gd name="connsiteX31" fmla="*/ 338226 w 866428"/>
              <a:gd name="connsiteY31" fmla="*/ 211387 h 901931"/>
              <a:gd name="connsiteX32" fmla="*/ 338226 w 866428"/>
              <a:gd name="connsiteY32" fmla="*/ 239571 h 901931"/>
              <a:gd name="connsiteX33" fmla="*/ 155020 w 866428"/>
              <a:gd name="connsiteY33" fmla="*/ 239571 h 901931"/>
              <a:gd name="connsiteX34" fmla="*/ 816717 w 866428"/>
              <a:gd name="connsiteY34" fmla="*/ 175608 h 901931"/>
              <a:gd name="connsiteX35" fmla="*/ 493247 w 866428"/>
              <a:gd name="connsiteY35" fmla="*/ 499079 h 901931"/>
              <a:gd name="connsiteX36" fmla="*/ 493247 w 866428"/>
              <a:gd name="connsiteY36" fmla="*/ 543781 h 901931"/>
              <a:gd name="connsiteX37" fmla="*/ 779230 w 866428"/>
              <a:gd name="connsiteY37" fmla="*/ 257797 h 901931"/>
              <a:gd name="connsiteX38" fmla="*/ 799157 w 866428"/>
              <a:gd name="connsiteY38" fmla="*/ 277725 h 901931"/>
              <a:gd name="connsiteX39" fmla="*/ 513173 w 866428"/>
              <a:gd name="connsiteY39" fmla="*/ 563709 h 901931"/>
              <a:gd name="connsiteX40" fmla="*/ 557876 w 866428"/>
              <a:gd name="connsiteY40" fmla="*/ 563709 h 901931"/>
              <a:gd name="connsiteX41" fmla="*/ 807416 w 866428"/>
              <a:gd name="connsiteY41" fmla="*/ 314168 h 901931"/>
              <a:gd name="connsiteX42" fmla="*/ 816717 w 866428"/>
              <a:gd name="connsiteY42" fmla="*/ 175608 h 901931"/>
              <a:gd name="connsiteX43" fmla="*/ 155020 w 866428"/>
              <a:gd name="connsiteY43" fmla="*/ 155016 h 901931"/>
              <a:gd name="connsiteX44" fmla="*/ 338226 w 866428"/>
              <a:gd name="connsiteY44" fmla="*/ 155016 h 901931"/>
              <a:gd name="connsiteX45" fmla="*/ 338226 w 866428"/>
              <a:gd name="connsiteY45" fmla="*/ 183200 h 901931"/>
              <a:gd name="connsiteX46" fmla="*/ 155020 w 866428"/>
              <a:gd name="connsiteY46" fmla="*/ 183200 h 901931"/>
              <a:gd name="connsiteX47" fmla="*/ 817379 w 866428"/>
              <a:gd name="connsiteY47" fmla="*/ 140923 h 901931"/>
              <a:gd name="connsiteX48" fmla="*/ 827342 w 866428"/>
              <a:gd name="connsiteY48" fmla="*/ 145055 h 901931"/>
              <a:gd name="connsiteX49" fmla="*/ 827342 w 866428"/>
              <a:gd name="connsiteY49" fmla="*/ 334096 h 901931"/>
              <a:gd name="connsiteX50" fmla="*/ 573674 w 866428"/>
              <a:gd name="connsiteY50" fmla="*/ 587765 h 901931"/>
              <a:gd name="connsiteX51" fmla="*/ 563710 w 866428"/>
              <a:gd name="connsiteY51" fmla="*/ 591894 h 901931"/>
              <a:gd name="connsiteX52" fmla="*/ 484989 w 866428"/>
              <a:gd name="connsiteY52" fmla="*/ 591894 h 901931"/>
              <a:gd name="connsiteX53" fmla="*/ 456803 w 866428"/>
              <a:gd name="connsiteY53" fmla="*/ 620080 h 901931"/>
              <a:gd name="connsiteX54" fmla="*/ 479153 w 866428"/>
              <a:gd name="connsiteY54" fmla="*/ 620080 h 901931"/>
              <a:gd name="connsiteX55" fmla="*/ 479153 w 866428"/>
              <a:gd name="connsiteY55" fmla="*/ 648265 h 901931"/>
              <a:gd name="connsiteX56" fmla="*/ 422783 w 866428"/>
              <a:gd name="connsiteY56" fmla="*/ 648265 h 901931"/>
              <a:gd name="connsiteX57" fmla="*/ 394598 w 866428"/>
              <a:gd name="connsiteY57" fmla="*/ 648265 h 901931"/>
              <a:gd name="connsiteX58" fmla="*/ 169114 w 866428"/>
              <a:gd name="connsiteY58" fmla="*/ 648265 h 901931"/>
              <a:gd name="connsiteX59" fmla="*/ 169114 w 866428"/>
              <a:gd name="connsiteY59" fmla="*/ 620080 h 901931"/>
              <a:gd name="connsiteX60" fmla="*/ 394598 w 866428"/>
              <a:gd name="connsiteY60" fmla="*/ 620080 h 901931"/>
              <a:gd name="connsiteX61" fmla="*/ 416948 w 866428"/>
              <a:gd name="connsiteY61" fmla="*/ 620080 h 901931"/>
              <a:gd name="connsiteX62" fmla="*/ 465061 w 866428"/>
              <a:gd name="connsiteY62" fmla="*/ 571967 h 901931"/>
              <a:gd name="connsiteX63" fmla="*/ 465061 w 866428"/>
              <a:gd name="connsiteY63" fmla="*/ 493245 h 901931"/>
              <a:gd name="connsiteX64" fmla="*/ 469191 w 866428"/>
              <a:gd name="connsiteY64" fmla="*/ 483281 h 901931"/>
              <a:gd name="connsiteX65" fmla="*/ 807416 w 866428"/>
              <a:gd name="connsiteY65" fmla="*/ 145055 h 901931"/>
              <a:gd name="connsiteX66" fmla="*/ 817379 w 866428"/>
              <a:gd name="connsiteY66" fmla="*/ 140923 h 901931"/>
              <a:gd name="connsiteX67" fmla="*/ 450965 w 866428"/>
              <a:gd name="connsiteY67" fmla="*/ 112739 h 901931"/>
              <a:gd name="connsiteX68" fmla="*/ 408687 w 866428"/>
              <a:gd name="connsiteY68" fmla="*/ 155017 h 901931"/>
              <a:gd name="connsiteX69" fmla="*/ 450965 w 866428"/>
              <a:gd name="connsiteY69" fmla="*/ 197295 h 901931"/>
              <a:gd name="connsiteX70" fmla="*/ 493243 w 866428"/>
              <a:gd name="connsiteY70" fmla="*/ 155017 h 901931"/>
              <a:gd name="connsiteX71" fmla="*/ 450965 w 866428"/>
              <a:gd name="connsiteY71" fmla="*/ 112739 h 901931"/>
              <a:gd name="connsiteX72" fmla="*/ 155020 w 866428"/>
              <a:gd name="connsiteY72" fmla="*/ 98646 h 901931"/>
              <a:gd name="connsiteX73" fmla="*/ 338226 w 866428"/>
              <a:gd name="connsiteY73" fmla="*/ 98646 h 901931"/>
              <a:gd name="connsiteX74" fmla="*/ 338226 w 866428"/>
              <a:gd name="connsiteY74" fmla="*/ 126830 h 901931"/>
              <a:gd name="connsiteX75" fmla="*/ 155020 w 866428"/>
              <a:gd name="connsiteY75" fmla="*/ 126830 h 901931"/>
              <a:gd name="connsiteX76" fmla="*/ 450965 w 866428"/>
              <a:gd name="connsiteY76" fmla="*/ 84553 h 901931"/>
              <a:gd name="connsiteX77" fmla="*/ 521428 w 866428"/>
              <a:gd name="connsiteY77" fmla="*/ 155017 h 901931"/>
              <a:gd name="connsiteX78" fmla="*/ 450965 w 866428"/>
              <a:gd name="connsiteY78" fmla="*/ 225481 h 901931"/>
              <a:gd name="connsiteX79" fmla="*/ 380501 w 866428"/>
              <a:gd name="connsiteY79" fmla="*/ 155017 h 901931"/>
              <a:gd name="connsiteX80" fmla="*/ 450965 w 866428"/>
              <a:gd name="connsiteY80" fmla="*/ 84553 h 901931"/>
              <a:gd name="connsiteX81" fmla="*/ 98649 w 866428"/>
              <a:gd name="connsiteY81" fmla="*/ 0 h 901931"/>
              <a:gd name="connsiteX82" fmla="*/ 803283 w 866428"/>
              <a:gd name="connsiteY82" fmla="*/ 0 h 901931"/>
              <a:gd name="connsiteX83" fmla="*/ 817377 w 866428"/>
              <a:gd name="connsiteY83" fmla="*/ 14092 h 901931"/>
              <a:gd name="connsiteX84" fmla="*/ 817377 w 866428"/>
              <a:gd name="connsiteY84" fmla="*/ 112741 h 901931"/>
              <a:gd name="connsiteX85" fmla="*/ 789191 w 866428"/>
              <a:gd name="connsiteY85" fmla="*/ 112741 h 901931"/>
              <a:gd name="connsiteX86" fmla="*/ 789191 w 866428"/>
              <a:gd name="connsiteY86" fmla="*/ 28185 h 901931"/>
              <a:gd name="connsiteX87" fmla="*/ 112741 w 866428"/>
              <a:gd name="connsiteY87" fmla="*/ 28185 h 901931"/>
              <a:gd name="connsiteX88" fmla="*/ 112741 w 866428"/>
              <a:gd name="connsiteY88" fmla="*/ 761005 h 901931"/>
              <a:gd name="connsiteX89" fmla="*/ 563708 w 866428"/>
              <a:gd name="connsiteY89" fmla="*/ 761005 h 901931"/>
              <a:gd name="connsiteX90" fmla="*/ 577800 w 866428"/>
              <a:gd name="connsiteY90" fmla="*/ 761005 h 901931"/>
              <a:gd name="connsiteX91" fmla="*/ 591893 w 866428"/>
              <a:gd name="connsiteY91" fmla="*/ 775097 h 901931"/>
              <a:gd name="connsiteX92" fmla="*/ 690542 w 866428"/>
              <a:gd name="connsiteY92" fmla="*/ 873746 h 901931"/>
              <a:gd name="connsiteX93" fmla="*/ 789191 w 866428"/>
              <a:gd name="connsiteY93" fmla="*/ 775097 h 901931"/>
              <a:gd name="connsiteX94" fmla="*/ 789191 w 866428"/>
              <a:gd name="connsiteY94" fmla="*/ 394595 h 901931"/>
              <a:gd name="connsiteX95" fmla="*/ 817377 w 866428"/>
              <a:gd name="connsiteY95" fmla="*/ 394595 h 901931"/>
              <a:gd name="connsiteX96" fmla="*/ 817377 w 866428"/>
              <a:gd name="connsiteY96" fmla="*/ 775097 h 901931"/>
              <a:gd name="connsiteX97" fmla="*/ 690542 w 866428"/>
              <a:gd name="connsiteY97" fmla="*/ 901931 h 901931"/>
              <a:gd name="connsiteX98" fmla="*/ 126834 w 866428"/>
              <a:gd name="connsiteY98" fmla="*/ 901931 h 901931"/>
              <a:gd name="connsiteX99" fmla="*/ 0 w 866428"/>
              <a:gd name="connsiteY99" fmla="*/ 775097 h 901931"/>
              <a:gd name="connsiteX100" fmla="*/ 14092 w 866428"/>
              <a:gd name="connsiteY100" fmla="*/ 761005 h 901931"/>
              <a:gd name="connsiteX101" fmla="*/ 84556 w 866428"/>
              <a:gd name="connsiteY101" fmla="*/ 761005 h 901931"/>
              <a:gd name="connsiteX102" fmla="*/ 84556 w 866428"/>
              <a:gd name="connsiteY102" fmla="*/ 14092 h 901931"/>
              <a:gd name="connsiteX103" fmla="*/ 98649 w 866428"/>
              <a:gd name="connsiteY103" fmla="*/ 0 h 901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866428" h="901931">
                <a:moveTo>
                  <a:pt x="29186" y="789190"/>
                </a:moveTo>
                <a:cubicBezTo>
                  <a:pt x="36049" y="836936"/>
                  <a:pt x="77213" y="873746"/>
                  <a:pt x="126834" y="873746"/>
                </a:cubicBezTo>
                <a:lnTo>
                  <a:pt x="611101" y="873746"/>
                </a:lnTo>
                <a:cubicBezTo>
                  <a:pt x="585720" y="853255"/>
                  <a:pt x="568288" y="823294"/>
                  <a:pt x="564497" y="789190"/>
                </a:cubicBezTo>
                <a:lnTo>
                  <a:pt x="563708" y="789190"/>
                </a:lnTo>
                <a:lnTo>
                  <a:pt x="98649" y="789190"/>
                </a:lnTo>
                <a:close/>
                <a:moveTo>
                  <a:pt x="507337" y="676386"/>
                </a:moveTo>
                <a:lnTo>
                  <a:pt x="718728" y="676386"/>
                </a:lnTo>
                <a:lnTo>
                  <a:pt x="718728" y="704570"/>
                </a:lnTo>
                <a:lnTo>
                  <a:pt x="507337" y="704570"/>
                </a:lnTo>
                <a:close/>
                <a:moveTo>
                  <a:pt x="169114" y="465042"/>
                </a:moveTo>
                <a:lnTo>
                  <a:pt x="436873" y="465042"/>
                </a:lnTo>
                <a:lnTo>
                  <a:pt x="436873" y="493226"/>
                </a:lnTo>
                <a:lnTo>
                  <a:pt x="169114" y="493226"/>
                </a:lnTo>
                <a:close/>
                <a:moveTo>
                  <a:pt x="169114" y="408686"/>
                </a:moveTo>
                <a:lnTo>
                  <a:pt x="295947" y="408686"/>
                </a:lnTo>
                <a:lnTo>
                  <a:pt x="295947" y="436870"/>
                </a:lnTo>
                <a:lnTo>
                  <a:pt x="169114" y="436870"/>
                </a:lnTo>
                <a:close/>
                <a:moveTo>
                  <a:pt x="324131" y="408677"/>
                </a:moveTo>
                <a:lnTo>
                  <a:pt x="479149" y="408677"/>
                </a:lnTo>
                <a:lnTo>
                  <a:pt x="479149" y="436861"/>
                </a:lnTo>
                <a:lnTo>
                  <a:pt x="324131" y="436861"/>
                </a:lnTo>
                <a:close/>
                <a:moveTo>
                  <a:pt x="169114" y="352315"/>
                </a:moveTo>
                <a:lnTo>
                  <a:pt x="521433" y="352315"/>
                </a:lnTo>
                <a:lnTo>
                  <a:pt x="521433" y="380499"/>
                </a:lnTo>
                <a:lnTo>
                  <a:pt x="169114" y="380499"/>
                </a:lnTo>
                <a:close/>
                <a:moveTo>
                  <a:pt x="225482" y="295945"/>
                </a:moveTo>
                <a:lnTo>
                  <a:pt x="577801" y="295945"/>
                </a:lnTo>
                <a:lnTo>
                  <a:pt x="577801" y="324129"/>
                </a:lnTo>
                <a:lnTo>
                  <a:pt x="225482" y="324129"/>
                </a:lnTo>
                <a:close/>
                <a:moveTo>
                  <a:pt x="155020" y="211387"/>
                </a:moveTo>
                <a:lnTo>
                  <a:pt x="338226" y="211387"/>
                </a:lnTo>
                <a:lnTo>
                  <a:pt x="338226" y="239571"/>
                </a:lnTo>
                <a:lnTo>
                  <a:pt x="155020" y="239571"/>
                </a:lnTo>
                <a:close/>
                <a:moveTo>
                  <a:pt x="816717" y="175608"/>
                </a:moveTo>
                <a:lnTo>
                  <a:pt x="493247" y="499079"/>
                </a:lnTo>
                <a:lnTo>
                  <a:pt x="493247" y="543781"/>
                </a:lnTo>
                <a:lnTo>
                  <a:pt x="779230" y="257797"/>
                </a:lnTo>
                <a:lnTo>
                  <a:pt x="799157" y="277725"/>
                </a:lnTo>
                <a:lnTo>
                  <a:pt x="513173" y="563709"/>
                </a:lnTo>
                <a:lnTo>
                  <a:pt x="557876" y="563709"/>
                </a:lnTo>
                <a:lnTo>
                  <a:pt x="807416" y="314168"/>
                </a:lnTo>
                <a:cubicBezTo>
                  <a:pt x="845169" y="276414"/>
                  <a:pt x="848256" y="216943"/>
                  <a:pt x="816717" y="175608"/>
                </a:cubicBezTo>
                <a:close/>
                <a:moveTo>
                  <a:pt x="155020" y="155016"/>
                </a:moveTo>
                <a:lnTo>
                  <a:pt x="338226" y="155016"/>
                </a:lnTo>
                <a:lnTo>
                  <a:pt x="338226" y="183200"/>
                </a:lnTo>
                <a:lnTo>
                  <a:pt x="155020" y="183200"/>
                </a:lnTo>
                <a:close/>
                <a:moveTo>
                  <a:pt x="817379" y="140923"/>
                </a:moveTo>
                <a:cubicBezTo>
                  <a:pt x="820983" y="140923"/>
                  <a:pt x="824587" y="142300"/>
                  <a:pt x="827342" y="145055"/>
                </a:cubicBezTo>
                <a:cubicBezTo>
                  <a:pt x="879457" y="197170"/>
                  <a:pt x="879457" y="281981"/>
                  <a:pt x="827342" y="334096"/>
                </a:cubicBezTo>
                <a:lnTo>
                  <a:pt x="573674" y="587765"/>
                </a:lnTo>
                <a:cubicBezTo>
                  <a:pt x="571038" y="590414"/>
                  <a:pt x="567458" y="591894"/>
                  <a:pt x="563710" y="591894"/>
                </a:cubicBezTo>
                <a:lnTo>
                  <a:pt x="484989" y="591894"/>
                </a:lnTo>
                <a:lnTo>
                  <a:pt x="456803" y="620080"/>
                </a:lnTo>
                <a:lnTo>
                  <a:pt x="479153" y="620080"/>
                </a:lnTo>
                <a:lnTo>
                  <a:pt x="479153" y="648265"/>
                </a:lnTo>
                <a:lnTo>
                  <a:pt x="422783" y="648265"/>
                </a:lnTo>
                <a:lnTo>
                  <a:pt x="394598" y="648265"/>
                </a:lnTo>
                <a:lnTo>
                  <a:pt x="169114" y="648265"/>
                </a:lnTo>
                <a:lnTo>
                  <a:pt x="169114" y="620080"/>
                </a:lnTo>
                <a:lnTo>
                  <a:pt x="394598" y="620080"/>
                </a:lnTo>
                <a:lnTo>
                  <a:pt x="416948" y="620080"/>
                </a:lnTo>
                <a:lnTo>
                  <a:pt x="465061" y="571967"/>
                </a:lnTo>
                <a:lnTo>
                  <a:pt x="465061" y="493245"/>
                </a:lnTo>
                <a:cubicBezTo>
                  <a:pt x="465061" y="489496"/>
                  <a:pt x="466540" y="485916"/>
                  <a:pt x="469191" y="483281"/>
                </a:cubicBezTo>
                <a:lnTo>
                  <a:pt x="807416" y="145055"/>
                </a:lnTo>
                <a:cubicBezTo>
                  <a:pt x="810171" y="142300"/>
                  <a:pt x="813775" y="140923"/>
                  <a:pt x="817379" y="140923"/>
                </a:cubicBezTo>
                <a:close/>
                <a:moveTo>
                  <a:pt x="450965" y="112739"/>
                </a:moveTo>
                <a:cubicBezTo>
                  <a:pt x="427655" y="112739"/>
                  <a:pt x="408687" y="131707"/>
                  <a:pt x="408687" y="155017"/>
                </a:cubicBezTo>
                <a:cubicBezTo>
                  <a:pt x="408687" y="178326"/>
                  <a:pt x="427655" y="197295"/>
                  <a:pt x="450965" y="197295"/>
                </a:cubicBezTo>
                <a:cubicBezTo>
                  <a:pt x="474274" y="197295"/>
                  <a:pt x="493243" y="178326"/>
                  <a:pt x="493243" y="155017"/>
                </a:cubicBezTo>
                <a:cubicBezTo>
                  <a:pt x="493243" y="131707"/>
                  <a:pt x="474274" y="112739"/>
                  <a:pt x="450965" y="112739"/>
                </a:cubicBezTo>
                <a:close/>
                <a:moveTo>
                  <a:pt x="155020" y="98646"/>
                </a:moveTo>
                <a:lnTo>
                  <a:pt x="338226" y="98646"/>
                </a:lnTo>
                <a:lnTo>
                  <a:pt x="338226" y="126830"/>
                </a:lnTo>
                <a:lnTo>
                  <a:pt x="155020" y="126830"/>
                </a:lnTo>
                <a:close/>
                <a:moveTo>
                  <a:pt x="450965" y="84553"/>
                </a:moveTo>
                <a:cubicBezTo>
                  <a:pt x="489818" y="84553"/>
                  <a:pt x="521428" y="116163"/>
                  <a:pt x="521428" y="155017"/>
                </a:cubicBezTo>
                <a:cubicBezTo>
                  <a:pt x="521428" y="193871"/>
                  <a:pt x="489818" y="225481"/>
                  <a:pt x="450965" y="225481"/>
                </a:cubicBezTo>
                <a:cubicBezTo>
                  <a:pt x="412111" y="225481"/>
                  <a:pt x="380501" y="193871"/>
                  <a:pt x="380501" y="155017"/>
                </a:cubicBezTo>
                <a:cubicBezTo>
                  <a:pt x="380501" y="116163"/>
                  <a:pt x="412111" y="84553"/>
                  <a:pt x="450965" y="84553"/>
                </a:cubicBezTo>
                <a:close/>
                <a:moveTo>
                  <a:pt x="98649" y="0"/>
                </a:moveTo>
                <a:lnTo>
                  <a:pt x="803283" y="0"/>
                </a:lnTo>
                <a:cubicBezTo>
                  <a:pt x="811077" y="0"/>
                  <a:pt x="817377" y="6299"/>
                  <a:pt x="817377" y="14092"/>
                </a:cubicBezTo>
                <a:lnTo>
                  <a:pt x="817377" y="112741"/>
                </a:lnTo>
                <a:lnTo>
                  <a:pt x="789191" y="112741"/>
                </a:lnTo>
                <a:lnTo>
                  <a:pt x="789191" y="28185"/>
                </a:lnTo>
                <a:lnTo>
                  <a:pt x="112741" y="28185"/>
                </a:lnTo>
                <a:lnTo>
                  <a:pt x="112741" y="761005"/>
                </a:lnTo>
                <a:lnTo>
                  <a:pt x="563708" y="761005"/>
                </a:lnTo>
                <a:lnTo>
                  <a:pt x="577800" y="761005"/>
                </a:lnTo>
                <a:cubicBezTo>
                  <a:pt x="585593" y="761005"/>
                  <a:pt x="591893" y="767304"/>
                  <a:pt x="591893" y="775097"/>
                </a:cubicBezTo>
                <a:cubicBezTo>
                  <a:pt x="591893" y="829481"/>
                  <a:pt x="636159" y="873746"/>
                  <a:pt x="690542" y="873746"/>
                </a:cubicBezTo>
                <a:cubicBezTo>
                  <a:pt x="744925" y="873746"/>
                  <a:pt x="789191" y="829481"/>
                  <a:pt x="789191" y="775097"/>
                </a:cubicBezTo>
                <a:lnTo>
                  <a:pt x="789191" y="394595"/>
                </a:lnTo>
                <a:lnTo>
                  <a:pt x="817377" y="394595"/>
                </a:lnTo>
                <a:lnTo>
                  <a:pt x="817377" y="775097"/>
                </a:lnTo>
                <a:cubicBezTo>
                  <a:pt x="817377" y="845040"/>
                  <a:pt x="760484" y="901931"/>
                  <a:pt x="690542" y="901931"/>
                </a:cubicBezTo>
                <a:lnTo>
                  <a:pt x="126834" y="901931"/>
                </a:lnTo>
                <a:cubicBezTo>
                  <a:pt x="56892" y="901931"/>
                  <a:pt x="0" y="845040"/>
                  <a:pt x="0" y="775097"/>
                </a:cubicBezTo>
                <a:cubicBezTo>
                  <a:pt x="0" y="767304"/>
                  <a:pt x="6300" y="761005"/>
                  <a:pt x="14092" y="761005"/>
                </a:cubicBezTo>
                <a:lnTo>
                  <a:pt x="84556" y="761005"/>
                </a:lnTo>
                <a:lnTo>
                  <a:pt x="84556" y="14092"/>
                </a:lnTo>
                <a:cubicBezTo>
                  <a:pt x="84556" y="6299"/>
                  <a:pt x="90855" y="0"/>
                  <a:pt x="98649" y="0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rgbClr val="1EB464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3EFBF7B-C1B6-42A7-9BD1-534847C38E7B}"/>
              </a:ext>
            </a:extLst>
          </p:cNvPr>
          <p:cNvSpPr txBox="1"/>
          <p:nvPr/>
        </p:nvSpPr>
        <p:spPr>
          <a:xfrm>
            <a:off x="4894013" y="3886183"/>
            <a:ext cx="240397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0"/>
              </a:spcAft>
              <a:defRPr sz="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>
                <a:gradFill>
                  <a:gsLst>
                    <a:gs pos="100000">
                      <a:schemeClr val="accent2"/>
                    </a:gs>
                    <a:gs pos="0">
                      <a:srgbClr val="1EB464"/>
                    </a:gs>
                  </a:gsLst>
                  <a:lin ang="2700000" scaled="0"/>
                </a:gradFill>
                <a:latin typeface="+mj-ea"/>
                <a:ea typeface="+mj-ea"/>
              </a:rPr>
              <a:t>标题二</a:t>
            </a:r>
            <a:endParaRPr lang="zh-CN" altLang="en-US" sz="2400" dirty="0">
              <a:gradFill>
                <a:gsLst>
                  <a:gs pos="100000">
                    <a:schemeClr val="accent2"/>
                  </a:gs>
                  <a:gs pos="0">
                    <a:srgbClr val="1EB464"/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4F701623-41A0-40CE-A984-571EC6B97C36}"/>
              </a:ext>
            </a:extLst>
          </p:cNvPr>
          <p:cNvSpPr txBox="1"/>
          <p:nvPr/>
        </p:nvSpPr>
        <p:spPr>
          <a:xfrm>
            <a:off x="4580071" y="4500701"/>
            <a:ext cx="3031858" cy="152918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0"/>
              </a:spcAft>
              <a:defRPr sz="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spcAft>
                <a:spcPts val="600"/>
              </a:spcAft>
            </a:pPr>
            <a:r>
              <a:rPr lang="zh-CN" altLang="en-US" sz="1600"/>
              <a:t>一套完整的</a:t>
            </a:r>
            <a:r>
              <a:rPr lang="en-US" altLang="zh-CN" sz="1600"/>
              <a:t>PPT</a:t>
            </a:r>
            <a:r>
              <a:rPr lang="zh-CN" altLang="en-US" sz="1600"/>
              <a:t>文件一般包含：</a:t>
            </a:r>
            <a:r>
              <a:rPr lang="en-US" altLang="zh-CN" sz="1600"/>
              <a:t>PPT</a:t>
            </a:r>
            <a:r>
              <a:rPr lang="zh-CN" altLang="en-US" sz="1600"/>
              <a:t>封面、前言、目录、过渡页、图表页、图片页、文字页、封底、等</a:t>
            </a:r>
            <a:endParaRPr lang="zh-CN" altLang="en-US" sz="1600" dirty="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D78B8B2-2D7C-4DB7-AC78-B6EE063F350F}"/>
              </a:ext>
            </a:extLst>
          </p:cNvPr>
          <p:cNvCxnSpPr/>
          <p:nvPr/>
        </p:nvCxnSpPr>
        <p:spPr>
          <a:xfrm>
            <a:off x="6010484" y="4413439"/>
            <a:ext cx="171028" cy="0"/>
          </a:xfrm>
          <a:prstGeom prst="line">
            <a:avLst/>
          </a:prstGeom>
          <a:ln w="1905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AD0D96F9-754B-4AA9-AD4E-3C6361A9077D}"/>
              </a:ext>
            </a:extLst>
          </p:cNvPr>
          <p:cNvSpPr/>
          <p:nvPr/>
        </p:nvSpPr>
        <p:spPr>
          <a:xfrm>
            <a:off x="1223254" y="1499143"/>
            <a:ext cx="2076718" cy="2076718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0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5ED0AAA-5C2E-4F1A-A8FD-7E8EDFF8DC06}"/>
              </a:ext>
            </a:extLst>
          </p:cNvPr>
          <p:cNvSpPr/>
          <p:nvPr/>
        </p:nvSpPr>
        <p:spPr>
          <a:xfrm>
            <a:off x="1791770" y="2825996"/>
            <a:ext cx="9396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图标一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6779C741-C892-423A-AD71-897707844781}"/>
              </a:ext>
            </a:extLst>
          </p:cNvPr>
          <p:cNvSpPr txBox="1"/>
          <p:nvPr/>
        </p:nvSpPr>
        <p:spPr>
          <a:xfrm>
            <a:off x="1059626" y="3886183"/>
            <a:ext cx="240397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0"/>
              </a:spcAft>
              <a:defRPr sz="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>
                <a:gradFill>
                  <a:gsLst>
                    <a:gs pos="100000">
                      <a:schemeClr val="accent2"/>
                    </a:gs>
                    <a:gs pos="0">
                      <a:srgbClr val="1EB464"/>
                    </a:gs>
                  </a:gsLst>
                  <a:lin ang="2700000" scaled="0"/>
                </a:gradFill>
                <a:latin typeface="+mj-ea"/>
                <a:ea typeface="+mj-ea"/>
              </a:rPr>
              <a:t>标题一</a:t>
            </a:r>
            <a:endParaRPr lang="zh-CN" altLang="en-US" sz="2400" dirty="0">
              <a:gradFill>
                <a:gsLst>
                  <a:gs pos="100000">
                    <a:schemeClr val="accent2"/>
                  </a:gs>
                  <a:gs pos="0">
                    <a:srgbClr val="1EB464"/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ED391C8F-764B-4CDC-B304-298729C058F4}"/>
              </a:ext>
            </a:extLst>
          </p:cNvPr>
          <p:cNvSpPr txBox="1"/>
          <p:nvPr/>
        </p:nvSpPr>
        <p:spPr>
          <a:xfrm>
            <a:off x="745684" y="4500701"/>
            <a:ext cx="3031858" cy="152918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0"/>
              </a:spcAft>
              <a:defRPr sz="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spcAft>
                <a:spcPts val="600"/>
              </a:spcAft>
            </a:pPr>
            <a:r>
              <a:rPr lang="zh-CN" altLang="en-US" sz="1600"/>
              <a:t>一套完整的</a:t>
            </a:r>
            <a:r>
              <a:rPr lang="en-US" altLang="zh-CN" sz="1600"/>
              <a:t>PPT</a:t>
            </a:r>
            <a:r>
              <a:rPr lang="zh-CN" altLang="en-US" sz="1600"/>
              <a:t>文件一般包含：</a:t>
            </a:r>
            <a:r>
              <a:rPr lang="en-US" altLang="zh-CN" sz="1600"/>
              <a:t>PPT</a:t>
            </a:r>
            <a:r>
              <a:rPr lang="zh-CN" altLang="en-US" sz="1600"/>
              <a:t>封面、前言、目录、过渡页、图表页、图片页、文字页、封底、等</a:t>
            </a:r>
            <a:endParaRPr lang="zh-CN" altLang="en-US" sz="1600" dirty="0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6647A7DD-E201-4D49-9CE4-7BAAE143E24B}"/>
              </a:ext>
            </a:extLst>
          </p:cNvPr>
          <p:cNvCxnSpPr/>
          <p:nvPr/>
        </p:nvCxnSpPr>
        <p:spPr>
          <a:xfrm>
            <a:off x="2176097" y="4413439"/>
            <a:ext cx="171028" cy="0"/>
          </a:xfrm>
          <a:prstGeom prst="line">
            <a:avLst/>
          </a:prstGeom>
          <a:ln w="1905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AEF23D7F-41B8-4CF9-A0FE-C06EE49982A7}"/>
              </a:ext>
            </a:extLst>
          </p:cNvPr>
          <p:cNvSpPr/>
          <p:nvPr/>
        </p:nvSpPr>
        <p:spPr>
          <a:xfrm>
            <a:off x="8928261" y="1499143"/>
            <a:ext cx="2076718" cy="2076718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400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85D08E08-26AF-48B5-9326-20A472BEF0F9}"/>
              </a:ext>
            </a:extLst>
          </p:cNvPr>
          <p:cNvSpPr/>
          <p:nvPr/>
        </p:nvSpPr>
        <p:spPr>
          <a:xfrm>
            <a:off x="9496780" y="2825996"/>
            <a:ext cx="9396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图标三</a:t>
            </a:r>
            <a:endParaRPr lang="zh-CN" altLang="en-US" sz="6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3" name="图形 15">
            <a:extLst>
              <a:ext uri="{FF2B5EF4-FFF2-40B4-BE49-F238E27FC236}">
                <a16:creationId xmlns:a16="http://schemas.microsoft.com/office/drawing/2014/main" xmlns="" id="{CACB2550-FB8D-45E4-A985-6ABD7FB71DC8}"/>
              </a:ext>
            </a:extLst>
          </p:cNvPr>
          <p:cNvGrpSpPr/>
          <p:nvPr/>
        </p:nvGrpSpPr>
        <p:grpSpPr>
          <a:xfrm>
            <a:off x="9529745" y="1799824"/>
            <a:ext cx="873750" cy="916024"/>
            <a:chOff x="1565498" y="4656768"/>
            <a:chExt cx="799147" cy="837820"/>
          </a:xfrm>
          <a:gradFill>
            <a:gsLst>
              <a:gs pos="100000">
                <a:schemeClr val="accent2"/>
              </a:gs>
              <a:gs pos="0">
                <a:srgbClr val="1EB464"/>
              </a:gs>
            </a:gsLst>
            <a:lin ang="2700000" scaled="0"/>
          </a:gradFill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C250F93F-5CB2-4F69-8974-4F34D63EC3FE}"/>
                </a:ext>
              </a:extLst>
            </p:cNvPr>
            <p:cNvSpPr/>
            <p:nvPr/>
          </p:nvSpPr>
          <p:spPr>
            <a:xfrm>
              <a:off x="1565498" y="4656768"/>
              <a:ext cx="760475" cy="837820"/>
            </a:xfrm>
            <a:custGeom>
              <a:avLst/>
              <a:gdLst>
                <a:gd name="connsiteX0" fmla="*/ 731475 w 760475"/>
                <a:gd name="connsiteY0" fmla="*/ 718585 h 837812"/>
                <a:gd name="connsiteX1" fmla="*/ 641249 w 760475"/>
                <a:gd name="connsiteY1" fmla="*/ 808811 h 837812"/>
                <a:gd name="connsiteX2" fmla="*/ 551023 w 760475"/>
                <a:gd name="connsiteY2" fmla="*/ 718585 h 837812"/>
                <a:gd name="connsiteX3" fmla="*/ 538133 w 760475"/>
                <a:gd name="connsiteY3" fmla="*/ 705696 h 837812"/>
                <a:gd name="connsiteX4" fmla="*/ 525244 w 760475"/>
                <a:gd name="connsiteY4" fmla="*/ 705696 h 837812"/>
                <a:gd name="connsiteX5" fmla="*/ 112782 w 760475"/>
                <a:gd name="connsiteY5" fmla="*/ 705696 h 837812"/>
                <a:gd name="connsiteX6" fmla="*/ 112782 w 760475"/>
                <a:gd name="connsiteY6" fmla="*/ 35446 h 837812"/>
                <a:gd name="connsiteX7" fmla="*/ 731475 w 760475"/>
                <a:gd name="connsiteY7" fmla="*/ 35446 h 837812"/>
                <a:gd name="connsiteX8" fmla="*/ 731475 w 760475"/>
                <a:gd name="connsiteY8" fmla="*/ 112782 h 837812"/>
                <a:gd name="connsiteX9" fmla="*/ 757254 w 760475"/>
                <a:gd name="connsiteY9" fmla="*/ 112782 h 837812"/>
                <a:gd name="connsiteX10" fmla="*/ 757254 w 760475"/>
                <a:gd name="connsiteY10" fmla="*/ 22556 h 837812"/>
                <a:gd name="connsiteX11" fmla="*/ 744364 w 760475"/>
                <a:gd name="connsiteY11" fmla="*/ 9667 h 837812"/>
                <a:gd name="connsiteX12" fmla="*/ 99893 w 760475"/>
                <a:gd name="connsiteY12" fmla="*/ 9667 h 837812"/>
                <a:gd name="connsiteX13" fmla="*/ 87004 w 760475"/>
                <a:gd name="connsiteY13" fmla="*/ 22556 h 837812"/>
                <a:gd name="connsiteX14" fmla="*/ 87004 w 760475"/>
                <a:gd name="connsiteY14" fmla="*/ 705696 h 837812"/>
                <a:gd name="connsiteX15" fmla="*/ 22556 w 760475"/>
                <a:gd name="connsiteY15" fmla="*/ 705696 h 837812"/>
                <a:gd name="connsiteX16" fmla="*/ 9667 w 760475"/>
                <a:gd name="connsiteY16" fmla="*/ 718585 h 837812"/>
                <a:gd name="connsiteX17" fmla="*/ 125672 w 760475"/>
                <a:gd name="connsiteY17" fmla="*/ 834590 h 837812"/>
                <a:gd name="connsiteX18" fmla="*/ 641249 w 760475"/>
                <a:gd name="connsiteY18" fmla="*/ 834590 h 837812"/>
                <a:gd name="connsiteX19" fmla="*/ 757254 w 760475"/>
                <a:gd name="connsiteY19" fmla="*/ 718585 h 837812"/>
                <a:gd name="connsiteX20" fmla="*/ 757254 w 760475"/>
                <a:gd name="connsiteY20" fmla="*/ 370571 h 837812"/>
                <a:gd name="connsiteX21" fmla="*/ 731475 w 760475"/>
                <a:gd name="connsiteY21" fmla="*/ 370571 h 837812"/>
                <a:gd name="connsiteX22" fmla="*/ 731475 w 760475"/>
                <a:gd name="connsiteY22" fmla="*/ 718585 h 837812"/>
                <a:gd name="connsiteX23" fmla="*/ 125672 w 760475"/>
                <a:gd name="connsiteY23" fmla="*/ 808811 h 837812"/>
                <a:gd name="connsiteX24" fmla="*/ 36361 w 760475"/>
                <a:gd name="connsiteY24" fmla="*/ 731475 h 837812"/>
                <a:gd name="connsiteX25" fmla="*/ 99893 w 760475"/>
                <a:gd name="connsiteY25" fmla="*/ 731475 h 837812"/>
                <a:gd name="connsiteX26" fmla="*/ 525244 w 760475"/>
                <a:gd name="connsiteY26" fmla="*/ 731475 h 837812"/>
                <a:gd name="connsiteX27" fmla="*/ 525966 w 760475"/>
                <a:gd name="connsiteY27" fmla="*/ 731475 h 837812"/>
                <a:gd name="connsiteX28" fmla="*/ 568591 w 760475"/>
                <a:gd name="connsiteY28" fmla="*/ 808811 h 837812"/>
                <a:gd name="connsiteX29" fmla="*/ 125672 w 760475"/>
                <a:gd name="connsiteY29" fmla="*/ 808811 h 83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60475" h="837812">
                  <a:moveTo>
                    <a:pt x="731475" y="718585"/>
                  </a:moveTo>
                  <a:cubicBezTo>
                    <a:pt x="731475" y="768326"/>
                    <a:pt x="690989" y="808811"/>
                    <a:pt x="641249" y="808811"/>
                  </a:cubicBezTo>
                  <a:cubicBezTo>
                    <a:pt x="591509" y="808811"/>
                    <a:pt x="551023" y="768326"/>
                    <a:pt x="551023" y="718585"/>
                  </a:cubicBezTo>
                  <a:cubicBezTo>
                    <a:pt x="551023" y="711457"/>
                    <a:pt x="545261" y="705696"/>
                    <a:pt x="538133" y="705696"/>
                  </a:cubicBezTo>
                  <a:lnTo>
                    <a:pt x="525244" y="705696"/>
                  </a:lnTo>
                  <a:lnTo>
                    <a:pt x="112782" y="705696"/>
                  </a:lnTo>
                  <a:lnTo>
                    <a:pt x="112782" y="35446"/>
                  </a:lnTo>
                  <a:lnTo>
                    <a:pt x="731475" y="35446"/>
                  </a:lnTo>
                  <a:lnTo>
                    <a:pt x="731475" y="112782"/>
                  </a:lnTo>
                  <a:lnTo>
                    <a:pt x="757254" y="112782"/>
                  </a:lnTo>
                  <a:lnTo>
                    <a:pt x="757254" y="22556"/>
                  </a:lnTo>
                  <a:cubicBezTo>
                    <a:pt x="757254" y="15429"/>
                    <a:pt x="751492" y="9667"/>
                    <a:pt x="744364" y="9667"/>
                  </a:cubicBezTo>
                  <a:lnTo>
                    <a:pt x="99893" y="9667"/>
                  </a:lnTo>
                  <a:cubicBezTo>
                    <a:pt x="92765" y="9667"/>
                    <a:pt x="87004" y="15429"/>
                    <a:pt x="87004" y="22556"/>
                  </a:cubicBezTo>
                  <a:lnTo>
                    <a:pt x="87004" y="705696"/>
                  </a:lnTo>
                  <a:lnTo>
                    <a:pt x="22556" y="705696"/>
                  </a:lnTo>
                  <a:cubicBezTo>
                    <a:pt x="15429" y="705696"/>
                    <a:pt x="9667" y="711457"/>
                    <a:pt x="9667" y="718585"/>
                  </a:cubicBezTo>
                  <a:cubicBezTo>
                    <a:pt x="9667" y="782556"/>
                    <a:pt x="61702" y="834590"/>
                    <a:pt x="125672" y="834590"/>
                  </a:cubicBezTo>
                  <a:lnTo>
                    <a:pt x="641249" y="834590"/>
                  </a:lnTo>
                  <a:cubicBezTo>
                    <a:pt x="705219" y="834590"/>
                    <a:pt x="757254" y="782556"/>
                    <a:pt x="757254" y="718585"/>
                  </a:cubicBezTo>
                  <a:lnTo>
                    <a:pt x="757254" y="370571"/>
                  </a:lnTo>
                  <a:lnTo>
                    <a:pt x="731475" y="370571"/>
                  </a:lnTo>
                  <a:lnTo>
                    <a:pt x="731475" y="718585"/>
                  </a:lnTo>
                  <a:close/>
                  <a:moveTo>
                    <a:pt x="125672" y="808811"/>
                  </a:moveTo>
                  <a:cubicBezTo>
                    <a:pt x="80288" y="808811"/>
                    <a:pt x="42638" y="775144"/>
                    <a:pt x="36361" y="731475"/>
                  </a:cubicBezTo>
                  <a:lnTo>
                    <a:pt x="99893" y="731475"/>
                  </a:lnTo>
                  <a:lnTo>
                    <a:pt x="525244" y="731475"/>
                  </a:lnTo>
                  <a:lnTo>
                    <a:pt x="525966" y="731475"/>
                  </a:lnTo>
                  <a:cubicBezTo>
                    <a:pt x="529433" y="762667"/>
                    <a:pt x="545377" y="790070"/>
                    <a:pt x="568591" y="808811"/>
                  </a:cubicBezTo>
                  <a:lnTo>
                    <a:pt x="125672" y="80881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4D3F6FD3-BE0D-479F-8231-EE7BD9DA76DE}"/>
                </a:ext>
              </a:extLst>
            </p:cNvPr>
            <p:cNvSpPr/>
            <p:nvPr/>
          </p:nvSpPr>
          <p:spPr>
            <a:xfrm>
              <a:off x="1913511" y="4734102"/>
              <a:ext cx="141784" cy="141786"/>
            </a:xfrm>
            <a:custGeom>
              <a:avLst/>
              <a:gdLst>
                <a:gd name="connsiteX0" fmla="*/ 138561 w 141783"/>
                <a:gd name="connsiteY0" fmla="*/ 74114 h 141783"/>
                <a:gd name="connsiteX1" fmla="*/ 74114 w 141783"/>
                <a:gd name="connsiteY1" fmla="*/ 9667 h 141783"/>
                <a:gd name="connsiteX2" fmla="*/ 9667 w 141783"/>
                <a:gd name="connsiteY2" fmla="*/ 74114 h 141783"/>
                <a:gd name="connsiteX3" fmla="*/ 74114 w 141783"/>
                <a:gd name="connsiteY3" fmla="*/ 138561 h 141783"/>
                <a:gd name="connsiteX4" fmla="*/ 138561 w 141783"/>
                <a:gd name="connsiteY4" fmla="*/ 74114 h 141783"/>
                <a:gd name="connsiteX5" fmla="*/ 35446 w 141783"/>
                <a:gd name="connsiteY5" fmla="*/ 74114 h 141783"/>
                <a:gd name="connsiteX6" fmla="*/ 74114 w 141783"/>
                <a:gd name="connsiteY6" fmla="*/ 35446 h 141783"/>
                <a:gd name="connsiteX7" fmla="*/ 112782 w 141783"/>
                <a:gd name="connsiteY7" fmla="*/ 74114 h 141783"/>
                <a:gd name="connsiteX8" fmla="*/ 74114 w 141783"/>
                <a:gd name="connsiteY8" fmla="*/ 112782 h 141783"/>
                <a:gd name="connsiteX9" fmla="*/ 35446 w 141783"/>
                <a:gd name="connsiteY9" fmla="*/ 74114 h 141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783" h="141783">
                  <a:moveTo>
                    <a:pt x="138561" y="74114"/>
                  </a:moveTo>
                  <a:cubicBezTo>
                    <a:pt x="138561" y="38578"/>
                    <a:pt x="109650" y="9667"/>
                    <a:pt x="74114" y="9667"/>
                  </a:cubicBezTo>
                  <a:cubicBezTo>
                    <a:pt x="38578" y="9667"/>
                    <a:pt x="9667" y="38578"/>
                    <a:pt x="9667" y="74114"/>
                  </a:cubicBezTo>
                  <a:cubicBezTo>
                    <a:pt x="9667" y="109650"/>
                    <a:pt x="38578" y="138561"/>
                    <a:pt x="74114" y="138561"/>
                  </a:cubicBezTo>
                  <a:cubicBezTo>
                    <a:pt x="109650" y="138561"/>
                    <a:pt x="138561" y="109650"/>
                    <a:pt x="138561" y="74114"/>
                  </a:cubicBezTo>
                  <a:close/>
                  <a:moveTo>
                    <a:pt x="35446" y="74114"/>
                  </a:moveTo>
                  <a:cubicBezTo>
                    <a:pt x="35446" y="52795"/>
                    <a:pt x="52795" y="35446"/>
                    <a:pt x="74114" y="35446"/>
                  </a:cubicBezTo>
                  <a:cubicBezTo>
                    <a:pt x="95433" y="35446"/>
                    <a:pt x="112782" y="52795"/>
                    <a:pt x="112782" y="74114"/>
                  </a:cubicBezTo>
                  <a:cubicBezTo>
                    <a:pt x="112782" y="95433"/>
                    <a:pt x="95433" y="112782"/>
                    <a:pt x="74114" y="112782"/>
                  </a:cubicBezTo>
                  <a:cubicBezTo>
                    <a:pt x="52795" y="112782"/>
                    <a:pt x="35446" y="95433"/>
                    <a:pt x="35446" y="7411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A060BF0C-5E39-4520-A366-CA444F22BA7F}"/>
                </a:ext>
              </a:extLst>
            </p:cNvPr>
            <p:cNvSpPr/>
            <p:nvPr/>
          </p:nvSpPr>
          <p:spPr>
            <a:xfrm>
              <a:off x="1707282" y="4746993"/>
              <a:ext cx="180451" cy="38667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828D84D0-39DA-42B9-ADCE-5C3C69FA3907}"/>
                </a:ext>
              </a:extLst>
            </p:cNvPr>
            <p:cNvSpPr/>
            <p:nvPr/>
          </p:nvSpPr>
          <p:spPr>
            <a:xfrm>
              <a:off x="1707282" y="4798551"/>
              <a:ext cx="180451" cy="38667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7B4BB99F-4897-49CD-A533-FC875B1E009F}"/>
                </a:ext>
              </a:extLst>
            </p:cNvPr>
            <p:cNvSpPr/>
            <p:nvPr/>
          </p:nvSpPr>
          <p:spPr>
            <a:xfrm>
              <a:off x="1707282" y="4850109"/>
              <a:ext cx="180451" cy="38667"/>
            </a:xfrm>
            <a:custGeom>
              <a:avLst/>
              <a:gdLst>
                <a:gd name="connsiteX0" fmla="*/ 9667 w 180451"/>
                <a:gd name="connsiteY0" fmla="*/ 9667 h 38668"/>
                <a:gd name="connsiteX1" fmla="*/ 177230 w 180451"/>
                <a:gd name="connsiteY1" fmla="*/ 9667 h 38668"/>
                <a:gd name="connsiteX2" fmla="*/ 177230 w 180451"/>
                <a:gd name="connsiteY2" fmla="*/ 35446 h 38668"/>
                <a:gd name="connsiteX3" fmla="*/ 9667 w 180451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51" h="38668">
                  <a:moveTo>
                    <a:pt x="9667" y="9667"/>
                  </a:moveTo>
                  <a:lnTo>
                    <a:pt x="177230" y="9667"/>
                  </a:lnTo>
                  <a:lnTo>
                    <a:pt x="177230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A49E5A28-4285-421A-8CAD-BC94E566A0A0}"/>
                </a:ext>
              </a:extLst>
            </p:cNvPr>
            <p:cNvSpPr/>
            <p:nvPr/>
          </p:nvSpPr>
          <p:spPr>
            <a:xfrm>
              <a:off x="1720173" y="4785660"/>
              <a:ext cx="644472" cy="476915"/>
            </a:xfrm>
            <a:custGeom>
              <a:avLst/>
              <a:gdLst>
                <a:gd name="connsiteX0" fmla="*/ 611693 w 644471"/>
                <a:gd name="connsiteY0" fmla="*/ 13447 h 476908"/>
                <a:gd name="connsiteX1" fmla="*/ 593468 w 644471"/>
                <a:gd name="connsiteY1" fmla="*/ 13447 h 476908"/>
                <a:gd name="connsiteX2" fmla="*/ 284122 w 644471"/>
                <a:gd name="connsiteY2" fmla="*/ 322793 h 476908"/>
                <a:gd name="connsiteX3" fmla="*/ 280345 w 644471"/>
                <a:gd name="connsiteY3" fmla="*/ 331906 h 476908"/>
                <a:gd name="connsiteX4" fmla="*/ 280345 w 644471"/>
                <a:gd name="connsiteY4" fmla="*/ 403906 h 476908"/>
                <a:gd name="connsiteX5" fmla="*/ 236340 w 644471"/>
                <a:gd name="connsiteY5" fmla="*/ 447911 h 476908"/>
                <a:gd name="connsiteX6" fmla="*/ 215898 w 644471"/>
                <a:gd name="connsiteY6" fmla="*/ 447911 h 476908"/>
                <a:gd name="connsiteX7" fmla="*/ 9667 w 644471"/>
                <a:gd name="connsiteY7" fmla="*/ 447911 h 476908"/>
                <a:gd name="connsiteX8" fmla="*/ 9667 w 644471"/>
                <a:gd name="connsiteY8" fmla="*/ 473689 h 476908"/>
                <a:gd name="connsiteX9" fmla="*/ 215898 w 644471"/>
                <a:gd name="connsiteY9" fmla="*/ 473689 h 476908"/>
                <a:gd name="connsiteX10" fmla="*/ 241677 w 644471"/>
                <a:gd name="connsiteY10" fmla="*/ 473689 h 476908"/>
                <a:gd name="connsiteX11" fmla="*/ 293234 w 644471"/>
                <a:gd name="connsiteY11" fmla="*/ 473689 h 476908"/>
                <a:gd name="connsiteX12" fmla="*/ 293234 w 644471"/>
                <a:gd name="connsiteY12" fmla="*/ 447911 h 476908"/>
                <a:gd name="connsiteX13" fmla="*/ 272792 w 644471"/>
                <a:gd name="connsiteY13" fmla="*/ 447911 h 476908"/>
                <a:gd name="connsiteX14" fmla="*/ 298571 w 644471"/>
                <a:gd name="connsiteY14" fmla="*/ 422132 h 476908"/>
                <a:gd name="connsiteX15" fmla="*/ 370571 w 644471"/>
                <a:gd name="connsiteY15" fmla="*/ 422132 h 476908"/>
                <a:gd name="connsiteX16" fmla="*/ 379684 w 644471"/>
                <a:gd name="connsiteY16" fmla="*/ 418355 h 476908"/>
                <a:gd name="connsiteX17" fmla="*/ 611693 w 644471"/>
                <a:gd name="connsiteY17" fmla="*/ 186346 h 476908"/>
                <a:gd name="connsiteX18" fmla="*/ 611693 w 644471"/>
                <a:gd name="connsiteY18" fmla="*/ 13447 h 476908"/>
                <a:gd name="connsiteX19" fmla="*/ 593468 w 644471"/>
                <a:gd name="connsiteY19" fmla="*/ 168120 h 476908"/>
                <a:gd name="connsiteX20" fmla="*/ 365235 w 644471"/>
                <a:gd name="connsiteY20" fmla="*/ 396353 h 476908"/>
                <a:gd name="connsiteX21" fmla="*/ 324349 w 644471"/>
                <a:gd name="connsiteY21" fmla="*/ 396353 h 476908"/>
                <a:gd name="connsiteX22" fmla="*/ 585914 w 644471"/>
                <a:gd name="connsiteY22" fmla="*/ 134788 h 476908"/>
                <a:gd name="connsiteX23" fmla="*/ 567689 w 644471"/>
                <a:gd name="connsiteY23" fmla="*/ 116562 h 476908"/>
                <a:gd name="connsiteX24" fmla="*/ 306124 w 644471"/>
                <a:gd name="connsiteY24" fmla="*/ 378127 h 476908"/>
                <a:gd name="connsiteX25" fmla="*/ 306124 w 644471"/>
                <a:gd name="connsiteY25" fmla="*/ 337242 h 476908"/>
                <a:gd name="connsiteX26" fmla="*/ 601975 w 644471"/>
                <a:gd name="connsiteY26" fmla="*/ 41391 h 476908"/>
                <a:gd name="connsiteX27" fmla="*/ 593468 w 644471"/>
                <a:gd name="connsiteY27" fmla="*/ 168120 h 476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44471" h="476908">
                  <a:moveTo>
                    <a:pt x="611693" y="13447"/>
                  </a:moveTo>
                  <a:cubicBezTo>
                    <a:pt x="606654" y="8407"/>
                    <a:pt x="598507" y="8407"/>
                    <a:pt x="593468" y="13447"/>
                  </a:cubicBezTo>
                  <a:lnTo>
                    <a:pt x="284122" y="322793"/>
                  </a:lnTo>
                  <a:cubicBezTo>
                    <a:pt x="281698" y="325203"/>
                    <a:pt x="280345" y="328477"/>
                    <a:pt x="280345" y="331906"/>
                  </a:cubicBezTo>
                  <a:lnTo>
                    <a:pt x="280345" y="403906"/>
                  </a:lnTo>
                  <a:lnTo>
                    <a:pt x="236340" y="447911"/>
                  </a:lnTo>
                  <a:lnTo>
                    <a:pt x="215898" y="447911"/>
                  </a:lnTo>
                  <a:lnTo>
                    <a:pt x="9667" y="447911"/>
                  </a:lnTo>
                  <a:lnTo>
                    <a:pt x="9667" y="473689"/>
                  </a:lnTo>
                  <a:lnTo>
                    <a:pt x="215898" y="473689"/>
                  </a:lnTo>
                  <a:lnTo>
                    <a:pt x="241677" y="473689"/>
                  </a:lnTo>
                  <a:lnTo>
                    <a:pt x="293234" y="473689"/>
                  </a:lnTo>
                  <a:lnTo>
                    <a:pt x="293234" y="447911"/>
                  </a:lnTo>
                  <a:lnTo>
                    <a:pt x="272792" y="447911"/>
                  </a:lnTo>
                  <a:lnTo>
                    <a:pt x="298571" y="422132"/>
                  </a:lnTo>
                  <a:lnTo>
                    <a:pt x="370571" y="422132"/>
                  </a:lnTo>
                  <a:cubicBezTo>
                    <a:pt x="373999" y="422132"/>
                    <a:pt x="377273" y="420778"/>
                    <a:pt x="379684" y="418355"/>
                  </a:cubicBezTo>
                  <a:lnTo>
                    <a:pt x="611693" y="186346"/>
                  </a:lnTo>
                  <a:cubicBezTo>
                    <a:pt x="659358" y="138681"/>
                    <a:pt x="659358" y="61112"/>
                    <a:pt x="611693" y="13447"/>
                  </a:cubicBezTo>
                  <a:close/>
                  <a:moveTo>
                    <a:pt x="593468" y="168120"/>
                  </a:moveTo>
                  <a:lnTo>
                    <a:pt x="365235" y="396353"/>
                  </a:lnTo>
                  <a:lnTo>
                    <a:pt x="324349" y="396353"/>
                  </a:lnTo>
                  <a:lnTo>
                    <a:pt x="585914" y="134788"/>
                  </a:lnTo>
                  <a:lnTo>
                    <a:pt x="567689" y="116562"/>
                  </a:lnTo>
                  <a:lnTo>
                    <a:pt x="306124" y="378127"/>
                  </a:lnTo>
                  <a:lnTo>
                    <a:pt x="306124" y="337242"/>
                  </a:lnTo>
                  <a:lnTo>
                    <a:pt x="601975" y="41391"/>
                  </a:lnTo>
                  <a:cubicBezTo>
                    <a:pt x="630821" y="79196"/>
                    <a:pt x="627998" y="133589"/>
                    <a:pt x="593468" y="16812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1DC06DFA-EC89-4680-AF65-DDC4CE8A53D3}"/>
                </a:ext>
              </a:extLst>
            </p:cNvPr>
            <p:cNvSpPr/>
            <p:nvPr/>
          </p:nvSpPr>
          <p:spPr>
            <a:xfrm>
              <a:off x="1771728" y="4927448"/>
              <a:ext cx="335125" cy="38667"/>
            </a:xfrm>
            <a:custGeom>
              <a:avLst/>
              <a:gdLst>
                <a:gd name="connsiteX0" fmla="*/ 9667 w 335124"/>
                <a:gd name="connsiteY0" fmla="*/ 9667 h 38668"/>
                <a:gd name="connsiteX1" fmla="*/ 331903 w 335124"/>
                <a:gd name="connsiteY1" fmla="*/ 9667 h 38668"/>
                <a:gd name="connsiteX2" fmla="*/ 331903 w 335124"/>
                <a:gd name="connsiteY2" fmla="*/ 35446 h 38668"/>
                <a:gd name="connsiteX3" fmla="*/ 9667 w 33512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24" h="38668">
                  <a:moveTo>
                    <a:pt x="9667" y="9667"/>
                  </a:moveTo>
                  <a:lnTo>
                    <a:pt x="331903" y="9667"/>
                  </a:lnTo>
                  <a:lnTo>
                    <a:pt x="331903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44440349-E273-4DA2-99D9-426905E3FE0B}"/>
                </a:ext>
              </a:extLst>
            </p:cNvPr>
            <p:cNvSpPr/>
            <p:nvPr/>
          </p:nvSpPr>
          <p:spPr>
            <a:xfrm>
              <a:off x="1720173" y="4979006"/>
              <a:ext cx="335125" cy="38667"/>
            </a:xfrm>
            <a:custGeom>
              <a:avLst/>
              <a:gdLst>
                <a:gd name="connsiteX0" fmla="*/ 9667 w 335124"/>
                <a:gd name="connsiteY0" fmla="*/ 9667 h 38668"/>
                <a:gd name="connsiteX1" fmla="*/ 331903 w 335124"/>
                <a:gd name="connsiteY1" fmla="*/ 9667 h 38668"/>
                <a:gd name="connsiteX2" fmla="*/ 331903 w 335124"/>
                <a:gd name="connsiteY2" fmla="*/ 35446 h 38668"/>
                <a:gd name="connsiteX3" fmla="*/ 9667 w 33512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124" h="38668">
                  <a:moveTo>
                    <a:pt x="9667" y="9667"/>
                  </a:moveTo>
                  <a:lnTo>
                    <a:pt x="331903" y="9667"/>
                  </a:lnTo>
                  <a:lnTo>
                    <a:pt x="331903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CFC43056-38C0-4388-9499-50153739EF24}"/>
                </a:ext>
              </a:extLst>
            </p:cNvPr>
            <p:cNvSpPr/>
            <p:nvPr/>
          </p:nvSpPr>
          <p:spPr>
            <a:xfrm>
              <a:off x="1720173" y="5030564"/>
              <a:ext cx="128893" cy="38667"/>
            </a:xfrm>
            <a:custGeom>
              <a:avLst/>
              <a:gdLst>
                <a:gd name="connsiteX0" fmla="*/ 9667 w 128894"/>
                <a:gd name="connsiteY0" fmla="*/ 9667 h 38668"/>
                <a:gd name="connsiteX1" fmla="*/ 125672 w 128894"/>
                <a:gd name="connsiteY1" fmla="*/ 9667 h 38668"/>
                <a:gd name="connsiteX2" fmla="*/ 125672 w 128894"/>
                <a:gd name="connsiteY2" fmla="*/ 35446 h 38668"/>
                <a:gd name="connsiteX3" fmla="*/ 9667 w 128894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894" h="38668">
                  <a:moveTo>
                    <a:pt x="9667" y="9667"/>
                  </a:moveTo>
                  <a:lnTo>
                    <a:pt x="125672" y="9667"/>
                  </a:lnTo>
                  <a:lnTo>
                    <a:pt x="125672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C8E6F507-9689-4884-B972-D24F790CF3E4}"/>
                </a:ext>
              </a:extLst>
            </p:cNvPr>
            <p:cNvSpPr/>
            <p:nvPr/>
          </p:nvSpPr>
          <p:spPr>
            <a:xfrm>
              <a:off x="1861954" y="5030556"/>
              <a:ext cx="154672" cy="38667"/>
            </a:xfrm>
            <a:custGeom>
              <a:avLst/>
              <a:gdLst>
                <a:gd name="connsiteX0" fmla="*/ 9667 w 154673"/>
                <a:gd name="connsiteY0" fmla="*/ 9667 h 38668"/>
                <a:gd name="connsiteX1" fmla="*/ 151451 w 154673"/>
                <a:gd name="connsiteY1" fmla="*/ 9667 h 38668"/>
                <a:gd name="connsiteX2" fmla="*/ 151451 w 154673"/>
                <a:gd name="connsiteY2" fmla="*/ 35446 h 38668"/>
                <a:gd name="connsiteX3" fmla="*/ 9667 w 154673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673" h="38668">
                  <a:moveTo>
                    <a:pt x="9667" y="9667"/>
                  </a:moveTo>
                  <a:lnTo>
                    <a:pt x="151451" y="9667"/>
                  </a:lnTo>
                  <a:lnTo>
                    <a:pt x="151451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92B0523A-DDFA-46B0-BBFE-F9E099653C0E}"/>
                </a:ext>
              </a:extLst>
            </p:cNvPr>
            <p:cNvSpPr/>
            <p:nvPr/>
          </p:nvSpPr>
          <p:spPr>
            <a:xfrm>
              <a:off x="1720173" y="5082109"/>
              <a:ext cx="257787" cy="38667"/>
            </a:xfrm>
            <a:custGeom>
              <a:avLst/>
              <a:gdLst>
                <a:gd name="connsiteX0" fmla="*/ 9667 w 257788"/>
                <a:gd name="connsiteY0" fmla="*/ 9667 h 38668"/>
                <a:gd name="connsiteX1" fmla="*/ 254566 w 257788"/>
                <a:gd name="connsiteY1" fmla="*/ 9667 h 38668"/>
                <a:gd name="connsiteX2" fmla="*/ 254566 w 257788"/>
                <a:gd name="connsiteY2" fmla="*/ 35446 h 38668"/>
                <a:gd name="connsiteX3" fmla="*/ 9667 w 257788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88" h="38668">
                  <a:moveTo>
                    <a:pt x="9667" y="9667"/>
                  </a:moveTo>
                  <a:lnTo>
                    <a:pt x="254566" y="9667"/>
                  </a:lnTo>
                  <a:lnTo>
                    <a:pt x="254566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F31AE4B4-124C-494E-B38F-C4FA272101D5}"/>
                </a:ext>
              </a:extLst>
            </p:cNvPr>
            <p:cNvSpPr/>
            <p:nvPr/>
          </p:nvSpPr>
          <p:spPr>
            <a:xfrm>
              <a:off x="2029517" y="5275410"/>
              <a:ext cx="206232" cy="38667"/>
            </a:xfrm>
            <a:custGeom>
              <a:avLst/>
              <a:gdLst>
                <a:gd name="connsiteX0" fmla="*/ 9667 w 206230"/>
                <a:gd name="connsiteY0" fmla="*/ 9667 h 38668"/>
                <a:gd name="connsiteX1" fmla="*/ 203008 w 206230"/>
                <a:gd name="connsiteY1" fmla="*/ 9667 h 38668"/>
                <a:gd name="connsiteX2" fmla="*/ 203008 w 206230"/>
                <a:gd name="connsiteY2" fmla="*/ 35446 h 38668"/>
                <a:gd name="connsiteX3" fmla="*/ 9667 w 206230"/>
                <a:gd name="connsiteY3" fmla="*/ 35446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230" h="38668">
                  <a:moveTo>
                    <a:pt x="9667" y="9667"/>
                  </a:moveTo>
                  <a:lnTo>
                    <a:pt x="203008" y="9667"/>
                  </a:lnTo>
                  <a:lnTo>
                    <a:pt x="203008" y="35446"/>
                  </a:lnTo>
                  <a:lnTo>
                    <a:pt x="9667" y="354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17B8A579-1276-4F2F-9710-901775B18BA8}"/>
              </a:ext>
            </a:extLst>
          </p:cNvPr>
          <p:cNvSpPr txBox="1"/>
          <p:nvPr/>
        </p:nvSpPr>
        <p:spPr>
          <a:xfrm>
            <a:off x="8764633" y="3886183"/>
            <a:ext cx="240397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0"/>
              </a:spcAft>
              <a:defRPr sz="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>
                <a:gradFill>
                  <a:gsLst>
                    <a:gs pos="100000">
                      <a:schemeClr val="accent2"/>
                    </a:gs>
                    <a:gs pos="0">
                      <a:srgbClr val="1EB464"/>
                    </a:gs>
                  </a:gsLst>
                  <a:lin ang="2700000" scaled="0"/>
                </a:gradFill>
                <a:latin typeface="+mj-ea"/>
                <a:ea typeface="+mj-ea"/>
              </a:rPr>
              <a:t>标题三</a:t>
            </a:r>
            <a:endParaRPr lang="zh-CN" altLang="en-US" sz="2400" dirty="0">
              <a:gradFill>
                <a:gsLst>
                  <a:gs pos="100000">
                    <a:schemeClr val="accent2"/>
                  </a:gs>
                  <a:gs pos="0">
                    <a:srgbClr val="1EB464"/>
                  </a:gs>
                </a:gsLst>
                <a:lin ang="2700000" scaled="0"/>
              </a:gradFill>
              <a:latin typeface="+mj-ea"/>
              <a:ea typeface="+mj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A930E1B7-37E4-43D4-AD14-32EB35AA9779}"/>
              </a:ext>
            </a:extLst>
          </p:cNvPr>
          <p:cNvSpPr txBox="1"/>
          <p:nvPr/>
        </p:nvSpPr>
        <p:spPr>
          <a:xfrm>
            <a:off x="8450691" y="4500701"/>
            <a:ext cx="3031858" cy="152918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>
            <a:defPPr>
              <a:defRPr lang="en-US"/>
            </a:defPPr>
            <a:lvl1pPr>
              <a:lnSpc>
                <a:spcPct val="130000"/>
              </a:lnSpc>
              <a:spcAft>
                <a:spcPts val="0"/>
              </a:spcAft>
              <a:defRPr sz="755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ctr">
              <a:spcAft>
                <a:spcPts val="600"/>
              </a:spcAft>
            </a:pPr>
            <a:r>
              <a:rPr lang="zh-CN" altLang="en-US" sz="1600"/>
              <a:t>一套完整的</a:t>
            </a:r>
            <a:r>
              <a:rPr lang="en-US" altLang="zh-CN" sz="1600"/>
              <a:t>PPT</a:t>
            </a:r>
            <a:r>
              <a:rPr lang="zh-CN" altLang="en-US" sz="1600"/>
              <a:t>文件一般包含：</a:t>
            </a:r>
            <a:r>
              <a:rPr lang="en-US" altLang="zh-CN" sz="1600"/>
              <a:t>PPT</a:t>
            </a:r>
            <a:r>
              <a:rPr lang="zh-CN" altLang="en-US" sz="1600"/>
              <a:t>封面、前言、目录、过渡页、图表页、图片页、文字页、封底、等</a:t>
            </a:r>
            <a:endParaRPr lang="zh-CN" altLang="en-US" sz="1600" dirty="0"/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BAA6D0EC-E5D7-46E9-A522-E5E8109283B8}"/>
              </a:ext>
            </a:extLst>
          </p:cNvPr>
          <p:cNvCxnSpPr/>
          <p:nvPr/>
        </p:nvCxnSpPr>
        <p:spPr>
          <a:xfrm>
            <a:off x="9881104" y="4413439"/>
            <a:ext cx="171028" cy="0"/>
          </a:xfrm>
          <a:prstGeom prst="line">
            <a:avLst/>
          </a:prstGeom>
          <a:ln w="1905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E3574EF4-5730-4A08-804D-D4DF3F568974}"/>
              </a:ext>
            </a:extLst>
          </p:cNvPr>
          <p:cNvGrpSpPr/>
          <p:nvPr/>
        </p:nvGrpSpPr>
        <p:grpSpPr>
          <a:xfrm>
            <a:off x="5386553" y="1658044"/>
            <a:ext cx="1418895" cy="1226208"/>
            <a:chOff x="1287481" y="1163942"/>
            <a:chExt cx="462530" cy="399718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xmlns="" id="{83FD6903-6723-4193-A1C0-A0C3B8871FC9}"/>
                </a:ext>
              </a:extLst>
            </p:cNvPr>
            <p:cNvSpPr/>
            <p:nvPr/>
          </p:nvSpPr>
          <p:spPr>
            <a:xfrm>
              <a:off x="1704292" y="1392311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xmlns="" id="{C5A8387E-4B42-41E1-8F9C-9467DC78CD7B}"/>
                </a:ext>
              </a:extLst>
            </p:cNvPr>
            <p:cNvSpPr/>
            <p:nvPr/>
          </p:nvSpPr>
          <p:spPr>
            <a:xfrm>
              <a:off x="1287481" y="1289473"/>
              <a:ext cx="45719" cy="45719"/>
            </a:xfrm>
            <a:prstGeom prst="ellipse">
              <a:avLst/>
            </a:prstGeom>
            <a:solidFill>
              <a:schemeClr val="accent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xmlns="" id="{EC537E58-207F-4BB9-80F0-2223E92DD21F}"/>
                </a:ext>
              </a:extLst>
            </p:cNvPr>
            <p:cNvSpPr/>
            <p:nvPr/>
          </p:nvSpPr>
          <p:spPr>
            <a:xfrm>
              <a:off x="1578666" y="1545660"/>
              <a:ext cx="18000" cy="18000"/>
            </a:xfrm>
            <a:prstGeom prst="ellipse">
              <a:avLst/>
            </a:prstGeom>
            <a:solidFill>
              <a:schemeClr val="accent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xmlns="" id="{47F19E50-A111-4F7E-8AA1-E046BD19FBA2}"/>
                </a:ext>
              </a:extLst>
            </p:cNvPr>
            <p:cNvSpPr/>
            <p:nvPr/>
          </p:nvSpPr>
          <p:spPr>
            <a:xfrm>
              <a:off x="1587666" y="1163942"/>
              <a:ext cx="18000" cy="1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3C69D4D2-7C1E-4853-8269-B5F2D53C135E}"/>
              </a:ext>
            </a:extLst>
          </p:cNvPr>
          <p:cNvGrpSpPr/>
          <p:nvPr/>
        </p:nvGrpSpPr>
        <p:grpSpPr>
          <a:xfrm>
            <a:off x="1552166" y="1658044"/>
            <a:ext cx="1418895" cy="1226208"/>
            <a:chOff x="1287481" y="1163942"/>
            <a:chExt cx="462530" cy="399718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xmlns="" id="{E3D56188-41F0-48C1-9829-5820B0CC982F}"/>
                </a:ext>
              </a:extLst>
            </p:cNvPr>
            <p:cNvSpPr/>
            <p:nvPr/>
          </p:nvSpPr>
          <p:spPr>
            <a:xfrm>
              <a:off x="1704292" y="1392311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xmlns="" id="{61C3783E-EBEC-44CA-BFAA-E1C08F70DEFE}"/>
                </a:ext>
              </a:extLst>
            </p:cNvPr>
            <p:cNvSpPr/>
            <p:nvPr/>
          </p:nvSpPr>
          <p:spPr>
            <a:xfrm>
              <a:off x="1287481" y="1289473"/>
              <a:ext cx="45719" cy="45719"/>
            </a:xfrm>
            <a:prstGeom prst="ellipse">
              <a:avLst/>
            </a:prstGeom>
            <a:solidFill>
              <a:schemeClr val="accent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xmlns="" id="{D0B659F4-796C-49EE-9AAA-1F728C863D3C}"/>
                </a:ext>
              </a:extLst>
            </p:cNvPr>
            <p:cNvSpPr/>
            <p:nvPr/>
          </p:nvSpPr>
          <p:spPr>
            <a:xfrm>
              <a:off x="1578666" y="1545660"/>
              <a:ext cx="18000" cy="18000"/>
            </a:xfrm>
            <a:prstGeom prst="ellipse">
              <a:avLst/>
            </a:prstGeom>
            <a:solidFill>
              <a:schemeClr val="accent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xmlns="" id="{90E865BD-44F9-4C31-AB2B-2515A0819A53}"/>
                </a:ext>
              </a:extLst>
            </p:cNvPr>
            <p:cNvSpPr/>
            <p:nvPr/>
          </p:nvSpPr>
          <p:spPr>
            <a:xfrm>
              <a:off x="1587666" y="1163942"/>
              <a:ext cx="18000" cy="1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6173A573-3B2A-4D80-A3BF-D941612BB244}"/>
              </a:ext>
            </a:extLst>
          </p:cNvPr>
          <p:cNvGrpSpPr/>
          <p:nvPr/>
        </p:nvGrpSpPr>
        <p:grpSpPr>
          <a:xfrm>
            <a:off x="9257173" y="1658044"/>
            <a:ext cx="1418895" cy="1226208"/>
            <a:chOff x="1287481" y="1163942"/>
            <a:chExt cx="462530" cy="399718"/>
          </a:xfrm>
        </p:grpSpPr>
        <p:sp>
          <p:nvSpPr>
            <p:cNvPr id="72" name="椭圆 71">
              <a:extLst>
                <a:ext uri="{FF2B5EF4-FFF2-40B4-BE49-F238E27FC236}">
                  <a16:creationId xmlns:a16="http://schemas.microsoft.com/office/drawing/2014/main" xmlns="" id="{B3DEAAFA-48FA-4038-B3C0-045FB1B66C6E}"/>
                </a:ext>
              </a:extLst>
            </p:cNvPr>
            <p:cNvSpPr/>
            <p:nvPr/>
          </p:nvSpPr>
          <p:spPr>
            <a:xfrm>
              <a:off x="1704292" y="1392311"/>
              <a:ext cx="45719" cy="457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xmlns="" id="{2CE9E4AA-FC60-431E-934B-FADE19E87EBD}"/>
                </a:ext>
              </a:extLst>
            </p:cNvPr>
            <p:cNvSpPr/>
            <p:nvPr/>
          </p:nvSpPr>
          <p:spPr>
            <a:xfrm>
              <a:off x="1287481" y="1289473"/>
              <a:ext cx="45719" cy="45719"/>
            </a:xfrm>
            <a:prstGeom prst="ellipse">
              <a:avLst/>
            </a:prstGeom>
            <a:solidFill>
              <a:schemeClr val="accent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xmlns="" id="{683C9650-9F98-4CA0-8E7A-BA2E65CC5188}"/>
                </a:ext>
              </a:extLst>
            </p:cNvPr>
            <p:cNvSpPr/>
            <p:nvPr/>
          </p:nvSpPr>
          <p:spPr>
            <a:xfrm>
              <a:off x="1578666" y="1545660"/>
              <a:ext cx="18000" cy="18000"/>
            </a:xfrm>
            <a:prstGeom prst="ellipse">
              <a:avLst/>
            </a:prstGeom>
            <a:solidFill>
              <a:schemeClr val="accent1">
                <a:alpha val="3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xmlns="" id="{327153AA-8060-4C0B-82DD-41163A086F79}"/>
                </a:ext>
              </a:extLst>
            </p:cNvPr>
            <p:cNvSpPr/>
            <p:nvPr/>
          </p:nvSpPr>
          <p:spPr>
            <a:xfrm>
              <a:off x="1587666" y="1163942"/>
              <a:ext cx="18000" cy="1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xmlns="" id="{16048E49-2C21-4E71-A6DE-51DBA3414F10}"/>
              </a:ext>
            </a:extLst>
          </p:cNvPr>
          <p:cNvSpPr>
            <a:spLocks/>
          </p:cNvSpPr>
          <p:nvPr/>
        </p:nvSpPr>
        <p:spPr>
          <a:xfrm>
            <a:off x="1803400" y="1790700"/>
            <a:ext cx="916024" cy="916024"/>
          </a:xfrm>
          <a:custGeom>
            <a:avLst/>
            <a:gdLst>
              <a:gd name="connsiteX0" fmla="*/ 160859 w 395963"/>
              <a:gd name="connsiteY0" fmla="*/ 222730 h 395963"/>
              <a:gd name="connsiteX1" fmla="*/ 160859 w 395963"/>
              <a:gd name="connsiteY1" fmla="*/ 233799 h 395963"/>
              <a:gd name="connsiteX2" fmla="*/ 163173 w 395963"/>
              <a:gd name="connsiteY2" fmla="*/ 232586 h 395963"/>
              <a:gd name="connsiteX3" fmla="*/ 167349 w 395963"/>
              <a:gd name="connsiteY3" fmla="*/ 230662 h 395963"/>
              <a:gd name="connsiteX4" fmla="*/ 175671 w 395963"/>
              <a:gd name="connsiteY4" fmla="*/ 226251 h 395963"/>
              <a:gd name="connsiteX5" fmla="*/ 178244 w 395963"/>
              <a:gd name="connsiteY5" fmla="*/ 222730 h 395963"/>
              <a:gd name="connsiteX6" fmla="*/ 117551 w 395963"/>
              <a:gd name="connsiteY6" fmla="*/ 175796 h 395963"/>
              <a:gd name="connsiteX7" fmla="*/ 110343 w 395963"/>
              <a:gd name="connsiteY7" fmla="*/ 182998 h 395963"/>
              <a:gd name="connsiteX8" fmla="*/ 117551 w 395963"/>
              <a:gd name="connsiteY8" fmla="*/ 190199 h 395963"/>
              <a:gd name="connsiteX9" fmla="*/ 99455 w 395963"/>
              <a:gd name="connsiteY9" fmla="*/ 139281 h 395963"/>
              <a:gd name="connsiteX10" fmla="*/ 64202 w 395963"/>
              <a:gd name="connsiteY10" fmla="*/ 170191 h 395963"/>
              <a:gd name="connsiteX11" fmla="*/ 49031 w 395963"/>
              <a:gd name="connsiteY11" fmla="*/ 197735 h 395963"/>
              <a:gd name="connsiteX12" fmla="*/ 45127 w 395963"/>
              <a:gd name="connsiteY12" fmla="*/ 205852 h 395963"/>
              <a:gd name="connsiteX13" fmla="*/ 37127 w 395963"/>
              <a:gd name="connsiteY13" fmla="*/ 223782 h 395963"/>
              <a:gd name="connsiteX14" fmla="*/ 24939 w 395963"/>
              <a:gd name="connsiteY14" fmla="*/ 250045 h 395963"/>
              <a:gd name="connsiteX15" fmla="*/ 79211 w 395963"/>
              <a:gd name="connsiteY15" fmla="*/ 258552 h 395963"/>
              <a:gd name="connsiteX16" fmla="*/ 117551 w 395963"/>
              <a:gd name="connsiteY16" fmla="*/ 256337 h 395963"/>
              <a:gd name="connsiteX17" fmla="*/ 117551 w 395963"/>
              <a:gd name="connsiteY17" fmla="*/ 219104 h 395963"/>
              <a:gd name="connsiteX18" fmla="*/ 109057 w 395963"/>
              <a:gd name="connsiteY18" fmla="*/ 227599 h 395963"/>
              <a:gd name="connsiteX19" fmla="*/ 100308 w 395963"/>
              <a:gd name="connsiteY19" fmla="*/ 227599 h 395963"/>
              <a:gd name="connsiteX20" fmla="*/ 77596 w 395963"/>
              <a:gd name="connsiteY20" fmla="*/ 204887 h 395963"/>
              <a:gd name="connsiteX21" fmla="*/ 77596 w 395963"/>
              <a:gd name="connsiteY21" fmla="*/ 161139 h 395963"/>
              <a:gd name="connsiteX22" fmla="*/ 216542 w 395963"/>
              <a:gd name="connsiteY22" fmla="*/ 80431 h 395963"/>
              <a:gd name="connsiteX23" fmla="*/ 216542 w 395963"/>
              <a:gd name="connsiteY23" fmla="*/ 129926 h 395963"/>
              <a:gd name="connsiteX24" fmla="*/ 210354 w 395963"/>
              <a:gd name="connsiteY24" fmla="*/ 136114 h 395963"/>
              <a:gd name="connsiteX25" fmla="*/ 162288 w 395963"/>
              <a:gd name="connsiteY25" fmla="*/ 136114 h 395963"/>
              <a:gd name="connsiteX26" fmla="*/ 154673 w 395963"/>
              <a:gd name="connsiteY26" fmla="*/ 139955 h 395963"/>
              <a:gd name="connsiteX27" fmla="*/ 154673 w 395963"/>
              <a:gd name="connsiteY27" fmla="*/ 179422 h 395963"/>
              <a:gd name="connsiteX28" fmla="*/ 142299 w 395963"/>
              <a:gd name="connsiteY28" fmla="*/ 179422 h 395963"/>
              <a:gd name="connsiteX29" fmla="*/ 142299 w 395963"/>
              <a:gd name="connsiteY29" fmla="*/ 142276 h 395963"/>
              <a:gd name="connsiteX30" fmla="*/ 141810 w 395963"/>
              <a:gd name="connsiteY30" fmla="*/ 142300 h 395963"/>
              <a:gd name="connsiteX31" fmla="*/ 120613 w 395963"/>
              <a:gd name="connsiteY31" fmla="*/ 135612 h 395963"/>
              <a:gd name="connsiteX32" fmla="*/ 86351 w 395963"/>
              <a:gd name="connsiteY32" fmla="*/ 169875 h 395963"/>
              <a:gd name="connsiteX33" fmla="*/ 86351 w 395963"/>
              <a:gd name="connsiteY33" fmla="*/ 196126 h 395963"/>
              <a:gd name="connsiteX34" fmla="*/ 104689 w 395963"/>
              <a:gd name="connsiteY34" fmla="*/ 214464 h 395963"/>
              <a:gd name="connsiteX35" fmla="*/ 114501 w 395963"/>
              <a:gd name="connsiteY35" fmla="*/ 204652 h 395963"/>
              <a:gd name="connsiteX36" fmla="*/ 97221 w 395963"/>
              <a:gd name="connsiteY36" fmla="*/ 187372 h 395963"/>
              <a:gd name="connsiteX37" fmla="*/ 95408 w 395963"/>
              <a:gd name="connsiteY37" fmla="*/ 182998 h 395963"/>
              <a:gd name="connsiteX38" fmla="*/ 97221 w 395963"/>
              <a:gd name="connsiteY38" fmla="*/ 178624 h 395963"/>
              <a:gd name="connsiteX39" fmla="*/ 119364 w 395963"/>
              <a:gd name="connsiteY39" fmla="*/ 156487 h 395963"/>
              <a:gd name="connsiteX40" fmla="*/ 126107 w 395963"/>
              <a:gd name="connsiteY40" fmla="*/ 155145 h 395963"/>
              <a:gd name="connsiteX41" fmla="*/ 129925 w 395963"/>
              <a:gd name="connsiteY41" fmla="*/ 160861 h 395963"/>
              <a:gd name="connsiteX42" fmla="*/ 129925 w 395963"/>
              <a:gd name="connsiteY42" fmla="*/ 303160 h 395963"/>
              <a:gd name="connsiteX43" fmla="*/ 148486 w 395963"/>
              <a:gd name="connsiteY43" fmla="*/ 303160 h 395963"/>
              <a:gd name="connsiteX44" fmla="*/ 148486 w 395963"/>
              <a:gd name="connsiteY44" fmla="*/ 216543 h 395963"/>
              <a:gd name="connsiteX45" fmla="*/ 154673 w 395963"/>
              <a:gd name="connsiteY45" fmla="*/ 210356 h 395963"/>
              <a:gd name="connsiteX46" fmla="*/ 210354 w 395963"/>
              <a:gd name="connsiteY46" fmla="*/ 210356 h 395963"/>
              <a:gd name="connsiteX47" fmla="*/ 216542 w 395963"/>
              <a:gd name="connsiteY47" fmla="*/ 216543 h 395963"/>
              <a:gd name="connsiteX48" fmla="*/ 216542 w 395963"/>
              <a:gd name="connsiteY48" fmla="*/ 253665 h 395963"/>
              <a:gd name="connsiteX49" fmla="*/ 235102 w 395963"/>
              <a:gd name="connsiteY49" fmla="*/ 253665 h 395963"/>
              <a:gd name="connsiteX50" fmla="*/ 235102 w 395963"/>
              <a:gd name="connsiteY50" fmla="*/ 210356 h 395963"/>
              <a:gd name="connsiteX51" fmla="*/ 216542 w 395963"/>
              <a:gd name="connsiteY51" fmla="*/ 191796 h 395963"/>
              <a:gd name="connsiteX52" fmla="*/ 173233 w 395963"/>
              <a:gd name="connsiteY52" fmla="*/ 191796 h 395963"/>
              <a:gd name="connsiteX53" fmla="*/ 167046 w 395963"/>
              <a:gd name="connsiteY53" fmla="*/ 185609 h 395963"/>
              <a:gd name="connsiteX54" fmla="*/ 167046 w 395963"/>
              <a:gd name="connsiteY54" fmla="*/ 154674 h 395963"/>
              <a:gd name="connsiteX55" fmla="*/ 173233 w 395963"/>
              <a:gd name="connsiteY55" fmla="*/ 148487 h 395963"/>
              <a:gd name="connsiteX56" fmla="*/ 210354 w 395963"/>
              <a:gd name="connsiteY56" fmla="*/ 148487 h 395963"/>
              <a:gd name="connsiteX57" fmla="*/ 228916 w 395963"/>
              <a:gd name="connsiteY57" fmla="*/ 129926 h 395963"/>
              <a:gd name="connsiteX58" fmla="*/ 228916 w 395963"/>
              <a:gd name="connsiteY58" fmla="*/ 80431 h 395963"/>
              <a:gd name="connsiteX59" fmla="*/ 141810 w 395963"/>
              <a:gd name="connsiteY59" fmla="*/ 80431 h 395963"/>
              <a:gd name="connsiteX60" fmla="*/ 117062 w 395963"/>
              <a:gd name="connsiteY60" fmla="*/ 105179 h 395963"/>
              <a:gd name="connsiteX61" fmla="*/ 141810 w 395963"/>
              <a:gd name="connsiteY61" fmla="*/ 129926 h 395963"/>
              <a:gd name="connsiteX62" fmla="*/ 166557 w 395963"/>
              <a:gd name="connsiteY62" fmla="*/ 105179 h 395963"/>
              <a:gd name="connsiteX63" fmla="*/ 141810 w 395963"/>
              <a:gd name="connsiteY63" fmla="*/ 80431 h 395963"/>
              <a:gd name="connsiteX64" fmla="*/ 141816 w 395963"/>
              <a:gd name="connsiteY64" fmla="*/ 68057 h 395963"/>
              <a:gd name="connsiteX65" fmla="*/ 178938 w 395963"/>
              <a:gd name="connsiteY65" fmla="*/ 105179 h 395963"/>
              <a:gd name="connsiteX66" fmla="*/ 173914 w 395963"/>
              <a:gd name="connsiteY66" fmla="*/ 123740 h 395963"/>
              <a:gd name="connsiteX67" fmla="*/ 204168 w 395963"/>
              <a:gd name="connsiteY67" fmla="*/ 123740 h 395963"/>
              <a:gd name="connsiteX68" fmla="*/ 204168 w 395963"/>
              <a:gd name="connsiteY68" fmla="*/ 74244 h 395963"/>
              <a:gd name="connsiteX69" fmla="*/ 210354 w 395963"/>
              <a:gd name="connsiteY69" fmla="*/ 68057 h 395963"/>
              <a:gd name="connsiteX70" fmla="*/ 235102 w 395963"/>
              <a:gd name="connsiteY70" fmla="*/ 68057 h 395963"/>
              <a:gd name="connsiteX71" fmla="*/ 241290 w 395963"/>
              <a:gd name="connsiteY71" fmla="*/ 74244 h 395963"/>
              <a:gd name="connsiteX72" fmla="*/ 241290 w 395963"/>
              <a:gd name="connsiteY72" fmla="*/ 129926 h 395963"/>
              <a:gd name="connsiteX73" fmla="*/ 210354 w 395963"/>
              <a:gd name="connsiteY73" fmla="*/ 160861 h 395963"/>
              <a:gd name="connsiteX74" fmla="*/ 179420 w 395963"/>
              <a:gd name="connsiteY74" fmla="*/ 160861 h 395963"/>
              <a:gd name="connsiteX75" fmla="*/ 179420 w 395963"/>
              <a:gd name="connsiteY75" fmla="*/ 179422 h 395963"/>
              <a:gd name="connsiteX76" fmla="*/ 216542 w 395963"/>
              <a:gd name="connsiteY76" fmla="*/ 179422 h 395963"/>
              <a:gd name="connsiteX77" fmla="*/ 247476 w 395963"/>
              <a:gd name="connsiteY77" fmla="*/ 210356 h 395963"/>
              <a:gd name="connsiteX78" fmla="*/ 247476 w 395963"/>
              <a:gd name="connsiteY78" fmla="*/ 259851 h 395963"/>
              <a:gd name="connsiteX79" fmla="*/ 241290 w 395963"/>
              <a:gd name="connsiteY79" fmla="*/ 266039 h 395963"/>
              <a:gd name="connsiteX80" fmla="*/ 210354 w 395963"/>
              <a:gd name="connsiteY80" fmla="*/ 266039 h 395963"/>
              <a:gd name="connsiteX81" fmla="*/ 204168 w 395963"/>
              <a:gd name="connsiteY81" fmla="*/ 259851 h 395963"/>
              <a:gd name="connsiteX82" fmla="*/ 204168 w 395963"/>
              <a:gd name="connsiteY82" fmla="*/ 222730 h 395963"/>
              <a:gd name="connsiteX83" fmla="*/ 191268 w 395963"/>
              <a:gd name="connsiteY83" fmla="*/ 222730 h 395963"/>
              <a:gd name="connsiteX84" fmla="*/ 183033 w 395963"/>
              <a:gd name="connsiteY84" fmla="*/ 236199 h 395963"/>
              <a:gd name="connsiteX85" fmla="*/ 172392 w 395963"/>
              <a:gd name="connsiteY85" fmla="*/ 241965 h 395963"/>
              <a:gd name="connsiteX86" fmla="*/ 168611 w 395963"/>
              <a:gd name="connsiteY86" fmla="*/ 243704 h 395963"/>
              <a:gd name="connsiteX87" fmla="*/ 160859 w 395963"/>
              <a:gd name="connsiteY87" fmla="*/ 249229 h 395963"/>
              <a:gd name="connsiteX88" fmla="*/ 160859 w 395963"/>
              <a:gd name="connsiteY88" fmla="*/ 309347 h 395963"/>
              <a:gd name="connsiteX89" fmla="*/ 154673 w 395963"/>
              <a:gd name="connsiteY89" fmla="*/ 315534 h 395963"/>
              <a:gd name="connsiteX90" fmla="*/ 123738 w 395963"/>
              <a:gd name="connsiteY90" fmla="*/ 315534 h 395963"/>
              <a:gd name="connsiteX91" fmla="*/ 117551 w 395963"/>
              <a:gd name="connsiteY91" fmla="*/ 309347 h 395963"/>
              <a:gd name="connsiteX92" fmla="*/ 117551 w 395963"/>
              <a:gd name="connsiteY92" fmla="*/ 270091 h 395963"/>
              <a:gd name="connsiteX93" fmla="*/ 97592 w 395963"/>
              <a:gd name="connsiteY93" fmla="*/ 274026 h 395963"/>
              <a:gd name="connsiteX94" fmla="*/ 75449 w 395963"/>
              <a:gd name="connsiteY94" fmla="*/ 270332 h 395963"/>
              <a:gd name="connsiteX95" fmla="*/ 10678 w 395963"/>
              <a:gd name="connsiteY95" fmla="*/ 270289 h 395963"/>
              <a:gd name="connsiteX96" fmla="*/ 1936 w 395963"/>
              <a:gd name="connsiteY96" fmla="*/ 270536 h 395963"/>
              <a:gd name="connsiteX97" fmla="*/ 1695 w 395963"/>
              <a:gd name="connsiteY97" fmla="*/ 261788 h 395963"/>
              <a:gd name="connsiteX98" fmla="*/ 1701 w 395963"/>
              <a:gd name="connsiteY98" fmla="*/ 261782 h 395963"/>
              <a:gd name="connsiteX99" fmla="*/ 25744 w 395963"/>
              <a:gd name="connsiteY99" fmla="*/ 218937 h 395963"/>
              <a:gd name="connsiteX100" fmla="*/ 34028 w 395963"/>
              <a:gd name="connsiteY100" fmla="*/ 200389 h 395963"/>
              <a:gd name="connsiteX101" fmla="*/ 37857 w 395963"/>
              <a:gd name="connsiteY101" fmla="*/ 192420 h 395963"/>
              <a:gd name="connsiteX102" fmla="*/ 54216 w 395963"/>
              <a:gd name="connsiteY102" fmla="*/ 162890 h 395963"/>
              <a:gd name="connsiteX103" fmla="*/ 108939 w 395963"/>
              <a:gd name="connsiteY103" fmla="*/ 122360 h 395963"/>
              <a:gd name="connsiteX104" fmla="*/ 104695 w 395963"/>
              <a:gd name="connsiteY104" fmla="*/ 105179 h 395963"/>
              <a:gd name="connsiteX105" fmla="*/ 141816 w 395963"/>
              <a:gd name="connsiteY105" fmla="*/ 68057 h 395963"/>
              <a:gd name="connsiteX106" fmla="*/ 365028 w 395963"/>
              <a:gd name="connsiteY106" fmla="*/ 15325 h 395963"/>
              <a:gd name="connsiteX107" fmla="*/ 326001 w 395963"/>
              <a:gd name="connsiteY107" fmla="*/ 30935 h 395963"/>
              <a:gd name="connsiteX108" fmla="*/ 365028 w 395963"/>
              <a:gd name="connsiteY108" fmla="*/ 46551 h 395963"/>
              <a:gd name="connsiteX109" fmla="*/ 368920 w 395963"/>
              <a:gd name="connsiteY109" fmla="*/ 440 h 395963"/>
              <a:gd name="connsiteX110" fmla="*/ 374686 w 395963"/>
              <a:gd name="connsiteY110" fmla="*/ 1064 h 395963"/>
              <a:gd name="connsiteX111" fmla="*/ 377402 w 395963"/>
              <a:gd name="connsiteY111" fmla="*/ 6187 h 395963"/>
              <a:gd name="connsiteX112" fmla="*/ 377402 w 395963"/>
              <a:gd name="connsiteY112" fmla="*/ 55683 h 395963"/>
              <a:gd name="connsiteX113" fmla="*/ 377402 w 395963"/>
              <a:gd name="connsiteY113" fmla="*/ 185608 h 395963"/>
              <a:gd name="connsiteX114" fmla="*/ 395963 w 395963"/>
              <a:gd name="connsiteY114" fmla="*/ 185608 h 395963"/>
              <a:gd name="connsiteX115" fmla="*/ 395963 w 395963"/>
              <a:gd name="connsiteY115" fmla="*/ 197982 h 395963"/>
              <a:gd name="connsiteX116" fmla="*/ 361403 w 395963"/>
              <a:gd name="connsiteY116" fmla="*/ 197982 h 395963"/>
              <a:gd name="connsiteX117" fmla="*/ 248758 w 395963"/>
              <a:gd name="connsiteY117" fmla="*/ 310627 h 395963"/>
              <a:gd name="connsiteX118" fmla="*/ 240009 w 395963"/>
              <a:gd name="connsiteY118" fmla="*/ 310627 h 395963"/>
              <a:gd name="connsiteX119" fmla="*/ 216542 w 395963"/>
              <a:gd name="connsiteY119" fmla="*/ 287160 h 395963"/>
              <a:gd name="connsiteX120" fmla="*/ 143580 w 395963"/>
              <a:gd name="connsiteY120" fmla="*/ 360123 h 395963"/>
              <a:gd name="connsiteX121" fmla="*/ 134832 w 395963"/>
              <a:gd name="connsiteY121" fmla="*/ 360123 h 395963"/>
              <a:gd name="connsiteX122" fmla="*/ 89711 w 395963"/>
              <a:gd name="connsiteY122" fmla="*/ 315001 h 395963"/>
              <a:gd name="connsiteX123" fmla="*/ 12374 w 395963"/>
              <a:gd name="connsiteY123" fmla="*/ 392338 h 395963"/>
              <a:gd name="connsiteX124" fmla="*/ 12374 w 395963"/>
              <a:gd name="connsiteY124" fmla="*/ 395963 h 395963"/>
              <a:gd name="connsiteX125" fmla="*/ 0 w 395963"/>
              <a:gd name="connsiteY125" fmla="*/ 395963 h 395963"/>
              <a:gd name="connsiteX126" fmla="*/ 0 w 395963"/>
              <a:gd name="connsiteY126" fmla="*/ 389776 h 395963"/>
              <a:gd name="connsiteX127" fmla="*/ 1813 w 395963"/>
              <a:gd name="connsiteY127" fmla="*/ 385402 h 395963"/>
              <a:gd name="connsiteX128" fmla="*/ 85336 w 395963"/>
              <a:gd name="connsiteY128" fmla="*/ 301878 h 395963"/>
              <a:gd name="connsiteX129" fmla="*/ 94085 w 395963"/>
              <a:gd name="connsiteY129" fmla="*/ 301878 h 395963"/>
              <a:gd name="connsiteX130" fmla="*/ 139206 w 395963"/>
              <a:gd name="connsiteY130" fmla="*/ 347000 h 395963"/>
              <a:gd name="connsiteX131" fmla="*/ 212168 w 395963"/>
              <a:gd name="connsiteY131" fmla="*/ 274038 h 395963"/>
              <a:gd name="connsiteX132" fmla="*/ 220917 w 395963"/>
              <a:gd name="connsiteY132" fmla="*/ 274038 h 395963"/>
              <a:gd name="connsiteX133" fmla="*/ 244383 w 395963"/>
              <a:gd name="connsiteY133" fmla="*/ 297505 h 395963"/>
              <a:gd name="connsiteX134" fmla="*/ 354467 w 395963"/>
              <a:gd name="connsiteY134" fmla="*/ 187421 h 395963"/>
              <a:gd name="connsiteX135" fmla="*/ 358841 w 395963"/>
              <a:gd name="connsiteY135" fmla="*/ 185608 h 395963"/>
              <a:gd name="connsiteX136" fmla="*/ 365028 w 395963"/>
              <a:gd name="connsiteY136" fmla="*/ 185608 h 395963"/>
              <a:gd name="connsiteX137" fmla="*/ 365028 w 395963"/>
              <a:gd name="connsiteY137" fmla="*/ 59871 h 395963"/>
              <a:gd name="connsiteX138" fmla="*/ 307044 w 395963"/>
              <a:gd name="connsiteY138" fmla="*/ 36682 h 395963"/>
              <a:gd name="connsiteX139" fmla="*/ 303159 w 395963"/>
              <a:gd name="connsiteY139" fmla="*/ 30935 h 395963"/>
              <a:gd name="connsiteX140" fmla="*/ 307051 w 395963"/>
              <a:gd name="connsiteY140" fmla="*/ 25187 h 395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395963" h="395963">
                <a:moveTo>
                  <a:pt x="160859" y="222730"/>
                </a:moveTo>
                <a:lnTo>
                  <a:pt x="160859" y="233799"/>
                </a:lnTo>
                <a:cubicBezTo>
                  <a:pt x="161639" y="233390"/>
                  <a:pt x="162412" y="232957"/>
                  <a:pt x="163173" y="232586"/>
                </a:cubicBezTo>
                <a:cubicBezTo>
                  <a:pt x="164547" y="231912"/>
                  <a:pt x="165945" y="231287"/>
                  <a:pt x="167349" y="230662"/>
                </a:cubicBezTo>
                <a:cubicBezTo>
                  <a:pt x="170418" y="229282"/>
                  <a:pt x="173326" y="227989"/>
                  <a:pt x="175671" y="226251"/>
                </a:cubicBezTo>
                <a:cubicBezTo>
                  <a:pt x="176667" y="225514"/>
                  <a:pt x="177552" y="224190"/>
                  <a:pt x="178244" y="222730"/>
                </a:cubicBezTo>
                <a:close/>
                <a:moveTo>
                  <a:pt x="117551" y="175796"/>
                </a:moveTo>
                <a:lnTo>
                  <a:pt x="110343" y="182998"/>
                </a:lnTo>
                <a:lnTo>
                  <a:pt x="117551" y="190199"/>
                </a:lnTo>
                <a:close/>
                <a:moveTo>
                  <a:pt x="99455" y="139281"/>
                </a:moveTo>
                <a:cubicBezTo>
                  <a:pt x="83424" y="147324"/>
                  <a:pt x="71774" y="159822"/>
                  <a:pt x="64202" y="170191"/>
                </a:cubicBezTo>
                <a:cubicBezTo>
                  <a:pt x="58231" y="178364"/>
                  <a:pt x="53554" y="188214"/>
                  <a:pt x="49031" y="197735"/>
                </a:cubicBezTo>
                <a:cubicBezTo>
                  <a:pt x="47732" y="200469"/>
                  <a:pt x="46439" y="203186"/>
                  <a:pt x="45127" y="205852"/>
                </a:cubicBezTo>
                <a:cubicBezTo>
                  <a:pt x="42380" y="211439"/>
                  <a:pt x="39831" y="217434"/>
                  <a:pt x="37127" y="223782"/>
                </a:cubicBezTo>
                <a:cubicBezTo>
                  <a:pt x="33366" y="232629"/>
                  <a:pt x="29530" y="241631"/>
                  <a:pt x="24939" y="250045"/>
                </a:cubicBezTo>
                <a:cubicBezTo>
                  <a:pt x="43413" y="247131"/>
                  <a:pt x="64653" y="253900"/>
                  <a:pt x="79211" y="258552"/>
                </a:cubicBezTo>
                <a:cubicBezTo>
                  <a:pt x="89691" y="261893"/>
                  <a:pt x="104546" y="263966"/>
                  <a:pt x="117551" y="256337"/>
                </a:cubicBezTo>
                <a:lnTo>
                  <a:pt x="117551" y="219104"/>
                </a:lnTo>
                <a:lnTo>
                  <a:pt x="109057" y="227599"/>
                </a:lnTo>
                <a:cubicBezTo>
                  <a:pt x="106637" y="230018"/>
                  <a:pt x="102727" y="230018"/>
                  <a:pt x="100308" y="227599"/>
                </a:cubicBezTo>
                <a:lnTo>
                  <a:pt x="77596" y="204887"/>
                </a:lnTo>
                <a:cubicBezTo>
                  <a:pt x="65538" y="192829"/>
                  <a:pt x="65538" y="173198"/>
                  <a:pt x="77596" y="161139"/>
                </a:cubicBezTo>
                <a:close/>
                <a:moveTo>
                  <a:pt x="216542" y="80431"/>
                </a:moveTo>
                <a:lnTo>
                  <a:pt x="216542" y="129926"/>
                </a:lnTo>
                <a:cubicBezTo>
                  <a:pt x="216542" y="133348"/>
                  <a:pt x="213770" y="136114"/>
                  <a:pt x="210354" y="136114"/>
                </a:cubicBezTo>
                <a:lnTo>
                  <a:pt x="162288" y="136114"/>
                </a:lnTo>
                <a:cubicBezTo>
                  <a:pt x="159925" y="137679"/>
                  <a:pt x="157370" y="138953"/>
                  <a:pt x="154673" y="139955"/>
                </a:cubicBezTo>
                <a:lnTo>
                  <a:pt x="154673" y="179422"/>
                </a:lnTo>
                <a:lnTo>
                  <a:pt x="142299" y="179422"/>
                </a:lnTo>
                <a:lnTo>
                  <a:pt x="142299" y="142276"/>
                </a:lnTo>
                <a:cubicBezTo>
                  <a:pt x="142132" y="142276"/>
                  <a:pt x="141977" y="142300"/>
                  <a:pt x="141810" y="142300"/>
                </a:cubicBezTo>
                <a:cubicBezTo>
                  <a:pt x="133934" y="142300"/>
                  <a:pt x="126634" y="139813"/>
                  <a:pt x="120613" y="135612"/>
                </a:cubicBezTo>
                <a:lnTo>
                  <a:pt x="86351" y="169875"/>
                </a:lnTo>
                <a:cubicBezTo>
                  <a:pt x="79118" y="177114"/>
                  <a:pt x="79118" y="188887"/>
                  <a:pt x="86351" y="196126"/>
                </a:cubicBezTo>
                <a:lnTo>
                  <a:pt x="104689" y="214464"/>
                </a:lnTo>
                <a:lnTo>
                  <a:pt x="114501" y="204652"/>
                </a:lnTo>
                <a:lnTo>
                  <a:pt x="97221" y="187372"/>
                </a:lnTo>
                <a:cubicBezTo>
                  <a:pt x="96058" y="186215"/>
                  <a:pt x="95408" y="184643"/>
                  <a:pt x="95408" y="182998"/>
                </a:cubicBezTo>
                <a:cubicBezTo>
                  <a:pt x="95408" y="181352"/>
                  <a:pt x="96058" y="179787"/>
                  <a:pt x="97221" y="178624"/>
                </a:cubicBezTo>
                <a:lnTo>
                  <a:pt x="119364" y="156487"/>
                </a:lnTo>
                <a:cubicBezTo>
                  <a:pt x="121140" y="154717"/>
                  <a:pt x="123794" y="154179"/>
                  <a:pt x="126107" y="155145"/>
                </a:cubicBezTo>
                <a:cubicBezTo>
                  <a:pt x="128415" y="156097"/>
                  <a:pt x="129925" y="158361"/>
                  <a:pt x="129925" y="160861"/>
                </a:cubicBezTo>
                <a:lnTo>
                  <a:pt x="129925" y="303160"/>
                </a:lnTo>
                <a:lnTo>
                  <a:pt x="148486" y="303160"/>
                </a:lnTo>
                <a:lnTo>
                  <a:pt x="148486" y="216543"/>
                </a:lnTo>
                <a:cubicBezTo>
                  <a:pt x="148486" y="213122"/>
                  <a:pt x="151258" y="210356"/>
                  <a:pt x="154673" y="210356"/>
                </a:cubicBezTo>
                <a:lnTo>
                  <a:pt x="210354" y="210356"/>
                </a:lnTo>
                <a:cubicBezTo>
                  <a:pt x="213770" y="210356"/>
                  <a:pt x="216542" y="213122"/>
                  <a:pt x="216542" y="216543"/>
                </a:cubicBezTo>
                <a:lnTo>
                  <a:pt x="216542" y="253665"/>
                </a:lnTo>
                <a:lnTo>
                  <a:pt x="235102" y="253665"/>
                </a:lnTo>
                <a:lnTo>
                  <a:pt x="235102" y="210356"/>
                </a:lnTo>
                <a:cubicBezTo>
                  <a:pt x="235102" y="200123"/>
                  <a:pt x="226775" y="191796"/>
                  <a:pt x="216542" y="191796"/>
                </a:cubicBezTo>
                <a:lnTo>
                  <a:pt x="173233" y="191796"/>
                </a:lnTo>
                <a:cubicBezTo>
                  <a:pt x="169818" y="191796"/>
                  <a:pt x="167046" y="189030"/>
                  <a:pt x="167046" y="185609"/>
                </a:cubicBezTo>
                <a:lnTo>
                  <a:pt x="167046" y="154674"/>
                </a:lnTo>
                <a:cubicBezTo>
                  <a:pt x="167046" y="151253"/>
                  <a:pt x="169818" y="148487"/>
                  <a:pt x="173233" y="148487"/>
                </a:cubicBezTo>
                <a:lnTo>
                  <a:pt x="210354" y="148487"/>
                </a:lnTo>
                <a:cubicBezTo>
                  <a:pt x="220588" y="148487"/>
                  <a:pt x="228916" y="140159"/>
                  <a:pt x="228916" y="129926"/>
                </a:cubicBezTo>
                <a:lnTo>
                  <a:pt x="228916" y="80431"/>
                </a:lnTo>
                <a:close/>
                <a:moveTo>
                  <a:pt x="141810" y="80431"/>
                </a:moveTo>
                <a:cubicBezTo>
                  <a:pt x="128168" y="80431"/>
                  <a:pt x="117062" y="91531"/>
                  <a:pt x="117062" y="105179"/>
                </a:cubicBezTo>
                <a:cubicBezTo>
                  <a:pt x="117062" y="118827"/>
                  <a:pt x="128161" y="129926"/>
                  <a:pt x="141810" y="129926"/>
                </a:cubicBezTo>
                <a:cubicBezTo>
                  <a:pt x="155458" y="129926"/>
                  <a:pt x="166557" y="118827"/>
                  <a:pt x="166557" y="105179"/>
                </a:cubicBezTo>
                <a:cubicBezTo>
                  <a:pt x="166557" y="91531"/>
                  <a:pt x="155458" y="80431"/>
                  <a:pt x="141810" y="80431"/>
                </a:cubicBezTo>
                <a:close/>
                <a:moveTo>
                  <a:pt x="141816" y="68057"/>
                </a:moveTo>
                <a:cubicBezTo>
                  <a:pt x="162288" y="68057"/>
                  <a:pt x="178938" y="84707"/>
                  <a:pt x="178938" y="105179"/>
                </a:cubicBezTo>
                <a:cubicBezTo>
                  <a:pt x="178938" y="111941"/>
                  <a:pt x="177088" y="118271"/>
                  <a:pt x="173914" y="123740"/>
                </a:cubicBezTo>
                <a:lnTo>
                  <a:pt x="204168" y="123740"/>
                </a:lnTo>
                <a:lnTo>
                  <a:pt x="204168" y="74244"/>
                </a:lnTo>
                <a:cubicBezTo>
                  <a:pt x="204168" y="70823"/>
                  <a:pt x="206939" y="68057"/>
                  <a:pt x="210354" y="68057"/>
                </a:cubicBezTo>
                <a:lnTo>
                  <a:pt x="235102" y="68057"/>
                </a:lnTo>
                <a:cubicBezTo>
                  <a:pt x="238518" y="68057"/>
                  <a:pt x="241290" y="70823"/>
                  <a:pt x="241290" y="74244"/>
                </a:cubicBezTo>
                <a:lnTo>
                  <a:pt x="241290" y="129926"/>
                </a:lnTo>
                <a:cubicBezTo>
                  <a:pt x="241290" y="146984"/>
                  <a:pt x="227412" y="160861"/>
                  <a:pt x="210354" y="160861"/>
                </a:cubicBezTo>
                <a:lnTo>
                  <a:pt x="179420" y="160861"/>
                </a:lnTo>
                <a:lnTo>
                  <a:pt x="179420" y="179422"/>
                </a:lnTo>
                <a:lnTo>
                  <a:pt x="216542" y="179422"/>
                </a:lnTo>
                <a:cubicBezTo>
                  <a:pt x="233599" y="179422"/>
                  <a:pt x="247476" y="193299"/>
                  <a:pt x="247476" y="210356"/>
                </a:cubicBezTo>
                <a:lnTo>
                  <a:pt x="247476" y="259851"/>
                </a:lnTo>
                <a:cubicBezTo>
                  <a:pt x="247476" y="263273"/>
                  <a:pt x="244704" y="266039"/>
                  <a:pt x="241290" y="266039"/>
                </a:cubicBezTo>
                <a:lnTo>
                  <a:pt x="210354" y="266039"/>
                </a:lnTo>
                <a:cubicBezTo>
                  <a:pt x="206939" y="266039"/>
                  <a:pt x="204168" y="263273"/>
                  <a:pt x="204168" y="259851"/>
                </a:cubicBezTo>
                <a:lnTo>
                  <a:pt x="204168" y="222730"/>
                </a:lnTo>
                <a:lnTo>
                  <a:pt x="191268" y="222730"/>
                </a:lnTo>
                <a:cubicBezTo>
                  <a:pt x="190074" y="228051"/>
                  <a:pt x="187073" y="233204"/>
                  <a:pt x="183033" y="236199"/>
                </a:cubicBezTo>
                <a:cubicBezTo>
                  <a:pt x="179606" y="238742"/>
                  <a:pt x="175937" y="240381"/>
                  <a:pt x="172392" y="241965"/>
                </a:cubicBezTo>
                <a:cubicBezTo>
                  <a:pt x="171124" y="242528"/>
                  <a:pt x="169855" y="243091"/>
                  <a:pt x="168611" y="243704"/>
                </a:cubicBezTo>
                <a:cubicBezTo>
                  <a:pt x="164757" y="245591"/>
                  <a:pt x="162227" y="247187"/>
                  <a:pt x="160859" y="249229"/>
                </a:cubicBezTo>
                <a:lnTo>
                  <a:pt x="160859" y="309347"/>
                </a:lnTo>
                <a:cubicBezTo>
                  <a:pt x="160859" y="312768"/>
                  <a:pt x="158088" y="315534"/>
                  <a:pt x="154673" y="315534"/>
                </a:cubicBezTo>
                <a:lnTo>
                  <a:pt x="123738" y="315534"/>
                </a:lnTo>
                <a:cubicBezTo>
                  <a:pt x="120323" y="315534"/>
                  <a:pt x="117551" y="312768"/>
                  <a:pt x="117551" y="309347"/>
                </a:cubicBezTo>
                <a:lnTo>
                  <a:pt x="117551" y="270091"/>
                </a:lnTo>
                <a:cubicBezTo>
                  <a:pt x="111383" y="272615"/>
                  <a:pt x="104725" y="274026"/>
                  <a:pt x="97592" y="274026"/>
                </a:cubicBezTo>
                <a:cubicBezTo>
                  <a:pt x="90582" y="274026"/>
                  <a:pt x="83164" y="272795"/>
                  <a:pt x="75449" y="270332"/>
                </a:cubicBezTo>
                <a:cubicBezTo>
                  <a:pt x="56833" y="264393"/>
                  <a:pt x="25675" y="254438"/>
                  <a:pt x="10678" y="270289"/>
                </a:cubicBezTo>
                <a:cubicBezTo>
                  <a:pt x="8340" y="272776"/>
                  <a:pt x="4417" y="272875"/>
                  <a:pt x="1936" y="270536"/>
                </a:cubicBezTo>
                <a:cubicBezTo>
                  <a:pt x="-544" y="268185"/>
                  <a:pt x="-656" y="264269"/>
                  <a:pt x="1695" y="261788"/>
                </a:cubicBezTo>
                <a:lnTo>
                  <a:pt x="1701" y="261782"/>
                </a:lnTo>
                <a:cubicBezTo>
                  <a:pt x="12262" y="250621"/>
                  <a:pt x="19111" y="234516"/>
                  <a:pt x="25744" y="218937"/>
                </a:cubicBezTo>
                <a:cubicBezTo>
                  <a:pt x="28392" y="212714"/>
                  <a:pt x="31126" y="206279"/>
                  <a:pt x="34028" y="200389"/>
                </a:cubicBezTo>
                <a:cubicBezTo>
                  <a:pt x="35315" y="197772"/>
                  <a:pt x="36583" y="195105"/>
                  <a:pt x="37857" y="192420"/>
                </a:cubicBezTo>
                <a:cubicBezTo>
                  <a:pt x="42628" y="182385"/>
                  <a:pt x="47559" y="172004"/>
                  <a:pt x="54216" y="162890"/>
                </a:cubicBezTo>
                <a:cubicBezTo>
                  <a:pt x="69200" y="142368"/>
                  <a:pt x="88040" y="128522"/>
                  <a:pt x="108939" y="122360"/>
                </a:cubicBezTo>
                <a:cubicBezTo>
                  <a:pt x="106241" y="117213"/>
                  <a:pt x="104695" y="111378"/>
                  <a:pt x="104695" y="105179"/>
                </a:cubicBezTo>
                <a:cubicBezTo>
                  <a:pt x="104695" y="84707"/>
                  <a:pt x="121344" y="68057"/>
                  <a:pt x="141816" y="68057"/>
                </a:cubicBezTo>
                <a:close/>
                <a:moveTo>
                  <a:pt x="365028" y="15325"/>
                </a:moveTo>
                <a:lnTo>
                  <a:pt x="326001" y="30935"/>
                </a:lnTo>
                <a:lnTo>
                  <a:pt x="365028" y="46551"/>
                </a:lnTo>
                <a:close/>
                <a:moveTo>
                  <a:pt x="368920" y="440"/>
                </a:moveTo>
                <a:cubicBezTo>
                  <a:pt x="370825" y="-321"/>
                  <a:pt x="372985" y="-87"/>
                  <a:pt x="374686" y="1064"/>
                </a:cubicBezTo>
                <a:cubicBezTo>
                  <a:pt x="376381" y="2215"/>
                  <a:pt x="377402" y="4133"/>
                  <a:pt x="377402" y="6187"/>
                </a:cubicBezTo>
                <a:lnTo>
                  <a:pt x="377402" y="55683"/>
                </a:lnTo>
                <a:lnTo>
                  <a:pt x="377402" y="185608"/>
                </a:lnTo>
                <a:lnTo>
                  <a:pt x="395963" y="185608"/>
                </a:lnTo>
                <a:lnTo>
                  <a:pt x="395963" y="197982"/>
                </a:lnTo>
                <a:lnTo>
                  <a:pt x="361403" y="197982"/>
                </a:lnTo>
                <a:lnTo>
                  <a:pt x="248758" y="310627"/>
                </a:lnTo>
                <a:cubicBezTo>
                  <a:pt x="246338" y="313046"/>
                  <a:pt x="242428" y="313046"/>
                  <a:pt x="240009" y="310627"/>
                </a:cubicBezTo>
                <a:lnTo>
                  <a:pt x="216542" y="287160"/>
                </a:lnTo>
                <a:lnTo>
                  <a:pt x="143580" y="360123"/>
                </a:lnTo>
                <a:cubicBezTo>
                  <a:pt x="141161" y="362541"/>
                  <a:pt x="137251" y="362541"/>
                  <a:pt x="134832" y="360123"/>
                </a:cubicBezTo>
                <a:lnTo>
                  <a:pt x="89711" y="315001"/>
                </a:lnTo>
                <a:lnTo>
                  <a:pt x="12374" y="392338"/>
                </a:lnTo>
                <a:lnTo>
                  <a:pt x="12374" y="395963"/>
                </a:lnTo>
                <a:lnTo>
                  <a:pt x="0" y="395963"/>
                </a:lnTo>
                <a:lnTo>
                  <a:pt x="0" y="389776"/>
                </a:lnTo>
                <a:cubicBezTo>
                  <a:pt x="0" y="388130"/>
                  <a:pt x="650" y="386559"/>
                  <a:pt x="1813" y="385402"/>
                </a:cubicBezTo>
                <a:lnTo>
                  <a:pt x="85336" y="301878"/>
                </a:lnTo>
                <a:cubicBezTo>
                  <a:pt x="87756" y="299460"/>
                  <a:pt x="91666" y="299460"/>
                  <a:pt x="94085" y="301878"/>
                </a:cubicBezTo>
                <a:lnTo>
                  <a:pt x="139206" y="347000"/>
                </a:lnTo>
                <a:lnTo>
                  <a:pt x="212168" y="274038"/>
                </a:lnTo>
                <a:cubicBezTo>
                  <a:pt x="214587" y="271618"/>
                  <a:pt x="218497" y="271618"/>
                  <a:pt x="220917" y="274038"/>
                </a:cubicBezTo>
                <a:lnTo>
                  <a:pt x="244383" y="297505"/>
                </a:lnTo>
                <a:lnTo>
                  <a:pt x="354467" y="187421"/>
                </a:lnTo>
                <a:cubicBezTo>
                  <a:pt x="355624" y="186258"/>
                  <a:pt x="357202" y="185608"/>
                  <a:pt x="358841" y="185608"/>
                </a:cubicBezTo>
                <a:lnTo>
                  <a:pt x="365028" y="185608"/>
                </a:lnTo>
                <a:lnTo>
                  <a:pt x="365028" y="59871"/>
                </a:lnTo>
                <a:lnTo>
                  <a:pt x="307044" y="36682"/>
                </a:lnTo>
                <a:cubicBezTo>
                  <a:pt x="304699" y="35736"/>
                  <a:pt x="303159" y="33465"/>
                  <a:pt x="303159" y="30935"/>
                </a:cubicBezTo>
                <a:cubicBezTo>
                  <a:pt x="303159" y="28404"/>
                  <a:pt x="304699" y="26134"/>
                  <a:pt x="307051" y="25187"/>
                </a:cubicBezTo>
                <a:close/>
              </a:path>
            </a:pathLst>
          </a:custGeom>
          <a:gradFill>
            <a:gsLst>
              <a:gs pos="100000">
                <a:schemeClr val="accent2"/>
              </a:gs>
              <a:gs pos="0">
                <a:srgbClr val="1EB464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8287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xmlns="" id="{F596987E-1135-4234-8BC5-D7FD8CDDF2C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请在此处输入你的标题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025999A-5DD2-49D9-BFFC-EEA9C2C870DB}"/>
              </a:ext>
            </a:extLst>
          </p:cNvPr>
          <p:cNvGrpSpPr/>
          <p:nvPr/>
        </p:nvGrpSpPr>
        <p:grpSpPr>
          <a:xfrm>
            <a:off x="-711200" y="2714171"/>
            <a:ext cx="13614400" cy="3850423"/>
            <a:chOff x="-2804780" y="690866"/>
            <a:chExt cx="14250322" cy="2419328"/>
          </a:xfrm>
          <a:noFill/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xmlns="" id="{F481C6B2-C108-457A-929C-3C72E9510DAB}"/>
                </a:ext>
              </a:extLst>
            </p:cNvPr>
            <p:cNvSpPr/>
            <p:nvPr/>
          </p:nvSpPr>
          <p:spPr>
            <a:xfrm>
              <a:off x="-2804780" y="1201406"/>
              <a:ext cx="14250322" cy="1908788"/>
            </a:xfrm>
            <a:prstGeom prst="ellipse">
              <a:avLst/>
            </a:prstGeom>
            <a:grpFill/>
            <a:ln w="12700">
              <a:gradFill>
                <a:gsLst>
                  <a:gs pos="100000">
                    <a:schemeClr val="accent1"/>
                  </a:gs>
                  <a:gs pos="62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+mn-ea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A4F54985-EE3D-4C36-8E63-8938CB928E2A}"/>
                </a:ext>
              </a:extLst>
            </p:cNvPr>
            <p:cNvSpPr/>
            <p:nvPr/>
          </p:nvSpPr>
          <p:spPr>
            <a:xfrm>
              <a:off x="-2804780" y="938007"/>
              <a:ext cx="14250322" cy="1908788"/>
            </a:xfrm>
            <a:prstGeom prst="ellipse">
              <a:avLst/>
            </a:prstGeom>
            <a:grpFill/>
            <a:ln w="12700">
              <a:gradFill>
                <a:gsLst>
                  <a:gs pos="100000">
                    <a:schemeClr val="accent1"/>
                  </a:gs>
                  <a:gs pos="62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04F2837E-CE5A-410D-8F31-C740495F82D3}"/>
                </a:ext>
              </a:extLst>
            </p:cNvPr>
            <p:cNvSpPr/>
            <p:nvPr/>
          </p:nvSpPr>
          <p:spPr>
            <a:xfrm>
              <a:off x="-2804780" y="690866"/>
              <a:ext cx="14250322" cy="1908788"/>
            </a:xfrm>
            <a:prstGeom prst="ellipse">
              <a:avLst/>
            </a:prstGeom>
            <a:grpFill/>
            <a:ln w="12700">
              <a:gradFill>
                <a:gsLst>
                  <a:gs pos="100000">
                    <a:schemeClr val="accent1"/>
                  </a:gs>
                  <a:gs pos="62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8BF72DD3-67AB-4FAE-9D67-C20AA19F23A3}"/>
              </a:ext>
            </a:extLst>
          </p:cNvPr>
          <p:cNvSpPr/>
          <p:nvPr/>
        </p:nvSpPr>
        <p:spPr>
          <a:xfrm>
            <a:off x="695325" y="2536119"/>
            <a:ext cx="2234026" cy="2234023"/>
          </a:xfrm>
          <a:prstGeom prst="ellipse">
            <a:avLst/>
          </a:prstGeom>
          <a:gradFill>
            <a:gsLst>
              <a:gs pos="100000">
                <a:srgbClr val="1EB464">
                  <a:alpha val="36000"/>
                </a:srgbClr>
              </a:gs>
              <a:gs pos="0">
                <a:srgbClr val="1EB464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4DD6F269-2C00-4D9E-862F-8AA85E86EDB0}"/>
              </a:ext>
            </a:extLst>
          </p:cNvPr>
          <p:cNvSpPr/>
          <p:nvPr/>
        </p:nvSpPr>
        <p:spPr>
          <a:xfrm>
            <a:off x="878441" y="2719234"/>
            <a:ext cx="1867793" cy="1867792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0AAC2C58-613E-43EA-9262-0DA3A95F2DE5}"/>
              </a:ext>
            </a:extLst>
          </p:cNvPr>
          <p:cNvSpPr/>
          <p:nvPr/>
        </p:nvSpPr>
        <p:spPr>
          <a:xfrm>
            <a:off x="777729" y="2618523"/>
            <a:ext cx="2069220" cy="2069217"/>
          </a:xfrm>
          <a:prstGeom prst="ellipse">
            <a:avLst/>
          </a:prstGeom>
          <a:noFill/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9D325AB-B86C-4227-A632-58E8E4421C51}"/>
              </a:ext>
            </a:extLst>
          </p:cNvPr>
          <p:cNvSpPr/>
          <p:nvPr/>
        </p:nvSpPr>
        <p:spPr>
          <a:xfrm>
            <a:off x="1231250" y="2926231"/>
            <a:ext cx="1162178" cy="615553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altLang="zh-CN" sz="4000" spc="-15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1.5 </a:t>
            </a:r>
            <a:r>
              <a:rPr lang="zh-CN" altLang="en-US" sz="2800" spc="-15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亿</a:t>
            </a:r>
            <a:endParaRPr lang="zh-CN" altLang="en-US" sz="4000" spc="-15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CD05172-2A11-4954-BEC9-C5A9BB094FA6}"/>
              </a:ext>
            </a:extLst>
          </p:cNvPr>
          <p:cNvSpPr/>
          <p:nvPr/>
        </p:nvSpPr>
        <p:spPr>
          <a:xfrm>
            <a:off x="1191009" y="3570656"/>
            <a:ext cx="1242649" cy="633058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此处输入</a:t>
            </a:r>
            <a:endParaRPr lang="en-US" altLang="zh-CN" sz="14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你的内容文本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C52E6CD1-8E50-4B9A-A508-304384662C6F}"/>
              </a:ext>
            </a:extLst>
          </p:cNvPr>
          <p:cNvCxnSpPr/>
          <p:nvPr/>
        </p:nvCxnSpPr>
        <p:spPr>
          <a:xfrm>
            <a:off x="1285669" y="3542042"/>
            <a:ext cx="1053335" cy="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rgbClr val="07A757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等腰三角形 13">
            <a:extLst>
              <a:ext uri="{FF2B5EF4-FFF2-40B4-BE49-F238E27FC236}">
                <a16:creationId xmlns:a16="http://schemas.microsoft.com/office/drawing/2014/main" xmlns="" id="{39938550-CB0D-4495-B2CA-6771707B7E39}"/>
              </a:ext>
            </a:extLst>
          </p:cNvPr>
          <p:cNvSpPr/>
          <p:nvPr/>
        </p:nvSpPr>
        <p:spPr>
          <a:xfrm flipV="1">
            <a:off x="1746007" y="4298043"/>
            <a:ext cx="132661" cy="11436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4000">
              <a:latin typeface="+mn-ea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79EF3260-A9C7-4476-A8C0-4EE9D4609FD2}"/>
              </a:ext>
            </a:extLst>
          </p:cNvPr>
          <p:cNvSpPr/>
          <p:nvPr/>
        </p:nvSpPr>
        <p:spPr>
          <a:xfrm>
            <a:off x="3548878" y="3049829"/>
            <a:ext cx="2234026" cy="2234023"/>
          </a:xfrm>
          <a:prstGeom prst="ellipse">
            <a:avLst/>
          </a:prstGeom>
          <a:gradFill>
            <a:gsLst>
              <a:gs pos="100000">
                <a:srgbClr val="1EB464">
                  <a:alpha val="36000"/>
                </a:srgbClr>
              </a:gs>
              <a:gs pos="0">
                <a:srgbClr val="1EB464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017BCB17-4E3D-411B-9AEE-A2ED72C5CD7B}"/>
              </a:ext>
            </a:extLst>
          </p:cNvPr>
          <p:cNvSpPr/>
          <p:nvPr/>
        </p:nvSpPr>
        <p:spPr>
          <a:xfrm>
            <a:off x="3731994" y="3232944"/>
            <a:ext cx="1867793" cy="1867792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1E634A9F-9274-4670-A6DE-BDD5CD6FF492}"/>
              </a:ext>
            </a:extLst>
          </p:cNvPr>
          <p:cNvSpPr/>
          <p:nvPr/>
        </p:nvSpPr>
        <p:spPr>
          <a:xfrm>
            <a:off x="3631282" y="3132233"/>
            <a:ext cx="2069220" cy="2069217"/>
          </a:xfrm>
          <a:prstGeom prst="ellipse">
            <a:avLst/>
          </a:prstGeom>
          <a:noFill/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08B0FD1C-23B2-4D13-B47B-551101F69FA6}"/>
              </a:ext>
            </a:extLst>
          </p:cNvPr>
          <p:cNvSpPr/>
          <p:nvPr/>
        </p:nvSpPr>
        <p:spPr>
          <a:xfrm>
            <a:off x="4084803" y="3439941"/>
            <a:ext cx="1162178" cy="615553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altLang="zh-CN" sz="4000" spc="-15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3.5 </a:t>
            </a:r>
            <a:r>
              <a:rPr lang="zh-CN" altLang="en-US" sz="2800" spc="-15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亿</a:t>
            </a:r>
            <a:endParaRPr lang="zh-CN" altLang="en-US" sz="4000" spc="-15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0ABBE270-DE62-4B92-B8CA-767FD933898B}"/>
              </a:ext>
            </a:extLst>
          </p:cNvPr>
          <p:cNvSpPr/>
          <p:nvPr/>
        </p:nvSpPr>
        <p:spPr>
          <a:xfrm>
            <a:off x="4044562" y="4084366"/>
            <a:ext cx="1242649" cy="633058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此处输入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你的内容文本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15F48172-3492-478F-A558-C5EA8F94AF5D}"/>
              </a:ext>
            </a:extLst>
          </p:cNvPr>
          <p:cNvCxnSpPr/>
          <p:nvPr/>
        </p:nvCxnSpPr>
        <p:spPr>
          <a:xfrm>
            <a:off x="4139222" y="4055752"/>
            <a:ext cx="1053335" cy="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rgbClr val="07A757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等腰三角形 29">
            <a:extLst>
              <a:ext uri="{FF2B5EF4-FFF2-40B4-BE49-F238E27FC236}">
                <a16:creationId xmlns:a16="http://schemas.microsoft.com/office/drawing/2014/main" xmlns="" id="{C881AC0F-8A6F-4609-88B1-3269C402EC73}"/>
              </a:ext>
            </a:extLst>
          </p:cNvPr>
          <p:cNvSpPr/>
          <p:nvPr/>
        </p:nvSpPr>
        <p:spPr>
          <a:xfrm flipV="1">
            <a:off x="4599560" y="4811753"/>
            <a:ext cx="132661" cy="11436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4000">
              <a:latin typeface="+mn-ea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C6DC9F95-8112-4AEC-8F9F-F3DF8BD0F724}"/>
              </a:ext>
            </a:extLst>
          </p:cNvPr>
          <p:cNvSpPr/>
          <p:nvPr/>
        </p:nvSpPr>
        <p:spPr>
          <a:xfrm>
            <a:off x="6402431" y="3049829"/>
            <a:ext cx="2234026" cy="2234023"/>
          </a:xfrm>
          <a:prstGeom prst="ellipse">
            <a:avLst/>
          </a:prstGeom>
          <a:gradFill>
            <a:gsLst>
              <a:gs pos="100000">
                <a:srgbClr val="1EB464">
                  <a:alpha val="36000"/>
                </a:srgbClr>
              </a:gs>
              <a:gs pos="0">
                <a:srgbClr val="1EB464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xmlns="" id="{AC6BBB85-0697-45A6-B1DD-7D936EE005BD}"/>
              </a:ext>
            </a:extLst>
          </p:cNvPr>
          <p:cNvSpPr/>
          <p:nvPr/>
        </p:nvSpPr>
        <p:spPr>
          <a:xfrm>
            <a:off x="6585547" y="3232944"/>
            <a:ext cx="1867793" cy="1867792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xmlns="" id="{342C3991-7092-448E-A134-4531078FC1F0}"/>
              </a:ext>
            </a:extLst>
          </p:cNvPr>
          <p:cNvSpPr/>
          <p:nvPr/>
        </p:nvSpPr>
        <p:spPr>
          <a:xfrm>
            <a:off x="6484835" y="3132233"/>
            <a:ext cx="2069220" cy="2069217"/>
          </a:xfrm>
          <a:prstGeom prst="ellipse">
            <a:avLst/>
          </a:prstGeom>
          <a:noFill/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CFEB7FDC-A2BE-43DF-9B25-9452A3B21146}"/>
              </a:ext>
            </a:extLst>
          </p:cNvPr>
          <p:cNvSpPr/>
          <p:nvPr/>
        </p:nvSpPr>
        <p:spPr>
          <a:xfrm>
            <a:off x="6938356" y="3439941"/>
            <a:ext cx="1162178" cy="615553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altLang="zh-CN" sz="4000" spc="-15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1.1 </a:t>
            </a:r>
            <a:r>
              <a:rPr lang="zh-CN" altLang="en-US" sz="2800" spc="-15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亿</a:t>
            </a:r>
            <a:endParaRPr lang="zh-CN" altLang="en-US" sz="4000" spc="-15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2F9C5DEE-25CF-4883-BF76-9FAD2842C18D}"/>
              </a:ext>
            </a:extLst>
          </p:cNvPr>
          <p:cNvSpPr/>
          <p:nvPr/>
        </p:nvSpPr>
        <p:spPr>
          <a:xfrm>
            <a:off x="6898115" y="4084366"/>
            <a:ext cx="1242649" cy="633058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此处输入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你的内容文本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3EB9D0AA-BE81-4725-B93A-B292B0604D86}"/>
              </a:ext>
            </a:extLst>
          </p:cNvPr>
          <p:cNvCxnSpPr/>
          <p:nvPr/>
        </p:nvCxnSpPr>
        <p:spPr>
          <a:xfrm>
            <a:off x="6992775" y="4055752"/>
            <a:ext cx="1053335" cy="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rgbClr val="07A757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等腰三角形 37">
            <a:extLst>
              <a:ext uri="{FF2B5EF4-FFF2-40B4-BE49-F238E27FC236}">
                <a16:creationId xmlns:a16="http://schemas.microsoft.com/office/drawing/2014/main" xmlns="" id="{77EEC5B4-131D-43CC-B938-03F2408050DB}"/>
              </a:ext>
            </a:extLst>
          </p:cNvPr>
          <p:cNvSpPr/>
          <p:nvPr/>
        </p:nvSpPr>
        <p:spPr>
          <a:xfrm flipV="1">
            <a:off x="7453113" y="4811753"/>
            <a:ext cx="132661" cy="11436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4000">
              <a:latin typeface="+mn-ea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A5D221EA-D88C-4EC5-B05D-97AFF6E59359}"/>
              </a:ext>
            </a:extLst>
          </p:cNvPr>
          <p:cNvSpPr/>
          <p:nvPr/>
        </p:nvSpPr>
        <p:spPr>
          <a:xfrm>
            <a:off x="9255985" y="2536119"/>
            <a:ext cx="2234026" cy="2234023"/>
          </a:xfrm>
          <a:prstGeom prst="ellipse">
            <a:avLst/>
          </a:prstGeom>
          <a:gradFill>
            <a:gsLst>
              <a:gs pos="100000">
                <a:srgbClr val="1EB464">
                  <a:alpha val="36000"/>
                </a:srgbClr>
              </a:gs>
              <a:gs pos="0">
                <a:srgbClr val="1EB464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90BEFA0B-7144-427F-825C-02EB6DC9374E}"/>
              </a:ext>
            </a:extLst>
          </p:cNvPr>
          <p:cNvSpPr/>
          <p:nvPr/>
        </p:nvSpPr>
        <p:spPr>
          <a:xfrm>
            <a:off x="9439101" y="2719234"/>
            <a:ext cx="1867793" cy="1867792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BBFD0E04-75DB-4363-8928-CADAB4833E53}"/>
              </a:ext>
            </a:extLst>
          </p:cNvPr>
          <p:cNvSpPr/>
          <p:nvPr/>
        </p:nvSpPr>
        <p:spPr>
          <a:xfrm>
            <a:off x="9338389" y="2618523"/>
            <a:ext cx="2069220" cy="2069217"/>
          </a:xfrm>
          <a:prstGeom prst="ellipse">
            <a:avLst/>
          </a:prstGeom>
          <a:noFill/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3201" tIns="21601" rIns="43201" bIns="21601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1400">
              <a:latin typeface="+mn-ea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94228E8B-6B3F-4BB7-A33C-AE9566FD2900}"/>
              </a:ext>
            </a:extLst>
          </p:cNvPr>
          <p:cNvSpPr/>
          <p:nvPr/>
        </p:nvSpPr>
        <p:spPr>
          <a:xfrm>
            <a:off x="9791910" y="2926231"/>
            <a:ext cx="1162178" cy="615553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algn="ctr"/>
            <a:r>
              <a:rPr lang="en-US" altLang="zh-CN" sz="4000" spc="-15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1.4 </a:t>
            </a:r>
            <a:r>
              <a:rPr lang="zh-CN" altLang="en-US" sz="2800" spc="-15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+mj-ea"/>
                <a:ea typeface="+mj-ea"/>
              </a:rPr>
              <a:t>亿</a:t>
            </a:r>
            <a:endParaRPr lang="zh-CN" altLang="en-US" sz="4000" spc="-150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7A3398EA-28DE-451C-B956-B795420E6F41}"/>
              </a:ext>
            </a:extLst>
          </p:cNvPr>
          <p:cNvSpPr/>
          <p:nvPr/>
        </p:nvSpPr>
        <p:spPr>
          <a:xfrm>
            <a:off x="9751669" y="3570656"/>
            <a:ext cx="1242649" cy="633058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此处输入</a:t>
            </a: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你的内容文本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715C4393-C0E7-4F00-A86D-08ACD937E49D}"/>
              </a:ext>
            </a:extLst>
          </p:cNvPr>
          <p:cNvCxnSpPr/>
          <p:nvPr/>
        </p:nvCxnSpPr>
        <p:spPr>
          <a:xfrm>
            <a:off x="9846329" y="3542042"/>
            <a:ext cx="1053335" cy="0"/>
          </a:xfrm>
          <a:prstGeom prst="line">
            <a:avLst/>
          </a:prstGeom>
          <a:ln w="6350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rgbClr val="07A757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等腰三角形 45">
            <a:extLst>
              <a:ext uri="{FF2B5EF4-FFF2-40B4-BE49-F238E27FC236}">
                <a16:creationId xmlns:a16="http://schemas.microsoft.com/office/drawing/2014/main" xmlns="" id="{71BC3C1E-9FF2-4B0F-AA4C-92C807F266DE}"/>
              </a:ext>
            </a:extLst>
          </p:cNvPr>
          <p:cNvSpPr/>
          <p:nvPr/>
        </p:nvSpPr>
        <p:spPr>
          <a:xfrm flipV="1">
            <a:off x="10306667" y="4298043"/>
            <a:ext cx="132661" cy="11436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zh-CN" altLang="en-US" sz="4000">
              <a:latin typeface="+mn-ea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B48BD0C6-9ABE-450D-81BC-25726A5BEE8E}"/>
              </a:ext>
            </a:extLst>
          </p:cNvPr>
          <p:cNvSpPr/>
          <p:nvPr/>
        </p:nvSpPr>
        <p:spPr>
          <a:xfrm>
            <a:off x="695327" y="1132826"/>
            <a:ext cx="10801348" cy="11657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工作汇报、企业宣传、产品推介、婚礼庆典、项目竞标、管理咨询、教育培训等领域占着举足轻重的地位。在工作汇报、企业宣传、产品推介、婚礼庆典、项目竞标、管理咨询、教育培训等领域占着举足轻重的地位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在工作汇报、企业宣传、产品推介、婚礼庆典、项目竞标、管理咨询、教育培训等领域占着举足轻重的地位。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lvl="0" algn="ctr"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052565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heme/theme1.xml><?xml version="1.0" encoding="utf-8"?>
<a:theme xmlns:a="http://schemas.openxmlformats.org/drawingml/2006/main" name="1_Office 主题​​">
  <a:themeElements>
    <a:clrScheme name="进阶营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7A757"/>
      </a:accent1>
      <a:accent2>
        <a:srgbClr val="B0CF15"/>
      </a:accent2>
      <a:accent3>
        <a:srgbClr val="A5A5A5"/>
      </a:accent3>
      <a:accent4>
        <a:srgbClr val="F0D59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阿里普惠">
      <a:majorFont>
        <a:latin typeface="阿里巴巴普惠体 B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理工大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19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商务风格主题9">
  <a:themeElements>
    <a:clrScheme name="自定义 3">
      <a:dk1>
        <a:sysClr val="windowText" lastClr="000000"/>
      </a:dk1>
      <a:lt1>
        <a:sysClr val="window" lastClr="FFFFFF"/>
      </a:lt1>
      <a:dk2>
        <a:srgbClr val="0F6FC6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阿里巴巴">
      <a:majorFont>
        <a:latin typeface="阿里巴巴普惠体 R"/>
        <a:ea typeface="阿里巴巴普惠体 B"/>
        <a:cs typeface=""/>
      </a:majorFont>
      <a:minorFont>
        <a:latin typeface="阿里巴巴普惠体 R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商务风格主题9" id="{51C8103F-64A3-468C-B394-2E5D0E24A314}" vid="{4ADD5288-7065-4209-A8A3-71A381D590C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真空白模板</Template>
  <TotalTime>393</TotalTime>
  <Words>2139</Words>
  <Application>Microsoft Office PowerPoint</Application>
  <PresentationFormat>宽屏</PresentationFormat>
  <Paragraphs>195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DIN</vt:lpstr>
      <vt:lpstr>DIN Light</vt:lpstr>
      <vt:lpstr>阿里巴巴普惠体 B</vt:lpstr>
      <vt:lpstr>阿里巴巴普惠体 R</vt:lpstr>
      <vt:lpstr>等线</vt:lpstr>
      <vt:lpstr>仿宋_GB2312</vt:lpstr>
      <vt:lpstr>黑体</vt:lpstr>
      <vt:lpstr>思源黑体 CN Medium</vt:lpstr>
      <vt:lpstr>微软雅黑</vt:lpstr>
      <vt:lpstr>微软雅黑 Light</vt:lpstr>
      <vt:lpstr>Arial</vt:lpstr>
      <vt:lpstr>1_Office 主题​​</vt:lpstr>
      <vt:lpstr>Office 主题​​</vt:lpstr>
      <vt:lpstr>商务风格主题9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澄音 鳴北;王牌P计划</dc:creator>
  <cp:keywords>51PPT模板网</cp:keywords>
  <dc:description>www.51pptmoban.com</dc:description>
  <cp:lastModifiedBy>YANGs</cp:lastModifiedBy>
  <cp:revision>49</cp:revision>
  <dcterms:created xsi:type="dcterms:W3CDTF">2019-12-02T13:54:20Z</dcterms:created>
  <dcterms:modified xsi:type="dcterms:W3CDTF">2021-01-24T04:00:01Z</dcterms:modified>
</cp:coreProperties>
</file>