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  <p:sldMasterId id="2147483694" r:id="rId2"/>
  </p:sldMasterIdLst>
  <p:notesMasterIdLst>
    <p:notesMasterId r:id="rId15"/>
  </p:notesMasterIdLst>
  <p:handoutMasterIdLst>
    <p:handoutMasterId r:id="rId16"/>
  </p:handoutMasterIdLst>
  <p:sldIdLst>
    <p:sldId id="325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4" r:id="rId12"/>
    <p:sldId id="322" r:id="rId13"/>
    <p:sldId id="326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411D"/>
    <a:srgbClr val="7A513C"/>
    <a:srgbClr val="800B00"/>
    <a:srgbClr val="DA5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20" y="4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229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E55EC-A9F1-47EB-B51E-24D67771FFBF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BF805-40D3-480A-B032-9758729827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90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BD4CC-8DE4-4E22-804F-E9F7822C6002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5EEE5-4D01-4598-AB57-BD96509365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37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42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80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174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056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836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602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306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505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D8DFA-40F1-47D4-8280-704113F67E4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0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7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387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453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018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160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05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67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6" y="0"/>
            <a:ext cx="2179260" cy="2439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64740" y="0"/>
            <a:ext cx="2179260" cy="243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64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64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036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634346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87BBE-0B3B-432E-88A4-B50611102290}" type="datetimeFigureOut">
              <a:rPr lang="zh-CN" altLang="en-US" smtClean="0"/>
              <a:pPr/>
              <a:t>2021/1/24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2F125-B553-46FD-BD2B-92406DAE1F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33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843558"/>
            <a:ext cx="7814374" cy="3600400"/>
          </a:xfrm>
          <a:prstGeom prst="rect">
            <a:avLst/>
          </a:prstGeom>
        </p:spPr>
      </p:pic>
      <p:sp>
        <p:nvSpPr>
          <p:cNvPr id="2" name="TextBox 311"/>
          <p:cNvSpPr txBox="1"/>
          <p:nvPr/>
        </p:nvSpPr>
        <p:spPr>
          <a:xfrm>
            <a:off x="2058651" y="1858928"/>
            <a:ext cx="50642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 smtClean="0"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颁奖盛典</a:t>
            </a:r>
            <a:endParaRPr lang="zh-CN" altLang="en-US" sz="9600" b="1" dirty="0">
              <a:gradFill flip="none" rotWithShape="1"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  <a:tileRect/>
              </a:gradFill>
              <a:effectLst>
                <a:outerShdw blurRad="101600" dist="38100" dir="5400000" algn="t" rotWithShape="0">
                  <a:prstClr val="black"/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92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audio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14400" y="2404430"/>
            <a:ext cx="609600" cy="54864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583668" y="2014102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今天的晚会到此结束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5716" y="1778149"/>
            <a:ext cx="5544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gradFill>
                  <a:gsLst>
                    <a:gs pos="0">
                      <a:srgbClr val="FFE943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祝大家春节愉快！</a:t>
            </a:r>
            <a:endParaRPr lang="en-US" altLang="zh-CN" sz="4800" b="1" dirty="0" smtClean="0">
              <a:gradFill>
                <a:gsLst>
                  <a:gs pos="0">
                    <a:srgbClr val="FFE943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/>
            <a:r>
              <a:rPr lang="zh-CN" altLang="en-US" sz="4800" b="1" dirty="0" smtClean="0">
                <a:gradFill>
                  <a:gsLst>
                    <a:gs pos="0">
                      <a:srgbClr val="FFE943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合家欢乐！</a:t>
            </a:r>
            <a:endParaRPr lang="zh-CN" altLang="en-US" sz="4800" b="1" dirty="0">
              <a:gradFill>
                <a:gsLst>
                  <a:gs pos="0">
                    <a:srgbClr val="FFE943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72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7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3" grpId="0"/>
      <p:bldP spid="23" grpId="1"/>
      <p:bldP spid="23" grpId="2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30207" y="1350273"/>
            <a:ext cx="3697773" cy="23343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74229" y="2864536"/>
            <a:ext cx="2139881" cy="1331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22782" y="1970414"/>
            <a:ext cx="2357495" cy="15614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36628" y="484022"/>
            <a:ext cx="3155845" cy="1817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04783" y="1022828"/>
            <a:ext cx="3613358" cy="20939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93286" y="1550573"/>
            <a:ext cx="2761885" cy="19227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691681" y="3131172"/>
            <a:ext cx="2592287" cy="16063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45645" y="2069795"/>
            <a:ext cx="3082125" cy="2125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audio5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066800" y="2339276"/>
            <a:ext cx="60960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2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27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35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3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-1.94444E-6 1.11111E-6 L -0.54305 1.11111E-6 " pathEditMode="relative" rAng="0" ptsTypes="AA">
                                      <p:cBhvr>
                                        <p:cTn id="59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5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animMotion origin="layout" path="M 1.94444E-6 1.11111E-6 L -0.47743 1.11111E-6 " pathEditMode="relative" rAng="0" ptsTypes="AA">
                                      <p:cBhvr>
                                        <p:cTn id="67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3507854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4777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extBox 311"/>
          <p:cNvSpPr txBox="1"/>
          <p:nvPr/>
        </p:nvSpPr>
        <p:spPr>
          <a:xfrm>
            <a:off x="3520037" y="1419622"/>
            <a:ext cx="47243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2020-2021</a:t>
            </a:r>
            <a:r>
              <a:rPr lang="zh-CN" altLang="en-US" sz="4800" b="1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年度</a:t>
            </a:r>
            <a:endParaRPr lang="zh-CN" altLang="en-US" sz="4800" b="1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effectLst>
                <a:outerShdw blurRad="101600" dist="38100" dir="5400000" algn="t" rotWithShape="0">
                  <a:prstClr val="black"/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314" name="Picture 3" descr="C:\Users\PC\Desktop\wwe2e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80512" y="2729873"/>
            <a:ext cx="10867795" cy="61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5" name="Picture 3" descr="C:\Users\PC\Desktop\wwe2e.png"/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904307" y="3853573"/>
            <a:ext cx="10867795" cy="50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2" name="Picture 2" descr="PPECLOGO-eff-0-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" name="Picture 3" descr="PPECLOGO-eff-0-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" name="Picture 5" descr="PPECLOGO-eff-0-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" name="Picture 6" descr="PPECLOGO-eff-0-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7" name="Picture 7" descr="PPECLOGO-eff-0-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8" name="Picture 8" descr="PPECLOGO-eff-0-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9" name="Picture 9" descr="PPECLOGO-eff-5-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1" name="Picture 11" descr="PPECLOGO-eff-5-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2" name="Picture 12" descr="PPECLOGO-eff-0-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3" name="Picture 13" descr="PPECLOGO-eff-0-1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" name="Picture 15" descr="PPECLOGO-eff2-1-3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" name="Picture 17" descr="PPECLOGO-eff2-1-3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" name="Picture 18" descr="PPECLOGO-eff2-1-3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TextBox 20"/>
          <p:cNvSpPr txBox="1"/>
          <p:nvPr/>
        </p:nvSpPr>
        <p:spPr>
          <a:xfrm>
            <a:off x="1446256" y="1738471"/>
            <a:ext cx="288412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感恩</a:t>
            </a:r>
            <a:r>
              <a:rPr lang="en-US" altLang="zh-CN" sz="480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2020</a:t>
            </a:r>
            <a:endParaRPr lang="zh-CN" altLang="en-US" sz="4800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32" name="TextBox 21"/>
          <p:cNvSpPr txBox="1"/>
          <p:nvPr/>
        </p:nvSpPr>
        <p:spPr>
          <a:xfrm>
            <a:off x="4973242" y="3074556"/>
            <a:ext cx="32560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展</a:t>
            </a:r>
            <a:r>
              <a:rPr lang="zh-CN" altLang="en-US" sz="540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望</a:t>
            </a:r>
            <a:r>
              <a:rPr lang="en-US" altLang="zh-CN" sz="540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2021</a:t>
            </a:r>
            <a:endParaRPr lang="zh-CN" altLang="en-US" sz="5400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effectLst>
                <a:outerShdw blurRad="101600" dist="38100" dir="5400000" algn="t" rotWithShape="0">
                  <a:prstClr val="black"/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10" name="TextBox 99"/>
          <p:cNvSpPr txBox="1"/>
          <p:nvPr/>
        </p:nvSpPr>
        <p:spPr>
          <a:xfrm>
            <a:off x="2475285" y="2368302"/>
            <a:ext cx="469872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47000">
                      <a:srgbClr val="D4DEFF">
                        <a:lumMod val="0"/>
                        <a:lumOff val="100000"/>
                      </a:srgbClr>
                    </a:gs>
                    <a:gs pos="83000">
                      <a:srgbClr val="D4DEFF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我们</a:t>
            </a:r>
            <a:r>
              <a:rPr lang="zh-CN" altLang="en-US" sz="480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收获</a:t>
            </a:r>
            <a:r>
              <a:rPr lang="zh-CN" altLang="en-US" sz="320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着喜悦和感动</a:t>
            </a:r>
            <a:endParaRPr lang="zh-CN" altLang="en-US" sz="3200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11" name="TextBox 100"/>
          <p:cNvSpPr txBox="1"/>
          <p:nvPr/>
        </p:nvSpPr>
        <p:spPr>
          <a:xfrm>
            <a:off x="899642" y="3703812"/>
            <a:ext cx="52629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为了</a:t>
            </a:r>
            <a:r>
              <a:rPr lang="zh-CN" altLang="en-US" sz="540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梦想</a:t>
            </a:r>
            <a:r>
              <a:rPr lang="zh-CN" altLang="en-US" sz="360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</a:rPr>
              <a:t>我们勇往直前</a:t>
            </a:r>
          </a:p>
        </p:txBody>
      </p:sp>
    </p:spTree>
    <p:extLst>
      <p:ext uri="{BB962C8B-B14F-4D97-AF65-F5344CB8AC3E}">
        <p14:creationId xmlns:p14="http://schemas.microsoft.com/office/powerpoint/2010/main" val="328578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11" dur="2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13" dur="2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5" dur="3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4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25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5.55112E-17 L -0.30903 5.55112E-17 " pathEditMode="relative" rAng="0" ptsTypes="AA">
                                      <p:cBhvr>
                                        <p:cTn id="68" dur="4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75" dur="3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77" dur="3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3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114" dur="4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25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3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77778E-7 1.11111E-6 L 0.39566 1.11111E-6 " pathEditMode="relative" rAng="0" ptsTypes="AA">
                                      <p:cBhvr>
                                        <p:cTn id="122" dur="5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4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3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2769" y="2740149"/>
            <a:ext cx="1751092" cy="1990906"/>
          </a:xfrm>
          <a:prstGeom prst="rect">
            <a:avLst/>
          </a:prstGeom>
          <a:effectLst>
            <a:reflection blurRad="6350" stA="31000" endPos="35000" dir="5400000" sy="-100000" algn="bl" rotWithShape="0"/>
          </a:effectLst>
        </p:spPr>
      </p:pic>
      <p:sp>
        <p:nvSpPr>
          <p:cNvPr id="28" name="TextBox 27"/>
          <p:cNvSpPr txBox="1"/>
          <p:nvPr/>
        </p:nvSpPr>
        <p:spPr>
          <a:xfrm>
            <a:off x="3316363" y="1494753"/>
            <a:ext cx="451153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b="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</a:t>
            </a:r>
            <a:r>
              <a:rPr lang="zh-CN" altLang="en-US" sz="1600" b="0" dirty="0" smtClean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  时光</a:t>
            </a:r>
            <a:r>
              <a:rPr lang="zh-CN" altLang="en-US" sz="1600" b="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流逝，不知不觉</a:t>
            </a:r>
            <a:r>
              <a:rPr lang="en-US" altLang="zh-CN" sz="1600" b="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20XX</a:t>
            </a:r>
            <a:r>
              <a:rPr lang="zh-CN" altLang="en-US" sz="1600" b="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年已经逝去，我们将迎来新的一年</a:t>
            </a:r>
            <a:endParaRPr lang="en-US" altLang="zh-CN" sz="1600" b="0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algn="just"/>
            <a:endParaRPr lang="zh-CN" altLang="en-US" sz="1600" b="0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algn="just"/>
            <a:r>
              <a:rPr lang="zh-CN" altLang="en-US" sz="1600" b="0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   过去的一年大家都很努力和怀念，因为都为了共同目标的付出了很多，为了集体的荣誉，昼夜伏笔，辛勤苦干，实地调查走访，积累了大量的资源资料，为领导的决策提供了有力的证据和材料，使得工作大获成功。</a:t>
            </a:r>
          </a:p>
          <a:p>
            <a:pPr algn="just"/>
            <a:endParaRPr lang="en-US" altLang="zh-CN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algn="just"/>
            <a:r>
              <a:rPr lang="zh-CN" altLang="en-US" dirty="0">
                <a:gradFill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lin ang="162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最后，预祝各位在新的一年里工作顺利，家庭幸福！</a:t>
            </a:r>
            <a:endParaRPr lang="zh-CN" altLang="en-US" sz="1400" dirty="0">
              <a:gradFill>
                <a:gsLst>
                  <a:gs pos="0">
                    <a:srgbClr val="FFFF00"/>
                  </a:gs>
                  <a:gs pos="100000">
                    <a:srgbClr val="FFC000"/>
                  </a:gs>
                </a:gsLst>
                <a:lin ang="162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01684" y="1344361"/>
            <a:ext cx="1933438" cy="2900157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  <a:miter lim="800000"/>
            <a:headEnd/>
            <a:tailEnd/>
          </a:ln>
          <a:effectLst/>
          <a:scene3d>
            <a:camera prst="isometricOffAxis1Right">
              <a:rot lat="1272975" lon="50861" rev="483186"/>
            </a:camera>
            <a:lightRig rig="threePt" dir="t"/>
          </a:scene3d>
          <a:extLst/>
        </p:spPr>
      </p:pic>
      <p:sp>
        <p:nvSpPr>
          <p:cNvPr id="31" name="矩形 30"/>
          <p:cNvSpPr/>
          <p:nvPr/>
        </p:nvSpPr>
        <p:spPr>
          <a:xfrm>
            <a:off x="2001707" y="1563638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董事长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86116" y="471462"/>
            <a:ext cx="2402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领导寄语</a:t>
            </a:r>
            <a:endParaRPr lang="zh-CN" altLang="en-US" sz="4000" b="1" dirty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5AB3D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" name="颁奖配音_领导寄语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38200" y="21769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93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8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2506498" y="1656813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/>
                </a:gra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第一项：颁奖典礼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/>
              </a:gradFill>
              <a:effectLst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2520292" y="2276942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/>
                </a:gra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第二项：才艺汇演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/>
              </a:gradFill>
              <a:effectLst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2519694" y="2931790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/>
                </a:gra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第三项：获奖感言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/>
              </a:gradFill>
              <a:effectLst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2524468" y="3586638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n w="17780" cmpd="sng">
                  <a:noFill/>
                  <a:prstDash val="solid"/>
                  <a:miter lim="800000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/>
                </a:gra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第四项：自由发挥</a:t>
            </a:r>
            <a:endParaRPr lang="zh-CN" altLang="en-US" sz="3200" b="1" dirty="0">
              <a:ln w="17780" cmpd="sng">
                <a:noFill/>
                <a:prstDash val="solid"/>
                <a:miter lim="800000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/>
              </a:gradFill>
              <a:effectLst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36802" y="629730"/>
            <a:ext cx="26952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晚会流程</a:t>
            </a:r>
            <a:endParaRPr lang="zh-CN" altLang="en-US" sz="4400" b="1" dirty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5AB3D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1157" y="2310766"/>
            <a:ext cx="2039124" cy="2318384"/>
          </a:xfrm>
          <a:prstGeom prst="rect">
            <a:avLst/>
          </a:prstGeom>
          <a:effectLst>
            <a:reflection blurRad="6350" stA="300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2496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41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audio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14400" y="2404430"/>
            <a:ext cx="609600" cy="5486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颁奖典礼</a:t>
            </a:r>
            <a:endParaRPr lang="zh-CN" altLang="en-US" sz="8800" b="1" dirty="0"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chemeClr val="bg2">
                    <a:lumMod val="50000"/>
                  </a:schemeClr>
                </a:outerShdw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77555" y="2835354"/>
            <a:ext cx="3816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现在开始</a:t>
            </a:r>
            <a:endParaRPr lang="zh-CN" altLang="en-US" sz="6600" b="1" dirty="0"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chemeClr val="bg2">
                    <a:lumMod val="50000"/>
                  </a:schemeClr>
                </a:outerShdw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9193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4" grpId="0"/>
      <p:bldP spid="24" grpId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411D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audio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0600" y="2263140"/>
            <a:ext cx="609600" cy="5486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2691953"/>
            <a:ext cx="2181357" cy="2480097"/>
          </a:xfrm>
          <a:prstGeom prst="rect">
            <a:avLst/>
          </a:prstGeom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762238" y="1929776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最佳团队奖</a:t>
            </a:r>
            <a:endParaRPr lang="zh-CN" altLang="en-US" sz="6000" b="1" dirty="0"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928926" y="2931790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0" dirty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李</a:t>
            </a:r>
            <a:r>
              <a:rPr lang="zh-CN" altLang="en-US" sz="4000" b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某某</a:t>
            </a:r>
            <a:endParaRPr lang="zh-CN" altLang="en-US" sz="4000" b="0" dirty="0">
              <a:ln w="18415" cmpd="sng">
                <a:noFill/>
                <a:prstDash val="solid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01783" y="1952959"/>
            <a:ext cx="1444550" cy="96289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69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411D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audio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0600" y="2263140"/>
            <a:ext cx="609600" cy="5486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2691953"/>
            <a:ext cx="2181357" cy="2480097"/>
          </a:xfrm>
          <a:prstGeom prst="rect">
            <a:avLst/>
          </a:prstGeom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932095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最佳新人奖</a:t>
            </a:r>
            <a:endParaRPr lang="zh-CN" altLang="en-US" sz="6000" b="1" dirty="0"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3098783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张某某</a:t>
            </a:r>
            <a:endParaRPr lang="zh-CN" altLang="en-US" sz="4000" b="0" dirty="0">
              <a:ln w="18415" cmpd="sng">
                <a:noFill/>
                <a:prstDash val="solid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13407" y="1319843"/>
            <a:ext cx="1259401" cy="1886593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96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audio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14400" y="2404430"/>
            <a:ext cx="609600" cy="5486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  <p:sp>
        <p:nvSpPr>
          <p:cNvPr id="28" name="TextBox 27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获奖感言</a:t>
            </a:r>
            <a:endParaRPr lang="zh-CN" altLang="en-US" sz="8800" b="1" dirty="0"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chemeClr val="bg2">
                    <a:lumMod val="50000"/>
                  </a:schemeClr>
                </a:outerShdw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1357290" y="2779454"/>
            <a:ext cx="421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下面有请宋某某</a:t>
            </a:r>
            <a:endParaRPr lang="zh-CN" altLang="en-US" sz="3600" b="0" dirty="0">
              <a:ln w="18415" cmpd="sng">
                <a:noFill/>
                <a:prstDash val="solid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683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7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8" grpId="0"/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audio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0600" y="2263140"/>
            <a:ext cx="609600" cy="5486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2691953"/>
            <a:ext cx="2181357" cy="2480097"/>
          </a:xfrm>
          <a:prstGeom prst="rect">
            <a:avLst/>
          </a:prstGeom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905000" y="1809750"/>
            <a:ext cx="42148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r>
              <a:rPr lang="zh-CN" altLang="en-US" sz="6600" b="1" dirty="0" smtClean="0"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effectLst>
                  <a:reflection stA="23000" endPos="65000" dist="50800" dir="5400000" sy="-100000" algn="bl" rotWithShape="0"/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才艺汇演</a:t>
            </a:r>
            <a:endParaRPr lang="zh-CN" altLang="en-US" sz="6600" b="1" dirty="0"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effectLst>
                <a:reflection stA="23000" endPos="65000" dist="50800" dir="5400000" sy="-100000" algn="bl" rotWithShape="0"/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1957358" y="2930664"/>
            <a:ext cx="4214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chemeClr val="accent4">
                        <a:lumMod val="42000"/>
                        <a:lumOff val="58000"/>
                      </a:schemeClr>
                    </a:gs>
                    <a:gs pos="99000">
                      <a:srgbClr val="FFC000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下面有请李某某上台表演</a:t>
            </a:r>
            <a:endParaRPr lang="zh-CN" altLang="en-US" sz="2800" b="0" dirty="0">
              <a:ln w="18415" cmpd="sng">
                <a:noFill/>
                <a:prstDash val="solid"/>
              </a:ln>
              <a:gradFill>
                <a:gsLst>
                  <a:gs pos="0">
                    <a:schemeClr val="accent4">
                      <a:lumMod val="42000"/>
                      <a:lumOff val="58000"/>
                    </a:schemeClr>
                  </a:gs>
                  <a:gs pos="99000">
                    <a:srgbClr val="FFC000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20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</TotalTime>
  <Words>310</Words>
  <Application>Microsoft Office PowerPoint</Application>
  <PresentationFormat>全屏显示(16:9)</PresentationFormat>
  <Paragraphs>41</Paragraphs>
  <Slides>12</Slides>
  <Notes>9</Notes>
  <HiddenSlides>0</HiddenSlides>
  <MMClips>8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阿里巴巴普惠体 H</vt:lpstr>
      <vt:lpstr>思源宋体 CN Heavy</vt:lpstr>
      <vt:lpstr>宋体</vt:lpstr>
      <vt:lpstr>微软雅黑</vt:lpstr>
      <vt:lpstr>Arial</vt:lpstr>
      <vt:lpstr>Calibri</vt:lpstr>
      <vt:lpstr>Calibri Light</vt:lpstr>
      <vt:lpstr>1_自定义设计方案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keywords>51PPT模板网</cp:keywords>
  <dc:description>www.51pptmoban.com</dc:description>
  <cp:lastModifiedBy>YANGs</cp:lastModifiedBy>
  <cp:revision>142</cp:revision>
  <dcterms:created xsi:type="dcterms:W3CDTF">2014-05-16T11:32:49Z</dcterms:created>
  <dcterms:modified xsi:type="dcterms:W3CDTF">2021-01-24T06:01:19Z</dcterms:modified>
</cp:coreProperties>
</file>